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E6B9F-4FA6-4C91-96CA-D3F008B87DE2}" v="4" dt="2021-07-01T16:37:34.778"/>
    <p1510:client id="{6AC07F36-B400-C283-500C-8F51276EA64A}" v="246" dt="2021-07-01T16:41:09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a Ngoh" userId="S::mngoh@astho.org::280c85fc-e0d3-4e80-9528-1c4ef2b037aa" providerId="AD" clId="Web-{6AC07F36-B400-C283-500C-8F51276EA64A}"/>
    <pc:docChg chg="modSld">
      <pc:chgData name="Martha Ngoh" userId="S::mngoh@astho.org::280c85fc-e0d3-4e80-9528-1c4ef2b037aa" providerId="AD" clId="Web-{6AC07F36-B400-C283-500C-8F51276EA64A}" dt="2021-07-01T16:41:09.050" v="244" actId="20577"/>
      <pc:docMkLst>
        <pc:docMk/>
      </pc:docMkLst>
      <pc:sldChg chg="modSp">
        <pc:chgData name="Martha Ngoh" userId="S::mngoh@astho.org::280c85fc-e0d3-4e80-9528-1c4ef2b037aa" providerId="AD" clId="Web-{6AC07F36-B400-C283-500C-8F51276EA64A}" dt="2021-07-01T16:41:09.050" v="244" actId="20577"/>
        <pc:sldMkLst>
          <pc:docMk/>
          <pc:sldMk cId="1829744921" sldId="261"/>
        </pc:sldMkLst>
        <pc:graphicFrameChg chg="modGraphic">
          <ac:chgData name="Martha Ngoh" userId="S::mngoh@astho.org::280c85fc-e0d3-4e80-9528-1c4ef2b037aa" providerId="AD" clId="Web-{6AC07F36-B400-C283-500C-8F51276EA64A}" dt="2021-07-01T16:41:09.050" v="244" actId="20577"/>
          <ac:graphicFrameMkLst>
            <pc:docMk/>
            <pc:sldMk cId="1829744921" sldId="261"/>
            <ac:graphicFrameMk id="8" creationId="{FD01D56E-80A6-4DE8-88F6-538B7F05EFD9}"/>
          </ac:graphicFrameMkLst>
        </pc:graphicFrameChg>
        <pc:graphicFrameChg chg="modGraphic">
          <ac:chgData name="Martha Ngoh" userId="S::mngoh@astho.org::280c85fc-e0d3-4e80-9528-1c4ef2b037aa" providerId="AD" clId="Web-{6AC07F36-B400-C283-500C-8F51276EA64A}" dt="2021-07-01T16:41:02.378" v="238" actId="20577"/>
          <ac:graphicFrameMkLst>
            <pc:docMk/>
            <pc:sldMk cId="1829744921" sldId="261"/>
            <ac:graphicFrameMk id="9" creationId="{E5AD17F7-9D7D-46E9-BE4A-F114D5FFC284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B850A0-415D-403D-BCF5-BA7BCE195CC8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4FDCEC0F-5D31-4E63-BA63-F3C6C122805E}">
      <dgm:prSet phldrT="[Text]" phldr="0" custT="1"/>
      <dgm:spPr/>
      <dgm:t>
        <a:bodyPr/>
        <a:lstStyle/>
        <a:p>
          <a:pPr rtl="0"/>
          <a:r>
            <a:rPr lang="en-US" sz="1200" b="1">
              <a:latin typeface="Calibri"/>
              <a:cs typeface="Calibri"/>
            </a:rPr>
            <a:t>SME Review</a:t>
          </a:r>
        </a:p>
      </dgm:t>
    </dgm:pt>
    <dgm:pt modelId="{6DC7FF21-8AAD-40FF-A68B-0DA1A48A45F7}" type="parTrans" cxnId="{8759D9E6-53C3-4451-96CB-88B19E70FC77}">
      <dgm:prSet/>
      <dgm:spPr/>
      <dgm:t>
        <a:bodyPr/>
        <a:lstStyle/>
        <a:p>
          <a:endParaRPr lang="en-US"/>
        </a:p>
      </dgm:t>
    </dgm:pt>
    <dgm:pt modelId="{D9099F5D-AF09-43E3-82C0-1B1DF4770A5D}" type="sibTrans" cxnId="{8759D9E6-53C3-4451-96CB-88B19E70FC77}">
      <dgm:prSet/>
      <dgm:spPr/>
      <dgm:t>
        <a:bodyPr/>
        <a:lstStyle/>
        <a:p>
          <a:endParaRPr lang="en-US"/>
        </a:p>
      </dgm:t>
    </dgm:pt>
    <dgm:pt modelId="{2F59DE5B-5379-43DE-8B9C-A1058756B37E}">
      <dgm:prSet custT="1"/>
      <dgm:spPr/>
      <dgm:t>
        <a:bodyPr/>
        <a:lstStyle/>
        <a:p>
          <a:r>
            <a:rPr lang="en-US" sz="1400" b="1">
              <a:latin typeface="Calibri"/>
              <a:cs typeface="Calibri"/>
            </a:rPr>
            <a:t>Council Vote</a:t>
          </a:r>
        </a:p>
        <a:p>
          <a:r>
            <a:rPr lang="en-US" sz="1200" i="1"/>
            <a:t>July - August </a:t>
          </a:r>
        </a:p>
      </dgm:t>
    </dgm:pt>
    <dgm:pt modelId="{95D2B7DE-2FC2-4EFF-9F86-59EA1F3AF901}" type="parTrans" cxnId="{160E2DCB-B09A-4D87-AB47-B3A6178212A3}">
      <dgm:prSet/>
      <dgm:spPr/>
      <dgm:t>
        <a:bodyPr/>
        <a:lstStyle/>
        <a:p>
          <a:endParaRPr lang="en-US"/>
        </a:p>
      </dgm:t>
    </dgm:pt>
    <dgm:pt modelId="{097D43AD-BDE8-4A33-A950-F4383388DF37}" type="sibTrans" cxnId="{160E2DCB-B09A-4D87-AB47-B3A6178212A3}">
      <dgm:prSet/>
      <dgm:spPr/>
      <dgm:t>
        <a:bodyPr/>
        <a:lstStyle/>
        <a:p>
          <a:endParaRPr lang="en-US"/>
        </a:p>
      </dgm:t>
    </dgm:pt>
    <dgm:pt modelId="{A9579BD7-698E-4A72-B664-65CD8306F427}">
      <dgm:prSet custT="1"/>
      <dgm:spPr/>
      <dgm:t>
        <a:bodyPr/>
        <a:lstStyle/>
        <a:p>
          <a:pPr rtl="0"/>
          <a:r>
            <a:rPr lang="en-US" sz="1400" b="1"/>
            <a:t>Completion</a:t>
          </a:r>
          <a:r>
            <a:rPr lang="en-US" sz="1200" b="1" i="0">
              <a:latin typeface="Calibri Light" panose="020F0302020204030204"/>
            </a:rPr>
            <a:t> (Technical Editing and Graphic Design)</a:t>
          </a:r>
          <a:endParaRPr lang="en-US" sz="1200" i="1"/>
        </a:p>
        <a:p>
          <a:pPr rtl="0"/>
          <a:r>
            <a:rPr lang="en-US" sz="1200">
              <a:latin typeface="Calibri Light" panose="020F0302020204030204"/>
            </a:rPr>
            <a:t> </a:t>
          </a:r>
          <a:r>
            <a:rPr lang="en-US" sz="1200" i="1"/>
            <a:t>October</a:t>
          </a:r>
          <a:r>
            <a:rPr lang="en-US" sz="1200" i="1">
              <a:latin typeface="Calibri Light" panose="020F0302020204030204"/>
            </a:rPr>
            <a:t> - November</a:t>
          </a:r>
          <a:endParaRPr lang="en-US" sz="1200" i="1"/>
        </a:p>
      </dgm:t>
    </dgm:pt>
    <dgm:pt modelId="{1441752C-9EED-4990-9425-DEDD473F9A32}" type="parTrans" cxnId="{4D15B073-1087-4F92-8BF3-BEA2D4075276}">
      <dgm:prSet/>
      <dgm:spPr/>
      <dgm:t>
        <a:bodyPr/>
        <a:lstStyle/>
        <a:p>
          <a:endParaRPr lang="en-US"/>
        </a:p>
      </dgm:t>
    </dgm:pt>
    <dgm:pt modelId="{3CF07467-7553-413E-B54B-AFFED0AD5D91}" type="sibTrans" cxnId="{4D15B073-1087-4F92-8BF3-BEA2D4075276}">
      <dgm:prSet/>
      <dgm:spPr/>
      <dgm:t>
        <a:bodyPr/>
        <a:lstStyle/>
        <a:p>
          <a:endParaRPr lang="en-US"/>
        </a:p>
      </dgm:t>
    </dgm:pt>
    <dgm:pt modelId="{B7329FC1-CF20-47AD-AA1E-53819AD28D3C}">
      <dgm:prSet phldr="0"/>
      <dgm:spPr/>
      <dgm:t>
        <a:bodyPr/>
        <a:lstStyle/>
        <a:p>
          <a:pPr rtl="0"/>
          <a:r>
            <a:rPr lang="en-US" sz="1500" b="1">
              <a:latin typeface="Calibri"/>
              <a:cs typeface="Calibri"/>
            </a:rPr>
            <a:t>Open Comment Period </a:t>
          </a:r>
        </a:p>
        <a:p>
          <a:r>
            <a:rPr lang="en-US" sz="1200" i="1"/>
            <a:t>May 5 - June 4</a:t>
          </a:r>
          <a:endParaRPr lang="en-US" b="0">
            <a:latin typeface="Calibri Light" panose="020F0302020204030204"/>
          </a:endParaRPr>
        </a:p>
      </dgm:t>
    </dgm:pt>
    <dgm:pt modelId="{7C70098D-B4B7-4F2A-8A29-146F343B0548}" type="parTrans" cxnId="{B17173A2-833A-460B-9041-2601C8E57B97}">
      <dgm:prSet/>
      <dgm:spPr/>
    </dgm:pt>
    <dgm:pt modelId="{CCF9D651-1F71-47D7-9F95-0334B00A8311}" type="sibTrans" cxnId="{B17173A2-833A-460B-9041-2601C8E57B97}">
      <dgm:prSet/>
      <dgm:spPr/>
    </dgm:pt>
    <dgm:pt modelId="{166BA378-C7B8-4E85-BCA2-D9359B256AE5}" type="pres">
      <dgm:prSet presAssocID="{C4B850A0-415D-403D-BCF5-BA7BCE195CC8}" presName="CompostProcess" presStyleCnt="0">
        <dgm:presLayoutVars>
          <dgm:dir/>
          <dgm:resizeHandles val="exact"/>
        </dgm:presLayoutVars>
      </dgm:prSet>
      <dgm:spPr/>
    </dgm:pt>
    <dgm:pt modelId="{3C118126-0380-4939-B643-BE14354C2973}" type="pres">
      <dgm:prSet presAssocID="{C4B850A0-415D-403D-BCF5-BA7BCE195CC8}" presName="arrow" presStyleLbl="bgShp" presStyleIdx="0" presStyleCnt="1" custScaleX="117647"/>
      <dgm:spPr/>
    </dgm:pt>
    <dgm:pt modelId="{97C38C9E-4098-408A-A94F-649348945C01}" type="pres">
      <dgm:prSet presAssocID="{C4B850A0-415D-403D-BCF5-BA7BCE195CC8}" presName="linearProcess" presStyleCnt="0"/>
      <dgm:spPr/>
    </dgm:pt>
    <dgm:pt modelId="{B6739D1A-68C2-42E5-81EE-72A858AA15D5}" type="pres">
      <dgm:prSet presAssocID="{4FDCEC0F-5D31-4E63-BA63-F3C6C122805E}" presName="textNode" presStyleLbl="node1" presStyleIdx="0" presStyleCnt="4">
        <dgm:presLayoutVars>
          <dgm:bulletEnabled val="1"/>
        </dgm:presLayoutVars>
      </dgm:prSet>
      <dgm:spPr/>
    </dgm:pt>
    <dgm:pt modelId="{E1310549-3B8C-4072-9925-A7016CA38B0B}" type="pres">
      <dgm:prSet presAssocID="{D9099F5D-AF09-43E3-82C0-1B1DF4770A5D}" presName="sibTrans" presStyleCnt="0"/>
      <dgm:spPr/>
    </dgm:pt>
    <dgm:pt modelId="{9D5748E1-43C3-4B93-B7F1-5A9A364D0960}" type="pres">
      <dgm:prSet presAssocID="{B7329FC1-CF20-47AD-AA1E-53819AD28D3C}" presName="textNode" presStyleLbl="node1" presStyleIdx="1" presStyleCnt="4">
        <dgm:presLayoutVars>
          <dgm:bulletEnabled val="1"/>
        </dgm:presLayoutVars>
      </dgm:prSet>
      <dgm:spPr/>
    </dgm:pt>
    <dgm:pt modelId="{6057D321-0B90-419A-B5D1-6F917DA6C832}" type="pres">
      <dgm:prSet presAssocID="{CCF9D651-1F71-47D7-9F95-0334B00A8311}" presName="sibTrans" presStyleCnt="0"/>
      <dgm:spPr/>
    </dgm:pt>
    <dgm:pt modelId="{E5EE035F-6E3E-4CE8-B6AB-11370E39428A}" type="pres">
      <dgm:prSet presAssocID="{2F59DE5B-5379-43DE-8B9C-A1058756B37E}" presName="textNode" presStyleLbl="node1" presStyleIdx="2" presStyleCnt="4">
        <dgm:presLayoutVars>
          <dgm:bulletEnabled val="1"/>
        </dgm:presLayoutVars>
      </dgm:prSet>
      <dgm:spPr/>
    </dgm:pt>
    <dgm:pt modelId="{CACFB7B7-C6F1-4D0E-9AA9-05D49130FEB3}" type="pres">
      <dgm:prSet presAssocID="{097D43AD-BDE8-4A33-A950-F4383388DF37}" presName="sibTrans" presStyleCnt="0"/>
      <dgm:spPr/>
    </dgm:pt>
    <dgm:pt modelId="{0171069E-2C6D-4D5C-8B38-61E10A145F28}" type="pres">
      <dgm:prSet presAssocID="{A9579BD7-698E-4A72-B664-65CD8306F42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907DF820-EE13-4BD5-9215-4C10132572A4}" type="presOf" srcId="{A9579BD7-698E-4A72-B664-65CD8306F427}" destId="{0171069E-2C6D-4D5C-8B38-61E10A145F28}" srcOrd="0" destOrd="0" presId="urn:microsoft.com/office/officeart/2005/8/layout/hProcess9"/>
    <dgm:cxn modelId="{4D15B073-1087-4F92-8BF3-BEA2D4075276}" srcId="{C4B850A0-415D-403D-BCF5-BA7BCE195CC8}" destId="{A9579BD7-698E-4A72-B664-65CD8306F427}" srcOrd="3" destOrd="0" parTransId="{1441752C-9EED-4990-9425-DEDD473F9A32}" sibTransId="{3CF07467-7553-413E-B54B-AFFED0AD5D91}"/>
    <dgm:cxn modelId="{EC5E2290-B676-40ED-A329-3EDE64772575}" type="presOf" srcId="{B7329FC1-CF20-47AD-AA1E-53819AD28D3C}" destId="{9D5748E1-43C3-4B93-B7F1-5A9A364D0960}" srcOrd="0" destOrd="0" presId="urn:microsoft.com/office/officeart/2005/8/layout/hProcess9"/>
    <dgm:cxn modelId="{B17173A2-833A-460B-9041-2601C8E57B97}" srcId="{C4B850A0-415D-403D-BCF5-BA7BCE195CC8}" destId="{B7329FC1-CF20-47AD-AA1E-53819AD28D3C}" srcOrd="1" destOrd="0" parTransId="{7C70098D-B4B7-4F2A-8A29-146F343B0548}" sibTransId="{CCF9D651-1F71-47D7-9F95-0334B00A8311}"/>
    <dgm:cxn modelId="{13F1F8A8-CE6A-44C9-BD21-021036910CDF}" type="presOf" srcId="{C4B850A0-415D-403D-BCF5-BA7BCE195CC8}" destId="{166BA378-C7B8-4E85-BCA2-D9359B256AE5}" srcOrd="0" destOrd="0" presId="urn:microsoft.com/office/officeart/2005/8/layout/hProcess9"/>
    <dgm:cxn modelId="{160E2DCB-B09A-4D87-AB47-B3A6178212A3}" srcId="{C4B850A0-415D-403D-BCF5-BA7BCE195CC8}" destId="{2F59DE5B-5379-43DE-8B9C-A1058756B37E}" srcOrd="2" destOrd="0" parTransId="{95D2B7DE-2FC2-4EFF-9F86-59EA1F3AF901}" sibTransId="{097D43AD-BDE8-4A33-A950-F4383388DF37}"/>
    <dgm:cxn modelId="{8759D9E6-53C3-4451-96CB-88B19E70FC77}" srcId="{C4B850A0-415D-403D-BCF5-BA7BCE195CC8}" destId="{4FDCEC0F-5D31-4E63-BA63-F3C6C122805E}" srcOrd="0" destOrd="0" parTransId="{6DC7FF21-8AAD-40FF-A68B-0DA1A48A45F7}" sibTransId="{D9099F5D-AF09-43E3-82C0-1B1DF4770A5D}"/>
    <dgm:cxn modelId="{6804FFED-0762-4CF0-9A53-1758CFC41954}" type="presOf" srcId="{2F59DE5B-5379-43DE-8B9C-A1058756B37E}" destId="{E5EE035F-6E3E-4CE8-B6AB-11370E39428A}" srcOrd="0" destOrd="0" presId="urn:microsoft.com/office/officeart/2005/8/layout/hProcess9"/>
    <dgm:cxn modelId="{2B168BF0-D1C8-4A0F-912D-6D4BD3B06E43}" type="presOf" srcId="{4FDCEC0F-5D31-4E63-BA63-F3C6C122805E}" destId="{B6739D1A-68C2-42E5-81EE-72A858AA15D5}" srcOrd="0" destOrd="0" presId="urn:microsoft.com/office/officeart/2005/8/layout/hProcess9"/>
    <dgm:cxn modelId="{9A848805-D3D0-4A8E-BCE2-889F6108C0F2}" type="presParOf" srcId="{166BA378-C7B8-4E85-BCA2-D9359B256AE5}" destId="{3C118126-0380-4939-B643-BE14354C2973}" srcOrd="0" destOrd="0" presId="urn:microsoft.com/office/officeart/2005/8/layout/hProcess9"/>
    <dgm:cxn modelId="{8B173A88-C9E8-44E0-9181-D323B1358B23}" type="presParOf" srcId="{166BA378-C7B8-4E85-BCA2-D9359B256AE5}" destId="{97C38C9E-4098-408A-A94F-649348945C01}" srcOrd="1" destOrd="0" presId="urn:microsoft.com/office/officeart/2005/8/layout/hProcess9"/>
    <dgm:cxn modelId="{A2797F9A-4D53-46FE-9F76-D8A631561930}" type="presParOf" srcId="{97C38C9E-4098-408A-A94F-649348945C01}" destId="{B6739D1A-68C2-42E5-81EE-72A858AA15D5}" srcOrd="0" destOrd="0" presId="urn:microsoft.com/office/officeart/2005/8/layout/hProcess9"/>
    <dgm:cxn modelId="{2A02FD79-9C56-43CC-9995-D2AB4D0C196A}" type="presParOf" srcId="{97C38C9E-4098-408A-A94F-649348945C01}" destId="{E1310549-3B8C-4072-9925-A7016CA38B0B}" srcOrd="1" destOrd="0" presId="urn:microsoft.com/office/officeart/2005/8/layout/hProcess9"/>
    <dgm:cxn modelId="{9F46FC60-31C0-4E40-B831-C41A19F5EF94}" type="presParOf" srcId="{97C38C9E-4098-408A-A94F-649348945C01}" destId="{9D5748E1-43C3-4B93-B7F1-5A9A364D0960}" srcOrd="2" destOrd="0" presId="urn:microsoft.com/office/officeart/2005/8/layout/hProcess9"/>
    <dgm:cxn modelId="{A110AC90-8B5D-44A7-B963-EBDA3060A14C}" type="presParOf" srcId="{97C38C9E-4098-408A-A94F-649348945C01}" destId="{6057D321-0B90-419A-B5D1-6F917DA6C832}" srcOrd="3" destOrd="0" presId="urn:microsoft.com/office/officeart/2005/8/layout/hProcess9"/>
    <dgm:cxn modelId="{7A2C2091-6C46-4F1A-9D7A-F258955504BA}" type="presParOf" srcId="{97C38C9E-4098-408A-A94F-649348945C01}" destId="{E5EE035F-6E3E-4CE8-B6AB-11370E39428A}" srcOrd="4" destOrd="0" presId="urn:microsoft.com/office/officeart/2005/8/layout/hProcess9"/>
    <dgm:cxn modelId="{BA664F12-5AD1-4420-8BEE-33A2CCBAB0D3}" type="presParOf" srcId="{97C38C9E-4098-408A-A94F-649348945C01}" destId="{CACFB7B7-C6F1-4D0E-9AA9-05D49130FEB3}" srcOrd="5" destOrd="0" presId="urn:microsoft.com/office/officeart/2005/8/layout/hProcess9"/>
    <dgm:cxn modelId="{8DAB8FDA-3D79-4FD9-9799-10DD46C51418}" type="presParOf" srcId="{97C38C9E-4098-408A-A94F-649348945C01}" destId="{0171069E-2C6D-4D5C-8B38-61E10A145F2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B850A0-415D-403D-BCF5-BA7BCE195CC8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</dgm:pt>
    <dgm:pt modelId="{BC083F5A-BFEE-4FA6-BC2D-4E8EBE50F0EB}">
      <dgm:prSet phldrT="[Text]" custT="1"/>
      <dgm:spPr/>
      <dgm:t>
        <a:bodyPr/>
        <a:lstStyle/>
        <a:p>
          <a:pPr rtl="0"/>
          <a:r>
            <a:rPr lang="en-US" sz="1400" b="1">
              <a:latin typeface="Calibri"/>
              <a:cs typeface="Calibri"/>
            </a:rPr>
            <a:t>Open Comment Period </a:t>
          </a:r>
        </a:p>
        <a:p>
          <a:r>
            <a:rPr lang="en-US" sz="1400" i="1"/>
            <a:t>August 2 - September 3</a:t>
          </a:r>
          <a:endParaRPr lang="en-US" sz="1200" i="1"/>
        </a:p>
      </dgm:t>
    </dgm:pt>
    <dgm:pt modelId="{ED1C208A-72C9-40C8-8A09-B340F542ED0B}" type="parTrans" cxnId="{96DFA4A6-1BBB-4B7E-97A3-6E0C471593BA}">
      <dgm:prSet/>
      <dgm:spPr/>
      <dgm:t>
        <a:bodyPr/>
        <a:lstStyle/>
        <a:p>
          <a:endParaRPr lang="en-US"/>
        </a:p>
      </dgm:t>
    </dgm:pt>
    <dgm:pt modelId="{FA3B24CB-6544-439F-A630-FDC122BB3FBC}" type="sibTrans" cxnId="{96DFA4A6-1BBB-4B7E-97A3-6E0C471593BA}">
      <dgm:prSet/>
      <dgm:spPr/>
      <dgm:t>
        <a:bodyPr/>
        <a:lstStyle/>
        <a:p>
          <a:endParaRPr lang="en-US"/>
        </a:p>
      </dgm:t>
    </dgm:pt>
    <dgm:pt modelId="{2F59DE5B-5379-43DE-8B9C-A1058756B37E}">
      <dgm:prSet custT="1"/>
      <dgm:spPr/>
      <dgm:t>
        <a:bodyPr/>
        <a:lstStyle/>
        <a:p>
          <a:r>
            <a:rPr lang="en-US" sz="1200" b="1">
              <a:latin typeface="Calibri"/>
              <a:cs typeface="Calibri"/>
            </a:rPr>
            <a:t>Council Vote</a:t>
          </a:r>
        </a:p>
        <a:p>
          <a:r>
            <a:rPr lang="en-US" sz="1200" i="1"/>
            <a:t>October - November </a:t>
          </a:r>
        </a:p>
      </dgm:t>
    </dgm:pt>
    <dgm:pt modelId="{95D2B7DE-2FC2-4EFF-9F86-59EA1F3AF901}" type="parTrans" cxnId="{160E2DCB-B09A-4D87-AB47-B3A6178212A3}">
      <dgm:prSet/>
      <dgm:spPr/>
      <dgm:t>
        <a:bodyPr/>
        <a:lstStyle/>
        <a:p>
          <a:endParaRPr lang="en-US"/>
        </a:p>
      </dgm:t>
    </dgm:pt>
    <dgm:pt modelId="{097D43AD-BDE8-4A33-A950-F4383388DF37}" type="sibTrans" cxnId="{160E2DCB-B09A-4D87-AB47-B3A6178212A3}">
      <dgm:prSet/>
      <dgm:spPr/>
      <dgm:t>
        <a:bodyPr/>
        <a:lstStyle/>
        <a:p>
          <a:endParaRPr lang="en-US"/>
        </a:p>
      </dgm:t>
    </dgm:pt>
    <dgm:pt modelId="{A9579BD7-698E-4A72-B664-65CD8306F427}">
      <dgm:prSet custT="1"/>
      <dgm:spPr/>
      <dgm:t>
        <a:bodyPr/>
        <a:lstStyle/>
        <a:p>
          <a:pPr rtl="0"/>
          <a:r>
            <a:rPr lang="en-US" sz="1400" b="1"/>
            <a:t>Completion</a:t>
          </a:r>
          <a:r>
            <a:rPr lang="en-US" sz="1400" b="1">
              <a:latin typeface="Calibri Light" panose="020F0302020204030204"/>
            </a:rPr>
            <a:t> (Technical Editing and Graphic Design)</a:t>
          </a:r>
          <a:endParaRPr lang="en-US" sz="1400" b="1"/>
        </a:p>
        <a:p>
          <a:r>
            <a:rPr lang="en-US" sz="1200" i="1"/>
            <a:t>November - December </a:t>
          </a:r>
        </a:p>
      </dgm:t>
    </dgm:pt>
    <dgm:pt modelId="{1441752C-9EED-4990-9425-DEDD473F9A32}" type="parTrans" cxnId="{4D15B073-1087-4F92-8BF3-BEA2D4075276}">
      <dgm:prSet/>
      <dgm:spPr/>
      <dgm:t>
        <a:bodyPr/>
        <a:lstStyle/>
        <a:p>
          <a:endParaRPr lang="en-US"/>
        </a:p>
      </dgm:t>
    </dgm:pt>
    <dgm:pt modelId="{3CF07467-7553-413E-B54B-AFFED0AD5D91}" type="sibTrans" cxnId="{4D15B073-1087-4F92-8BF3-BEA2D4075276}">
      <dgm:prSet/>
      <dgm:spPr/>
      <dgm:t>
        <a:bodyPr/>
        <a:lstStyle/>
        <a:p>
          <a:endParaRPr lang="en-US"/>
        </a:p>
      </dgm:t>
    </dgm:pt>
    <dgm:pt modelId="{4FDCEC0F-5D31-4E63-BA63-F3C6C122805E}">
      <dgm:prSet phldrT="[Text]" custT="1"/>
      <dgm:spPr/>
      <dgm:t>
        <a:bodyPr/>
        <a:lstStyle/>
        <a:p>
          <a:pPr rtl="0"/>
          <a:r>
            <a:rPr lang="en-US" sz="1200" b="1">
              <a:latin typeface="Calibri"/>
              <a:cs typeface="Calibri"/>
            </a:rPr>
            <a:t>SME Review</a:t>
          </a:r>
        </a:p>
        <a:p>
          <a:endParaRPr lang="en-US" sz="1200"/>
        </a:p>
      </dgm:t>
    </dgm:pt>
    <dgm:pt modelId="{D9099F5D-AF09-43E3-82C0-1B1DF4770A5D}" type="sibTrans" cxnId="{8759D9E6-53C3-4451-96CB-88B19E70FC77}">
      <dgm:prSet/>
      <dgm:spPr/>
      <dgm:t>
        <a:bodyPr/>
        <a:lstStyle/>
        <a:p>
          <a:endParaRPr lang="en-US"/>
        </a:p>
      </dgm:t>
    </dgm:pt>
    <dgm:pt modelId="{6DC7FF21-8AAD-40FF-A68B-0DA1A48A45F7}" type="parTrans" cxnId="{8759D9E6-53C3-4451-96CB-88B19E70FC77}">
      <dgm:prSet/>
      <dgm:spPr/>
      <dgm:t>
        <a:bodyPr/>
        <a:lstStyle/>
        <a:p>
          <a:endParaRPr lang="en-US"/>
        </a:p>
      </dgm:t>
    </dgm:pt>
    <dgm:pt modelId="{166BA378-C7B8-4E85-BCA2-D9359B256AE5}" type="pres">
      <dgm:prSet presAssocID="{C4B850A0-415D-403D-BCF5-BA7BCE195CC8}" presName="CompostProcess" presStyleCnt="0">
        <dgm:presLayoutVars>
          <dgm:dir/>
          <dgm:resizeHandles val="exact"/>
        </dgm:presLayoutVars>
      </dgm:prSet>
      <dgm:spPr/>
    </dgm:pt>
    <dgm:pt modelId="{3C118126-0380-4939-B643-BE14354C2973}" type="pres">
      <dgm:prSet presAssocID="{C4B850A0-415D-403D-BCF5-BA7BCE195CC8}" presName="arrow" presStyleLbl="bgShp" presStyleIdx="0" presStyleCnt="1" custScaleX="117647"/>
      <dgm:spPr/>
    </dgm:pt>
    <dgm:pt modelId="{97C38C9E-4098-408A-A94F-649348945C01}" type="pres">
      <dgm:prSet presAssocID="{C4B850A0-415D-403D-BCF5-BA7BCE195CC8}" presName="linearProcess" presStyleCnt="0"/>
      <dgm:spPr/>
    </dgm:pt>
    <dgm:pt modelId="{B6739D1A-68C2-42E5-81EE-72A858AA15D5}" type="pres">
      <dgm:prSet presAssocID="{4FDCEC0F-5D31-4E63-BA63-F3C6C122805E}" presName="textNode" presStyleLbl="node1" presStyleIdx="0" presStyleCnt="4">
        <dgm:presLayoutVars>
          <dgm:bulletEnabled val="1"/>
        </dgm:presLayoutVars>
      </dgm:prSet>
      <dgm:spPr/>
    </dgm:pt>
    <dgm:pt modelId="{E1310549-3B8C-4072-9925-A7016CA38B0B}" type="pres">
      <dgm:prSet presAssocID="{D9099F5D-AF09-43E3-82C0-1B1DF4770A5D}" presName="sibTrans" presStyleCnt="0"/>
      <dgm:spPr/>
    </dgm:pt>
    <dgm:pt modelId="{B21ED2A6-632B-416B-BBBA-E3B1F040355F}" type="pres">
      <dgm:prSet presAssocID="{BC083F5A-BFEE-4FA6-BC2D-4E8EBE50F0EB}" presName="textNode" presStyleLbl="node1" presStyleIdx="1" presStyleCnt="4">
        <dgm:presLayoutVars>
          <dgm:bulletEnabled val="1"/>
        </dgm:presLayoutVars>
      </dgm:prSet>
      <dgm:spPr/>
    </dgm:pt>
    <dgm:pt modelId="{3B59CCA9-17EF-46D3-BC0A-F377F181E266}" type="pres">
      <dgm:prSet presAssocID="{FA3B24CB-6544-439F-A630-FDC122BB3FBC}" presName="sibTrans" presStyleCnt="0"/>
      <dgm:spPr/>
    </dgm:pt>
    <dgm:pt modelId="{E5EE035F-6E3E-4CE8-B6AB-11370E39428A}" type="pres">
      <dgm:prSet presAssocID="{2F59DE5B-5379-43DE-8B9C-A1058756B37E}" presName="textNode" presStyleLbl="node1" presStyleIdx="2" presStyleCnt="4">
        <dgm:presLayoutVars>
          <dgm:bulletEnabled val="1"/>
        </dgm:presLayoutVars>
      </dgm:prSet>
      <dgm:spPr/>
    </dgm:pt>
    <dgm:pt modelId="{CACFB7B7-C6F1-4D0E-9AA9-05D49130FEB3}" type="pres">
      <dgm:prSet presAssocID="{097D43AD-BDE8-4A33-A950-F4383388DF37}" presName="sibTrans" presStyleCnt="0"/>
      <dgm:spPr/>
    </dgm:pt>
    <dgm:pt modelId="{0171069E-2C6D-4D5C-8B38-61E10A145F28}" type="pres">
      <dgm:prSet presAssocID="{A9579BD7-698E-4A72-B664-65CD8306F42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600601F-DF13-4ACC-A888-7A3C9DAD13DB}" type="presOf" srcId="{2F59DE5B-5379-43DE-8B9C-A1058756B37E}" destId="{E5EE035F-6E3E-4CE8-B6AB-11370E39428A}" srcOrd="0" destOrd="0" presId="urn:microsoft.com/office/officeart/2005/8/layout/hProcess9"/>
    <dgm:cxn modelId="{C7D81360-3245-49FE-984F-72BADD6D8B34}" type="presOf" srcId="{A9579BD7-698E-4A72-B664-65CD8306F427}" destId="{0171069E-2C6D-4D5C-8B38-61E10A145F28}" srcOrd="0" destOrd="0" presId="urn:microsoft.com/office/officeart/2005/8/layout/hProcess9"/>
    <dgm:cxn modelId="{A4F84E4E-ADCA-4937-AD65-F1ED048D8C0A}" type="presOf" srcId="{4FDCEC0F-5D31-4E63-BA63-F3C6C122805E}" destId="{B6739D1A-68C2-42E5-81EE-72A858AA15D5}" srcOrd="0" destOrd="0" presId="urn:microsoft.com/office/officeart/2005/8/layout/hProcess9"/>
    <dgm:cxn modelId="{4D15B073-1087-4F92-8BF3-BEA2D4075276}" srcId="{C4B850A0-415D-403D-BCF5-BA7BCE195CC8}" destId="{A9579BD7-698E-4A72-B664-65CD8306F427}" srcOrd="3" destOrd="0" parTransId="{1441752C-9EED-4990-9425-DEDD473F9A32}" sibTransId="{3CF07467-7553-413E-B54B-AFFED0AD5D91}"/>
    <dgm:cxn modelId="{98EE1258-1217-497F-8B31-591B83A695D8}" type="presOf" srcId="{BC083F5A-BFEE-4FA6-BC2D-4E8EBE50F0EB}" destId="{B21ED2A6-632B-416B-BBBA-E3B1F040355F}" srcOrd="0" destOrd="0" presId="urn:microsoft.com/office/officeart/2005/8/layout/hProcess9"/>
    <dgm:cxn modelId="{96DFA4A6-1BBB-4B7E-97A3-6E0C471593BA}" srcId="{C4B850A0-415D-403D-BCF5-BA7BCE195CC8}" destId="{BC083F5A-BFEE-4FA6-BC2D-4E8EBE50F0EB}" srcOrd="1" destOrd="0" parTransId="{ED1C208A-72C9-40C8-8A09-B340F542ED0B}" sibTransId="{FA3B24CB-6544-439F-A630-FDC122BB3FBC}"/>
    <dgm:cxn modelId="{13F1F8A8-CE6A-44C9-BD21-021036910CDF}" type="presOf" srcId="{C4B850A0-415D-403D-BCF5-BA7BCE195CC8}" destId="{166BA378-C7B8-4E85-BCA2-D9359B256AE5}" srcOrd="0" destOrd="0" presId="urn:microsoft.com/office/officeart/2005/8/layout/hProcess9"/>
    <dgm:cxn modelId="{160E2DCB-B09A-4D87-AB47-B3A6178212A3}" srcId="{C4B850A0-415D-403D-BCF5-BA7BCE195CC8}" destId="{2F59DE5B-5379-43DE-8B9C-A1058756B37E}" srcOrd="2" destOrd="0" parTransId="{95D2B7DE-2FC2-4EFF-9F86-59EA1F3AF901}" sibTransId="{097D43AD-BDE8-4A33-A950-F4383388DF37}"/>
    <dgm:cxn modelId="{8759D9E6-53C3-4451-96CB-88B19E70FC77}" srcId="{C4B850A0-415D-403D-BCF5-BA7BCE195CC8}" destId="{4FDCEC0F-5D31-4E63-BA63-F3C6C122805E}" srcOrd="0" destOrd="0" parTransId="{6DC7FF21-8AAD-40FF-A68B-0DA1A48A45F7}" sibTransId="{D9099F5D-AF09-43E3-82C0-1B1DF4770A5D}"/>
    <dgm:cxn modelId="{F74CA0F1-1D5C-4365-BAC4-549786D7E76E}" type="presParOf" srcId="{166BA378-C7B8-4E85-BCA2-D9359B256AE5}" destId="{3C118126-0380-4939-B643-BE14354C2973}" srcOrd="0" destOrd="0" presId="urn:microsoft.com/office/officeart/2005/8/layout/hProcess9"/>
    <dgm:cxn modelId="{3A7FBB1A-5B15-4F1F-A2A9-BA67D7A0A8CC}" type="presParOf" srcId="{166BA378-C7B8-4E85-BCA2-D9359B256AE5}" destId="{97C38C9E-4098-408A-A94F-649348945C01}" srcOrd="1" destOrd="0" presId="urn:microsoft.com/office/officeart/2005/8/layout/hProcess9"/>
    <dgm:cxn modelId="{BFA89F5E-BD5A-4351-9171-884CA3490D47}" type="presParOf" srcId="{97C38C9E-4098-408A-A94F-649348945C01}" destId="{B6739D1A-68C2-42E5-81EE-72A858AA15D5}" srcOrd="0" destOrd="0" presId="urn:microsoft.com/office/officeart/2005/8/layout/hProcess9"/>
    <dgm:cxn modelId="{BE582119-9C76-47B8-A292-5EDB5B1C083C}" type="presParOf" srcId="{97C38C9E-4098-408A-A94F-649348945C01}" destId="{E1310549-3B8C-4072-9925-A7016CA38B0B}" srcOrd="1" destOrd="0" presId="urn:microsoft.com/office/officeart/2005/8/layout/hProcess9"/>
    <dgm:cxn modelId="{EEB85CA4-9DAD-4010-82D4-369946DF4C6B}" type="presParOf" srcId="{97C38C9E-4098-408A-A94F-649348945C01}" destId="{B21ED2A6-632B-416B-BBBA-E3B1F040355F}" srcOrd="2" destOrd="0" presId="urn:microsoft.com/office/officeart/2005/8/layout/hProcess9"/>
    <dgm:cxn modelId="{EE1A4DA3-A9B6-4C50-AE80-F30B1319763C}" type="presParOf" srcId="{97C38C9E-4098-408A-A94F-649348945C01}" destId="{3B59CCA9-17EF-46D3-BC0A-F377F181E266}" srcOrd="3" destOrd="0" presId="urn:microsoft.com/office/officeart/2005/8/layout/hProcess9"/>
    <dgm:cxn modelId="{5EAAC3A9-C670-4B2D-912B-AA686CC3848A}" type="presParOf" srcId="{97C38C9E-4098-408A-A94F-649348945C01}" destId="{E5EE035F-6E3E-4CE8-B6AB-11370E39428A}" srcOrd="4" destOrd="0" presId="urn:microsoft.com/office/officeart/2005/8/layout/hProcess9"/>
    <dgm:cxn modelId="{22F4940A-A91F-4278-9265-7DFA956BD572}" type="presParOf" srcId="{97C38C9E-4098-408A-A94F-649348945C01}" destId="{CACFB7B7-C6F1-4D0E-9AA9-05D49130FEB3}" srcOrd="5" destOrd="0" presId="urn:microsoft.com/office/officeart/2005/8/layout/hProcess9"/>
    <dgm:cxn modelId="{68576924-E052-4980-82DF-EDC7BC7361A9}" type="presParOf" srcId="{97C38C9E-4098-408A-A94F-649348945C01}" destId="{0171069E-2C6D-4D5C-8B38-61E10A145F2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18126-0380-4939-B643-BE14354C2973}">
      <dsp:nvSpPr>
        <dsp:cNvPr id="0" name=""/>
        <dsp:cNvSpPr/>
      </dsp:nvSpPr>
      <dsp:spPr>
        <a:xfrm>
          <a:off x="1" y="0"/>
          <a:ext cx="5157784" cy="368458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39D1A-68C2-42E5-81EE-72A858AA15D5}">
      <dsp:nvSpPr>
        <dsp:cNvPr id="0" name=""/>
        <dsp:cNvSpPr/>
      </dsp:nvSpPr>
      <dsp:spPr>
        <a:xfrm>
          <a:off x="2581" y="1105376"/>
          <a:ext cx="1241596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/>
              <a:cs typeface="Calibri"/>
            </a:rPr>
            <a:t>SME Review</a:t>
          </a:r>
        </a:p>
      </dsp:txBody>
      <dsp:txXfrm>
        <a:off x="63191" y="1165986"/>
        <a:ext cx="1120376" cy="1352615"/>
      </dsp:txXfrm>
    </dsp:sp>
    <dsp:sp modelId="{9D5748E1-43C3-4B93-B7F1-5A9A364D0960}">
      <dsp:nvSpPr>
        <dsp:cNvPr id="0" name=""/>
        <dsp:cNvSpPr/>
      </dsp:nvSpPr>
      <dsp:spPr>
        <a:xfrm>
          <a:off x="1306257" y="1105376"/>
          <a:ext cx="1241596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/>
              <a:cs typeface="Calibri"/>
            </a:rPr>
            <a:t>Open Comment Period 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i="1" kern="1200"/>
            <a:t>May 5 - June 4</a:t>
          </a:r>
          <a:endParaRPr lang="en-US" sz="1600" b="0" kern="1200">
            <a:latin typeface="Calibri Light" panose="020F0302020204030204"/>
          </a:endParaRPr>
        </a:p>
      </dsp:txBody>
      <dsp:txXfrm>
        <a:off x="1366867" y="1165986"/>
        <a:ext cx="1120376" cy="1352615"/>
      </dsp:txXfrm>
    </dsp:sp>
    <dsp:sp modelId="{E5EE035F-6E3E-4CE8-B6AB-11370E39428A}">
      <dsp:nvSpPr>
        <dsp:cNvPr id="0" name=""/>
        <dsp:cNvSpPr/>
      </dsp:nvSpPr>
      <dsp:spPr>
        <a:xfrm>
          <a:off x="2609933" y="1105376"/>
          <a:ext cx="1241596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/>
              <a:cs typeface="Calibri"/>
            </a:rPr>
            <a:t>Council Vote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July - August </a:t>
          </a:r>
        </a:p>
      </dsp:txBody>
      <dsp:txXfrm>
        <a:off x="2670543" y="1165986"/>
        <a:ext cx="1120376" cy="1352615"/>
      </dsp:txXfrm>
    </dsp:sp>
    <dsp:sp modelId="{0171069E-2C6D-4D5C-8B38-61E10A145F28}">
      <dsp:nvSpPr>
        <dsp:cNvPr id="0" name=""/>
        <dsp:cNvSpPr/>
      </dsp:nvSpPr>
      <dsp:spPr>
        <a:xfrm>
          <a:off x="3913609" y="1105376"/>
          <a:ext cx="1241596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Completion</a:t>
          </a:r>
          <a:r>
            <a:rPr lang="en-US" sz="1200" b="1" i="0" kern="1200">
              <a:latin typeface="Calibri Light" panose="020F0302020204030204"/>
            </a:rPr>
            <a:t> (Technical Editing and Graphic Design)</a:t>
          </a:r>
          <a:endParaRPr lang="en-US" sz="1200" i="1" kern="1200"/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Calibri Light" panose="020F0302020204030204"/>
            </a:rPr>
            <a:t> </a:t>
          </a:r>
          <a:r>
            <a:rPr lang="en-US" sz="1200" i="1" kern="1200"/>
            <a:t>October</a:t>
          </a:r>
          <a:r>
            <a:rPr lang="en-US" sz="1200" i="1" kern="1200">
              <a:latin typeface="Calibri Light" panose="020F0302020204030204"/>
            </a:rPr>
            <a:t> - November</a:t>
          </a:r>
          <a:endParaRPr lang="en-US" sz="1200" i="1" kern="1200"/>
        </a:p>
      </dsp:txBody>
      <dsp:txXfrm>
        <a:off x="3974219" y="1165986"/>
        <a:ext cx="1120376" cy="1352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18126-0380-4939-B643-BE14354C2973}">
      <dsp:nvSpPr>
        <dsp:cNvPr id="0" name=""/>
        <dsp:cNvSpPr/>
      </dsp:nvSpPr>
      <dsp:spPr>
        <a:xfrm>
          <a:off x="1" y="0"/>
          <a:ext cx="5183185" cy="368458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39D1A-68C2-42E5-81EE-72A858AA15D5}">
      <dsp:nvSpPr>
        <dsp:cNvPr id="0" name=""/>
        <dsp:cNvSpPr/>
      </dsp:nvSpPr>
      <dsp:spPr>
        <a:xfrm>
          <a:off x="1771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/>
              <a:cs typeface="Calibri"/>
            </a:rPr>
            <a:t>SME Review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57960" y="1161565"/>
        <a:ext cx="1038654" cy="1361457"/>
      </dsp:txXfrm>
    </dsp:sp>
    <dsp:sp modelId="{B21ED2A6-632B-416B-BBBA-E3B1F040355F}">
      <dsp:nvSpPr>
        <dsp:cNvPr id="0" name=""/>
        <dsp:cNvSpPr/>
      </dsp:nvSpPr>
      <dsp:spPr>
        <a:xfrm>
          <a:off x="1344642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/>
              <a:cs typeface="Calibri"/>
            </a:rPr>
            <a:t>Open Comment Period 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/>
            <a:t>August 2 - September 3</a:t>
          </a:r>
          <a:endParaRPr lang="en-US" sz="1200" i="1" kern="1200"/>
        </a:p>
      </dsp:txBody>
      <dsp:txXfrm>
        <a:off x="1400831" y="1161565"/>
        <a:ext cx="1038654" cy="1361457"/>
      </dsp:txXfrm>
    </dsp:sp>
    <dsp:sp modelId="{E5EE035F-6E3E-4CE8-B6AB-11370E39428A}">
      <dsp:nvSpPr>
        <dsp:cNvPr id="0" name=""/>
        <dsp:cNvSpPr/>
      </dsp:nvSpPr>
      <dsp:spPr>
        <a:xfrm>
          <a:off x="2687513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latin typeface="Calibri"/>
              <a:cs typeface="Calibri"/>
            </a:rPr>
            <a:t>Council Vote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October - November </a:t>
          </a:r>
        </a:p>
      </dsp:txBody>
      <dsp:txXfrm>
        <a:off x="2743702" y="1161565"/>
        <a:ext cx="1038654" cy="1361457"/>
      </dsp:txXfrm>
    </dsp:sp>
    <dsp:sp modelId="{0171069E-2C6D-4D5C-8B38-61E10A145F28}">
      <dsp:nvSpPr>
        <dsp:cNvPr id="0" name=""/>
        <dsp:cNvSpPr/>
      </dsp:nvSpPr>
      <dsp:spPr>
        <a:xfrm>
          <a:off x="4030384" y="1105376"/>
          <a:ext cx="1151032" cy="14738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Completion</a:t>
          </a:r>
          <a:r>
            <a:rPr lang="en-US" sz="1400" b="1" kern="1200">
              <a:latin typeface="Calibri Light" panose="020F0302020204030204"/>
            </a:rPr>
            <a:t> (Technical Editing and Graphic Design)</a:t>
          </a:r>
          <a:endParaRPr lang="en-US" sz="1400" b="1" kern="120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i="1" kern="1200"/>
            <a:t>November - December </a:t>
          </a:r>
        </a:p>
      </dsp:txBody>
      <dsp:txXfrm>
        <a:off x="4086573" y="1161565"/>
        <a:ext cx="1038654" cy="13614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C958D-3A3E-487F-8548-0145D1049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F1FE03-FEE1-45F4-8E28-55B065601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388A6-1E8D-4AE0-BC5A-3B0C3F86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7AC92-DEF0-4740-AA00-223A03BE9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32DB3-E987-4609-9F94-CCC3D0836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1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28E0E-463B-4DAE-B590-D9BC7182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FF0FA-AA2F-4B6F-91B3-BCA912DAB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451B8-BC03-4081-A8F6-468AEF16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8E0BB-EDF1-49A0-A792-0FC8A2CB3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B4E6A-880F-4DCC-A461-E9A61978F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0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B0A4-AB1A-4F3A-8865-80268957B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D7DDB-EF45-41C6-AE93-3F84D3C23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4B0DB-3A5F-469C-B4BA-D97EA9A9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521C2-8A07-43F7-9348-96BEE3CE9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D9777-85F1-4534-A274-447E617D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C2E54-9B38-41F9-B11D-C92387A0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8F960-D9DB-4E1F-B5FB-BA8A9CEC8B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4D5DE-4874-44E9-A4AE-64B631483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F054E0-37AC-4DD3-88F0-C71F30521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2FBC1-F3CF-4D2E-9B04-3B316201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7B700-F9A2-47B3-B1EF-3D4252362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140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94FE5-05B0-4174-9539-B2B1B55C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2FE3CB-DF07-464E-8E11-A2B03564D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5A4A1-057D-495A-9713-E1BEDCF85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8508DC-E111-4842-B076-7388793F3B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0BD605-92DF-4923-A853-38EC51A5B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15FFB9-94E5-4E36-920C-F778A7C19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9BE0E4-D35B-4F6C-B07D-00017AEE9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F1FC54-D855-46FF-9326-1F4A3856E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7D9F-5EBB-4FFF-87C7-B58AB933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B579B0-3D73-4390-9D75-685369A5A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5BEC67-9623-4704-AC10-5D32D177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069C58-7BB1-4B41-BDC0-C78446EE4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8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A2C92D-3772-4127-A229-B651AD404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4D9530-5289-47CD-85ED-36F5E66E1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A51D7-BF3E-4A45-99BE-D9E3FCAC1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6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9B39-9384-41C5-9541-542DE64B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08806-B771-4DA5-8B51-A1AABF63B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03B03-BC99-49D4-8FC7-6AB6DB3DE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637E16-50A7-4FA8-AF04-C2E64DAD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B0F08-98F2-4177-AC07-61E68ADD5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05DF2-4A2B-4448-805F-3E0C21B2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345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6FDDE-05B5-4216-BAB2-2A2CE081D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56F4CF-DAC3-4F1C-9524-3571C290B5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ADA8A-8EC5-4417-A180-BAC88B5CB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46CCD-DCB6-41B5-A455-D8AD05A0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4284E-A153-4D58-A4FD-18249BF25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6A968-8C9A-4981-AA58-615A199D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84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CDB62-A267-40FF-A2B4-8D78D3C6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D8515-1595-4B72-A447-BF6027CCA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7A5CE-172F-42B8-ACD2-0BB7B94EC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9270F-285D-43E6-AE88-AD7CA2BF5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7BED6-DD65-484F-8BF8-8D8C91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1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325BA6-34F5-4FCC-ADB3-42C6F4A584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51545-102B-41CB-A5BC-977684065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7B20B-45DD-44C5-8CAF-16919FE40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A4825-E008-4E8D-A9F7-7CDAEE95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BF640-2506-4387-931C-9A8249AC2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0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7AEEB0-F918-4AEF-9901-ABEC47D8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A0E38-F248-4A01-9566-0FB2EFEF0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5663B-105C-45D1-90DD-D32346108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6FC00-6B16-434E-9846-930535F912C4}" type="datetimeFigureOut">
              <a:rPr lang="en-US" smtClean="0"/>
              <a:t>7/1/2021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2FB7D-69B7-43F5-8AA1-7DEB5864F6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F2819-5314-4D30-9344-FFD240CDD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1503-1737-4E11-BD28-490C97C2C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9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9F31E-2717-445F-9E62-9EE4DA9E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/>
              <a:t>Principles and Practices for Outbreak Response: HAI/AR Pathogens</a:t>
            </a:r>
            <a:br>
              <a:rPr lang="en-US" sz="4400"/>
            </a:br>
            <a:r>
              <a:rPr lang="en-US" sz="2800"/>
              <a:t>Roadmap to Completion</a:t>
            </a:r>
            <a:endParaRPr lang="en-US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EB92F-9634-4670-A68F-8C0BC9A0A8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Chapters 1— 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129C9-8F23-4E44-BCD3-D8A1951E5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Chapters 6 – Supplement B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D01D56E-80A6-4DE8-88F6-538B7F05EF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14079907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5AD17F7-9D7D-46E9-BE4A-F114D5FFC28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64165300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29744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SharedContentType xmlns="Microsoft.SharePoint.Taxonomy.ContentTypeSync" SourceId="c3a201dd-47de-4cb5-b1b8-fb4eacb25aeb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5B9BE69F1E9B40BC679B59B6EF1C00" ma:contentTypeVersion="15" ma:contentTypeDescription="Create a new document." ma:contentTypeScope="" ma:versionID="3c1cd150e7b9e771e09b01c0364d69e5">
  <xsd:schema xmlns:xsd="http://www.w3.org/2001/XMLSchema" xmlns:xs="http://www.w3.org/2001/XMLSchema" xmlns:p="http://schemas.microsoft.com/office/2006/metadata/properties" xmlns:ns3="758630c6-825d-4d97-9514-633375b96a86" xmlns:ns4="8e659d65-2199-462f-a872-3c85b165350f" targetNamespace="http://schemas.microsoft.com/office/2006/metadata/properties" ma:root="true" ma:fieldsID="c90bc101a3cf6eaa61873b8a811d0431" ns3:_="" ns4:_="">
    <xsd:import namespace="758630c6-825d-4d97-9514-633375b96a86"/>
    <xsd:import namespace="8e659d65-2199-462f-a872-3c85b16535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630c6-825d-4d97-9514-633375b96a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59d65-2199-462f-a872-3c85b16535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2B0C51-06F6-41A3-803E-7A783D9970AD}">
  <ds:schemaRefs>
    <ds:schemaRef ds:uri="758630c6-825d-4d97-9514-633375b96a86"/>
    <ds:schemaRef ds:uri="8e659d65-2199-462f-a872-3c85b16535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32AF9A-CE8A-40D6-9201-C9035D583FFD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312FD2A9-7C8F-4DAF-8A16-7C7333D7F56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42CD48F-AAF4-4587-A373-24E7470F0DF3}">
  <ds:schemaRefs>
    <ds:schemaRef ds:uri="758630c6-825d-4d97-9514-633375b96a86"/>
    <ds:schemaRef ds:uri="8e659d65-2199-462f-a872-3c85b16535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Principles and Practices for Outbreak Response: HAI/AR Pathogens Roadmap to Completion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and Practices for Outbreak Response: HAI/AR Pathogens Roadmap to Completion</dc:title>
  <dc:creator>Martha Ngoh</dc:creator>
  <cp:revision>1</cp:revision>
  <dcterms:created xsi:type="dcterms:W3CDTF">2021-07-01T16:32:37Z</dcterms:created>
  <dcterms:modified xsi:type="dcterms:W3CDTF">2021-07-01T16:41:33Z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0x010100B75B9BE69F1E9B40BC679B59B6EF1C00</vt:lpwstr>
  </property>
</Properties>
</file>