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72" r:id="rId2"/>
    <p:sldId id="331" r:id="rId3"/>
    <p:sldId id="327" r:id="rId4"/>
    <p:sldId id="328" r:id="rId5"/>
    <p:sldId id="329" r:id="rId6"/>
    <p:sldId id="332" r:id="rId7"/>
    <p:sldId id="338" r:id="rId8"/>
    <p:sldId id="339" r:id="rId9"/>
    <p:sldId id="340" r:id="rId10"/>
    <p:sldId id="341" r:id="rId11"/>
    <p:sldId id="333" r:id="rId12"/>
    <p:sldId id="335" r:id="rId13"/>
    <p:sldId id="342" r:id="rId14"/>
    <p:sldId id="284" r:id="rId15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tha Ngoh" initials="MN" lastIdx="1" clrIdx="0">
    <p:extLst>
      <p:ext uri="{19B8F6BF-5375-455C-9EA6-DF929625EA0E}">
        <p15:presenceInfo xmlns:p15="http://schemas.microsoft.com/office/powerpoint/2012/main" userId="S-1-5-21-2146834082-895819678-538272213-662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393"/>
    <a:srgbClr val="004D86"/>
    <a:srgbClr val="3296D2"/>
    <a:srgbClr val="322F40"/>
    <a:srgbClr val="1D2F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50" autoAdjust="0"/>
    <p:restoredTop sz="78200" autoAdjust="0"/>
  </p:normalViewPr>
  <p:slideViewPr>
    <p:cSldViewPr snapToGrid="0">
      <p:cViewPr>
        <p:scale>
          <a:sx n="50" d="100"/>
          <a:sy n="50" d="100"/>
        </p:scale>
        <p:origin x="710" y="3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38"/>
    </p:cViewPr>
  </p:sorterViewPr>
  <p:notesViewPr>
    <p:cSldViewPr snapToGrid="0">
      <p:cViewPr varScale="1">
        <p:scale>
          <a:sx n="81" d="100"/>
          <a:sy n="81" d="100"/>
        </p:scale>
        <p:origin x="3042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chael Anderson" userId="d1bf3ca8-6106-4774-aa14-3f1391b8b5ac" providerId="ADAL" clId="{A19B11F6-AC85-4590-AB91-146F011D2010}"/>
    <pc:docChg chg="undo redo custSel addSld delSld modSld sldOrd">
      <pc:chgData name="Michael Anderson" userId="d1bf3ca8-6106-4774-aa14-3f1391b8b5ac" providerId="ADAL" clId="{A19B11F6-AC85-4590-AB91-146F011D2010}" dt="2018-01-29T18:51:14.492" v="1269" actId="20577"/>
      <pc:docMkLst>
        <pc:docMk/>
      </pc:docMkLst>
      <pc:sldChg chg="modTransition">
        <pc:chgData name="Michael Anderson" userId="d1bf3ca8-6106-4774-aa14-3f1391b8b5ac" providerId="ADAL" clId="{A19B11F6-AC85-4590-AB91-146F011D2010}" dt="2018-01-29T16:46:53.449" v="745" actId="20577"/>
        <pc:sldMkLst>
          <pc:docMk/>
          <pc:sldMk cId="913575899" sldId="264"/>
        </pc:sldMkLst>
      </pc:sldChg>
      <pc:sldChg chg="modSp">
        <pc:chgData name="Michael Anderson" userId="d1bf3ca8-6106-4774-aa14-3f1391b8b5ac" providerId="ADAL" clId="{A19B11F6-AC85-4590-AB91-146F011D2010}" dt="2018-01-29T16:27:38.017" v="232" actId="20577"/>
        <pc:sldMkLst>
          <pc:docMk/>
          <pc:sldMk cId="708250174" sldId="266"/>
        </pc:sldMkLst>
        <pc:graphicFrameChg chg="mod">
          <ac:chgData name="Michael Anderson" userId="d1bf3ca8-6106-4774-aa14-3f1391b8b5ac" providerId="ADAL" clId="{A19B11F6-AC85-4590-AB91-146F011D2010}" dt="2018-01-29T16:27:38.017" v="232" actId="20577"/>
          <ac:graphicFrameMkLst>
            <pc:docMk/>
            <pc:sldMk cId="708250174" sldId="266"/>
            <ac:graphicFrameMk id="5" creationId="{3CB2D4BD-E2E4-478D-A3D5-2AE53A18E223}"/>
          </ac:graphicFrameMkLst>
        </pc:graphicFrameChg>
      </pc:sldChg>
      <pc:sldChg chg="ord">
        <pc:chgData name="Michael Anderson" userId="d1bf3ca8-6106-4774-aa14-3f1391b8b5ac" providerId="ADAL" clId="{A19B11F6-AC85-4590-AB91-146F011D2010}" dt="2018-01-29T16:29:33.508" v="233" actId="20577"/>
        <pc:sldMkLst>
          <pc:docMk/>
          <pc:sldMk cId="125473868" sldId="267"/>
        </pc:sldMkLst>
      </pc:sldChg>
      <pc:sldChg chg="addSp delSp modSp del">
        <pc:chgData name="Michael Anderson" userId="d1bf3ca8-6106-4774-aa14-3f1391b8b5ac" providerId="ADAL" clId="{A19B11F6-AC85-4590-AB91-146F011D2010}" dt="2018-01-29T18:25:40.024" v="990" actId="2696"/>
        <pc:sldMkLst>
          <pc:docMk/>
          <pc:sldMk cId="4264558568" sldId="270"/>
        </pc:sldMkLst>
        <pc:spChg chg="add del mod">
          <ac:chgData name="Michael Anderson" userId="d1bf3ca8-6106-4774-aa14-3f1391b8b5ac" providerId="ADAL" clId="{A19B11F6-AC85-4590-AB91-146F011D2010}" dt="2018-01-29T18:25:08.455" v="986" actId="2696"/>
          <ac:spMkLst>
            <pc:docMk/>
            <pc:sldMk cId="4264558568" sldId="270"/>
            <ac:spMk id="2" creationId="{4440D90F-60BC-4515-93F7-A45F7ECA6B91}"/>
          </ac:spMkLst>
        </pc:spChg>
        <pc:picChg chg="mod">
          <ac:chgData name="Michael Anderson" userId="d1bf3ca8-6106-4774-aa14-3f1391b8b5ac" providerId="ADAL" clId="{A19B11F6-AC85-4590-AB91-146F011D2010}" dt="2018-01-29T16:25:52.472" v="171" actId="1076"/>
          <ac:picMkLst>
            <pc:docMk/>
            <pc:sldMk cId="4264558568" sldId="270"/>
            <ac:picMk id="12" creationId="{E354EB13-4C6A-4849-B46B-40B60B4DB483}"/>
          </ac:picMkLst>
        </pc:picChg>
      </pc:sldChg>
      <pc:sldChg chg="addSp delSp modSp">
        <pc:chgData name="Michael Anderson" userId="d1bf3ca8-6106-4774-aa14-3f1391b8b5ac" providerId="ADAL" clId="{A19B11F6-AC85-4590-AB91-146F011D2010}" dt="2018-01-29T16:51:07.009" v="896" actId="27636"/>
        <pc:sldMkLst>
          <pc:docMk/>
          <pc:sldMk cId="807774811" sldId="272"/>
        </pc:sldMkLst>
        <pc:spChg chg="add del mod">
          <ac:chgData name="Michael Anderson" userId="d1bf3ca8-6106-4774-aa14-3f1391b8b5ac" providerId="ADAL" clId="{A19B11F6-AC85-4590-AB91-146F011D2010}" dt="2018-01-29T16:51:07.009" v="896" actId="27636"/>
          <ac:spMkLst>
            <pc:docMk/>
            <pc:sldMk cId="807774811" sldId="272"/>
            <ac:spMk id="2" creationId="{98275F16-B47D-4A27-B79C-A089CC35E984}"/>
          </ac:spMkLst>
        </pc:spChg>
        <pc:spChg chg="add del">
          <ac:chgData name="Michael Anderson" userId="d1bf3ca8-6106-4774-aa14-3f1391b8b5ac" providerId="ADAL" clId="{A19B11F6-AC85-4590-AB91-146F011D2010}" dt="2018-01-29T16:48:58.385" v="756" actId="27636"/>
          <ac:spMkLst>
            <pc:docMk/>
            <pc:sldMk cId="807774811" sldId="272"/>
            <ac:spMk id="3" creationId="{B62FF640-9076-43E5-82B4-133C35B004B5}"/>
          </ac:spMkLst>
        </pc:spChg>
      </pc:sldChg>
      <pc:sldChg chg="modSp">
        <pc:chgData name="Michael Anderson" userId="d1bf3ca8-6106-4774-aa14-3f1391b8b5ac" providerId="ADAL" clId="{A19B11F6-AC85-4590-AB91-146F011D2010}" dt="2018-01-29T18:33:37.058" v="1067" actId="20577"/>
        <pc:sldMkLst>
          <pc:docMk/>
          <pc:sldMk cId="1108487324" sldId="273"/>
        </pc:sldMkLst>
        <pc:spChg chg="mod">
          <ac:chgData name="Michael Anderson" userId="d1bf3ca8-6106-4774-aa14-3f1391b8b5ac" providerId="ADAL" clId="{A19B11F6-AC85-4590-AB91-146F011D2010}" dt="2018-01-29T16:13:21.327" v="156" actId="20577"/>
          <ac:spMkLst>
            <pc:docMk/>
            <pc:sldMk cId="1108487324" sldId="273"/>
            <ac:spMk id="2" creationId="{3E4B5FFA-F560-4DCD-9AA0-48A5F940674D}"/>
          </ac:spMkLst>
        </pc:spChg>
        <pc:spChg chg="mod">
          <ac:chgData name="Michael Anderson" userId="d1bf3ca8-6106-4774-aa14-3f1391b8b5ac" providerId="ADAL" clId="{A19B11F6-AC85-4590-AB91-146F011D2010}" dt="2018-01-29T18:33:37.058" v="1067" actId="20577"/>
          <ac:spMkLst>
            <pc:docMk/>
            <pc:sldMk cId="1108487324" sldId="273"/>
            <ac:spMk id="6" creationId="{606B9DF8-9740-4A76-B29A-F1BC8975DEDE}"/>
          </ac:spMkLst>
        </pc:spChg>
      </pc:sldChg>
      <pc:sldChg chg="modSp add">
        <pc:chgData name="Michael Anderson" userId="d1bf3ca8-6106-4774-aa14-3f1391b8b5ac" providerId="ADAL" clId="{A19B11F6-AC85-4590-AB91-146F011D2010}" dt="2018-01-29T18:28:31.806" v="991" actId="20577"/>
        <pc:sldMkLst>
          <pc:docMk/>
          <pc:sldMk cId="2362130474" sldId="275"/>
        </pc:sldMkLst>
        <pc:spChg chg="mod">
          <ac:chgData name="Michael Anderson" userId="d1bf3ca8-6106-4774-aa14-3f1391b8b5ac" providerId="ADAL" clId="{A19B11F6-AC85-4590-AB91-146F011D2010}" dt="2018-01-29T18:28:31.806" v="991" actId="20577"/>
          <ac:spMkLst>
            <pc:docMk/>
            <pc:sldMk cId="2362130474" sldId="275"/>
            <ac:spMk id="2" creationId="{3E4B5FFA-F560-4DCD-9AA0-48A5F940674D}"/>
          </ac:spMkLst>
        </pc:spChg>
        <pc:spChg chg="mod">
          <ac:chgData name="Michael Anderson" userId="d1bf3ca8-6106-4774-aa14-3f1391b8b5ac" providerId="ADAL" clId="{A19B11F6-AC85-4590-AB91-146F011D2010}" dt="2018-01-29T18:22:12.877" v="979" actId="15"/>
          <ac:spMkLst>
            <pc:docMk/>
            <pc:sldMk cId="2362130474" sldId="275"/>
            <ac:spMk id="6" creationId="{606B9DF8-9740-4A76-B29A-F1BC8975DEDE}"/>
          </ac:spMkLst>
        </pc:spChg>
        <pc:picChg chg="ord">
          <ac:chgData name="Michael Anderson" userId="d1bf3ca8-6106-4774-aa14-3f1391b8b5ac" providerId="ADAL" clId="{A19B11F6-AC85-4590-AB91-146F011D2010}" dt="2018-01-29T18:22:19.556" v="980" actId="167"/>
          <ac:picMkLst>
            <pc:docMk/>
            <pc:sldMk cId="2362130474" sldId="275"/>
            <ac:picMk id="7" creationId="{34A8E0AC-6032-4FBF-BA74-D6038DDF0348}"/>
          </ac:picMkLst>
        </pc:picChg>
      </pc:sldChg>
      <pc:sldChg chg="add del">
        <pc:chgData name="Michael Anderson" userId="d1bf3ca8-6106-4774-aa14-3f1391b8b5ac" providerId="ADAL" clId="{A19B11F6-AC85-4590-AB91-146F011D2010}" dt="2018-01-29T16:29:56.803" v="235" actId="20577"/>
        <pc:sldMkLst>
          <pc:docMk/>
          <pc:sldMk cId="853137712" sldId="276"/>
        </pc:sldMkLst>
      </pc:sldChg>
      <pc:sldChg chg="modSp add">
        <pc:chgData name="Michael Anderson" userId="d1bf3ca8-6106-4774-aa14-3f1391b8b5ac" providerId="ADAL" clId="{A19B11F6-AC85-4590-AB91-146F011D2010}" dt="2018-01-29T16:48:57.658" v="755" actId="20577"/>
        <pc:sldMkLst>
          <pc:docMk/>
          <pc:sldMk cId="3045668542" sldId="276"/>
        </pc:sldMkLst>
        <pc:spChg chg="mod">
          <ac:chgData name="Michael Anderson" userId="d1bf3ca8-6106-4774-aa14-3f1391b8b5ac" providerId="ADAL" clId="{A19B11F6-AC85-4590-AB91-146F011D2010}" dt="2018-01-29T16:36:47.738" v="260" actId="20577"/>
          <ac:spMkLst>
            <pc:docMk/>
            <pc:sldMk cId="3045668542" sldId="276"/>
            <ac:spMk id="2" creationId="{3E4B5FFA-F560-4DCD-9AA0-48A5F940674D}"/>
          </ac:spMkLst>
        </pc:spChg>
        <pc:spChg chg="mod">
          <ac:chgData name="Michael Anderson" userId="d1bf3ca8-6106-4774-aa14-3f1391b8b5ac" providerId="ADAL" clId="{A19B11F6-AC85-4590-AB91-146F011D2010}" dt="2018-01-29T16:48:57.658" v="755" actId="20577"/>
          <ac:spMkLst>
            <pc:docMk/>
            <pc:sldMk cId="3045668542" sldId="276"/>
            <ac:spMk id="6" creationId="{606B9DF8-9740-4A76-B29A-F1BC8975DEDE}"/>
          </ac:spMkLst>
        </pc:spChg>
      </pc:sldChg>
      <pc:sldChg chg="modSp add">
        <pc:chgData name="Michael Anderson" userId="d1bf3ca8-6106-4774-aa14-3f1391b8b5ac" providerId="ADAL" clId="{A19B11F6-AC85-4590-AB91-146F011D2010}" dt="2018-01-29T16:44:01.434" v="700" actId="20577"/>
        <pc:sldMkLst>
          <pc:docMk/>
          <pc:sldMk cId="648538971" sldId="277"/>
        </pc:sldMkLst>
        <pc:spChg chg="mod">
          <ac:chgData name="Michael Anderson" userId="d1bf3ca8-6106-4774-aa14-3f1391b8b5ac" providerId="ADAL" clId="{A19B11F6-AC85-4590-AB91-146F011D2010}" dt="2018-01-29T16:42:43.618" v="699" actId="20577"/>
          <ac:spMkLst>
            <pc:docMk/>
            <pc:sldMk cId="648538971" sldId="277"/>
            <ac:spMk id="2" creationId="{3E4B5FFA-F560-4DCD-9AA0-48A5F940674D}"/>
          </ac:spMkLst>
        </pc:spChg>
        <pc:spChg chg="mod">
          <ac:chgData name="Michael Anderson" userId="d1bf3ca8-6106-4774-aa14-3f1391b8b5ac" providerId="ADAL" clId="{A19B11F6-AC85-4590-AB91-146F011D2010}" dt="2018-01-29T16:44:01.434" v="700" actId="20577"/>
          <ac:spMkLst>
            <pc:docMk/>
            <pc:sldMk cId="648538971" sldId="277"/>
            <ac:spMk id="6" creationId="{606B9DF8-9740-4A76-B29A-F1BC8975DEDE}"/>
          </ac:spMkLst>
        </pc:spChg>
      </pc:sldChg>
      <pc:sldChg chg="modSp add">
        <pc:chgData name="Michael Anderson" userId="d1bf3ca8-6106-4774-aa14-3f1391b8b5ac" providerId="ADAL" clId="{A19B11F6-AC85-4590-AB91-146F011D2010}" dt="2018-01-29T18:51:14.492" v="1269" actId="20577"/>
        <pc:sldMkLst>
          <pc:docMk/>
          <pc:sldMk cId="977787501" sldId="278"/>
        </pc:sldMkLst>
        <pc:spChg chg="mod">
          <ac:chgData name="Michael Anderson" userId="d1bf3ca8-6106-4774-aa14-3f1391b8b5ac" providerId="ADAL" clId="{A19B11F6-AC85-4590-AB91-146F011D2010}" dt="2018-01-29T16:45:34.859" v="725" actId="20577"/>
          <ac:spMkLst>
            <pc:docMk/>
            <pc:sldMk cId="977787501" sldId="278"/>
            <ac:spMk id="2" creationId="{3E4B5FFA-F560-4DCD-9AA0-48A5F940674D}"/>
          </ac:spMkLst>
        </pc:spChg>
        <pc:spChg chg="mod">
          <ac:chgData name="Michael Anderson" userId="d1bf3ca8-6106-4774-aa14-3f1391b8b5ac" providerId="ADAL" clId="{A19B11F6-AC85-4590-AB91-146F011D2010}" dt="2018-01-29T18:51:14.492" v="1269" actId="20577"/>
          <ac:spMkLst>
            <pc:docMk/>
            <pc:sldMk cId="977787501" sldId="278"/>
            <ac:spMk id="6" creationId="{606B9DF8-9740-4A76-B29A-F1BC8975DEDE}"/>
          </ac:spMkLst>
        </pc:spChg>
      </pc:sldChg>
      <pc:sldChg chg="add del">
        <pc:chgData name="Michael Anderson" userId="d1bf3ca8-6106-4774-aa14-3f1391b8b5ac" providerId="ADAL" clId="{A19B11F6-AC85-4590-AB91-146F011D2010}" dt="2018-01-29T16:44:36.228" v="702" actId="20577"/>
        <pc:sldMkLst>
          <pc:docMk/>
          <pc:sldMk cId="2011812352" sldId="278"/>
        </pc:sldMkLst>
      </pc:sldChg>
      <pc:sldChg chg="add del">
        <pc:chgData name="Michael Anderson" userId="d1bf3ca8-6106-4774-aa14-3f1391b8b5ac" providerId="ADAL" clId="{A19B11F6-AC85-4590-AB91-146F011D2010}" dt="2018-01-29T16:45:56.926" v="728" actId="2696"/>
        <pc:sldMkLst>
          <pc:docMk/>
          <pc:sldMk cId="4117958977" sldId="279"/>
        </pc:sldMkLst>
      </pc:sldChg>
      <pc:sldChg chg="add del">
        <pc:chgData name="Michael Anderson" userId="d1bf3ca8-6106-4774-aa14-3f1391b8b5ac" providerId="ADAL" clId="{A19B11F6-AC85-4590-AB91-146F011D2010}" dt="2018-01-29T16:45:58.784" v="729" actId="2696"/>
        <pc:sldMkLst>
          <pc:docMk/>
          <pc:sldMk cId="2890842202" sldId="280"/>
        </pc:sldMkLst>
      </pc:sldChg>
      <pc:sldChg chg="modSp add">
        <pc:chgData name="Michael Anderson" userId="d1bf3ca8-6106-4774-aa14-3f1391b8b5ac" providerId="ADAL" clId="{A19B11F6-AC85-4590-AB91-146F011D2010}" dt="2018-01-29T18:51:07.833" v="1265" actId="20577"/>
        <pc:sldMkLst>
          <pc:docMk/>
          <pc:sldMk cId="1060767542" sldId="281"/>
        </pc:sldMkLst>
        <pc:spChg chg="mod">
          <ac:chgData name="Michael Anderson" userId="d1bf3ca8-6106-4774-aa14-3f1391b8b5ac" providerId="ADAL" clId="{A19B11F6-AC85-4590-AB91-146F011D2010}" dt="2018-01-29T18:51:07.833" v="1265" actId="20577"/>
          <ac:spMkLst>
            <pc:docMk/>
            <pc:sldMk cId="1060767542" sldId="281"/>
            <ac:spMk id="6" creationId="{606B9DF8-9740-4A76-B29A-F1BC8975DEDE}"/>
          </ac:spMkLst>
        </pc:spChg>
      </pc:sldChg>
      <pc:sldChg chg="modSp add">
        <pc:chgData name="Michael Anderson" userId="d1bf3ca8-6106-4774-aa14-3f1391b8b5ac" providerId="ADAL" clId="{A19B11F6-AC85-4590-AB91-146F011D2010}" dt="2018-01-29T18:50:36.089" v="1251" actId="20577"/>
        <pc:sldMkLst>
          <pc:docMk/>
          <pc:sldMk cId="545300442" sldId="282"/>
        </pc:sldMkLst>
        <pc:spChg chg="mod">
          <ac:chgData name="Michael Anderson" userId="d1bf3ca8-6106-4774-aa14-3f1391b8b5ac" providerId="ADAL" clId="{A19B11F6-AC85-4590-AB91-146F011D2010}" dt="2018-01-29T18:50:36.089" v="1251" actId="20577"/>
          <ac:spMkLst>
            <pc:docMk/>
            <pc:sldMk cId="545300442" sldId="282"/>
            <ac:spMk id="6" creationId="{606B9DF8-9740-4A76-B29A-F1BC8975DEDE}"/>
          </ac:spMkLst>
        </pc:spChg>
      </pc:sldChg>
      <pc:sldChg chg="add del">
        <pc:chgData name="Michael Anderson" userId="d1bf3ca8-6106-4774-aa14-3f1391b8b5ac" providerId="ADAL" clId="{A19B11F6-AC85-4590-AB91-146F011D2010}" dt="2018-01-29T16:55:57.631" v="957" actId="2696"/>
        <pc:sldMkLst>
          <pc:docMk/>
          <pc:sldMk cId="2507746790" sldId="283"/>
        </pc:sldMkLst>
      </pc:sldChg>
      <pc:sldChg chg="add del">
        <pc:chgData name="Michael Anderson" userId="d1bf3ca8-6106-4774-aa14-3f1391b8b5ac" providerId="ADAL" clId="{A19B11F6-AC85-4590-AB91-146F011D2010}" dt="2018-01-29T16:54:28.383" v="915" actId="20577"/>
        <pc:sldMkLst>
          <pc:docMk/>
          <pc:sldMk cId="1226223103" sldId="284"/>
        </pc:sldMkLst>
      </pc:sldChg>
      <pc:sldChg chg="addSp modSp add mod setBg">
        <pc:chgData name="Michael Anderson" userId="d1bf3ca8-6106-4774-aa14-3f1391b8b5ac" providerId="ADAL" clId="{A19B11F6-AC85-4590-AB91-146F011D2010}" dt="2018-01-29T16:55:48.527" v="956" actId="1076"/>
        <pc:sldMkLst>
          <pc:docMk/>
          <pc:sldMk cId="4293377875" sldId="284"/>
        </pc:sldMkLst>
        <pc:spChg chg="add mod ord">
          <ac:chgData name="Michael Anderson" userId="d1bf3ca8-6106-4774-aa14-3f1391b8b5ac" providerId="ADAL" clId="{A19B11F6-AC85-4590-AB91-146F011D2010}" dt="2018-01-29T16:55:39.674" v="955" actId="26606"/>
          <ac:spMkLst>
            <pc:docMk/>
            <pc:sldMk cId="4293377875" sldId="284"/>
            <ac:spMk id="2" creationId="{A0CF0691-647D-4ECA-BD5D-3954C423659D}"/>
          </ac:spMkLst>
        </pc:spChg>
        <pc:spChg chg="add">
          <ac:chgData name="Michael Anderson" userId="d1bf3ca8-6106-4774-aa14-3f1391b8b5ac" providerId="ADAL" clId="{A19B11F6-AC85-4590-AB91-146F011D2010}" dt="2018-01-29T16:55:39.674" v="955" actId="26606"/>
          <ac:spMkLst>
            <pc:docMk/>
            <pc:sldMk cId="4293377875" sldId="284"/>
            <ac:spMk id="8" creationId="{00372701-83B9-478A-9B29-7A50C8310B9A}"/>
          </ac:spMkLst>
        </pc:spChg>
        <pc:spChg chg="add">
          <ac:chgData name="Michael Anderson" userId="d1bf3ca8-6106-4774-aa14-3f1391b8b5ac" providerId="ADAL" clId="{A19B11F6-AC85-4590-AB91-146F011D2010}" dt="2018-01-29T16:55:39.674" v="955" actId="26606"/>
          <ac:spMkLst>
            <pc:docMk/>
            <pc:sldMk cId="4293377875" sldId="284"/>
            <ac:spMk id="10" creationId="{9EDA5044-3268-4753-AEE8-20199924E26D}"/>
          </ac:spMkLst>
        </pc:spChg>
        <pc:spChg chg="add">
          <ac:chgData name="Michael Anderson" userId="d1bf3ca8-6106-4774-aa14-3f1391b8b5ac" providerId="ADAL" clId="{A19B11F6-AC85-4590-AB91-146F011D2010}" dt="2018-01-29T16:55:39.674" v="955" actId="26606"/>
          <ac:spMkLst>
            <pc:docMk/>
            <pc:sldMk cId="4293377875" sldId="284"/>
            <ac:spMk id="12" creationId="{111A83C6-3159-48A2-95E0-D9A872D3EF41}"/>
          </ac:spMkLst>
        </pc:spChg>
        <pc:picChg chg="add mod">
          <ac:chgData name="Michael Anderson" userId="d1bf3ca8-6106-4774-aa14-3f1391b8b5ac" providerId="ADAL" clId="{A19B11F6-AC85-4590-AB91-146F011D2010}" dt="2018-01-29T16:55:48.527" v="956" actId="1076"/>
          <ac:picMkLst>
            <pc:docMk/>
            <pc:sldMk cId="4293377875" sldId="284"/>
            <ac:picMk id="3" creationId="{A165CA8F-7CE9-4AD2-A231-CEE18E9BB5A0}"/>
          </ac:picMkLst>
        </pc:picChg>
      </pc:sldChg>
      <pc:sldChg chg="addSp modSp">
        <pc:chgData name="Michael Anderson" userId="d1bf3ca8-6106-4774-aa14-3f1391b8b5ac" providerId="ADAL" clId="{A19B11F6-AC85-4590-AB91-146F011D2010}" dt="2018-01-29T18:25:27.812" v="987" actId="20577"/>
        <pc:sldMkLst>
          <pc:docMk/>
          <pc:sldMk cId="3468686804" sldId="285"/>
        </pc:sldMkLst>
        <pc:spChg chg="add mod">
          <ac:chgData name="Michael Anderson" userId="d1bf3ca8-6106-4774-aa14-3f1391b8b5ac" providerId="ADAL" clId="{A19B11F6-AC85-4590-AB91-146F011D2010}" dt="2018-01-29T18:24:49.351" v="985" actId="208"/>
          <ac:spMkLst>
            <pc:docMk/>
            <pc:sldMk cId="3468686804" sldId="285"/>
            <ac:spMk id="12" creationId="{8338AC6E-5632-4C3F-9F43-C040400518AB}"/>
          </ac:spMkLst>
        </pc:spChg>
        <pc:picChg chg="add">
          <ac:chgData name="Michael Anderson" userId="d1bf3ca8-6106-4774-aa14-3f1391b8b5ac" providerId="ADAL" clId="{A19B11F6-AC85-4590-AB91-146F011D2010}" dt="2018-01-29T18:25:27.812" v="987" actId="20577"/>
          <ac:picMkLst>
            <pc:docMk/>
            <pc:sldMk cId="3468686804" sldId="285"/>
            <ac:picMk id="13" creationId="{5863336E-0C2D-4AF1-BF07-878CB193FE34}"/>
          </ac:picMkLst>
        </pc:picChg>
      </pc:sldChg>
      <pc:sldChg chg="addSp modTransition">
        <pc:chgData name="Michael Anderson" userId="d1bf3ca8-6106-4774-aa14-3f1391b8b5ac" providerId="ADAL" clId="{A19B11F6-AC85-4590-AB91-146F011D2010}" dt="2018-01-29T18:25:34.809" v="989" actId="20577"/>
        <pc:sldMkLst>
          <pc:docMk/>
          <pc:sldMk cId="802536379" sldId="286"/>
        </pc:sldMkLst>
        <pc:picChg chg="add">
          <ac:chgData name="Michael Anderson" userId="d1bf3ca8-6106-4774-aa14-3f1391b8b5ac" providerId="ADAL" clId="{A19B11F6-AC85-4590-AB91-146F011D2010}" dt="2018-01-29T18:25:29.686" v="988" actId="20577"/>
          <ac:picMkLst>
            <pc:docMk/>
            <pc:sldMk cId="802536379" sldId="286"/>
            <ac:picMk id="46" creationId="{AE574477-EC80-4549-BDD9-E2AEE9BA191B}"/>
          </ac:picMkLst>
        </pc:picChg>
      </pc:sldChg>
      <pc:sldChg chg="addSp modSp">
        <pc:chgData name="Michael Anderson" userId="d1bf3ca8-6106-4774-aa14-3f1391b8b5ac" providerId="ADAL" clId="{A19B11F6-AC85-4590-AB91-146F011D2010}" dt="2018-01-29T18:38:03.753" v="1211" actId="14100"/>
        <pc:sldMkLst>
          <pc:docMk/>
          <pc:sldMk cId="3781408660" sldId="287"/>
        </pc:sldMkLst>
        <pc:spChg chg="mod">
          <ac:chgData name="Michael Anderson" userId="d1bf3ca8-6106-4774-aa14-3f1391b8b5ac" providerId="ADAL" clId="{A19B11F6-AC85-4590-AB91-146F011D2010}" dt="2018-01-29T18:30:47.095" v="993" actId="14100"/>
          <ac:spMkLst>
            <pc:docMk/>
            <pc:sldMk cId="3781408660" sldId="287"/>
            <ac:spMk id="22" creationId="{00000000-0000-0000-0000-000000000000}"/>
          </ac:spMkLst>
        </pc:spChg>
        <pc:spChg chg="mod">
          <ac:chgData name="Michael Anderson" userId="d1bf3ca8-6106-4774-aa14-3f1391b8b5ac" providerId="ADAL" clId="{A19B11F6-AC85-4590-AB91-146F011D2010}" dt="2018-01-29T18:37:44.301" v="1210" actId="14100"/>
          <ac:spMkLst>
            <pc:docMk/>
            <pc:sldMk cId="3781408660" sldId="287"/>
            <ac:spMk id="54" creationId="{00000000-0000-0000-0000-000000000000}"/>
          </ac:spMkLst>
        </pc:spChg>
        <pc:spChg chg="mod">
          <ac:chgData name="Michael Anderson" userId="d1bf3ca8-6106-4774-aa14-3f1391b8b5ac" providerId="ADAL" clId="{A19B11F6-AC85-4590-AB91-146F011D2010}" dt="2018-01-29T18:38:03.753" v="1211" actId="14100"/>
          <ac:spMkLst>
            <pc:docMk/>
            <pc:sldMk cId="3781408660" sldId="287"/>
            <ac:spMk id="55" creationId="{00000000-0000-0000-0000-000000000000}"/>
          </ac:spMkLst>
        </pc:spChg>
        <pc:grpChg chg="mod">
          <ac:chgData name="Michael Anderson" userId="d1bf3ca8-6106-4774-aa14-3f1391b8b5ac" providerId="ADAL" clId="{A19B11F6-AC85-4590-AB91-146F011D2010}" dt="2018-01-29T18:31:06.460" v="994" actId="14100"/>
          <ac:grpSpMkLst>
            <pc:docMk/>
            <pc:sldMk cId="3781408660" sldId="287"/>
            <ac:grpSpMk id="28" creationId="{00000000-0000-0000-0000-000000000000}"/>
          </ac:grpSpMkLst>
        </pc:grpChg>
        <pc:grpChg chg="mod">
          <ac:chgData name="Michael Anderson" userId="d1bf3ca8-6106-4774-aa14-3f1391b8b5ac" providerId="ADAL" clId="{A19B11F6-AC85-4590-AB91-146F011D2010}" dt="2018-01-29T18:31:06.460" v="994" actId="14100"/>
          <ac:grpSpMkLst>
            <pc:docMk/>
            <pc:sldMk cId="3781408660" sldId="287"/>
            <ac:grpSpMk id="31" creationId="{00000000-0000-0000-0000-000000000000}"/>
          </ac:grpSpMkLst>
        </pc:grpChg>
        <pc:grpChg chg="mod">
          <ac:chgData name="Michael Anderson" userId="d1bf3ca8-6106-4774-aa14-3f1391b8b5ac" providerId="ADAL" clId="{A19B11F6-AC85-4590-AB91-146F011D2010}" dt="2018-01-29T18:31:06.460" v="994" actId="14100"/>
          <ac:grpSpMkLst>
            <pc:docMk/>
            <pc:sldMk cId="3781408660" sldId="287"/>
            <ac:grpSpMk id="34" creationId="{00000000-0000-0000-0000-000000000000}"/>
          </ac:grpSpMkLst>
        </pc:grpChg>
        <pc:grpChg chg="mod">
          <ac:chgData name="Michael Anderson" userId="d1bf3ca8-6106-4774-aa14-3f1391b8b5ac" providerId="ADAL" clId="{A19B11F6-AC85-4590-AB91-146F011D2010}" dt="2018-01-29T18:31:06.460" v="994" actId="14100"/>
          <ac:grpSpMkLst>
            <pc:docMk/>
            <pc:sldMk cId="3781408660" sldId="287"/>
            <ac:grpSpMk id="37" creationId="{00000000-0000-0000-0000-000000000000}"/>
          </ac:grpSpMkLst>
        </pc:grpChg>
        <pc:picChg chg="add">
          <ac:chgData name="Michael Anderson" userId="d1bf3ca8-6106-4774-aa14-3f1391b8b5ac" providerId="ADAL" clId="{A19B11F6-AC85-4590-AB91-146F011D2010}" dt="2018-01-29T18:31:33.805" v="996" actId="14100"/>
          <ac:picMkLst>
            <pc:docMk/>
            <pc:sldMk cId="3781408660" sldId="287"/>
            <ac:picMk id="24" creationId="{608183BE-AF83-4831-B984-61668A77D17C}"/>
          </ac:picMkLst>
        </pc:picChg>
        <pc:cxnChg chg="mod">
          <ac:chgData name="Michael Anderson" userId="d1bf3ca8-6106-4774-aa14-3f1391b8b5ac" providerId="ADAL" clId="{A19B11F6-AC85-4590-AB91-146F011D2010}" dt="2018-01-29T18:31:20.764" v="995" actId="208"/>
          <ac:cxnSpMkLst>
            <pc:docMk/>
            <pc:sldMk cId="3781408660" sldId="287"/>
            <ac:cxnSpMk id="43" creationId="{00000000-0000-0000-0000-000000000000}"/>
          </ac:cxnSpMkLst>
        </pc:cxnChg>
        <pc:cxnChg chg="mod">
          <ac:chgData name="Michael Anderson" userId="d1bf3ca8-6106-4774-aa14-3f1391b8b5ac" providerId="ADAL" clId="{A19B11F6-AC85-4590-AB91-146F011D2010}" dt="2018-01-29T18:31:20.764" v="995" actId="208"/>
          <ac:cxnSpMkLst>
            <pc:docMk/>
            <pc:sldMk cId="3781408660" sldId="287"/>
            <ac:cxnSpMk id="45" creationId="{00000000-0000-0000-0000-000000000000}"/>
          </ac:cxnSpMkLst>
        </pc:cxnChg>
        <pc:cxnChg chg="mod">
          <ac:chgData name="Michael Anderson" userId="d1bf3ca8-6106-4774-aa14-3f1391b8b5ac" providerId="ADAL" clId="{A19B11F6-AC85-4590-AB91-146F011D2010}" dt="2018-01-29T18:31:20.764" v="995" actId="208"/>
          <ac:cxnSpMkLst>
            <pc:docMk/>
            <pc:sldMk cId="3781408660" sldId="287"/>
            <ac:cxnSpMk id="48" creationId="{00000000-0000-0000-0000-000000000000}"/>
          </ac:cxnSpMkLst>
        </pc:cxnChg>
        <pc:cxnChg chg="mod">
          <ac:chgData name="Michael Anderson" userId="d1bf3ca8-6106-4774-aa14-3f1391b8b5ac" providerId="ADAL" clId="{A19B11F6-AC85-4590-AB91-146F011D2010}" dt="2018-01-29T18:31:20.764" v="995" actId="208"/>
          <ac:cxnSpMkLst>
            <pc:docMk/>
            <pc:sldMk cId="3781408660" sldId="287"/>
            <ac:cxnSpMk id="51" creationId="{00000000-0000-0000-0000-000000000000}"/>
          </ac:cxnSpMkLst>
        </pc:cxn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2242B5E-592B-413A-AAF2-16C3FDB26C1D}" type="doc">
      <dgm:prSet loTypeId="urn:microsoft.com/office/officeart/2005/8/layout/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D1A8190-3F26-42EF-9E7D-292612AC74AF}">
      <dgm:prSet phldrT="[Text]" custT="1"/>
      <dgm:spPr>
        <a:solidFill>
          <a:srgbClr val="3296D2"/>
        </a:solidFill>
      </dgm:spPr>
      <dgm:t>
        <a:bodyPr/>
        <a:lstStyle/>
        <a:p>
          <a:pPr algn="l">
            <a:lnSpc>
              <a:spcPct val="100000"/>
            </a:lnSpc>
            <a:spcAft>
              <a:spcPts val="0"/>
            </a:spcAft>
          </a:pPr>
          <a:r>
            <a:rPr lang="en-US" sz="1400" b="1" dirty="0"/>
            <a:t>A. Chapter Selection &amp; Prioritization</a:t>
          </a:r>
          <a:endParaRPr lang="en-US" sz="1400" b="1" i="1" dirty="0"/>
        </a:p>
      </dgm:t>
    </dgm:pt>
    <dgm:pt modelId="{A78F465B-9F95-4A01-B009-761621A3D729}" type="parTrans" cxnId="{64BFEF7C-6A55-4C07-A13D-CA419B389435}">
      <dgm:prSet/>
      <dgm:spPr/>
      <dgm:t>
        <a:bodyPr/>
        <a:lstStyle/>
        <a:p>
          <a:endParaRPr lang="en-US"/>
        </a:p>
      </dgm:t>
    </dgm:pt>
    <dgm:pt modelId="{695E4D30-7D7C-438F-9222-B2B38F5EC75D}" type="sibTrans" cxnId="{64BFEF7C-6A55-4C07-A13D-CA419B389435}">
      <dgm:prSet/>
      <dgm:spPr>
        <a:solidFill>
          <a:srgbClr val="1D2F40"/>
        </a:solidFill>
      </dgm:spPr>
      <dgm:t>
        <a:bodyPr/>
        <a:lstStyle/>
        <a:p>
          <a:endParaRPr lang="en-US"/>
        </a:p>
      </dgm:t>
    </dgm:pt>
    <dgm:pt modelId="{60128AF6-9848-4995-A344-B42BCC5AD0F6}">
      <dgm:prSet phldrT="[Text]" custT="1"/>
      <dgm:spPr>
        <a:solidFill>
          <a:srgbClr val="3296D2"/>
        </a:solidFill>
      </dgm:spPr>
      <dgm:t>
        <a:bodyPr/>
        <a:lstStyle/>
        <a:p>
          <a:pPr algn="l"/>
          <a:r>
            <a:rPr lang="en-US" sz="1600" b="1" dirty="0"/>
            <a:t>B. Chapter Outline </a:t>
          </a:r>
        </a:p>
      </dgm:t>
    </dgm:pt>
    <dgm:pt modelId="{C47883F9-94B2-487B-AD87-CCB5A9EFE455}" type="parTrans" cxnId="{743A44C2-CB26-4793-ABC9-E3545EB33A3B}">
      <dgm:prSet/>
      <dgm:spPr/>
      <dgm:t>
        <a:bodyPr/>
        <a:lstStyle/>
        <a:p>
          <a:endParaRPr lang="en-US"/>
        </a:p>
      </dgm:t>
    </dgm:pt>
    <dgm:pt modelId="{9B450D46-74B5-49C0-ADD8-99C60197827C}" type="sibTrans" cxnId="{743A44C2-CB26-4793-ABC9-E3545EB33A3B}">
      <dgm:prSet/>
      <dgm:spPr>
        <a:solidFill>
          <a:srgbClr val="1D2F40"/>
        </a:solidFill>
      </dgm:spPr>
      <dgm:t>
        <a:bodyPr/>
        <a:lstStyle/>
        <a:p>
          <a:endParaRPr lang="en-US"/>
        </a:p>
      </dgm:t>
    </dgm:pt>
    <dgm:pt modelId="{11538B5E-92F5-46F5-B0DF-0F2138E2A834}">
      <dgm:prSet phldrT="[Text]" custT="1"/>
      <dgm:spPr>
        <a:solidFill>
          <a:srgbClr val="3296D2"/>
        </a:solidFill>
      </dgm:spPr>
      <dgm:t>
        <a:bodyPr/>
        <a:lstStyle/>
        <a:p>
          <a:pPr algn="l"/>
          <a:r>
            <a:rPr lang="en-US" sz="1600" b="1" dirty="0"/>
            <a:t>C. Chapter Development</a:t>
          </a:r>
        </a:p>
        <a:p>
          <a:pPr algn="l"/>
          <a:r>
            <a:rPr lang="en-US" sz="1600" dirty="0"/>
            <a:t>Writing Team</a:t>
          </a:r>
          <a:endParaRPr lang="en-US" sz="1600" b="1" dirty="0"/>
        </a:p>
      </dgm:t>
    </dgm:pt>
    <dgm:pt modelId="{40638B03-FE6F-452D-8F6E-19AEFB3D72EF}" type="parTrans" cxnId="{1F077720-3AE8-49F9-A5F1-EBC3620CE2AE}">
      <dgm:prSet/>
      <dgm:spPr/>
      <dgm:t>
        <a:bodyPr/>
        <a:lstStyle/>
        <a:p>
          <a:endParaRPr lang="en-US"/>
        </a:p>
      </dgm:t>
    </dgm:pt>
    <dgm:pt modelId="{BC4B9D81-F191-49AA-9B0B-E2F66334522F}" type="sibTrans" cxnId="{1F077720-3AE8-49F9-A5F1-EBC3620CE2AE}">
      <dgm:prSet/>
      <dgm:spPr>
        <a:solidFill>
          <a:srgbClr val="1D2F40"/>
        </a:solidFill>
      </dgm:spPr>
      <dgm:t>
        <a:bodyPr/>
        <a:lstStyle/>
        <a:p>
          <a:endParaRPr lang="en-US" dirty="0"/>
        </a:p>
      </dgm:t>
    </dgm:pt>
    <dgm:pt modelId="{3C70728B-1D85-43ED-B2FA-FBD1DBAE3DA1}">
      <dgm:prSet phldrT="[Text]" custT="1"/>
      <dgm:spPr>
        <a:solidFill>
          <a:srgbClr val="3296D2"/>
        </a:solidFill>
      </dgm:spPr>
      <dgm:t>
        <a:bodyPr/>
        <a:lstStyle/>
        <a:p>
          <a:pPr algn="l"/>
          <a:r>
            <a:rPr lang="en-US" sz="1600" b="1" dirty="0"/>
            <a:t>D. Periodic Chapter Review and Edits</a:t>
          </a:r>
        </a:p>
      </dgm:t>
    </dgm:pt>
    <dgm:pt modelId="{E8687DDB-6C0C-4130-8A34-832649CB3C01}" type="parTrans" cxnId="{3DD85719-26C7-45F2-BE4C-5A532B32023A}">
      <dgm:prSet/>
      <dgm:spPr/>
      <dgm:t>
        <a:bodyPr/>
        <a:lstStyle/>
        <a:p>
          <a:endParaRPr lang="en-US"/>
        </a:p>
      </dgm:t>
    </dgm:pt>
    <dgm:pt modelId="{49165F7E-A4D2-47F3-974E-214FD37CF4CB}" type="sibTrans" cxnId="{3DD85719-26C7-45F2-BE4C-5A532B32023A}">
      <dgm:prSet/>
      <dgm:spPr>
        <a:solidFill>
          <a:srgbClr val="1D2F40"/>
        </a:solidFill>
      </dgm:spPr>
      <dgm:t>
        <a:bodyPr/>
        <a:lstStyle/>
        <a:p>
          <a:endParaRPr lang="en-US"/>
        </a:p>
      </dgm:t>
    </dgm:pt>
    <dgm:pt modelId="{667BE8C5-CB1C-4409-9B4B-E1D4082F17C8}">
      <dgm:prSet phldrT="[Text]" custT="1"/>
      <dgm:spPr>
        <a:solidFill>
          <a:srgbClr val="3296D2"/>
        </a:solidFill>
      </dgm:spPr>
      <dgm:t>
        <a:bodyPr/>
        <a:lstStyle/>
        <a:p>
          <a:r>
            <a:rPr lang="en-US" sz="1600" b="1" dirty="0"/>
            <a:t>E. Leadership Review </a:t>
          </a:r>
        </a:p>
      </dgm:t>
    </dgm:pt>
    <dgm:pt modelId="{7998D7C6-4C92-47FB-899A-2EDD97D61BF9}" type="parTrans" cxnId="{173B41F8-B857-4E31-BB7B-D1DD43ED0828}">
      <dgm:prSet/>
      <dgm:spPr/>
      <dgm:t>
        <a:bodyPr/>
        <a:lstStyle/>
        <a:p>
          <a:endParaRPr lang="en-US"/>
        </a:p>
      </dgm:t>
    </dgm:pt>
    <dgm:pt modelId="{192A27B8-E366-46A8-B44A-DA0BA0A28340}" type="sibTrans" cxnId="{173B41F8-B857-4E31-BB7B-D1DD43ED0828}">
      <dgm:prSet/>
      <dgm:spPr>
        <a:solidFill>
          <a:srgbClr val="1D2F40"/>
        </a:solidFill>
      </dgm:spPr>
      <dgm:t>
        <a:bodyPr/>
        <a:lstStyle/>
        <a:p>
          <a:endParaRPr lang="en-US" dirty="0"/>
        </a:p>
      </dgm:t>
    </dgm:pt>
    <dgm:pt modelId="{995C608B-B160-4E0E-9D82-035B0D3B18B3}">
      <dgm:prSet custT="1"/>
      <dgm:spPr>
        <a:solidFill>
          <a:schemeClr val="bg1"/>
        </a:solidFill>
        <a:ln>
          <a:solidFill>
            <a:srgbClr val="1D2F40"/>
          </a:solidFill>
        </a:ln>
      </dgm:spPr>
      <dgm:t>
        <a:bodyPr/>
        <a:lstStyle/>
        <a:p>
          <a:endParaRPr lang="en-US" sz="1000" dirty="0"/>
        </a:p>
        <a:p>
          <a:r>
            <a:rPr lang="en-US" sz="1400" b="1" dirty="0">
              <a:solidFill>
                <a:srgbClr val="1D2F40"/>
              </a:solidFill>
            </a:rPr>
            <a:t>Final Chapter</a:t>
          </a:r>
        </a:p>
        <a:p>
          <a:endParaRPr lang="en-US" sz="1000" dirty="0"/>
        </a:p>
      </dgm:t>
    </dgm:pt>
    <dgm:pt modelId="{92D2208A-9E04-4816-9D80-6D9F304D9BF7}" type="parTrans" cxnId="{181532D4-79B7-4663-80D0-7C770539C232}">
      <dgm:prSet/>
      <dgm:spPr/>
      <dgm:t>
        <a:bodyPr/>
        <a:lstStyle/>
        <a:p>
          <a:endParaRPr lang="en-US"/>
        </a:p>
      </dgm:t>
    </dgm:pt>
    <dgm:pt modelId="{CBFFC720-3046-40FD-AA02-828E6ECC0A09}" type="sibTrans" cxnId="{181532D4-79B7-4663-80D0-7C770539C232}">
      <dgm:prSet/>
      <dgm:spPr/>
      <dgm:t>
        <a:bodyPr/>
        <a:lstStyle/>
        <a:p>
          <a:endParaRPr lang="en-US"/>
        </a:p>
      </dgm:t>
    </dgm:pt>
    <dgm:pt modelId="{D47FFF3F-1D90-4BD9-ACDD-D7C7E3F66850}">
      <dgm:prSet/>
      <dgm:spPr>
        <a:solidFill>
          <a:srgbClr val="3296D2"/>
        </a:solidFill>
      </dgm:spPr>
      <dgm:t>
        <a:bodyPr/>
        <a:lstStyle/>
        <a:p>
          <a:pPr algn="l">
            <a:lnSpc>
              <a:spcPct val="90000"/>
            </a:lnSpc>
            <a:spcAft>
              <a:spcPct val="15000"/>
            </a:spcAft>
          </a:pPr>
          <a:endParaRPr lang="en-US" sz="800" dirty="0"/>
        </a:p>
      </dgm:t>
    </dgm:pt>
    <dgm:pt modelId="{E117550A-24AA-4757-85EE-34123AE03E7A}" type="parTrans" cxnId="{C2C07E10-5105-4C18-9574-3D57D1392D2B}">
      <dgm:prSet/>
      <dgm:spPr/>
      <dgm:t>
        <a:bodyPr/>
        <a:lstStyle/>
        <a:p>
          <a:endParaRPr lang="en-US"/>
        </a:p>
      </dgm:t>
    </dgm:pt>
    <dgm:pt modelId="{7C969F9E-A11A-4E3D-8103-BAA3E0713A5A}" type="sibTrans" cxnId="{C2C07E10-5105-4C18-9574-3D57D1392D2B}">
      <dgm:prSet/>
      <dgm:spPr/>
      <dgm:t>
        <a:bodyPr/>
        <a:lstStyle/>
        <a:p>
          <a:endParaRPr lang="en-US"/>
        </a:p>
      </dgm:t>
    </dgm:pt>
    <dgm:pt modelId="{8E97C096-B5CE-4D03-9F61-97F0082247DE}">
      <dgm:prSet custT="1"/>
      <dgm:spPr>
        <a:solidFill>
          <a:srgbClr val="3296D2"/>
        </a:solidFill>
      </dgm:spPr>
      <dgm:t>
        <a:bodyPr/>
        <a:lstStyle/>
        <a:p>
          <a:pPr algn="l"/>
          <a:r>
            <a:rPr lang="en-US" sz="1200" dirty="0"/>
            <a:t>Writing/Review Teams</a:t>
          </a:r>
        </a:p>
      </dgm:t>
    </dgm:pt>
    <dgm:pt modelId="{7D21709F-1508-4C38-B38E-00E438520F20}" type="parTrans" cxnId="{0FCC4B41-5231-4121-886D-CCE79B72ACE0}">
      <dgm:prSet/>
      <dgm:spPr/>
      <dgm:t>
        <a:bodyPr/>
        <a:lstStyle/>
        <a:p>
          <a:endParaRPr lang="en-US"/>
        </a:p>
      </dgm:t>
    </dgm:pt>
    <dgm:pt modelId="{158A8680-077F-4DA0-B159-3A2866C256AA}" type="sibTrans" cxnId="{0FCC4B41-5231-4121-886D-CCE79B72ACE0}">
      <dgm:prSet/>
      <dgm:spPr/>
      <dgm:t>
        <a:bodyPr/>
        <a:lstStyle/>
        <a:p>
          <a:endParaRPr lang="en-US"/>
        </a:p>
      </dgm:t>
    </dgm:pt>
    <dgm:pt modelId="{3AAFB32D-822E-4FB5-B260-30BF2FD79E16}">
      <dgm:prSet custT="1"/>
      <dgm:spPr>
        <a:solidFill>
          <a:srgbClr val="3296D2"/>
        </a:solidFill>
      </dgm:spPr>
      <dgm:t>
        <a:bodyPr/>
        <a:lstStyle/>
        <a:p>
          <a:r>
            <a:rPr lang="en-US" sz="1400" dirty="0"/>
            <a:t>Review Team </a:t>
          </a:r>
        </a:p>
      </dgm:t>
    </dgm:pt>
    <dgm:pt modelId="{E0B49CA4-38A2-4275-B4CC-84CB011129DC}" type="parTrans" cxnId="{7B0679AD-73DD-4D2C-B634-73C908277B57}">
      <dgm:prSet/>
      <dgm:spPr/>
      <dgm:t>
        <a:bodyPr/>
        <a:lstStyle/>
        <a:p>
          <a:endParaRPr lang="en-US"/>
        </a:p>
      </dgm:t>
    </dgm:pt>
    <dgm:pt modelId="{7BD4433B-FD94-40E8-905D-24BED51A0B89}" type="sibTrans" cxnId="{7B0679AD-73DD-4D2C-B634-73C908277B57}">
      <dgm:prSet/>
      <dgm:spPr/>
      <dgm:t>
        <a:bodyPr/>
        <a:lstStyle/>
        <a:p>
          <a:endParaRPr lang="en-US"/>
        </a:p>
      </dgm:t>
    </dgm:pt>
    <dgm:pt modelId="{2FEB8744-869C-419B-9AA2-0702CAA0CB05}">
      <dgm:prSet custT="1"/>
      <dgm:spPr>
        <a:solidFill>
          <a:srgbClr val="3296D2"/>
        </a:solidFill>
      </dgm:spPr>
      <dgm:t>
        <a:bodyPr/>
        <a:lstStyle/>
        <a:p>
          <a:pPr algn="l">
            <a:lnSpc>
              <a:spcPct val="90000"/>
            </a:lnSpc>
            <a:spcAft>
              <a:spcPct val="15000"/>
            </a:spcAft>
          </a:pPr>
          <a:r>
            <a:rPr lang="en-US" sz="1200" dirty="0"/>
            <a:t>CORHA Members</a:t>
          </a:r>
        </a:p>
      </dgm:t>
    </dgm:pt>
    <dgm:pt modelId="{E70543E7-A2C7-4070-BAB3-A3BC10F1B08A}" type="sibTrans" cxnId="{E867FA89-802B-45FC-BA3B-F122D2E3E60A}">
      <dgm:prSet/>
      <dgm:spPr/>
      <dgm:t>
        <a:bodyPr/>
        <a:lstStyle/>
        <a:p>
          <a:endParaRPr lang="en-US"/>
        </a:p>
      </dgm:t>
    </dgm:pt>
    <dgm:pt modelId="{901B509A-DBBE-4C32-BEAE-53CE238B02B1}" type="parTrans" cxnId="{E867FA89-802B-45FC-BA3B-F122D2E3E60A}">
      <dgm:prSet/>
      <dgm:spPr/>
      <dgm:t>
        <a:bodyPr/>
        <a:lstStyle/>
        <a:p>
          <a:endParaRPr lang="en-US"/>
        </a:p>
      </dgm:t>
    </dgm:pt>
    <dgm:pt modelId="{836EE4AA-B8E3-42C2-8BB4-A73770CCCAD6}">
      <dgm:prSet custT="1"/>
      <dgm:spPr>
        <a:solidFill>
          <a:srgbClr val="3296D2"/>
        </a:solidFill>
      </dgm:spPr>
      <dgm:t>
        <a:bodyPr/>
        <a:lstStyle/>
        <a:p>
          <a:pPr algn="l"/>
          <a:endParaRPr lang="en-US" sz="1400" b="1" dirty="0"/>
        </a:p>
        <a:p>
          <a:pPr algn="l"/>
          <a:r>
            <a:rPr lang="en-US" sz="1400" b="1" dirty="0"/>
            <a:t>F. Final Review and Approval</a:t>
          </a:r>
        </a:p>
        <a:p>
          <a:pPr algn="l"/>
          <a:r>
            <a:rPr lang="en-US" sz="1400" b="0" dirty="0"/>
            <a:t>CORHA Voting Members</a:t>
          </a:r>
        </a:p>
        <a:p>
          <a:pPr algn="ctr"/>
          <a:endParaRPr lang="en-US" sz="1200" dirty="0"/>
        </a:p>
      </dgm:t>
    </dgm:pt>
    <dgm:pt modelId="{4EA81186-D5EE-4AC9-BB23-4C7B10EA5EE1}" type="parTrans" cxnId="{B517FB4A-3D54-410A-8259-257EFF813425}">
      <dgm:prSet/>
      <dgm:spPr/>
      <dgm:t>
        <a:bodyPr/>
        <a:lstStyle/>
        <a:p>
          <a:endParaRPr lang="en-US"/>
        </a:p>
      </dgm:t>
    </dgm:pt>
    <dgm:pt modelId="{728443DE-B2EC-40DD-9E95-BE315B7B1166}" type="sibTrans" cxnId="{B517FB4A-3D54-410A-8259-257EFF813425}">
      <dgm:prSet/>
      <dgm:spPr>
        <a:solidFill>
          <a:srgbClr val="1D2F40"/>
        </a:solidFill>
        <a:ln>
          <a:solidFill>
            <a:srgbClr val="1D2F40"/>
          </a:solidFill>
        </a:ln>
      </dgm:spPr>
      <dgm:t>
        <a:bodyPr/>
        <a:lstStyle/>
        <a:p>
          <a:endParaRPr lang="en-US"/>
        </a:p>
      </dgm:t>
    </dgm:pt>
    <dgm:pt modelId="{81990E12-89DF-4865-9561-A1D078A4D8C8}">
      <dgm:prSet custT="1"/>
      <dgm:spPr>
        <a:solidFill>
          <a:srgbClr val="3296D2"/>
        </a:solidFill>
      </dgm:spPr>
      <dgm:t>
        <a:bodyPr/>
        <a:lstStyle/>
        <a:p>
          <a:pPr algn="l">
            <a:lnSpc>
              <a:spcPct val="90000"/>
            </a:lnSpc>
            <a:spcAft>
              <a:spcPct val="15000"/>
            </a:spcAft>
          </a:pPr>
          <a:r>
            <a:rPr lang="en-US" sz="1200" dirty="0"/>
            <a:t>Governance Committee</a:t>
          </a:r>
        </a:p>
      </dgm:t>
    </dgm:pt>
    <dgm:pt modelId="{F06EAF51-8FC4-4EEC-8D4B-8462606B4877}" type="sibTrans" cxnId="{52741697-6BB6-4E9B-B1F4-2A65045ADEAC}">
      <dgm:prSet/>
      <dgm:spPr/>
      <dgm:t>
        <a:bodyPr/>
        <a:lstStyle/>
        <a:p>
          <a:endParaRPr lang="en-US"/>
        </a:p>
      </dgm:t>
    </dgm:pt>
    <dgm:pt modelId="{C114715B-2E17-4EFF-8E99-23A2A75A7849}" type="parTrans" cxnId="{52741697-6BB6-4E9B-B1F4-2A65045ADEAC}">
      <dgm:prSet/>
      <dgm:spPr/>
      <dgm:t>
        <a:bodyPr/>
        <a:lstStyle/>
        <a:p>
          <a:endParaRPr lang="en-US"/>
        </a:p>
      </dgm:t>
    </dgm:pt>
    <dgm:pt modelId="{E4B4C2E4-56A6-44BB-B4FA-2358CFB21665}">
      <dgm:prSet custT="1"/>
      <dgm:spPr>
        <a:solidFill>
          <a:srgbClr val="3296D2"/>
        </a:solidFill>
      </dgm:spPr>
      <dgm:t>
        <a:bodyPr/>
        <a:lstStyle/>
        <a:p>
          <a:r>
            <a:rPr lang="en-US" sz="1400" dirty="0"/>
            <a:t>Governance Committee</a:t>
          </a:r>
        </a:p>
      </dgm:t>
    </dgm:pt>
    <dgm:pt modelId="{C82849FF-C8CF-4122-82EA-3AAC26A1AE1A}" type="sibTrans" cxnId="{B8CB06B1-9B56-4943-8050-47BDFE1F3DFD}">
      <dgm:prSet/>
      <dgm:spPr/>
      <dgm:t>
        <a:bodyPr/>
        <a:lstStyle/>
        <a:p>
          <a:endParaRPr lang="en-US"/>
        </a:p>
      </dgm:t>
    </dgm:pt>
    <dgm:pt modelId="{D54007DB-35E6-4BBF-9865-EBBAD91219B0}" type="parTrans" cxnId="{B8CB06B1-9B56-4943-8050-47BDFE1F3DFD}">
      <dgm:prSet/>
      <dgm:spPr/>
      <dgm:t>
        <a:bodyPr/>
        <a:lstStyle/>
        <a:p>
          <a:endParaRPr lang="en-US"/>
        </a:p>
      </dgm:t>
    </dgm:pt>
    <dgm:pt modelId="{97D194A0-A5A1-4462-B790-13E181AFA86A}">
      <dgm:prSet custT="1"/>
      <dgm:spPr>
        <a:solidFill>
          <a:srgbClr val="3296D2"/>
        </a:solidFill>
      </dgm:spPr>
      <dgm:t>
        <a:bodyPr/>
        <a:lstStyle/>
        <a:p>
          <a:pPr algn="l"/>
          <a:r>
            <a:rPr lang="en-US" sz="1200" dirty="0"/>
            <a:t>CORHA Members</a:t>
          </a:r>
        </a:p>
      </dgm:t>
    </dgm:pt>
    <dgm:pt modelId="{ED3D9A7C-BA8C-4F7B-8D51-A87C859F7D7A}" type="parTrans" cxnId="{A7937FB8-5DA3-43DE-BCB7-78D4BFF0A0A8}">
      <dgm:prSet/>
      <dgm:spPr/>
      <dgm:t>
        <a:bodyPr/>
        <a:lstStyle/>
        <a:p>
          <a:endParaRPr lang="en-US"/>
        </a:p>
      </dgm:t>
    </dgm:pt>
    <dgm:pt modelId="{566A6CB7-F082-4B8A-ACB0-AF6F97560B98}" type="sibTrans" cxnId="{A7937FB8-5DA3-43DE-BCB7-78D4BFF0A0A8}">
      <dgm:prSet/>
      <dgm:spPr/>
      <dgm:t>
        <a:bodyPr/>
        <a:lstStyle/>
        <a:p>
          <a:endParaRPr lang="en-US"/>
        </a:p>
      </dgm:t>
    </dgm:pt>
    <dgm:pt modelId="{08A3D59C-285C-447A-A2AD-0F2C1BA4163B}">
      <dgm:prSet custT="1"/>
      <dgm:spPr>
        <a:solidFill>
          <a:srgbClr val="3296D2"/>
        </a:solidFill>
      </dgm:spPr>
      <dgm:t>
        <a:bodyPr/>
        <a:lstStyle/>
        <a:p>
          <a:pPr algn="l"/>
          <a:r>
            <a:rPr lang="en-US" sz="1200" dirty="0"/>
            <a:t>Governance Comm. </a:t>
          </a:r>
        </a:p>
      </dgm:t>
    </dgm:pt>
    <dgm:pt modelId="{FB18E3B4-732A-41F4-ADC5-2737C8A4B237}" type="parTrans" cxnId="{FD8773DE-3B3B-4C41-98A1-BB9657169E2B}">
      <dgm:prSet/>
      <dgm:spPr/>
      <dgm:t>
        <a:bodyPr/>
        <a:lstStyle/>
        <a:p>
          <a:endParaRPr lang="en-US"/>
        </a:p>
      </dgm:t>
    </dgm:pt>
    <dgm:pt modelId="{5B4B19ED-E6D8-4BCB-B650-792CB3FFE40B}" type="sibTrans" cxnId="{FD8773DE-3B3B-4C41-98A1-BB9657169E2B}">
      <dgm:prSet/>
      <dgm:spPr/>
      <dgm:t>
        <a:bodyPr/>
        <a:lstStyle/>
        <a:p>
          <a:endParaRPr lang="en-US"/>
        </a:p>
      </dgm:t>
    </dgm:pt>
    <dgm:pt modelId="{99557C7F-46CB-4387-AC9A-E6436386C63F}">
      <dgm:prSet custT="1"/>
      <dgm:spPr>
        <a:solidFill>
          <a:srgbClr val="3296D2"/>
        </a:solidFill>
      </dgm:spPr>
      <dgm:t>
        <a:bodyPr/>
        <a:lstStyle/>
        <a:p>
          <a:r>
            <a:rPr lang="en-US" sz="1400" dirty="0"/>
            <a:t>Writing Team</a:t>
          </a:r>
        </a:p>
      </dgm:t>
    </dgm:pt>
    <dgm:pt modelId="{CECADFDC-662C-4478-A1F9-B83CB15EAD27}" type="parTrans" cxnId="{D0211C49-B1CE-40A6-BD7D-1AE6EC3E7072}">
      <dgm:prSet/>
      <dgm:spPr/>
      <dgm:t>
        <a:bodyPr/>
        <a:lstStyle/>
        <a:p>
          <a:endParaRPr lang="en-US"/>
        </a:p>
      </dgm:t>
    </dgm:pt>
    <dgm:pt modelId="{80F2DDE0-FFBF-4C7E-8BC7-32C169C67AF9}" type="sibTrans" cxnId="{D0211C49-B1CE-40A6-BD7D-1AE6EC3E7072}">
      <dgm:prSet/>
      <dgm:spPr/>
      <dgm:t>
        <a:bodyPr/>
        <a:lstStyle/>
        <a:p>
          <a:endParaRPr lang="en-US"/>
        </a:p>
      </dgm:t>
    </dgm:pt>
    <dgm:pt modelId="{7AA81941-DE22-4B46-AA68-04A030301601}" type="pres">
      <dgm:prSet presAssocID="{F2242B5E-592B-413A-AAF2-16C3FDB26C1D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D0DEBD9-1DBD-47E4-BB0C-7F8542584B91}" type="pres">
      <dgm:prSet presAssocID="{9D1A8190-3F26-42EF-9E7D-292612AC74AF}" presName="node" presStyleLbl="node1" presStyleIdx="0" presStyleCnt="7" custScaleX="104168" custScaleY="10189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8F64C30-77C0-4353-9352-88321D9C3693}" type="pres">
      <dgm:prSet presAssocID="{695E4D30-7D7C-438F-9222-B2B38F5EC75D}" presName="sibTrans" presStyleLbl="sibTrans2D1" presStyleIdx="0" presStyleCnt="6"/>
      <dgm:spPr/>
      <dgm:t>
        <a:bodyPr/>
        <a:lstStyle/>
        <a:p>
          <a:endParaRPr lang="en-US"/>
        </a:p>
      </dgm:t>
    </dgm:pt>
    <dgm:pt modelId="{492BE282-FEED-4546-8908-F313AC99230D}" type="pres">
      <dgm:prSet presAssocID="{695E4D30-7D7C-438F-9222-B2B38F5EC75D}" presName="connectorText" presStyleLbl="sibTrans2D1" presStyleIdx="0" presStyleCnt="6"/>
      <dgm:spPr/>
      <dgm:t>
        <a:bodyPr/>
        <a:lstStyle/>
        <a:p>
          <a:endParaRPr lang="en-US"/>
        </a:p>
      </dgm:t>
    </dgm:pt>
    <dgm:pt modelId="{FAD097C3-50A5-41AD-A337-9CD9F4EF2FE5}" type="pres">
      <dgm:prSet presAssocID="{60128AF6-9848-4995-A344-B42BCC5AD0F6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F4EB9BA-18EC-4279-B4B6-7CDD3967C1CF}" type="pres">
      <dgm:prSet presAssocID="{9B450D46-74B5-49C0-ADD8-99C60197827C}" presName="sibTrans" presStyleLbl="sibTrans2D1" presStyleIdx="1" presStyleCnt="6"/>
      <dgm:spPr/>
      <dgm:t>
        <a:bodyPr/>
        <a:lstStyle/>
        <a:p>
          <a:endParaRPr lang="en-US"/>
        </a:p>
      </dgm:t>
    </dgm:pt>
    <dgm:pt modelId="{0DD643FE-A7B5-46AB-AB9D-B2CF076ADDC0}" type="pres">
      <dgm:prSet presAssocID="{9B450D46-74B5-49C0-ADD8-99C60197827C}" presName="connectorText" presStyleLbl="sibTrans2D1" presStyleIdx="1" presStyleCnt="6"/>
      <dgm:spPr/>
      <dgm:t>
        <a:bodyPr/>
        <a:lstStyle/>
        <a:p>
          <a:endParaRPr lang="en-US"/>
        </a:p>
      </dgm:t>
    </dgm:pt>
    <dgm:pt modelId="{16164795-0B0E-4852-80B4-9B362CBFE823}" type="pres">
      <dgm:prSet presAssocID="{11538B5E-92F5-46F5-B0DF-0F2138E2A834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E71A6F7-E940-4046-9EF2-5D3D1ACEAFBB}" type="pres">
      <dgm:prSet presAssocID="{BC4B9D81-F191-49AA-9B0B-E2F66334522F}" presName="sibTrans" presStyleLbl="sibTrans2D1" presStyleIdx="2" presStyleCnt="6" custLinFactNeighborX="-43985" custLinFactNeighborY="6062"/>
      <dgm:spPr/>
      <dgm:t>
        <a:bodyPr/>
        <a:lstStyle/>
        <a:p>
          <a:endParaRPr lang="en-US"/>
        </a:p>
      </dgm:t>
    </dgm:pt>
    <dgm:pt modelId="{FA0D3870-64BB-405F-AFFA-7BCE4EFA9A9D}" type="pres">
      <dgm:prSet presAssocID="{BC4B9D81-F191-49AA-9B0B-E2F66334522F}" presName="connectorText" presStyleLbl="sibTrans2D1" presStyleIdx="2" presStyleCnt="6"/>
      <dgm:spPr/>
      <dgm:t>
        <a:bodyPr/>
        <a:lstStyle/>
        <a:p>
          <a:endParaRPr lang="en-US"/>
        </a:p>
      </dgm:t>
    </dgm:pt>
    <dgm:pt modelId="{19D436E8-53EC-4E54-91AC-49A601036AAB}" type="pres">
      <dgm:prSet presAssocID="{3C70728B-1D85-43ED-B2FA-FBD1DBAE3DA1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CB2CCCE-E684-4023-AAFE-8AACC705D345}" type="pres">
      <dgm:prSet presAssocID="{49165F7E-A4D2-47F3-974E-214FD37CF4CB}" presName="sibTrans" presStyleLbl="sibTrans2D1" presStyleIdx="3" presStyleCnt="6" custLinFactNeighborX="-17020" custLinFactNeighborY="-49781"/>
      <dgm:spPr/>
      <dgm:t>
        <a:bodyPr/>
        <a:lstStyle/>
        <a:p>
          <a:endParaRPr lang="en-US"/>
        </a:p>
      </dgm:t>
    </dgm:pt>
    <dgm:pt modelId="{DACDD719-9133-4B60-B4A8-77BD01D2EE34}" type="pres">
      <dgm:prSet presAssocID="{49165F7E-A4D2-47F3-974E-214FD37CF4CB}" presName="connectorText" presStyleLbl="sibTrans2D1" presStyleIdx="3" presStyleCnt="6"/>
      <dgm:spPr/>
      <dgm:t>
        <a:bodyPr/>
        <a:lstStyle/>
        <a:p>
          <a:endParaRPr lang="en-US"/>
        </a:p>
      </dgm:t>
    </dgm:pt>
    <dgm:pt modelId="{AB12A8E6-B0C5-4F2C-AA7E-F3BBEFFCF2AC}" type="pres">
      <dgm:prSet presAssocID="{667BE8C5-CB1C-4409-9B4B-E1D4082F17C8}" presName="node" presStyleLbl="node1" presStyleIdx="4" presStyleCnt="7" custScaleX="10135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65F0AB6-13E3-4517-864F-6793DD8286B6}" type="pres">
      <dgm:prSet presAssocID="{192A27B8-E366-46A8-B44A-DA0BA0A28340}" presName="sibTrans" presStyleLbl="sibTrans2D1" presStyleIdx="4" presStyleCnt="6" custLinFactNeighborX="-12967"/>
      <dgm:spPr/>
      <dgm:t>
        <a:bodyPr/>
        <a:lstStyle/>
        <a:p>
          <a:endParaRPr lang="en-US"/>
        </a:p>
      </dgm:t>
    </dgm:pt>
    <dgm:pt modelId="{E3E3C9D7-66AC-4BBB-B272-B16965BC8327}" type="pres">
      <dgm:prSet presAssocID="{192A27B8-E366-46A8-B44A-DA0BA0A28340}" presName="connectorText" presStyleLbl="sibTrans2D1" presStyleIdx="4" presStyleCnt="6"/>
      <dgm:spPr/>
      <dgm:t>
        <a:bodyPr/>
        <a:lstStyle/>
        <a:p>
          <a:endParaRPr lang="en-US"/>
        </a:p>
      </dgm:t>
    </dgm:pt>
    <dgm:pt modelId="{51532B5E-98D8-4E2D-A21B-E62DAA2DA897}" type="pres">
      <dgm:prSet presAssocID="{836EE4AA-B8E3-42C2-8BB4-A73770CCCAD6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E489F3B-8664-4C55-8EAA-D9103175D069}" type="pres">
      <dgm:prSet presAssocID="{728443DE-B2EC-40DD-9E95-BE315B7B1166}" presName="sibTrans" presStyleLbl="sibTrans2D1" presStyleIdx="5" presStyleCnt="6" custAng="21224098" custLinFactNeighborX="-32144" custLinFactNeighborY="5542"/>
      <dgm:spPr/>
      <dgm:t>
        <a:bodyPr/>
        <a:lstStyle/>
        <a:p>
          <a:endParaRPr lang="en-US"/>
        </a:p>
      </dgm:t>
    </dgm:pt>
    <dgm:pt modelId="{B67A7D03-4882-4528-B91F-5F01D46648B8}" type="pres">
      <dgm:prSet presAssocID="{728443DE-B2EC-40DD-9E95-BE315B7B1166}" presName="connectorText" presStyleLbl="sibTrans2D1" presStyleIdx="5" presStyleCnt="6"/>
      <dgm:spPr/>
      <dgm:t>
        <a:bodyPr/>
        <a:lstStyle/>
        <a:p>
          <a:endParaRPr lang="en-US"/>
        </a:p>
      </dgm:t>
    </dgm:pt>
    <dgm:pt modelId="{B07CBEB4-C5C3-466B-A0E6-341F2B90F4AA}" type="pres">
      <dgm:prSet presAssocID="{995C608B-B160-4E0E-9D82-035B0D3B18B3}" presName="node" presStyleLbl="node1" presStyleIdx="6" presStyleCnt="7" custScaleX="87416" custScaleY="138645" custLinFactNeighborX="-5163" custLinFactNeighborY="-9147">
        <dgm:presLayoutVars>
          <dgm:bulletEnabled val="1"/>
        </dgm:presLayoutVars>
      </dgm:prSet>
      <dgm:spPr>
        <a:prstGeom prst="star6">
          <a:avLst/>
        </a:prstGeom>
      </dgm:spPr>
      <dgm:t>
        <a:bodyPr/>
        <a:lstStyle/>
        <a:p>
          <a:endParaRPr lang="en-US"/>
        </a:p>
      </dgm:t>
    </dgm:pt>
  </dgm:ptLst>
  <dgm:cxnLst>
    <dgm:cxn modelId="{A492D71A-8791-487C-8663-53A9223C5B50}" type="presOf" srcId="{2FEB8744-869C-419B-9AA2-0702CAA0CB05}" destId="{CD0DEBD9-1DBD-47E4-BB0C-7F8542584B91}" srcOrd="0" destOrd="2" presId="urn:microsoft.com/office/officeart/2005/8/layout/process5"/>
    <dgm:cxn modelId="{5DCE5669-7E68-4FC4-8E3F-D68F414BC3AB}" type="presOf" srcId="{81990E12-89DF-4865-9561-A1D078A4D8C8}" destId="{CD0DEBD9-1DBD-47E4-BB0C-7F8542584B91}" srcOrd="0" destOrd="1" presId="urn:microsoft.com/office/officeart/2005/8/layout/process5"/>
    <dgm:cxn modelId="{C61F5A89-0CA8-4789-95E6-8550F45A43AC}" type="presOf" srcId="{9D1A8190-3F26-42EF-9E7D-292612AC74AF}" destId="{CD0DEBD9-1DBD-47E4-BB0C-7F8542584B91}" srcOrd="0" destOrd="0" presId="urn:microsoft.com/office/officeart/2005/8/layout/process5"/>
    <dgm:cxn modelId="{FEF75F27-F95C-44B3-A3ED-D90680D85A9A}" type="presOf" srcId="{192A27B8-E366-46A8-B44A-DA0BA0A28340}" destId="{E3E3C9D7-66AC-4BBB-B272-B16965BC8327}" srcOrd="1" destOrd="0" presId="urn:microsoft.com/office/officeart/2005/8/layout/process5"/>
    <dgm:cxn modelId="{52741697-6BB6-4E9B-B1F4-2A65045ADEAC}" srcId="{9D1A8190-3F26-42EF-9E7D-292612AC74AF}" destId="{81990E12-89DF-4865-9561-A1D078A4D8C8}" srcOrd="0" destOrd="0" parTransId="{C114715B-2E17-4EFF-8E99-23A2A75A7849}" sibTransId="{F06EAF51-8FC4-4EEC-8D4B-8462606B4877}"/>
    <dgm:cxn modelId="{1F077720-3AE8-49F9-A5F1-EBC3620CE2AE}" srcId="{F2242B5E-592B-413A-AAF2-16C3FDB26C1D}" destId="{11538B5E-92F5-46F5-B0DF-0F2138E2A834}" srcOrd="2" destOrd="0" parTransId="{40638B03-FE6F-452D-8F6E-19AEFB3D72EF}" sibTransId="{BC4B9D81-F191-49AA-9B0B-E2F66334522F}"/>
    <dgm:cxn modelId="{88625303-E7A1-4BE1-B093-F017494020A8}" type="presOf" srcId="{3C70728B-1D85-43ED-B2FA-FBD1DBAE3DA1}" destId="{19D436E8-53EC-4E54-91AC-49A601036AAB}" srcOrd="0" destOrd="0" presId="urn:microsoft.com/office/officeart/2005/8/layout/process5"/>
    <dgm:cxn modelId="{8E5348E9-E8AF-4252-8283-040ED8C51804}" type="presOf" srcId="{836EE4AA-B8E3-42C2-8BB4-A73770CCCAD6}" destId="{51532B5E-98D8-4E2D-A21B-E62DAA2DA897}" srcOrd="0" destOrd="0" presId="urn:microsoft.com/office/officeart/2005/8/layout/process5"/>
    <dgm:cxn modelId="{D0211C49-B1CE-40A6-BD7D-1AE6EC3E7072}" srcId="{3C70728B-1D85-43ED-B2FA-FBD1DBAE3DA1}" destId="{99557C7F-46CB-4387-AC9A-E6436386C63F}" srcOrd="1" destOrd="0" parTransId="{CECADFDC-662C-4478-A1F9-B83CB15EAD27}" sibTransId="{80F2DDE0-FFBF-4C7E-8BC7-32C169C67AF9}"/>
    <dgm:cxn modelId="{A591A57C-5749-4562-8B18-4B6AF982F9B6}" type="presOf" srcId="{9B450D46-74B5-49C0-ADD8-99C60197827C}" destId="{0DD643FE-A7B5-46AB-AB9D-B2CF076ADDC0}" srcOrd="1" destOrd="0" presId="urn:microsoft.com/office/officeart/2005/8/layout/process5"/>
    <dgm:cxn modelId="{A05F4FF4-D1FF-48CA-9792-7D8E87862EE6}" type="presOf" srcId="{99557C7F-46CB-4387-AC9A-E6436386C63F}" destId="{19D436E8-53EC-4E54-91AC-49A601036AAB}" srcOrd="0" destOrd="2" presId="urn:microsoft.com/office/officeart/2005/8/layout/process5"/>
    <dgm:cxn modelId="{2C867F82-553E-4818-8344-3A8055568DA8}" type="presOf" srcId="{08A3D59C-285C-447A-A2AD-0F2C1BA4163B}" destId="{FAD097C3-50A5-41AD-A337-9CD9F4EF2FE5}" srcOrd="0" destOrd="3" presId="urn:microsoft.com/office/officeart/2005/8/layout/process5"/>
    <dgm:cxn modelId="{B0BD39B6-B4A6-4074-B458-9020EFA59F4F}" type="presOf" srcId="{BC4B9D81-F191-49AA-9B0B-E2F66334522F}" destId="{9E71A6F7-E940-4046-9EF2-5D3D1ACEAFBB}" srcOrd="0" destOrd="0" presId="urn:microsoft.com/office/officeart/2005/8/layout/process5"/>
    <dgm:cxn modelId="{B8CB06B1-9B56-4943-8050-47BDFE1F3DFD}" srcId="{667BE8C5-CB1C-4409-9B4B-E1D4082F17C8}" destId="{E4B4C2E4-56A6-44BB-B4FA-2358CFB21665}" srcOrd="0" destOrd="0" parTransId="{D54007DB-35E6-4BBF-9865-EBBAD91219B0}" sibTransId="{C82849FF-C8CF-4122-82EA-3AAC26A1AE1A}"/>
    <dgm:cxn modelId="{B4203B43-B371-45AD-AF9C-5DEA8EF9B704}" type="presOf" srcId="{BC4B9D81-F191-49AA-9B0B-E2F66334522F}" destId="{FA0D3870-64BB-405F-AFFA-7BCE4EFA9A9D}" srcOrd="1" destOrd="0" presId="urn:microsoft.com/office/officeart/2005/8/layout/process5"/>
    <dgm:cxn modelId="{D35CAD68-9FA0-4211-867A-E0D055DEDF4C}" type="presOf" srcId="{9B450D46-74B5-49C0-ADD8-99C60197827C}" destId="{DF4EB9BA-18EC-4279-B4B6-7CDD3967C1CF}" srcOrd="0" destOrd="0" presId="urn:microsoft.com/office/officeart/2005/8/layout/process5"/>
    <dgm:cxn modelId="{0FCC4B41-5231-4121-886D-CCE79B72ACE0}" srcId="{60128AF6-9848-4995-A344-B42BCC5AD0F6}" destId="{8E97C096-B5CE-4D03-9F61-97F0082247DE}" srcOrd="1" destOrd="0" parTransId="{7D21709F-1508-4C38-B38E-00E438520F20}" sibTransId="{158A8680-077F-4DA0-B159-3A2866C256AA}"/>
    <dgm:cxn modelId="{F686A236-A54B-4063-84D1-E229B00741D8}" type="presOf" srcId="{3AAFB32D-822E-4FB5-B260-30BF2FD79E16}" destId="{19D436E8-53EC-4E54-91AC-49A601036AAB}" srcOrd="0" destOrd="1" presId="urn:microsoft.com/office/officeart/2005/8/layout/process5"/>
    <dgm:cxn modelId="{743A44C2-CB26-4793-ABC9-E3545EB33A3B}" srcId="{F2242B5E-592B-413A-AAF2-16C3FDB26C1D}" destId="{60128AF6-9848-4995-A344-B42BCC5AD0F6}" srcOrd="1" destOrd="0" parTransId="{C47883F9-94B2-487B-AD87-CCB5A9EFE455}" sibTransId="{9B450D46-74B5-49C0-ADD8-99C60197827C}"/>
    <dgm:cxn modelId="{882C9CCA-6E11-4FF3-8A6B-8BF5EC84E9D8}" type="presOf" srcId="{49165F7E-A4D2-47F3-974E-214FD37CF4CB}" destId="{DACDD719-9133-4B60-B4A8-77BD01D2EE34}" srcOrd="1" destOrd="0" presId="urn:microsoft.com/office/officeart/2005/8/layout/process5"/>
    <dgm:cxn modelId="{3DD85719-26C7-45F2-BE4C-5A532B32023A}" srcId="{F2242B5E-592B-413A-AAF2-16C3FDB26C1D}" destId="{3C70728B-1D85-43ED-B2FA-FBD1DBAE3DA1}" srcOrd="3" destOrd="0" parTransId="{E8687DDB-6C0C-4130-8A34-832649CB3C01}" sibTransId="{49165F7E-A4D2-47F3-974E-214FD37CF4CB}"/>
    <dgm:cxn modelId="{E7069005-49B5-429E-8FF9-4A9BFD51C8CA}" type="presOf" srcId="{11538B5E-92F5-46F5-B0DF-0F2138E2A834}" destId="{16164795-0B0E-4852-80B4-9B362CBFE823}" srcOrd="0" destOrd="0" presId="urn:microsoft.com/office/officeart/2005/8/layout/process5"/>
    <dgm:cxn modelId="{810F9184-7C5C-45C6-A82B-CC64522698F5}" type="presOf" srcId="{F2242B5E-592B-413A-AAF2-16C3FDB26C1D}" destId="{7AA81941-DE22-4B46-AA68-04A030301601}" srcOrd="0" destOrd="0" presId="urn:microsoft.com/office/officeart/2005/8/layout/process5"/>
    <dgm:cxn modelId="{3164755A-55F8-4550-9105-25FA3F3503CA}" type="presOf" srcId="{60128AF6-9848-4995-A344-B42BCC5AD0F6}" destId="{FAD097C3-50A5-41AD-A337-9CD9F4EF2FE5}" srcOrd="0" destOrd="0" presId="urn:microsoft.com/office/officeart/2005/8/layout/process5"/>
    <dgm:cxn modelId="{6F89E02D-CCFE-44AC-BC5F-47E21F469B76}" type="presOf" srcId="{E4B4C2E4-56A6-44BB-B4FA-2358CFB21665}" destId="{AB12A8E6-B0C5-4F2C-AA7E-F3BBEFFCF2AC}" srcOrd="0" destOrd="1" presId="urn:microsoft.com/office/officeart/2005/8/layout/process5"/>
    <dgm:cxn modelId="{A91DBB3F-1A26-40B9-9215-6E83773A0931}" type="presOf" srcId="{D47FFF3F-1D90-4BD9-ACDD-D7C7E3F66850}" destId="{CD0DEBD9-1DBD-47E4-BB0C-7F8542584B91}" srcOrd="0" destOrd="3" presId="urn:microsoft.com/office/officeart/2005/8/layout/process5"/>
    <dgm:cxn modelId="{089D7286-3EF5-4ADB-8F06-13DA20AACD0F}" type="presOf" srcId="{192A27B8-E366-46A8-B44A-DA0BA0A28340}" destId="{A65F0AB6-13E3-4517-864F-6793DD8286B6}" srcOrd="0" destOrd="0" presId="urn:microsoft.com/office/officeart/2005/8/layout/process5"/>
    <dgm:cxn modelId="{04E0DD8F-4577-498E-B735-560C26A7A0E1}" type="presOf" srcId="{695E4D30-7D7C-438F-9222-B2B38F5EC75D}" destId="{492BE282-FEED-4546-8908-F313AC99230D}" srcOrd="1" destOrd="0" presId="urn:microsoft.com/office/officeart/2005/8/layout/process5"/>
    <dgm:cxn modelId="{7B0679AD-73DD-4D2C-B634-73C908277B57}" srcId="{3C70728B-1D85-43ED-B2FA-FBD1DBAE3DA1}" destId="{3AAFB32D-822E-4FB5-B260-30BF2FD79E16}" srcOrd="0" destOrd="0" parTransId="{E0B49CA4-38A2-4275-B4CC-84CB011129DC}" sibTransId="{7BD4433B-FD94-40E8-905D-24BED51A0B89}"/>
    <dgm:cxn modelId="{90D64739-1BF6-4902-A293-7A3EA7F00252}" type="presOf" srcId="{995C608B-B160-4E0E-9D82-035B0D3B18B3}" destId="{B07CBEB4-C5C3-466B-A0E6-341F2B90F4AA}" srcOrd="0" destOrd="0" presId="urn:microsoft.com/office/officeart/2005/8/layout/process5"/>
    <dgm:cxn modelId="{6C8D4EDF-4789-4F16-862D-2558991A0625}" type="presOf" srcId="{728443DE-B2EC-40DD-9E95-BE315B7B1166}" destId="{B67A7D03-4882-4528-B91F-5F01D46648B8}" srcOrd="1" destOrd="0" presId="urn:microsoft.com/office/officeart/2005/8/layout/process5"/>
    <dgm:cxn modelId="{006F5020-E46F-497D-8963-9AC4AF680031}" type="presOf" srcId="{49165F7E-A4D2-47F3-974E-214FD37CF4CB}" destId="{ECB2CCCE-E684-4023-AAFE-8AACC705D345}" srcOrd="0" destOrd="0" presId="urn:microsoft.com/office/officeart/2005/8/layout/process5"/>
    <dgm:cxn modelId="{A7937FB8-5DA3-43DE-BCB7-78D4BFF0A0A8}" srcId="{60128AF6-9848-4995-A344-B42BCC5AD0F6}" destId="{97D194A0-A5A1-4462-B790-13E181AFA86A}" srcOrd="0" destOrd="0" parTransId="{ED3D9A7C-BA8C-4F7B-8D51-A87C859F7D7A}" sibTransId="{566A6CB7-F082-4B8A-ACB0-AF6F97560B98}"/>
    <dgm:cxn modelId="{181532D4-79B7-4663-80D0-7C770539C232}" srcId="{F2242B5E-592B-413A-AAF2-16C3FDB26C1D}" destId="{995C608B-B160-4E0E-9D82-035B0D3B18B3}" srcOrd="6" destOrd="0" parTransId="{92D2208A-9E04-4816-9D80-6D9F304D9BF7}" sibTransId="{CBFFC720-3046-40FD-AA02-828E6ECC0A09}"/>
    <dgm:cxn modelId="{C2C07E10-5105-4C18-9574-3D57D1392D2B}" srcId="{9D1A8190-3F26-42EF-9E7D-292612AC74AF}" destId="{D47FFF3F-1D90-4BD9-ACDD-D7C7E3F66850}" srcOrd="2" destOrd="0" parTransId="{E117550A-24AA-4757-85EE-34123AE03E7A}" sibTransId="{7C969F9E-A11A-4E3D-8103-BAA3E0713A5A}"/>
    <dgm:cxn modelId="{7166CCAD-532F-4D53-B0FB-53109438D944}" type="presOf" srcId="{667BE8C5-CB1C-4409-9B4B-E1D4082F17C8}" destId="{AB12A8E6-B0C5-4F2C-AA7E-F3BBEFFCF2AC}" srcOrd="0" destOrd="0" presId="urn:microsoft.com/office/officeart/2005/8/layout/process5"/>
    <dgm:cxn modelId="{F2C045CA-792F-4C7F-AA7E-1B2C147CFE1F}" type="presOf" srcId="{97D194A0-A5A1-4462-B790-13E181AFA86A}" destId="{FAD097C3-50A5-41AD-A337-9CD9F4EF2FE5}" srcOrd="0" destOrd="1" presId="urn:microsoft.com/office/officeart/2005/8/layout/process5"/>
    <dgm:cxn modelId="{B517FB4A-3D54-410A-8259-257EFF813425}" srcId="{F2242B5E-592B-413A-AAF2-16C3FDB26C1D}" destId="{836EE4AA-B8E3-42C2-8BB4-A73770CCCAD6}" srcOrd="5" destOrd="0" parTransId="{4EA81186-D5EE-4AC9-BB23-4C7B10EA5EE1}" sibTransId="{728443DE-B2EC-40DD-9E95-BE315B7B1166}"/>
    <dgm:cxn modelId="{FD8773DE-3B3B-4C41-98A1-BB9657169E2B}" srcId="{60128AF6-9848-4995-A344-B42BCC5AD0F6}" destId="{08A3D59C-285C-447A-A2AD-0F2C1BA4163B}" srcOrd="2" destOrd="0" parTransId="{FB18E3B4-732A-41F4-ADC5-2737C8A4B237}" sibTransId="{5B4B19ED-E6D8-4BCB-B650-792CB3FFE40B}"/>
    <dgm:cxn modelId="{E867FA89-802B-45FC-BA3B-F122D2E3E60A}" srcId="{9D1A8190-3F26-42EF-9E7D-292612AC74AF}" destId="{2FEB8744-869C-419B-9AA2-0702CAA0CB05}" srcOrd="1" destOrd="0" parTransId="{901B509A-DBBE-4C32-BEAE-53CE238B02B1}" sibTransId="{E70543E7-A2C7-4070-BAB3-A3BC10F1B08A}"/>
    <dgm:cxn modelId="{1193D707-C13A-4285-9ACA-F2405E9030D8}" type="presOf" srcId="{728443DE-B2EC-40DD-9E95-BE315B7B1166}" destId="{6E489F3B-8664-4C55-8EAA-D9103175D069}" srcOrd="0" destOrd="0" presId="urn:microsoft.com/office/officeart/2005/8/layout/process5"/>
    <dgm:cxn modelId="{64BFEF7C-6A55-4C07-A13D-CA419B389435}" srcId="{F2242B5E-592B-413A-AAF2-16C3FDB26C1D}" destId="{9D1A8190-3F26-42EF-9E7D-292612AC74AF}" srcOrd="0" destOrd="0" parTransId="{A78F465B-9F95-4A01-B009-761621A3D729}" sibTransId="{695E4D30-7D7C-438F-9222-B2B38F5EC75D}"/>
    <dgm:cxn modelId="{173B41F8-B857-4E31-BB7B-D1DD43ED0828}" srcId="{F2242B5E-592B-413A-AAF2-16C3FDB26C1D}" destId="{667BE8C5-CB1C-4409-9B4B-E1D4082F17C8}" srcOrd="4" destOrd="0" parTransId="{7998D7C6-4C92-47FB-899A-2EDD97D61BF9}" sibTransId="{192A27B8-E366-46A8-B44A-DA0BA0A28340}"/>
    <dgm:cxn modelId="{C2222365-4872-491B-BDF2-393B5DAD617F}" type="presOf" srcId="{695E4D30-7D7C-438F-9222-B2B38F5EC75D}" destId="{F8F64C30-77C0-4353-9352-88321D9C3693}" srcOrd="0" destOrd="0" presId="urn:microsoft.com/office/officeart/2005/8/layout/process5"/>
    <dgm:cxn modelId="{ABBB6E42-D491-4F36-8CB6-08C885555F29}" type="presOf" srcId="{8E97C096-B5CE-4D03-9F61-97F0082247DE}" destId="{FAD097C3-50A5-41AD-A337-9CD9F4EF2FE5}" srcOrd="0" destOrd="2" presId="urn:microsoft.com/office/officeart/2005/8/layout/process5"/>
    <dgm:cxn modelId="{C7C53931-33DC-4A1C-86EE-5C37C2F25B49}" type="presParOf" srcId="{7AA81941-DE22-4B46-AA68-04A030301601}" destId="{CD0DEBD9-1DBD-47E4-BB0C-7F8542584B91}" srcOrd="0" destOrd="0" presId="urn:microsoft.com/office/officeart/2005/8/layout/process5"/>
    <dgm:cxn modelId="{64CB84A3-3DF3-4535-B210-AFD7F43DDE3B}" type="presParOf" srcId="{7AA81941-DE22-4B46-AA68-04A030301601}" destId="{F8F64C30-77C0-4353-9352-88321D9C3693}" srcOrd="1" destOrd="0" presId="urn:microsoft.com/office/officeart/2005/8/layout/process5"/>
    <dgm:cxn modelId="{B948B683-44B1-46E6-B2AF-F6E508016B55}" type="presParOf" srcId="{F8F64C30-77C0-4353-9352-88321D9C3693}" destId="{492BE282-FEED-4546-8908-F313AC99230D}" srcOrd="0" destOrd="0" presId="urn:microsoft.com/office/officeart/2005/8/layout/process5"/>
    <dgm:cxn modelId="{7F4AFE0A-8E12-4BA1-BE8B-ACFF343096E1}" type="presParOf" srcId="{7AA81941-DE22-4B46-AA68-04A030301601}" destId="{FAD097C3-50A5-41AD-A337-9CD9F4EF2FE5}" srcOrd="2" destOrd="0" presId="urn:microsoft.com/office/officeart/2005/8/layout/process5"/>
    <dgm:cxn modelId="{7AFD6514-5533-46BE-BF35-94DB3CB76597}" type="presParOf" srcId="{7AA81941-DE22-4B46-AA68-04A030301601}" destId="{DF4EB9BA-18EC-4279-B4B6-7CDD3967C1CF}" srcOrd="3" destOrd="0" presId="urn:microsoft.com/office/officeart/2005/8/layout/process5"/>
    <dgm:cxn modelId="{06C39F9A-E7A6-4684-BD8E-CEFAAB035E2E}" type="presParOf" srcId="{DF4EB9BA-18EC-4279-B4B6-7CDD3967C1CF}" destId="{0DD643FE-A7B5-46AB-AB9D-B2CF076ADDC0}" srcOrd="0" destOrd="0" presId="urn:microsoft.com/office/officeart/2005/8/layout/process5"/>
    <dgm:cxn modelId="{ADA8FF78-350C-4C84-A30B-40DB5C4B455D}" type="presParOf" srcId="{7AA81941-DE22-4B46-AA68-04A030301601}" destId="{16164795-0B0E-4852-80B4-9B362CBFE823}" srcOrd="4" destOrd="0" presId="urn:microsoft.com/office/officeart/2005/8/layout/process5"/>
    <dgm:cxn modelId="{4F35EF1D-83DC-45B0-AEEE-BF67A093867D}" type="presParOf" srcId="{7AA81941-DE22-4B46-AA68-04A030301601}" destId="{9E71A6F7-E940-4046-9EF2-5D3D1ACEAFBB}" srcOrd="5" destOrd="0" presId="urn:microsoft.com/office/officeart/2005/8/layout/process5"/>
    <dgm:cxn modelId="{F8EF8C65-05EB-4D8D-8775-2E90EFFD9AEF}" type="presParOf" srcId="{9E71A6F7-E940-4046-9EF2-5D3D1ACEAFBB}" destId="{FA0D3870-64BB-405F-AFFA-7BCE4EFA9A9D}" srcOrd="0" destOrd="0" presId="urn:microsoft.com/office/officeart/2005/8/layout/process5"/>
    <dgm:cxn modelId="{6E658D20-868C-433F-83CF-AEAA2AD94AD6}" type="presParOf" srcId="{7AA81941-DE22-4B46-AA68-04A030301601}" destId="{19D436E8-53EC-4E54-91AC-49A601036AAB}" srcOrd="6" destOrd="0" presId="urn:microsoft.com/office/officeart/2005/8/layout/process5"/>
    <dgm:cxn modelId="{64F3996E-CDC7-4ACF-A1BE-61E2A2FA5CC1}" type="presParOf" srcId="{7AA81941-DE22-4B46-AA68-04A030301601}" destId="{ECB2CCCE-E684-4023-AAFE-8AACC705D345}" srcOrd="7" destOrd="0" presId="urn:microsoft.com/office/officeart/2005/8/layout/process5"/>
    <dgm:cxn modelId="{3DF6D032-B261-490E-AF17-9E7F4739194F}" type="presParOf" srcId="{ECB2CCCE-E684-4023-AAFE-8AACC705D345}" destId="{DACDD719-9133-4B60-B4A8-77BD01D2EE34}" srcOrd="0" destOrd="0" presId="urn:microsoft.com/office/officeart/2005/8/layout/process5"/>
    <dgm:cxn modelId="{34041624-C996-4D50-9500-C9A19DA6B30A}" type="presParOf" srcId="{7AA81941-DE22-4B46-AA68-04A030301601}" destId="{AB12A8E6-B0C5-4F2C-AA7E-F3BBEFFCF2AC}" srcOrd="8" destOrd="0" presId="urn:microsoft.com/office/officeart/2005/8/layout/process5"/>
    <dgm:cxn modelId="{81CC3FBD-459F-45EF-B5DA-3BC3E3473326}" type="presParOf" srcId="{7AA81941-DE22-4B46-AA68-04A030301601}" destId="{A65F0AB6-13E3-4517-864F-6793DD8286B6}" srcOrd="9" destOrd="0" presId="urn:microsoft.com/office/officeart/2005/8/layout/process5"/>
    <dgm:cxn modelId="{1FCBA177-490C-464D-B6AA-ED01CF321CB1}" type="presParOf" srcId="{A65F0AB6-13E3-4517-864F-6793DD8286B6}" destId="{E3E3C9D7-66AC-4BBB-B272-B16965BC8327}" srcOrd="0" destOrd="0" presId="urn:microsoft.com/office/officeart/2005/8/layout/process5"/>
    <dgm:cxn modelId="{18B7E39D-A6EB-409C-B432-3F071BB69233}" type="presParOf" srcId="{7AA81941-DE22-4B46-AA68-04A030301601}" destId="{51532B5E-98D8-4E2D-A21B-E62DAA2DA897}" srcOrd="10" destOrd="0" presId="urn:microsoft.com/office/officeart/2005/8/layout/process5"/>
    <dgm:cxn modelId="{F7B8EAA7-8583-43DC-A88E-845922465A79}" type="presParOf" srcId="{7AA81941-DE22-4B46-AA68-04A030301601}" destId="{6E489F3B-8664-4C55-8EAA-D9103175D069}" srcOrd="11" destOrd="0" presId="urn:microsoft.com/office/officeart/2005/8/layout/process5"/>
    <dgm:cxn modelId="{6084FD77-078C-4F40-89ED-22645A4930A9}" type="presParOf" srcId="{6E489F3B-8664-4C55-8EAA-D9103175D069}" destId="{B67A7D03-4882-4528-B91F-5F01D46648B8}" srcOrd="0" destOrd="0" presId="urn:microsoft.com/office/officeart/2005/8/layout/process5"/>
    <dgm:cxn modelId="{6FFD7B00-C5B6-4F5D-B2BA-9C5345E0E670}" type="presParOf" srcId="{7AA81941-DE22-4B46-AA68-04A030301601}" destId="{B07CBEB4-C5C3-466B-A0E6-341F2B90F4AA}" srcOrd="12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0DEBD9-1DBD-47E4-BB0C-7F8542584B91}">
      <dsp:nvSpPr>
        <dsp:cNvPr id="0" name=""/>
        <dsp:cNvSpPr/>
      </dsp:nvSpPr>
      <dsp:spPr>
        <a:xfrm>
          <a:off x="869475" y="3072"/>
          <a:ext cx="1966571" cy="1154150"/>
        </a:xfrm>
        <a:prstGeom prst="roundRect">
          <a:avLst>
            <a:gd name="adj" fmla="val 10000"/>
          </a:avLst>
        </a:prstGeom>
        <a:solidFill>
          <a:srgbClr val="3296D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400" b="1" kern="1200" dirty="0"/>
            <a:t>A. Chapter Selection &amp; Prioritization</a:t>
          </a:r>
          <a:endParaRPr lang="en-US" sz="1400" b="1" i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/>
            <a:t>Governance Committee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/>
            <a:t>CORHA Members</a:t>
          </a:r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800" kern="1200" dirty="0"/>
        </a:p>
      </dsp:txBody>
      <dsp:txXfrm>
        <a:off x="903279" y="36876"/>
        <a:ext cx="1898963" cy="1086542"/>
      </dsp:txXfrm>
    </dsp:sp>
    <dsp:sp modelId="{F8F64C30-77C0-4353-9352-88321D9C3693}">
      <dsp:nvSpPr>
        <dsp:cNvPr id="0" name=""/>
        <dsp:cNvSpPr/>
      </dsp:nvSpPr>
      <dsp:spPr>
        <a:xfrm>
          <a:off x="3002181" y="346050"/>
          <a:ext cx="400231" cy="468195"/>
        </a:xfrm>
        <a:prstGeom prst="rightArrow">
          <a:avLst>
            <a:gd name="adj1" fmla="val 60000"/>
            <a:gd name="adj2" fmla="val 50000"/>
          </a:avLst>
        </a:prstGeom>
        <a:solidFill>
          <a:srgbClr val="1D2F4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/>
        </a:p>
      </dsp:txBody>
      <dsp:txXfrm>
        <a:off x="3002181" y="439689"/>
        <a:ext cx="280162" cy="280917"/>
      </dsp:txXfrm>
    </dsp:sp>
    <dsp:sp modelId="{FAD097C3-50A5-41AD-A337-9CD9F4EF2FE5}">
      <dsp:nvSpPr>
        <dsp:cNvPr id="0" name=""/>
        <dsp:cNvSpPr/>
      </dsp:nvSpPr>
      <dsp:spPr>
        <a:xfrm>
          <a:off x="3591201" y="13782"/>
          <a:ext cx="1887884" cy="1132730"/>
        </a:xfrm>
        <a:prstGeom prst="roundRect">
          <a:avLst>
            <a:gd name="adj" fmla="val 10000"/>
          </a:avLst>
        </a:prstGeom>
        <a:solidFill>
          <a:srgbClr val="3296D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/>
            <a:t>B. Chapter Outline 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/>
            <a:t>CORHA Members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/>
            <a:t>Writing/Review Teams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/>
            <a:t>Governance Comm. </a:t>
          </a:r>
        </a:p>
      </dsp:txBody>
      <dsp:txXfrm>
        <a:off x="3624378" y="46959"/>
        <a:ext cx="1821530" cy="1066376"/>
      </dsp:txXfrm>
    </dsp:sp>
    <dsp:sp modelId="{DF4EB9BA-18EC-4279-B4B6-7CDD3967C1CF}">
      <dsp:nvSpPr>
        <dsp:cNvPr id="0" name=""/>
        <dsp:cNvSpPr/>
      </dsp:nvSpPr>
      <dsp:spPr>
        <a:xfrm>
          <a:off x="5645219" y="346050"/>
          <a:ext cx="400231" cy="468195"/>
        </a:xfrm>
        <a:prstGeom prst="rightArrow">
          <a:avLst>
            <a:gd name="adj1" fmla="val 60000"/>
            <a:gd name="adj2" fmla="val 50000"/>
          </a:avLst>
        </a:prstGeom>
        <a:solidFill>
          <a:srgbClr val="1D2F4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/>
        </a:p>
      </dsp:txBody>
      <dsp:txXfrm>
        <a:off x="5645219" y="439689"/>
        <a:ext cx="280162" cy="280917"/>
      </dsp:txXfrm>
    </dsp:sp>
    <dsp:sp modelId="{16164795-0B0E-4852-80B4-9B362CBFE823}">
      <dsp:nvSpPr>
        <dsp:cNvPr id="0" name=""/>
        <dsp:cNvSpPr/>
      </dsp:nvSpPr>
      <dsp:spPr>
        <a:xfrm>
          <a:off x="6234239" y="13782"/>
          <a:ext cx="1887884" cy="1132730"/>
        </a:xfrm>
        <a:prstGeom prst="roundRect">
          <a:avLst>
            <a:gd name="adj" fmla="val 10000"/>
          </a:avLst>
        </a:prstGeom>
        <a:solidFill>
          <a:srgbClr val="3296D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/>
            <a:t>C. Chapter Development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/>
            <a:t>Writing Team</a:t>
          </a:r>
          <a:endParaRPr lang="en-US" sz="1600" b="1" kern="1200" dirty="0"/>
        </a:p>
      </dsp:txBody>
      <dsp:txXfrm>
        <a:off x="6267416" y="46959"/>
        <a:ext cx="1821530" cy="1066376"/>
      </dsp:txXfrm>
    </dsp:sp>
    <dsp:sp modelId="{9E71A6F7-E940-4046-9EF2-5D3D1ACEAFBB}">
      <dsp:nvSpPr>
        <dsp:cNvPr id="0" name=""/>
        <dsp:cNvSpPr/>
      </dsp:nvSpPr>
      <dsp:spPr>
        <a:xfrm rot="5400000">
          <a:off x="6796689" y="1312242"/>
          <a:ext cx="405907" cy="468195"/>
        </a:xfrm>
        <a:prstGeom prst="rightArrow">
          <a:avLst>
            <a:gd name="adj1" fmla="val 60000"/>
            <a:gd name="adj2" fmla="val 50000"/>
          </a:avLst>
        </a:prstGeom>
        <a:solidFill>
          <a:srgbClr val="1D2F4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 dirty="0"/>
        </a:p>
      </dsp:txBody>
      <dsp:txXfrm rot="-5400000">
        <a:off x="6859184" y="1343386"/>
        <a:ext cx="280917" cy="284135"/>
      </dsp:txXfrm>
    </dsp:sp>
    <dsp:sp modelId="{19D436E8-53EC-4E54-91AC-49A601036AAB}">
      <dsp:nvSpPr>
        <dsp:cNvPr id="0" name=""/>
        <dsp:cNvSpPr/>
      </dsp:nvSpPr>
      <dsp:spPr>
        <a:xfrm>
          <a:off x="6234239" y="1912377"/>
          <a:ext cx="1887884" cy="1132730"/>
        </a:xfrm>
        <a:prstGeom prst="roundRect">
          <a:avLst>
            <a:gd name="adj" fmla="val 10000"/>
          </a:avLst>
        </a:prstGeom>
        <a:solidFill>
          <a:srgbClr val="3296D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/>
            <a:t>D. Periodic Chapter Review and Edits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/>
            <a:t>Review Team 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/>
            <a:t>Writing Team</a:t>
          </a:r>
        </a:p>
      </dsp:txBody>
      <dsp:txXfrm>
        <a:off x="6267416" y="1945554"/>
        <a:ext cx="1821530" cy="1066376"/>
      </dsp:txXfrm>
    </dsp:sp>
    <dsp:sp modelId="{ECB2CCCE-E684-4023-AAFE-8AACC705D345}">
      <dsp:nvSpPr>
        <dsp:cNvPr id="0" name=""/>
        <dsp:cNvSpPr/>
      </dsp:nvSpPr>
      <dsp:spPr>
        <a:xfrm rot="10800000">
          <a:off x="5599754" y="2011572"/>
          <a:ext cx="400231" cy="468195"/>
        </a:xfrm>
        <a:prstGeom prst="rightArrow">
          <a:avLst>
            <a:gd name="adj1" fmla="val 60000"/>
            <a:gd name="adj2" fmla="val 50000"/>
          </a:avLst>
        </a:prstGeom>
        <a:solidFill>
          <a:srgbClr val="1D2F4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/>
        </a:p>
      </dsp:txBody>
      <dsp:txXfrm rot="10800000">
        <a:off x="5719823" y="2105211"/>
        <a:ext cx="280162" cy="280917"/>
      </dsp:txXfrm>
    </dsp:sp>
    <dsp:sp modelId="{AB12A8E6-B0C5-4F2C-AA7E-F3BBEFFCF2AC}">
      <dsp:nvSpPr>
        <dsp:cNvPr id="0" name=""/>
        <dsp:cNvSpPr/>
      </dsp:nvSpPr>
      <dsp:spPr>
        <a:xfrm>
          <a:off x="3565714" y="1912377"/>
          <a:ext cx="1913371" cy="1132730"/>
        </a:xfrm>
        <a:prstGeom prst="roundRect">
          <a:avLst>
            <a:gd name="adj" fmla="val 10000"/>
          </a:avLst>
        </a:prstGeom>
        <a:solidFill>
          <a:srgbClr val="3296D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/>
            <a:t>E. Leadership Review 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/>
            <a:t>Governance Committee</a:t>
          </a:r>
        </a:p>
      </dsp:txBody>
      <dsp:txXfrm>
        <a:off x="3598891" y="1945554"/>
        <a:ext cx="1847017" cy="1066376"/>
      </dsp:txXfrm>
    </dsp:sp>
    <dsp:sp modelId="{A65F0AB6-13E3-4517-864F-6793DD8286B6}">
      <dsp:nvSpPr>
        <dsp:cNvPr id="0" name=""/>
        <dsp:cNvSpPr/>
      </dsp:nvSpPr>
      <dsp:spPr>
        <a:xfrm rot="10800000">
          <a:off x="2947451" y="2244645"/>
          <a:ext cx="400231" cy="468195"/>
        </a:xfrm>
        <a:prstGeom prst="rightArrow">
          <a:avLst>
            <a:gd name="adj1" fmla="val 60000"/>
            <a:gd name="adj2" fmla="val 50000"/>
          </a:avLst>
        </a:prstGeom>
        <a:solidFill>
          <a:srgbClr val="1D2F4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 dirty="0"/>
        </a:p>
      </dsp:txBody>
      <dsp:txXfrm rot="10800000">
        <a:off x="3067520" y="2338284"/>
        <a:ext cx="280162" cy="280917"/>
      </dsp:txXfrm>
    </dsp:sp>
    <dsp:sp modelId="{51532B5E-98D8-4E2D-A21B-E62DAA2DA897}">
      <dsp:nvSpPr>
        <dsp:cNvPr id="0" name=""/>
        <dsp:cNvSpPr/>
      </dsp:nvSpPr>
      <dsp:spPr>
        <a:xfrm>
          <a:off x="922676" y="1912377"/>
          <a:ext cx="1887884" cy="1132730"/>
        </a:xfrm>
        <a:prstGeom prst="roundRect">
          <a:avLst>
            <a:gd name="adj" fmla="val 10000"/>
          </a:avLst>
        </a:prstGeom>
        <a:solidFill>
          <a:srgbClr val="3296D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b="1" kern="1200" dirty="0"/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/>
            <a:t>F. Final Review and Approval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0" kern="1200" dirty="0"/>
            <a:t>CORHA Voting Members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/>
        </a:p>
      </dsp:txBody>
      <dsp:txXfrm>
        <a:off x="955853" y="1945554"/>
        <a:ext cx="1821530" cy="1066376"/>
      </dsp:txXfrm>
    </dsp:sp>
    <dsp:sp modelId="{6E489F3B-8664-4C55-8EAA-D9103175D069}">
      <dsp:nvSpPr>
        <dsp:cNvPr id="0" name=""/>
        <dsp:cNvSpPr/>
      </dsp:nvSpPr>
      <dsp:spPr>
        <a:xfrm rot="5393801">
          <a:off x="1486053" y="3152956"/>
          <a:ext cx="347324" cy="468195"/>
        </a:xfrm>
        <a:prstGeom prst="rightArrow">
          <a:avLst>
            <a:gd name="adj1" fmla="val 60000"/>
            <a:gd name="adj2" fmla="val 50000"/>
          </a:avLst>
        </a:prstGeom>
        <a:solidFill>
          <a:srgbClr val="1D2F40"/>
        </a:solidFill>
        <a:ln>
          <a:solidFill>
            <a:srgbClr val="1D2F40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700" kern="1200"/>
        </a:p>
      </dsp:txBody>
      <dsp:txXfrm rot="-5400000">
        <a:off x="1519163" y="3213392"/>
        <a:ext cx="280917" cy="243127"/>
      </dsp:txXfrm>
    </dsp:sp>
    <dsp:sp modelId="{B07CBEB4-C5C3-466B-A0E6-341F2B90F4AA}">
      <dsp:nvSpPr>
        <dsp:cNvPr id="0" name=""/>
        <dsp:cNvSpPr/>
      </dsp:nvSpPr>
      <dsp:spPr>
        <a:xfrm>
          <a:off x="825204" y="3696651"/>
          <a:ext cx="1650313" cy="1570474"/>
        </a:xfrm>
        <a:prstGeom prst="star6">
          <a:avLst/>
        </a:prstGeom>
        <a:solidFill>
          <a:schemeClr val="bg1"/>
        </a:solidFill>
        <a:ln w="12700" cap="flat" cmpd="sng" algn="ctr">
          <a:solidFill>
            <a:srgbClr val="1D2F4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 dirty="0"/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>
              <a:solidFill>
                <a:srgbClr val="1D2F40"/>
              </a:solidFill>
            </a:rPr>
            <a:t>Final Chapter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 dirty="0"/>
        </a:p>
      </dsp:txBody>
      <dsp:txXfrm>
        <a:off x="1100247" y="4089263"/>
        <a:ext cx="1100227" cy="7852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B5B0B03F-0361-4C94-B8EC-3A5D438C48A0}" type="datetimeFigureOut">
              <a:rPr lang="en-US" smtClean="0"/>
              <a:t>5/22/2018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DA6CF331-F343-4F4F-B7E5-C9100104C1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408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D0D6F5B9-5E2B-4C12-A43F-A855ABBF17BD}" type="datetimeFigureOut">
              <a:rPr lang="en-US" smtClean="0"/>
              <a:t>5/22/2018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F3C13796-CFFD-4636-B60F-4859991353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7324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66612">
              <a:defRPr/>
            </a:pPr>
            <a:fld id="{F3C13796-CFFD-4636-B60F-48599913537B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66612">
                <a:defRPr/>
              </a:pPr>
              <a:t>1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5009352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Let’s redraw and zoom in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C13796-CFFD-4636-B60F-48599913537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5848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 addition to condition</a:t>
            </a:r>
            <a:r>
              <a:rPr lang="en-US" baseline="0" dirty="0" smtClean="0"/>
              <a:t> or pathogen-specific guidance and tools, we would like to address our strategic objectives in a more general or over-arching sense…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C13796-CFFD-4636-B60F-48599913537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522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B2 – anyone seeking to improve HAI/AR response….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C13796-CFFD-4636-B60F-48599913537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0071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B2 – living doc concept….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C13796-CFFD-4636-B60F-48599913537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7175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B2 – living doc concept….</a:t>
            </a:r>
          </a:p>
          <a:p>
            <a:r>
              <a:rPr lang="en-US" dirty="0" smtClean="0"/>
              <a:t>Explain * and ^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C13796-CFFD-4636-B60F-48599913537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2508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B2 – hands on….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C13796-CFFD-4636-B60F-48599913537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9112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B2 – living doc concept….</a:t>
            </a:r>
          </a:p>
          <a:p>
            <a:r>
              <a:rPr lang="en-US" dirty="0" smtClean="0"/>
              <a:t>Explain * and ^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C13796-CFFD-4636-B60F-48599913537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748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07CE42-2B14-4E5A-8BF4-140D320F20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B79B76-C7AE-45B9-92A1-C116D7735B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3B6EF2-D81D-451C-8E44-41095FBB76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0B91A-CA98-4AD5-BD40-7479A8BC3E28}" type="datetime1">
              <a:rPr lang="en-US" smtClean="0"/>
              <a:t>5/22/2018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2328FC-1A71-4855-9D99-04774D86E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 Council for Outbreak Response: Healthcare-Associated Infections &amp; Antibiotic-Resistant Pathogens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76567D-16CD-407F-84CF-EED36A83F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3959-A524-4B31-AC60-B064D3024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2127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629F51-C06A-487E-93F6-ED06401E32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5530D0-A024-4AEF-A608-7CD57AB737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CABBE3-DA00-4CE2-8969-03A424E597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FED9A-C28D-4E2C-9828-09D041DC33DD}" type="datetime1">
              <a:rPr lang="en-US" smtClean="0"/>
              <a:t>5/22/2018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3E5DCF-34D4-47A7-9B1A-BF0C3B6D7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 Council for Outbreak Response: Healthcare-Associated Infections &amp; Antibiotic-Resistant Pathogens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6B9116-7504-48B0-BDCA-7EEC3A2DEB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3959-A524-4B31-AC60-B064D3024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8832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2B36BC-3659-4F51-A584-4CF359CE7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5DBA87-6F6C-407B-AC57-77FB9066E3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CB0C27-2482-43AE-B72B-F26EE9689A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0E176-F29E-44C2-B84B-9F50A9B70317}" type="datetime1">
              <a:rPr lang="en-US" smtClean="0"/>
              <a:t>5/22/2018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79E541-2E4B-4B26-B90D-794041ABD9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 Council for Outbreak Response: Healthcare-Associated Infections &amp; Antibiotic-Resistant Pathogens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41EDCC-9AD1-4119-9E86-E2E98B5531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3959-A524-4B31-AC60-B064D3024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720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20A00-8C69-459A-8AE9-968E809CC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231044-693D-4A91-A6E8-587405935E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192290-2E99-48CF-BE6F-8C834C004F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5953A8-B28F-431E-9BD6-4219F4D65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0C647-4EE0-487D-83CB-6928EB8DA085}" type="datetime1">
              <a:rPr lang="en-US" smtClean="0"/>
              <a:t>5/22/2018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CF6DC0-1A7B-4B9F-B940-B1907405C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 Council for Outbreak Response: Healthcare-Associated Infections &amp; Antibiotic-Resistant Pathogens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951F91-4163-4B94-B09E-2A7B82377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3959-A524-4B31-AC60-B064D3024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409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EA083C-1A2F-4259-9283-A2D327648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68DBBE-77D0-402E-B8AC-68A9625791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B315B5-74ED-48B0-B232-5126554653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74AAFD2-EDDF-4505-A555-11F323344B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45BD10F-011B-40B6-B068-1CB5DAE237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5A5E621-1D1C-4143-A898-3F8124F0E9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636A0-7E89-42EC-8206-5AF6469021BF}" type="datetime1">
              <a:rPr lang="en-US" smtClean="0"/>
              <a:t>5/22/2018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061384E-91B8-4755-8569-87A9380E7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 Council for Outbreak Response: Healthcare-Associated Infections &amp; Antibiotic-Resistant Pathogens  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FF1BE57-319E-4EEB-BE8A-6E4751962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3959-A524-4B31-AC60-B064D3024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879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69F21-A17B-4774-8BBB-2805BC944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ADD2B87-A391-4D2A-AA39-E3F5CB32B5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F0094-E791-4334-9F84-B0176BF1F8DF}" type="datetime1">
              <a:rPr lang="en-US" smtClean="0"/>
              <a:t>5/22/2018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A823551-33EB-4FDC-B622-F8D0DAE42D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 Council for Outbreak Response: Healthcare-Associated Infections &amp; Antibiotic-Resistant Pathogens  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2798ACA-3040-453C-990C-94168E699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3959-A524-4B31-AC60-B064D3024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8119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323D66E-47E0-45A6-A9E0-9922417D16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E6B95-DD87-439F-AE7F-49BD7D4E836B}" type="datetime1">
              <a:rPr lang="en-US" smtClean="0"/>
              <a:t>5/22/2018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28EB47D-0823-410B-9BCE-C24D05FA6D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 Council for Outbreak Response: Healthcare-Associated Infections &amp; Antibiotic-Resistant Pathogens  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9D4C0A-3024-4AAE-BEAE-CFCA92417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3959-A524-4B31-AC60-B064D3024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850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855602-95B4-49C4-BFC9-F38C7A704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E1F510-BC21-4F01-BCE0-4B3D618064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248902-F82A-4D4A-B076-97F5E386B4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097852-AE4B-4586-B744-CAB139455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61566-C7FB-4552-9D5D-C01120B867AD}" type="datetime1">
              <a:rPr lang="en-US" smtClean="0"/>
              <a:t>5/22/2018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54962F-28CC-4809-898A-8FFCB840F3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 Council for Outbreak Response: Healthcare-Associated Infections &amp; Antibiotic-Resistant Pathogens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8B1D34-41A9-452B-AD3F-87505F0694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3959-A524-4B31-AC60-B064D3024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3670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8B7859-0045-44DD-A00B-D59A070CB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2D88D29-9DC7-4F4A-A38F-42A2836B6A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E0773A-C033-402A-AF38-EAC8381FD9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7716C0-AD7D-4131-B958-CBE2F56B6E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4B733-9045-4244-8C2D-AC162297A9A2}" type="datetime1">
              <a:rPr lang="en-US" smtClean="0"/>
              <a:t>5/22/2018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DA1E34-CA57-4BDF-ADEC-908D910EFD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 Council for Outbreak Response: Healthcare-Associated Infections &amp; Antibiotic-Resistant Pathogens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ED60EE-50F2-4389-BB01-B42330D86C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3959-A524-4B31-AC60-B064D3024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0825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0C4558-1734-4A69-864A-3873CE6737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233DA55-045C-48E2-9EFC-CD609ADE6E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C39A10-79C7-4BC4-9C5F-C3BB7B3CDD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91095-C902-4069-9E72-1CA788C429BC}" type="datetime1">
              <a:rPr lang="en-US" smtClean="0"/>
              <a:t>5/22/2018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53DF39-0F20-4D78-9EDE-783AC2EB5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 Council for Outbreak Response: Healthcare-Associated Infections &amp; Antibiotic-Resistant Pathogens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59B01-1E2C-4FE7-B8EC-FD2088D06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3959-A524-4B31-AC60-B064D3024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9606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07E3606-F53D-4D8F-9147-06C6054B62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C778D7-784F-402F-BE16-CB2543256E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D886A1-7427-4B0D-B43A-7BD3EF449D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192FA-50DF-4989-A360-442AB4B61BA6}" type="datetime1">
              <a:rPr lang="en-US" smtClean="0"/>
              <a:t>5/22/2018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588D3B-DB14-4FF9-A288-4F0080D3BD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 Council for Outbreak Response: Healthcare-Associated Infections &amp; Antibiotic-Resistant Pathogens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D0CC44-A0D6-4F26-8CC5-EC3E14074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3959-A524-4B31-AC60-B064D3024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377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sic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anchor="b" anchorCtr="0"/>
          <a:lstStyle>
            <a:lvl1pPr>
              <a:lnSpc>
                <a:spcPts val="3000"/>
              </a:lnSpc>
              <a:defRPr sz="2800" b="1" baseline="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191000"/>
          </a:xfrm>
          <a:prstGeom prst="rect">
            <a:avLst/>
          </a:prstGeo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q"/>
              <a:defRPr sz="2400" b="1" baseline="0">
                <a:solidFill>
                  <a:schemeClr val="bg2"/>
                </a:solidFill>
              </a:defRPr>
            </a:lvl1pPr>
            <a:lvl2pPr>
              <a:buClr>
                <a:schemeClr val="tx1"/>
              </a:buClr>
              <a:buSzPct val="100000"/>
              <a:buFont typeface="Wingdings" pitchFamily="2" charset="2"/>
              <a:buChar char="§"/>
              <a:defRPr sz="2000">
                <a:solidFill>
                  <a:schemeClr val="bg2"/>
                </a:solidFill>
              </a:defRPr>
            </a:lvl2pPr>
            <a:lvl3pPr>
              <a:buClr>
                <a:schemeClr val="tx1"/>
              </a:buClr>
              <a:buSzPct val="10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3pPr>
            <a:lvl4pPr>
              <a:buClr>
                <a:schemeClr val="tx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tx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609600" y="5791200"/>
            <a:ext cx="10972800" cy="609600"/>
          </a:xfrm>
          <a:prstGeom prst="rect">
            <a:avLst/>
          </a:prstGeom>
        </p:spPr>
        <p:txBody>
          <a:bodyPr anchor="b"/>
          <a:lstStyle>
            <a:lvl1pPr>
              <a:buNone/>
              <a:defRPr sz="1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42886661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6E11158-0AB2-4A65-82A9-1F197984EE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F9F65C-0086-40BA-AD50-60BBB084CD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D29900-E7A6-4066-8500-C0AD9E1A23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8E6B79-437A-4654-A9BD-57E9A17BD8C6}" type="datetime1">
              <a:rPr lang="en-US" smtClean="0"/>
              <a:t>5/22/2018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59A097-8C5F-4EF6-BD3F-54B3A2DBA5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 Council for Outbreak Response: Healthcare-Associated Infections &amp; Antibiotic-Resistant Pathogens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8C7775-4ACD-4FD7-B8C6-A3ED1E8B43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FE3959-A524-4B31-AC60-B064D3024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2252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BFAECF8-EFB2-4A23-BA5F-F1B06495F16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775"/>
          <a:stretch/>
        </p:blipFill>
        <p:spPr>
          <a:xfrm>
            <a:off x="0" y="682374"/>
            <a:ext cx="6395049" cy="61756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2708BBD-2BA0-47CD-AACC-7C79F5F9EB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4892" y="423569"/>
            <a:ext cx="7107754" cy="177693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DF813BA-C466-4570-87CF-FB6A447E952D}"/>
              </a:ext>
            </a:extLst>
          </p:cNvPr>
          <p:cNvSpPr txBox="1"/>
          <p:nvPr/>
        </p:nvSpPr>
        <p:spPr>
          <a:xfrm>
            <a:off x="3651194" y="1976887"/>
            <a:ext cx="1121434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3296D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1D2F4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ouncil for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3296D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1D2F4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utbreak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3296D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1D2F4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esponse: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3296D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1D2F4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ealthcare-Associated Infections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3296D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1D2F4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ntibiotic-Resistant Pathogens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98275F16-B47D-4A27-B79C-A089CC35E9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86364" y="5099865"/>
            <a:ext cx="9144000" cy="165576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en-US" dirty="0"/>
              <a:t>Joe Perz, </a:t>
            </a:r>
            <a:r>
              <a:rPr lang="en-US" dirty="0" err="1"/>
              <a:t>DrPH</a:t>
            </a:r>
            <a:r>
              <a:rPr lang="en-US" dirty="0"/>
              <a:t> MA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en-US" dirty="0"/>
              <a:t>CDC/DHQP 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en-US" dirty="0"/>
              <a:t>CORHA Governance Committee Member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en-US" dirty="0" smtClean="0"/>
              <a:t>May 23, </a:t>
            </a:r>
            <a:r>
              <a:rPr lang="en-US" dirty="0"/>
              <a:t>2018</a:t>
            </a:r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395049" y="3678780"/>
            <a:ext cx="549573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High-Level Guidance </a:t>
            </a:r>
            <a:r>
              <a:rPr lang="en-US" sz="2800" b="1" dirty="0" smtClean="0"/>
              <a:t>Development:</a:t>
            </a:r>
          </a:p>
          <a:p>
            <a:pPr algn="ctr"/>
            <a:r>
              <a:rPr lang="en-US" sz="2800" b="1" dirty="0" smtClean="0"/>
              <a:t>Draft </a:t>
            </a:r>
            <a:r>
              <a:rPr lang="en-US" sz="2800" b="1" dirty="0"/>
              <a:t>Roadmap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807774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7" name="AutoShape 11"/>
          <p:cNvSpPr>
            <a:spLocks noChangeArrowheads="1"/>
          </p:cNvSpPr>
          <p:nvPr/>
        </p:nvSpPr>
        <p:spPr bwMode="auto">
          <a:xfrm>
            <a:off x="3364664" y="878544"/>
            <a:ext cx="3678211" cy="990522"/>
          </a:xfrm>
          <a:prstGeom prst="roundRect">
            <a:avLst>
              <a:gd name="adj" fmla="val 12495"/>
            </a:avLst>
          </a:prstGeom>
          <a:solidFill>
            <a:srgbClr val="537FB9"/>
          </a:solidFill>
          <a:ln w="25400">
            <a:solidFill>
              <a:schemeClr val="accent1">
                <a:lumMod val="50000"/>
              </a:schemeClr>
            </a:solidFill>
            <a:round/>
            <a:headEnd/>
            <a:tailEnd/>
          </a:ln>
          <a:effectLst/>
          <a:extLst/>
        </p:spPr>
        <p:txBody>
          <a:bodyPr wrap="square" lIns="69056" tIns="34529" rIns="69056" bIns="34529" anchor="ctr"/>
          <a:lstStyle/>
          <a:p>
            <a:pPr algn="ctr"/>
            <a:r>
              <a:rPr lang="en-US" altLang="en-US" sz="2000" b="1" dirty="0">
                <a:solidFill>
                  <a:prstClr val="white"/>
                </a:solidFill>
              </a:rPr>
              <a:t>Support Standardized Approaches to </a:t>
            </a:r>
            <a:r>
              <a:rPr lang="en-US" alt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Detection and Reporting</a:t>
            </a:r>
          </a:p>
        </p:txBody>
      </p:sp>
      <p:sp>
        <p:nvSpPr>
          <p:cNvPr id="4132" name="Rectangle 36"/>
          <p:cNvSpPr>
            <a:spLocks noChangeArrowheads="1"/>
          </p:cNvSpPr>
          <p:nvPr/>
        </p:nvSpPr>
        <p:spPr bwMode="auto">
          <a:xfrm>
            <a:off x="3237810" y="2005790"/>
            <a:ext cx="3931920" cy="685800"/>
          </a:xfrm>
          <a:prstGeom prst="rect">
            <a:avLst/>
          </a:prstGeom>
          <a:solidFill>
            <a:srgbClr val="537FB9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Standardize Outbreak &amp; Adverse Event </a:t>
            </a:r>
          </a:p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Definitions &amp;  Thresholds for Reporting</a:t>
            </a:r>
          </a:p>
        </p:txBody>
      </p:sp>
      <p:sp>
        <p:nvSpPr>
          <p:cNvPr id="4133" name="Rectangle 37"/>
          <p:cNvSpPr>
            <a:spLocks noChangeArrowheads="1"/>
          </p:cNvSpPr>
          <p:nvPr/>
        </p:nvSpPr>
        <p:spPr bwMode="auto">
          <a:xfrm>
            <a:off x="3237810" y="2790005"/>
            <a:ext cx="3931920" cy="685800"/>
          </a:xfrm>
          <a:prstGeom prst="rect">
            <a:avLst/>
          </a:prstGeom>
          <a:solidFill>
            <a:srgbClr val="537FB9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Improve Reporting of Outbreaks and</a:t>
            </a:r>
          </a:p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Exposure Events to Public Health</a:t>
            </a:r>
          </a:p>
        </p:txBody>
      </p:sp>
      <p:sp>
        <p:nvSpPr>
          <p:cNvPr id="4197" name="AutoShape 101"/>
          <p:cNvSpPr>
            <a:spLocks noChangeArrowheads="1"/>
          </p:cNvSpPr>
          <p:nvPr/>
        </p:nvSpPr>
        <p:spPr bwMode="auto">
          <a:xfrm>
            <a:off x="7609823" y="871426"/>
            <a:ext cx="3418845" cy="990522"/>
          </a:xfrm>
          <a:prstGeom prst="roundRect">
            <a:avLst>
              <a:gd name="adj" fmla="val 12495"/>
            </a:avLst>
          </a:prstGeom>
          <a:solidFill>
            <a:srgbClr val="537FB9"/>
          </a:solidFill>
          <a:ln w="25400">
            <a:solidFill>
              <a:schemeClr val="accent1">
                <a:lumMod val="50000"/>
              </a:schemeClr>
            </a:solidFill>
            <a:round/>
            <a:headEnd/>
            <a:tailEnd/>
          </a:ln>
          <a:effectLst/>
          <a:extLst/>
        </p:spPr>
        <p:txBody>
          <a:bodyPr wrap="square" lIns="69056" tIns="34529" rIns="69056" bIns="34529" anchor="ctr"/>
          <a:lstStyle/>
          <a:p>
            <a:pPr algn="ctr"/>
            <a:r>
              <a:rPr lang="en-US" altLang="en-US" sz="2000" b="1" dirty="0">
                <a:solidFill>
                  <a:prstClr val="white"/>
                </a:solidFill>
              </a:rPr>
              <a:t>Support Consistent and Coordinated Approaches to </a:t>
            </a:r>
            <a:r>
              <a:rPr lang="en-US" alt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Investigation &amp; Control</a:t>
            </a:r>
          </a:p>
        </p:txBody>
      </p:sp>
      <p:sp>
        <p:nvSpPr>
          <p:cNvPr id="4144" name="Rectangle 48"/>
          <p:cNvSpPr>
            <a:spLocks noChangeArrowheads="1"/>
          </p:cNvSpPr>
          <p:nvPr/>
        </p:nvSpPr>
        <p:spPr bwMode="auto">
          <a:xfrm>
            <a:off x="3237810" y="3568252"/>
            <a:ext cx="3931920" cy="685800"/>
          </a:xfrm>
          <a:prstGeom prst="rect">
            <a:avLst/>
          </a:prstGeom>
          <a:solidFill>
            <a:srgbClr val="537FB9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Improve the Use of Existing Surveillance</a:t>
            </a:r>
          </a:p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Systems to Detect Outbreaks</a:t>
            </a:r>
          </a:p>
        </p:txBody>
      </p:sp>
      <p:sp>
        <p:nvSpPr>
          <p:cNvPr id="4263" name="Rectangle 167"/>
          <p:cNvSpPr>
            <a:spLocks noChangeArrowheads="1"/>
          </p:cNvSpPr>
          <p:nvPr/>
        </p:nvSpPr>
        <p:spPr bwMode="auto">
          <a:xfrm>
            <a:off x="7358098" y="2005790"/>
            <a:ext cx="3931920" cy="685800"/>
          </a:xfrm>
          <a:prstGeom prst="rect">
            <a:avLst/>
          </a:prstGeom>
          <a:solidFill>
            <a:srgbClr val="537FB9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Define Appropriate</a:t>
            </a:r>
          </a:p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Levels of Response</a:t>
            </a:r>
          </a:p>
        </p:txBody>
      </p:sp>
      <p:sp>
        <p:nvSpPr>
          <p:cNvPr id="4270" name="Rectangle 174"/>
          <p:cNvSpPr>
            <a:spLocks noChangeArrowheads="1"/>
          </p:cNvSpPr>
          <p:nvPr/>
        </p:nvSpPr>
        <p:spPr bwMode="auto">
          <a:xfrm>
            <a:off x="7353286" y="3559733"/>
            <a:ext cx="3931920" cy="685800"/>
          </a:xfrm>
          <a:prstGeom prst="rect">
            <a:avLst/>
          </a:prstGeom>
          <a:solidFill>
            <a:srgbClr val="537FB9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Improve Data Management for </a:t>
            </a:r>
          </a:p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Outbreak Investigation and Tracking</a:t>
            </a:r>
          </a:p>
        </p:txBody>
      </p:sp>
      <p:sp>
        <p:nvSpPr>
          <p:cNvPr id="81" name="Rectangle 174"/>
          <p:cNvSpPr>
            <a:spLocks noChangeArrowheads="1"/>
          </p:cNvSpPr>
          <p:nvPr/>
        </p:nvSpPr>
        <p:spPr bwMode="auto">
          <a:xfrm>
            <a:off x="3754066" y="5176346"/>
            <a:ext cx="7030040" cy="559189"/>
          </a:xfrm>
          <a:prstGeom prst="rect">
            <a:avLst/>
          </a:prstGeom>
          <a:solidFill>
            <a:srgbClr val="537FB9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Explore Legal Authority to Support Best Practices</a:t>
            </a:r>
          </a:p>
        </p:txBody>
      </p:sp>
      <p:sp>
        <p:nvSpPr>
          <p:cNvPr id="65" name="Rectangle 166"/>
          <p:cNvSpPr>
            <a:spLocks noChangeArrowheads="1"/>
          </p:cNvSpPr>
          <p:nvPr/>
        </p:nvSpPr>
        <p:spPr bwMode="auto">
          <a:xfrm>
            <a:off x="7353286" y="2792556"/>
            <a:ext cx="3931920" cy="685800"/>
          </a:xfrm>
          <a:prstGeom prst="rect">
            <a:avLst/>
          </a:prstGeom>
          <a:solidFill>
            <a:srgbClr val="537FB9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Improve Response</a:t>
            </a:r>
          </a:p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to Outbreaks</a:t>
            </a:r>
          </a:p>
        </p:txBody>
      </p:sp>
      <p:sp>
        <p:nvSpPr>
          <p:cNvPr id="67" name="Rectangle 166"/>
          <p:cNvSpPr>
            <a:spLocks noChangeArrowheads="1"/>
          </p:cNvSpPr>
          <p:nvPr/>
        </p:nvSpPr>
        <p:spPr bwMode="auto">
          <a:xfrm>
            <a:off x="3754064" y="4419020"/>
            <a:ext cx="7030042" cy="559189"/>
          </a:xfrm>
          <a:prstGeom prst="rect">
            <a:avLst/>
          </a:prstGeom>
          <a:solidFill>
            <a:srgbClr val="537FB9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Define Public Health, Clinical,  and Commercial Laboratory Best Practices</a:t>
            </a:r>
          </a:p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to Support Outbreak Detection and Response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863336E-0C2D-4AF1-BF07-878CB193FE3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144" y="5462140"/>
            <a:ext cx="1224830" cy="1224830"/>
          </a:xfrm>
          <a:prstGeom prst="rect">
            <a:avLst/>
          </a:prstGeom>
        </p:spPr>
      </p:pic>
      <p:sp>
        <p:nvSpPr>
          <p:cNvPr id="15" name="Rectangle 174"/>
          <p:cNvSpPr>
            <a:spLocks noChangeArrowheads="1"/>
          </p:cNvSpPr>
          <p:nvPr/>
        </p:nvSpPr>
        <p:spPr bwMode="auto">
          <a:xfrm>
            <a:off x="3746904" y="5953350"/>
            <a:ext cx="7030040" cy="559189"/>
          </a:xfrm>
          <a:prstGeom prst="rect">
            <a:avLst/>
          </a:prstGeom>
          <a:solidFill>
            <a:srgbClr val="537FB9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</a:rPr>
              <a:t>Develop Tools and Guidance</a:t>
            </a:r>
          </a:p>
        </p:txBody>
      </p:sp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0" y="-155717"/>
            <a:ext cx="12192000" cy="1120771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3296D2"/>
                </a:solidFill>
              </a:rPr>
              <a:t>CORHA Products Reflect Strategic Map (D-4, C-4, AB-6)</a:t>
            </a:r>
            <a:endParaRPr lang="en-US" sz="4000" b="1" dirty="0">
              <a:solidFill>
                <a:srgbClr val="3296D2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054096" y="5889889"/>
            <a:ext cx="1024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AB-6</a:t>
            </a:r>
            <a:endParaRPr lang="en-US" dirty="0"/>
          </a:p>
        </p:txBody>
      </p:sp>
      <p:sp>
        <p:nvSpPr>
          <p:cNvPr id="16" name="Rectangle 167"/>
          <p:cNvSpPr>
            <a:spLocks noChangeArrowheads="1"/>
          </p:cNvSpPr>
          <p:nvPr/>
        </p:nvSpPr>
        <p:spPr bwMode="auto">
          <a:xfrm>
            <a:off x="155087" y="1378471"/>
            <a:ext cx="2721638" cy="1613857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square" anchor="ctr"/>
          <a:lstStyle/>
          <a:p>
            <a:pPr algn="ctr"/>
            <a:r>
              <a:rPr lang="en-US" altLang="en-US" b="1" dirty="0" smtClean="0">
                <a:solidFill>
                  <a:prstClr val="white"/>
                </a:solidFill>
                <a:latin typeface="Calibri" panose="020F0502020204030204"/>
              </a:rPr>
              <a:t>Identify and Develop Impactful Product Offerings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5087" y="1024721"/>
            <a:ext cx="1024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D-4</a:t>
            </a:r>
            <a:endParaRPr lang="en-US" dirty="0"/>
          </a:p>
        </p:txBody>
      </p:sp>
      <p:sp>
        <p:nvSpPr>
          <p:cNvPr id="18" name="Rectangle 167"/>
          <p:cNvSpPr>
            <a:spLocks noChangeArrowheads="1"/>
          </p:cNvSpPr>
          <p:nvPr/>
        </p:nvSpPr>
        <p:spPr bwMode="auto">
          <a:xfrm>
            <a:off x="160253" y="3342804"/>
            <a:ext cx="2721638" cy="1613857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square" anchor="ctr"/>
          <a:lstStyle/>
          <a:p>
            <a:pPr algn="ctr"/>
            <a:r>
              <a:rPr lang="en-US" altLang="en-US" b="1" dirty="0" smtClean="0">
                <a:solidFill>
                  <a:prstClr val="white"/>
                </a:solidFill>
                <a:latin typeface="Calibri" panose="020F0502020204030204"/>
              </a:rPr>
              <a:t>Disseminate Tools and Guidance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253" y="2989054"/>
            <a:ext cx="1024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</a:t>
            </a:r>
            <a:r>
              <a:rPr lang="en-US" dirty="0" smtClean="0"/>
              <a:t>-4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634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DE622-6D30-4315-95CF-3D6AB6FA1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571" y="121285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rgbClr val="3296D2"/>
                </a:solidFill>
              </a:rPr>
              <a:t>CORHA Product Offerings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92DB97-00A7-420D-B8B3-9B43E80BD9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0717" y="1064135"/>
            <a:ext cx="10515600" cy="5628120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en-US" sz="1050" dirty="0">
              <a:solidFill>
                <a:prstClr val="black"/>
              </a:solidFill>
            </a:endParaRPr>
          </a:p>
          <a:p>
            <a:pPr marL="257175" lvl="1">
              <a:spcAft>
                <a:spcPts val="1200"/>
              </a:spcAft>
            </a:pPr>
            <a:r>
              <a:rPr lang="en-US" sz="2800" b="1" dirty="0">
                <a:solidFill>
                  <a:prstClr val="black"/>
                </a:solidFill>
              </a:rPr>
              <a:t>Suite of condition- or event-specific reference tools</a:t>
            </a:r>
          </a:p>
          <a:p>
            <a:pPr lvl="1">
              <a:spcAft>
                <a:spcPts val="1200"/>
              </a:spcAft>
            </a:pPr>
            <a:r>
              <a:rPr lang="en-US" sz="2800" dirty="0">
                <a:solidFill>
                  <a:prstClr val="black"/>
                </a:solidFill>
              </a:rPr>
              <a:t> Threshold for reporting and </a:t>
            </a:r>
            <a:r>
              <a:rPr lang="en-US" sz="2800" dirty="0" smtClean="0">
                <a:solidFill>
                  <a:prstClr val="black"/>
                </a:solidFill>
              </a:rPr>
              <a:t>investigation (A-1)</a:t>
            </a:r>
            <a:endParaRPr lang="en-US" sz="2800" dirty="0">
              <a:solidFill>
                <a:prstClr val="black"/>
              </a:solidFill>
            </a:endParaRPr>
          </a:p>
          <a:p>
            <a:pPr lvl="1">
              <a:spcAft>
                <a:spcPts val="1200"/>
              </a:spcAft>
            </a:pPr>
            <a:r>
              <a:rPr lang="en-US" sz="2800" dirty="0">
                <a:solidFill>
                  <a:prstClr val="black"/>
                </a:solidFill>
              </a:rPr>
              <a:t> Suggestions on how to improve </a:t>
            </a:r>
            <a:r>
              <a:rPr lang="en-US" sz="2800" dirty="0" smtClean="0">
                <a:solidFill>
                  <a:prstClr val="black"/>
                </a:solidFill>
              </a:rPr>
              <a:t>reporting (A-2)</a:t>
            </a:r>
            <a:endParaRPr lang="en-US" sz="2800" dirty="0">
              <a:solidFill>
                <a:prstClr val="black"/>
              </a:solidFill>
            </a:endParaRPr>
          </a:p>
          <a:p>
            <a:pPr lvl="1">
              <a:spcAft>
                <a:spcPts val="1200"/>
              </a:spcAft>
            </a:pPr>
            <a:r>
              <a:rPr lang="en-US" sz="2800" dirty="0">
                <a:solidFill>
                  <a:prstClr val="black"/>
                </a:solidFill>
              </a:rPr>
              <a:t> Suggestions on how to improve the use of existing surveillance data for </a:t>
            </a:r>
            <a:r>
              <a:rPr lang="en-US" sz="2800" dirty="0" smtClean="0">
                <a:solidFill>
                  <a:prstClr val="black"/>
                </a:solidFill>
              </a:rPr>
              <a:t>detection (A-3)</a:t>
            </a:r>
            <a:endParaRPr lang="en-US" sz="2800" dirty="0">
              <a:solidFill>
                <a:prstClr val="black"/>
              </a:solidFill>
            </a:endParaRPr>
          </a:p>
          <a:p>
            <a:pPr lvl="1">
              <a:spcAft>
                <a:spcPts val="1200"/>
              </a:spcAft>
            </a:pPr>
            <a:r>
              <a:rPr lang="en-US" sz="2800" dirty="0">
                <a:solidFill>
                  <a:prstClr val="black"/>
                </a:solidFill>
              </a:rPr>
              <a:t> Tools for </a:t>
            </a:r>
            <a:r>
              <a:rPr lang="en-US" sz="2800" dirty="0" smtClean="0">
                <a:solidFill>
                  <a:prstClr val="black"/>
                </a:solidFill>
              </a:rPr>
              <a:t>investigation (B-1,2)</a:t>
            </a:r>
            <a:endParaRPr lang="en-US" sz="2800" dirty="0">
              <a:solidFill>
                <a:prstClr val="black"/>
              </a:solidFill>
            </a:endParaRPr>
          </a:p>
          <a:p>
            <a:pPr lvl="1">
              <a:spcAft>
                <a:spcPts val="1200"/>
              </a:spcAft>
            </a:pPr>
            <a:r>
              <a:rPr lang="en-US" sz="2800" dirty="0">
                <a:solidFill>
                  <a:prstClr val="black"/>
                </a:solidFill>
              </a:rPr>
              <a:t> Suggestions for standardized control </a:t>
            </a:r>
            <a:r>
              <a:rPr lang="en-US" sz="2800" dirty="0" smtClean="0">
                <a:solidFill>
                  <a:prstClr val="black"/>
                </a:solidFill>
              </a:rPr>
              <a:t>measures (B-2)</a:t>
            </a:r>
            <a:endParaRPr lang="en-US" sz="2800" dirty="0">
              <a:solidFill>
                <a:prstClr val="black"/>
              </a:solidFill>
            </a:endParaRPr>
          </a:p>
          <a:p>
            <a:pPr>
              <a:spcAft>
                <a:spcPts val="1200"/>
              </a:spcAft>
            </a:pPr>
            <a:r>
              <a:rPr lang="en-US" b="1" dirty="0">
                <a:solidFill>
                  <a:prstClr val="black"/>
                </a:solidFill>
              </a:rPr>
              <a:t>Completed prototype for Scabies</a:t>
            </a:r>
          </a:p>
          <a:p>
            <a:pPr>
              <a:spcAft>
                <a:spcPts val="1200"/>
              </a:spcAft>
            </a:pPr>
            <a:r>
              <a:rPr lang="en-US" b="1" dirty="0">
                <a:solidFill>
                  <a:prstClr val="black"/>
                </a:solidFill>
              </a:rPr>
              <a:t>Other examples in pipeline include </a:t>
            </a:r>
            <a:r>
              <a:rPr lang="en-US" b="1" i="1" dirty="0">
                <a:solidFill>
                  <a:prstClr val="black"/>
                </a:solidFill>
              </a:rPr>
              <a:t>C. </a:t>
            </a:r>
            <a:r>
              <a:rPr lang="en-US" b="1" i="1" dirty="0" err="1">
                <a:solidFill>
                  <a:prstClr val="black"/>
                </a:solidFill>
              </a:rPr>
              <a:t>auris</a:t>
            </a:r>
            <a:r>
              <a:rPr lang="en-US" b="1" dirty="0">
                <a:solidFill>
                  <a:prstClr val="black"/>
                </a:solidFill>
              </a:rPr>
              <a:t>, CRE, CDI, NTM</a:t>
            </a:r>
          </a:p>
          <a:p>
            <a:pPr marL="257175" lvl="1"/>
            <a:endParaRPr lang="en-US" sz="300" dirty="0">
              <a:solidFill>
                <a:prstClr val="black"/>
              </a:solidFill>
            </a:endParaRPr>
          </a:p>
          <a:p>
            <a:pPr marL="257175" lvl="1"/>
            <a:endParaRPr lang="en-US" sz="300" dirty="0">
              <a:solidFill>
                <a:prstClr val="black"/>
              </a:solidFill>
            </a:endParaRP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028EDC6-331B-42B6-AA0F-D0E0DDAF8D8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6317" y="5747324"/>
            <a:ext cx="1083810" cy="1083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8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DE622-6D30-4315-95CF-3D6AB6FA1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571" y="121285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rgbClr val="3296D2"/>
                </a:solidFill>
              </a:rPr>
              <a:t>CORHA Product Offerings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92DB97-00A7-420D-B8B3-9B43E80BD9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8571" y="1446848"/>
            <a:ext cx="10515600" cy="5628120"/>
          </a:xfrm>
        </p:spPr>
        <p:txBody>
          <a:bodyPr/>
          <a:lstStyle/>
          <a:p>
            <a:pPr marL="457200" lvl="1" indent="0">
              <a:buNone/>
            </a:pPr>
            <a:endParaRPr lang="en-US" sz="1050" dirty="0">
              <a:solidFill>
                <a:prstClr val="black"/>
              </a:solidFill>
            </a:endParaRPr>
          </a:p>
          <a:p>
            <a:pPr marL="257175" lvl="1">
              <a:spcAft>
                <a:spcPts val="1200"/>
              </a:spcAft>
            </a:pPr>
            <a:r>
              <a:rPr lang="en-US" sz="2800" b="1" dirty="0">
                <a:solidFill>
                  <a:prstClr val="black"/>
                </a:solidFill>
              </a:rPr>
              <a:t>Searchable clearinghouse</a:t>
            </a:r>
          </a:p>
          <a:p>
            <a:pPr lvl="1">
              <a:spcAft>
                <a:spcPts val="1200"/>
              </a:spcAft>
            </a:pPr>
            <a:r>
              <a:rPr lang="en-US" sz="2800" dirty="0">
                <a:solidFill>
                  <a:prstClr val="black"/>
                </a:solidFill>
              </a:rPr>
              <a:t>HAI/AR outbreak response abstracts from select annual meetings</a:t>
            </a:r>
          </a:p>
          <a:p>
            <a:pPr lvl="1">
              <a:spcAft>
                <a:spcPts val="1200"/>
              </a:spcAft>
            </a:pPr>
            <a:r>
              <a:rPr lang="en-US" sz="2800" dirty="0">
                <a:solidFill>
                  <a:prstClr val="black"/>
                </a:solidFill>
              </a:rPr>
              <a:t>Investigation tools and resources</a:t>
            </a:r>
          </a:p>
          <a:p>
            <a:pPr lvl="1">
              <a:spcAft>
                <a:spcPts val="1200"/>
              </a:spcAft>
            </a:pPr>
            <a:r>
              <a:rPr lang="en-US" sz="2800" dirty="0">
                <a:solidFill>
                  <a:prstClr val="black"/>
                </a:solidFill>
              </a:rPr>
              <a:t>Users will be able to submit materials for consideration</a:t>
            </a:r>
          </a:p>
          <a:p>
            <a:pPr marL="257175" lvl="1"/>
            <a:endParaRPr lang="en-US" sz="300" dirty="0">
              <a:solidFill>
                <a:prstClr val="black"/>
              </a:solidFill>
            </a:endParaRPr>
          </a:p>
          <a:p>
            <a:pPr marL="257175" lvl="1"/>
            <a:endParaRPr lang="en-US" sz="300" dirty="0">
              <a:solidFill>
                <a:prstClr val="black"/>
              </a:solidFill>
            </a:endParaRP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028EDC6-331B-42B6-AA0F-D0E0DDAF8D8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6317" y="5747324"/>
            <a:ext cx="1083810" cy="1083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2877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DE622-6D30-4315-95CF-3D6AB6FA1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571" y="121285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rgbClr val="3296D2"/>
                </a:solidFill>
              </a:rPr>
              <a:t>CORHA Product Offerings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92DB97-00A7-420D-B8B3-9B43E80BD9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0717" y="1064135"/>
            <a:ext cx="10515600" cy="5628120"/>
          </a:xfrm>
        </p:spPr>
        <p:txBody>
          <a:bodyPr/>
          <a:lstStyle/>
          <a:p>
            <a:pPr marL="457200" lvl="1" indent="0">
              <a:buNone/>
            </a:pPr>
            <a:endParaRPr lang="en-US" sz="1050" dirty="0">
              <a:solidFill>
                <a:prstClr val="black"/>
              </a:solidFill>
            </a:endParaRPr>
          </a:p>
          <a:p>
            <a:pPr marL="257175" lvl="1">
              <a:spcAft>
                <a:spcPts val="1200"/>
              </a:spcAft>
            </a:pPr>
            <a:r>
              <a:rPr lang="en-US" sz="2800" b="1" dirty="0">
                <a:solidFill>
                  <a:prstClr val="black"/>
                </a:solidFill>
              </a:rPr>
              <a:t>High-level </a:t>
            </a:r>
            <a:r>
              <a:rPr lang="en-US" sz="2800" b="1" dirty="0" smtClean="0">
                <a:solidFill>
                  <a:prstClr val="black"/>
                </a:solidFill>
              </a:rPr>
              <a:t>guidance/tools </a:t>
            </a:r>
            <a:r>
              <a:rPr lang="en-US" sz="2800" b="1" dirty="0">
                <a:solidFill>
                  <a:prstClr val="black"/>
                </a:solidFill>
              </a:rPr>
              <a:t>related to strategic objectives</a:t>
            </a:r>
          </a:p>
          <a:p>
            <a:pPr lvl="1">
              <a:spcAft>
                <a:spcPts val="1200"/>
              </a:spcAft>
            </a:pPr>
            <a:r>
              <a:rPr lang="en-US" sz="2800" dirty="0">
                <a:solidFill>
                  <a:prstClr val="black"/>
                </a:solidFill>
              </a:rPr>
              <a:t> E.g., Best practices for </a:t>
            </a:r>
            <a:r>
              <a:rPr lang="en-US" sz="2800" dirty="0" smtClean="0">
                <a:solidFill>
                  <a:prstClr val="black"/>
                </a:solidFill>
              </a:rPr>
              <a:t>improved </a:t>
            </a:r>
            <a:r>
              <a:rPr lang="en-US" sz="2800" dirty="0">
                <a:solidFill>
                  <a:prstClr val="black"/>
                </a:solidFill>
              </a:rPr>
              <a:t>detection of potential outbreaks using existing data </a:t>
            </a:r>
            <a:r>
              <a:rPr lang="en-US" sz="2800" dirty="0" smtClean="0">
                <a:solidFill>
                  <a:prstClr val="black"/>
                </a:solidFill>
              </a:rPr>
              <a:t>sources (A-3)</a:t>
            </a:r>
            <a:endParaRPr lang="en-US" sz="2800" dirty="0">
              <a:solidFill>
                <a:prstClr val="black"/>
              </a:solidFill>
            </a:endParaRPr>
          </a:p>
          <a:p>
            <a:pPr lvl="1">
              <a:spcAft>
                <a:spcPts val="1200"/>
              </a:spcAft>
            </a:pPr>
            <a:r>
              <a:rPr lang="en-US" sz="2800" dirty="0">
                <a:solidFill>
                  <a:prstClr val="black"/>
                </a:solidFill>
              </a:rPr>
              <a:t> E.g., Laboratory best practices to support outbreak detection and </a:t>
            </a:r>
            <a:r>
              <a:rPr lang="en-US" sz="2800" dirty="0" smtClean="0">
                <a:solidFill>
                  <a:prstClr val="black"/>
                </a:solidFill>
              </a:rPr>
              <a:t>investigations (AB-4)</a:t>
            </a:r>
            <a:endParaRPr lang="en-US" sz="2800" dirty="0">
              <a:solidFill>
                <a:prstClr val="black"/>
              </a:solidFill>
            </a:endParaRPr>
          </a:p>
          <a:p>
            <a:pPr lvl="1">
              <a:spcAft>
                <a:spcPts val="1200"/>
              </a:spcAft>
            </a:pPr>
            <a:r>
              <a:rPr lang="en-US" sz="2800" dirty="0">
                <a:solidFill>
                  <a:prstClr val="black"/>
                </a:solidFill>
              </a:rPr>
              <a:t> E.g., Suggestions for </a:t>
            </a:r>
            <a:r>
              <a:rPr lang="en-US" sz="2800" dirty="0" smtClean="0">
                <a:solidFill>
                  <a:prstClr val="black"/>
                </a:solidFill>
              </a:rPr>
              <a:t>improving data management for outbreak investigation and response activity tracking (B-3)</a:t>
            </a:r>
            <a:endParaRPr lang="en-US" sz="2800" dirty="0">
              <a:solidFill>
                <a:prstClr val="black"/>
              </a:solidFill>
            </a:endParaRPr>
          </a:p>
          <a:p>
            <a:pPr marL="28575" lvl="1" indent="0">
              <a:buNone/>
            </a:pPr>
            <a:endParaRPr lang="en-US" sz="300" dirty="0">
              <a:solidFill>
                <a:prstClr val="black"/>
              </a:solidFill>
            </a:endParaRPr>
          </a:p>
          <a:p>
            <a:pPr marL="257175" lvl="1"/>
            <a:endParaRPr lang="en-US" sz="300" dirty="0">
              <a:solidFill>
                <a:prstClr val="black"/>
              </a:solidFill>
            </a:endParaRPr>
          </a:p>
          <a:p>
            <a:pPr marL="257175" lvl="1"/>
            <a:endParaRPr lang="en-US" sz="300" dirty="0">
              <a:solidFill>
                <a:prstClr val="black"/>
              </a:solidFill>
            </a:endParaRP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028EDC6-331B-42B6-AA0F-D0E0DDAF8D8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6317" y="5747324"/>
            <a:ext cx="1083810" cy="1083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473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DE622-6D30-4315-95CF-3D6AB6FA1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571" y="121285"/>
            <a:ext cx="10515600" cy="1325563"/>
          </a:xfrm>
        </p:spPr>
        <p:txBody>
          <a:bodyPr/>
          <a:lstStyle/>
          <a:p>
            <a:r>
              <a:rPr lang="en-US" b="1" dirty="0" smtClean="0">
                <a:solidFill>
                  <a:srgbClr val="3296D2"/>
                </a:solidFill>
              </a:rPr>
              <a:t>CORHA High Level Guidance: CIFOR Model</a:t>
            </a:r>
            <a:endParaRPr lang="en-US" b="1" dirty="0">
              <a:solidFill>
                <a:srgbClr val="3296D2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028EDC6-331B-42B6-AA0F-D0E0DDAF8D8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6317" y="5747324"/>
            <a:ext cx="1083810" cy="108381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6310" y="1446848"/>
            <a:ext cx="8580121" cy="528098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736477" y="1426717"/>
            <a:ext cx="3185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//cifor.us/products/guidelines</a:t>
            </a:r>
          </a:p>
        </p:txBody>
      </p:sp>
    </p:spTree>
    <p:extLst>
      <p:ext uri="{BB962C8B-B14F-4D97-AF65-F5344CB8AC3E}">
        <p14:creationId xmlns:p14="http://schemas.microsoft.com/office/powerpoint/2010/main" val="2734198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DE622-6D30-4315-95CF-3D6AB6FA18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 smtClean="0">
                <a:solidFill>
                  <a:srgbClr val="3296D2"/>
                </a:solidFill>
              </a:rPr>
              <a:t>CORHA High Level Guidance: Draft Roadmap</a:t>
            </a:r>
            <a:endParaRPr lang="en-US" sz="4400" b="1" dirty="0">
              <a:solidFill>
                <a:srgbClr val="3296D2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028EDC6-331B-42B6-AA0F-D0E0DDAF8D8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6317" y="5747324"/>
            <a:ext cx="1083810" cy="1083810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A92DB97-00A7-420D-B8B3-9B43E80BD9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208" y="1797368"/>
            <a:ext cx="10086109" cy="5628120"/>
          </a:xfrm>
        </p:spPr>
        <p:txBody>
          <a:bodyPr/>
          <a:lstStyle/>
          <a:p>
            <a:pPr marL="457200" lvl="1" indent="0">
              <a:buNone/>
            </a:pPr>
            <a:endParaRPr lang="en-US" sz="1050" dirty="0">
              <a:solidFill>
                <a:prstClr val="black"/>
              </a:solidFill>
            </a:endParaRPr>
          </a:p>
          <a:p>
            <a:pPr marL="257175" lvl="1">
              <a:spcAft>
                <a:spcPts val="1800"/>
              </a:spcAft>
            </a:pPr>
            <a:r>
              <a:rPr lang="en-US" sz="2800" b="1" dirty="0" smtClean="0">
                <a:solidFill>
                  <a:prstClr val="black"/>
                </a:solidFill>
              </a:rPr>
              <a:t>Aim – </a:t>
            </a:r>
            <a:r>
              <a:rPr lang="en-US" sz="2800" dirty="0" smtClean="0">
                <a:solidFill>
                  <a:prstClr val="black"/>
                </a:solidFill>
              </a:rPr>
              <a:t>foundational reference for </a:t>
            </a:r>
            <a:r>
              <a:rPr lang="en-US" sz="2800" dirty="0">
                <a:solidFill>
                  <a:prstClr val="black"/>
                </a:solidFill>
              </a:rPr>
              <a:t>HAI/AR outbreak detection, reporting, investigation and </a:t>
            </a:r>
            <a:r>
              <a:rPr lang="en-US" sz="2800" dirty="0" smtClean="0">
                <a:solidFill>
                  <a:prstClr val="black"/>
                </a:solidFill>
              </a:rPr>
              <a:t>control</a:t>
            </a:r>
          </a:p>
          <a:p>
            <a:pPr marL="257175" lvl="1">
              <a:spcAft>
                <a:spcPts val="1800"/>
              </a:spcAft>
            </a:pPr>
            <a:r>
              <a:rPr lang="en-US" sz="2800" b="1" dirty="0" smtClean="0">
                <a:solidFill>
                  <a:prstClr val="black"/>
                </a:solidFill>
              </a:rPr>
              <a:t>Audience</a:t>
            </a:r>
            <a:r>
              <a:rPr lang="en-US" sz="2800" dirty="0" smtClean="0">
                <a:solidFill>
                  <a:prstClr val="black"/>
                </a:solidFill>
              </a:rPr>
              <a:t> – </a:t>
            </a:r>
            <a:r>
              <a:rPr lang="en-US" sz="2800" dirty="0">
                <a:solidFill>
                  <a:prstClr val="black"/>
                </a:solidFill>
              </a:rPr>
              <a:t>public health, healthcare and other </a:t>
            </a:r>
            <a:r>
              <a:rPr lang="en-US" sz="2800" dirty="0" smtClean="0">
                <a:solidFill>
                  <a:prstClr val="black"/>
                </a:solidFill>
              </a:rPr>
              <a:t>stakeholders</a:t>
            </a:r>
          </a:p>
          <a:p>
            <a:pPr marL="257175" lvl="1">
              <a:spcAft>
                <a:spcPts val="1200"/>
              </a:spcAft>
            </a:pPr>
            <a:r>
              <a:rPr lang="en-US" sz="2800" b="1" dirty="0">
                <a:solidFill>
                  <a:prstClr val="black"/>
                </a:solidFill>
              </a:rPr>
              <a:t>Opportunity</a:t>
            </a:r>
            <a:r>
              <a:rPr lang="en-US" sz="2800" dirty="0">
                <a:solidFill>
                  <a:prstClr val="black"/>
                </a:solidFill>
              </a:rPr>
              <a:t> </a:t>
            </a:r>
            <a:r>
              <a:rPr lang="en-US" sz="2800" dirty="0" smtClean="0">
                <a:solidFill>
                  <a:prstClr val="black"/>
                </a:solidFill>
              </a:rPr>
              <a:t>– </a:t>
            </a:r>
            <a:r>
              <a:rPr lang="en-US" sz="2800" dirty="0">
                <a:solidFill>
                  <a:prstClr val="black"/>
                </a:solidFill>
              </a:rPr>
              <a:t>completed HLG will serve as </a:t>
            </a:r>
            <a:r>
              <a:rPr lang="en-US" sz="2800" dirty="0" smtClean="0">
                <a:solidFill>
                  <a:prstClr val="black"/>
                </a:solidFill>
              </a:rPr>
              <a:t>principal </a:t>
            </a:r>
            <a:r>
              <a:rPr lang="en-US" sz="2800" dirty="0">
                <a:solidFill>
                  <a:prstClr val="black"/>
                </a:solidFill>
              </a:rPr>
              <a:t>CORHA product </a:t>
            </a:r>
            <a:r>
              <a:rPr lang="en-US" sz="2800" dirty="0" smtClean="0">
                <a:solidFill>
                  <a:prstClr val="black"/>
                </a:solidFill>
              </a:rPr>
              <a:t>and means </a:t>
            </a:r>
            <a:r>
              <a:rPr lang="en-US" sz="2800" dirty="0">
                <a:solidFill>
                  <a:prstClr val="black"/>
                </a:solidFill>
              </a:rPr>
              <a:t>to advance our mission and vision </a:t>
            </a:r>
            <a:endParaRPr lang="en-US" sz="2800" dirty="0" smtClean="0">
              <a:solidFill>
                <a:prstClr val="black"/>
              </a:solidFill>
            </a:endParaRPr>
          </a:p>
          <a:p>
            <a:pPr marL="257175" lvl="1">
              <a:spcAft>
                <a:spcPts val="1200"/>
              </a:spcAft>
            </a:pPr>
            <a:endParaRPr lang="en-US" sz="2800" dirty="0">
              <a:solidFill>
                <a:prstClr val="black"/>
              </a:solidFill>
            </a:endParaRPr>
          </a:p>
          <a:p>
            <a:pPr marL="257175" lvl="1"/>
            <a:endParaRPr lang="en-US" sz="300" dirty="0">
              <a:solidFill>
                <a:prstClr val="black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537471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DE622-6D30-4315-95CF-3D6AB6FA18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 smtClean="0">
                <a:solidFill>
                  <a:srgbClr val="3296D2"/>
                </a:solidFill>
              </a:rPr>
              <a:t>CORHA High Level Guidance: Format &amp; Approach</a:t>
            </a:r>
            <a:endParaRPr lang="en-US" sz="4400" b="1" dirty="0">
              <a:solidFill>
                <a:srgbClr val="3296D2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028EDC6-331B-42B6-AA0F-D0E0DDAF8D8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6317" y="5747324"/>
            <a:ext cx="1083810" cy="1083810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A92DB97-00A7-420D-B8B3-9B43E80BD9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208" y="1797368"/>
            <a:ext cx="10086109" cy="5628120"/>
          </a:xfrm>
        </p:spPr>
        <p:txBody>
          <a:bodyPr/>
          <a:lstStyle/>
          <a:p>
            <a:pPr marL="457200" lvl="1" indent="0">
              <a:buNone/>
            </a:pPr>
            <a:endParaRPr lang="en-US" sz="1050" dirty="0">
              <a:solidFill>
                <a:prstClr val="black"/>
              </a:solidFill>
            </a:endParaRPr>
          </a:p>
          <a:p>
            <a:pPr marL="257175" lvl="1">
              <a:spcAft>
                <a:spcPts val="1800"/>
              </a:spcAft>
            </a:pPr>
            <a:r>
              <a:rPr lang="en-US" sz="2800" b="1" dirty="0" smtClean="0">
                <a:solidFill>
                  <a:prstClr val="black"/>
                </a:solidFill>
              </a:rPr>
              <a:t>Chapter Structure – </a:t>
            </a:r>
            <a:r>
              <a:rPr lang="en-US" sz="2800" dirty="0" smtClean="0">
                <a:solidFill>
                  <a:prstClr val="black"/>
                </a:solidFill>
              </a:rPr>
              <a:t>logical progression from planning to performance and from basic to advanced topics</a:t>
            </a:r>
            <a:endParaRPr lang="en-US" sz="2800" dirty="0" smtClean="0">
              <a:solidFill>
                <a:prstClr val="black"/>
              </a:solidFill>
            </a:endParaRPr>
          </a:p>
          <a:p>
            <a:pPr marL="257175" lvl="1">
              <a:spcAft>
                <a:spcPts val="1800"/>
              </a:spcAft>
            </a:pPr>
            <a:r>
              <a:rPr lang="en-US" sz="2800" b="1" dirty="0" smtClean="0">
                <a:solidFill>
                  <a:prstClr val="black"/>
                </a:solidFill>
              </a:rPr>
              <a:t>Format</a:t>
            </a:r>
            <a:r>
              <a:rPr lang="en-US" sz="2800" dirty="0" smtClean="0">
                <a:solidFill>
                  <a:prstClr val="black"/>
                </a:solidFill>
              </a:rPr>
              <a:t> – </a:t>
            </a:r>
            <a:r>
              <a:rPr lang="en-US" sz="2800" dirty="0">
                <a:solidFill>
                  <a:prstClr val="black"/>
                </a:solidFill>
              </a:rPr>
              <a:t>web and digital platforms </a:t>
            </a:r>
            <a:r>
              <a:rPr lang="en-US" sz="2800" dirty="0" smtClean="0">
                <a:solidFill>
                  <a:prstClr val="black"/>
                </a:solidFill>
              </a:rPr>
              <a:t>(w/ print options)</a:t>
            </a:r>
          </a:p>
          <a:p>
            <a:pPr marL="257175" lvl="1">
              <a:spcAft>
                <a:spcPts val="1800"/>
              </a:spcAft>
            </a:pPr>
            <a:r>
              <a:rPr lang="en-US" sz="2800" b="1" dirty="0" smtClean="0">
                <a:solidFill>
                  <a:prstClr val="black"/>
                </a:solidFill>
              </a:rPr>
              <a:t>Phasing</a:t>
            </a:r>
            <a:r>
              <a:rPr lang="en-US" sz="2800" dirty="0" smtClean="0">
                <a:solidFill>
                  <a:prstClr val="black"/>
                </a:solidFill>
              </a:rPr>
              <a:t> </a:t>
            </a:r>
            <a:r>
              <a:rPr lang="en-US" sz="2800" dirty="0">
                <a:solidFill>
                  <a:prstClr val="black"/>
                </a:solidFill>
              </a:rPr>
              <a:t>– </a:t>
            </a:r>
            <a:r>
              <a:rPr lang="en-US" sz="2800" dirty="0" smtClean="0">
                <a:solidFill>
                  <a:prstClr val="black"/>
                </a:solidFill>
              </a:rPr>
              <a:t>will deviate from order </a:t>
            </a:r>
            <a:r>
              <a:rPr lang="en-US" sz="2800" dirty="0">
                <a:solidFill>
                  <a:prstClr val="black"/>
                </a:solidFill>
              </a:rPr>
              <a:t>in which proposed </a:t>
            </a:r>
            <a:r>
              <a:rPr lang="en-US" sz="2800" dirty="0" smtClean="0">
                <a:solidFill>
                  <a:prstClr val="black"/>
                </a:solidFill>
              </a:rPr>
              <a:t>chapters/modules </a:t>
            </a:r>
            <a:r>
              <a:rPr lang="en-US" sz="2800" dirty="0">
                <a:solidFill>
                  <a:prstClr val="black"/>
                </a:solidFill>
              </a:rPr>
              <a:t>appear in the overall HLG outline</a:t>
            </a:r>
            <a:endParaRPr lang="en-US" sz="2800" dirty="0" smtClean="0">
              <a:solidFill>
                <a:prstClr val="black"/>
              </a:solidFill>
            </a:endParaRPr>
          </a:p>
          <a:p>
            <a:pPr marL="257175" lvl="1">
              <a:spcAft>
                <a:spcPts val="1200"/>
              </a:spcAft>
            </a:pPr>
            <a:endParaRPr lang="en-US" sz="2800" dirty="0">
              <a:solidFill>
                <a:prstClr val="black"/>
              </a:solidFill>
            </a:endParaRPr>
          </a:p>
          <a:p>
            <a:pPr marL="257175" lvl="1"/>
            <a:endParaRPr lang="en-US" sz="300" dirty="0">
              <a:solidFill>
                <a:prstClr val="black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545645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DE622-6D30-4315-95CF-3D6AB6FA1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80" y="-213360"/>
            <a:ext cx="10972800" cy="1143000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solidFill>
                  <a:srgbClr val="3296D2"/>
                </a:solidFill>
              </a:rPr>
              <a:t>CORHA High Level Guidance: Draft Outline</a:t>
            </a:r>
            <a:endParaRPr lang="en-US" sz="4400" b="1" dirty="0">
              <a:solidFill>
                <a:srgbClr val="3296D2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028EDC6-331B-42B6-AA0F-D0E0DDAF8D8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6317" y="5747324"/>
            <a:ext cx="1083810" cy="1083810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A92DB97-00A7-420D-B8B3-9B43E80BD9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208" y="1050614"/>
            <a:ext cx="10086109" cy="5628120"/>
          </a:xfrm>
        </p:spPr>
        <p:txBody>
          <a:bodyPr lIns="182880">
            <a:normAutofit lnSpcReduction="10000"/>
          </a:bodyPr>
          <a:lstStyle/>
          <a:p>
            <a:pPr marL="457200" lvl="1" indent="0">
              <a:buNone/>
            </a:pPr>
            <a:endParaRPr lang="en-US" sz="1050" dirty="0">
              <a:solidFill>
                <a:schemeClr val="tx1"/>
              </a:solidFill>
            </a:endParaRPr>
          </a:p>
          <a:p>
            <a:pPr marL="0" lvl="0" indent="0">
              <a:spcAft>
                <a:spcPts val="600"/>
              </a:spcAft>
              <a:buNone/>
            </a:pPr>
            <a:r>
              <a:rPr lang="en-US" sz="2000" dirty="0" smtClean="0">
                <a:solidFill>
                  <a:schemeClr val="tx1"/>
                </a:solidFill>
              </a:rPr>
              <a:t>1</a:t>
            </a:r>
            <a:r>
              <a:rPr lang="en-US" sz="2000" dirty="0">
                <a:solidFill>
                  <a:schemeClr val="tx1"/>
                </a:solidFill>
              </a:rPr>
              <a:t>: </a:t>
            </a:r>
            <a:r>
              <a:rPr lang="en-US" sz="2000" dirty="0" smtClean="0">
                <a:solidFill>
                  <a:schemeClr val="tx1"/>
                </a:solidFill>
              </a:rPr>
              <a:t>Overview</a:t>
            </a:r>
            <a:endParaRPr lang="en-US" sz="2000" dirty="0">
              <a:solidFill>
                <a:schemeClr val="tx1"/>
              </a:solidFill>
            </a:endParaRPr>
          </a:p>
          <a:p>
            <a:pPr marL="0" lvl="0" indent="0">
              <a:spcAft>
                <a:spcPts val="600"/>
              </a:spcAft>
              <a:buNone/>
            </a:pPr>
            <a:r>
              <a:rPr lang="en-US" sz="2000" dirty="0" smtClean="0">
                <a:solidFill>
                  <a:schemeClr val="tx1"/>
                </a:solidFill>
              </a:rPr>
              <a:t>2</a:t>
            </a:r>
            <a:r>
              <a:rPr lang="en-US" sz="2000" dirty="0">
                <a:solidFill>
                  <a:schemeClr val="tx1"/>
                </a:solidFill>
              </a:rPr>
              <a:t>: Fundamental </a:t>
            </a:r>
            <a:r>
              <a:rPr lang="en-US" sz="2000" dirty="0" smtClean="0">
                <a:solidFill>
                  <a:schemeClr val="tx1"/>
                </a:solidFill>
              </a:rPr>
              <a:t>Concepts</a:t>
            </a:r>
            <a:endParaRPr lang="en-US" sz="2000" dirty="0">
              <a:solidFill>
                <a:schemeClr val="tx1"/>
              </a:solidFill>
            </a:endParaRPr>
          </a:p>
          <a:p>
            <a:pPr marL="0" lvl="0" indent="0">
              <a:spcAft>
                <a:spcPts val="600"/>
              </a:spcAft>
              <a:buNone/>
            </a:pPr>
            <a:r>
              <a:rPr lang="en-US" sz="2000" dirty="0" smtClean="0">
                <a:solidFill>
                  <a:schemeClr val="tx1"/>
                </a:solidFill>
              </a:rPr>
              <a:t>3</a:t>
            </a:r>
            <a:r>
              <a:rPr lang="en-US" sz="2000" dirty="0">
                <a:solidFill>
                  <a:schemeClr val="tx1"/>
                </a:solidFill>
              </a:rPr>
              <a:t>: Planning and </a:t>
            </a:r>
            <a:r>
              <a:rPr lang="en-US" sz="2000" dirty="0" smtClean="0">
                <a:solidFill>
                  <a:schemeClr val="tx1"/>
                </a:solidFill>
              </a:rPr>
              <a:t>Preparation**</a:t>
            </a:r>
            <a:endParaRPr lang="en-US" sz="2000" dirty="0">
              <a:solidFill>
                <a:schemeClr val="tx1"/>
              </a:solidFill>
            </a:endParaRPr>
          </a:p>
          <a:p>
            <a:pPr marL="0" lvl="0" indent="0">
              <a:spcAft>
                <a:spcPts val="600"/>
              </a:spcAft>
              <a:buNone/>
            </a:pPr>
            <a:r>
              <a:rPr lang="en-US" sz="2000" dirty="0" smtClean="0">
                <a:solidFill>
                  <a:schemeClr val="tx1"/>
                </a:solidFill>
              </a:rPr>
              <a:t>4</a:t>
            </a:r>
            <a:r>
              <a:rPr lang="en-US" sz="2000" dirty="0">
                <a:solidFill>
                  <a:schemeClr val="tx1"/>
                </a:solidFill>
              </a:rPr>
              <a:t>: </a:t>
            </a:r>
            <a:r>
              <a:rPr lang="en-US" sz="2000" dirty="0" smtClean="0">
                <a:solidFill>
                  <a:schemeClr val="tx1"/>
                </a:solidFill>
              </a:rPr>
              <a:t>Detection </a:t>
            </a:r>
            <a:r>
              <a:rPr lang="en-US" sz="2000" dirty="0">
                <a:solidFill>
                  <a:schemeClr val="tx1"/>
                </a:solidFill>
              </a:rPr>
              <a:t>and </a:t>
            </a:r>
            <a:r>
              <a:rPr lang="en-US" sz="2000" dirty="0" smtClean="0">
                <a:solidFill>
                  <a:schemeClr val="tx1"/>
                </a:solidFill>
              </a:rPr>
              <a:t>Reporting*</a:t>
            </a:r>
            <a:endParaRPr lang="en-US" sz="2000" dirty="0">
              <a:solidFill>
                <a:schemeClr val="tx1"/>
              </a:solidFill>
            </a:endParaRPr>
          </a:p>
          <a:p>
            <a:pPr marL="0" lvl="0" indent="0">
              <a:spcAft>
                <a:spcPts val="600"/>
              </a:spcAft>
              <a:buNone/>
            </a:pPr>
            <a:r>
              <a:rPr lang="en-US" sz="2000" dirty="0" smtClean="0">
                <a:solidFill>
                  <a:schemeClr val="tx1"/>
                </a:solidFill>
              </a:rPr>
              <a:t>5</a:t>
            </a:r>
            <a:r>
              <a:rPr lang="en-US" sz="2000" dirty="0">
                <a:solidFill>
                  <a:schemeClr val="tx1"/>
                </a:solidFill>
              </a:rPr>
              <a:t>: Investigation of HAI/AR </a:t>
            </a:r>
            <a:r>
              <a:rPr lang="en-US" sz="2000" dirty="0" smtClean="0">
                <a:solidFill>
                  <a:schemeClr val="tx1"/>
                </a:solidFill>
              </a:rPr>
              <a:t>Outbreaks***</a:t>
            </a:r>
            <a:endParaRPr lang="en-US" sz="2000" dirty="0">
              <a:solidFill>
                <a:schemeClr val="tx1"/>
              </a:solidFill>
            </a:endParaRPr>
          </a:p>
          <a:p>
            <a:pPr marL="0" lvl="0" indent="0">
              <a:spcAft>
                <a:spcPts val="600"/>
              </a:spcAft>
              <a:buNone/>
            </a:pPr>
            <a:r>
              <a:rPr lang="en-US" sz="2000" dirty="0" smtClean="0">
                <a:solidFill>
                  <a:schemeClr val="tx1"/>
                </a:solidFill>
              </a:rPr>
              <a:t>6</a:t>
            </a:r>
            <a:r>
              <a:rPr lang="en-US" sz="2000" dirty="0">
                <a:solidFill>
                  <a:schemeClr val="tx1"/>
                </a:solidFill>
              </a:rPr>
              <a:t>: Laboratory Best Practices in Support of HAI/AR Outbreak </a:t>
            </a:r>
            <a:r>
              <a:rPr lang="en-US" sz="2000" dirty="0" smtClean="0">
                <a:solidFill>
                  <a:schemeClr val="tx1"/>
                </a:solidFill>
              </a:rPr>
              <a:t>Response^</a:t>
            </a:r>
            <a:endParaRPr lang="en-US" sz="2000" dirty="0">
              <a:solidFill>
                <a:schemeClr val="tx1"/>
              </a:solidFill>
            </a:endParaRPr>
          </a:p>
          <a:p>
            <a:pPr marL="0" lvl="0" indent="0">
              <a:spcAft>
                <a:spcPts val="600"/>
              </a:spcAft>
              <a:buNone/>
            </a:pPr>
            <a:r>
              <a:rPr lang="en-US" sz="2000" dirty="0" smtClean="0">
                <a:solidFill>
                  <a:schemeClr val="tx1"/>
                </a:solidFill>
              </a:rPr>
              <a:t>7</a:t>
            </a:r>
            <a:r>
              <a:rPr lang="en-US" sz="2000" dirty="0">
                <a:solidFill>
                  <a:schemeClr val="tx1"/>
                </a:solidFill>
              </a:rPr>
              <a:t>: Special Consideration for Multi-Jurisdictional Outbreaks</a:t>
            </a:r>
          </a:p>
          <a:p>
            <a:pPr marL="0" lvl="0" indent="0">
              <a:spcAft>
                <a:spcPts val="600"/>
              </a:spcAft>
              <a:buNone/>
            </a:pPr>
            <a:r>
              <a:rPr lang="en-US" sz="2000" dirty="0" smtClean="0">
                <a:solidFill>
                  <a:schemeClr val="tx1"/>
                </a:solidFill>
              </a:rPr>
              <a:t>8</a:t>
            </a:r>
            <a:r>
              <a:rPr lang="en-US" sz="2000" dirty="0">
                <a:solidFill>
                  <a:schemeClr val="tx1"/>
                </a:solidFill>
              </a:rPr>
              <a:t>: Performance </a:t>
            </a:r>
            <a:r>
              <a:rPr lang="en-US" sz="2000" dirty="0" smtClean="0">
                <a:solidFill>
                  <a:schemeClr val="tx1"/>
                </a:solidFill>
              </a:rPr>
              <a:t>Indicators</a:t>
            </a:r>
            <a:endParaRPr lang="en-US" sz="2000" dirty="0">
              <a:solidFill>
                <a:schemeClr val="tx1"/>
              </a:solidFill>
            </a:endParaRPr>
          </a:p>
          <a:p>
            <a:pPr marL="0" lvl="0" indent="0">
              <a:spcAft>
                <a:spcPts val="600"/>
              </a:spcAft>
              <a:buNone/>
            </a:pPr>
            <a:r>
              <a:rPr lang="en-US" sz="2000" dirty="0" smtClean="0">
                <a:solidFill>
                  <a:schemeClr val="tx1"/>
                </a:solidFill>
              </a:rPr>
              <a:t>9</a:t>
            </a:r>
            <a:r>
              <a:rPr lang="en-US" sz="2000" dirty="0">
                <a:solidFill>
                  <a:schemeClr val="tx1"/>
                </a:solidFill>
              </a:rPr>
              <a:t>: Legal </a:t>
            </a:r>
            <a:r>
              <a:rPr lang="en-US" sz="2000" dirty="0" smtClean="0">
                <a:solidFill>
                  <a:schemeClr val="tx1"/>
                </a:solidFill>
              </a:rPr>
              <a:t>Considerations</a:t>
            </a:r>
            <a:endParaRPr lang="en-US" sz="2000" dirty="0">
              <a:solidFill>
                <a:schemeClr val="tx1"/>
              </a:solidFill>
            </a:endParaRPr>
          </a:p>
          <a:p>
            <a:pPr marL="0" lvl="0" indent="0">
              <a:spcAft>
                <a:spcPts val="600"/>
              </a:spcAft>
              <a:buNone/>
            </a:pPr>
            <a:r>
              <a:rPr lang="en-US" sz="2000" dirty="0">
                <a:solidFill>
                  <a:schemeClr val="accent1"/>
                </a:solidFill>
              </a:rPr>
              <a:t>Supplement: </a:t>
            </a:r>
            <a:r>
              <a:rPr lang="en-US" sz="2000" dirty="0" smtClean="0">
                <a:solidFill>
                  <a:schemeClr val="accent1"/>
                </a:solidFill>
              </a:rPr>
              <a:t>  Communications</a:t>
            </a:r>
            <a:r>
              <a:rPr lang="en-US" sz="2000" dirty="0">
                <a:solidFill>
                  <a:schemeClr val="accent1"/>
                </a:solidFill>
              </a:rPr>
              <a:t>, Media, Public Reporting, Notification and Disclosure </a:t>
            </a:r>
          </a:p>
          <a:p>
            <a:pPr marL="0" lvl="0" indent="0">
              <a:spcAft>
                <a:spcPts val="600"/>
              </a:spcAft>
              <a:buNone/>
            </a:pPr>
            <a:r>
              <a:rPr lang="en-US" sz="2000" dirty="0">
                <a:solidFill>
                  <a:schemeClr val="accent1"/>
                </a:solidFill>
              </a:rPr>
              <a:t>Supplement: </a:t>
            </a:r>
            <a:r>
              <a:rPr lang="en-US" sz="2000" dirty="0" smtClean="0">
                <a:solidFill>
                  <a:schemeClr val="accent1"/>
                </a:solidFill>
              </a:rPr>
              <a:t>  Medical </a:t>
            </a:r>
            <a:r>
              <a:rPr lang="en-US" sz="2000" dirty="0">
                <a:solidFill>
                  <a:schemeClr val="accent1"/>
                </a:solidFill>
              </a:rPr>
              <a:t>Product </a:t>
            </a:r>
            <a:r>
              <a:rPr lang="en-US" sz="2000" dirty="0" smtClean="0">
                <a:solidFill>
                  <a:schemeClr val="accent1"/>
                </a:solidFill>
              </a:rPr>
              <a:t>Investigations</a:t>
            </a:r>
            <a:endParaRPr lang="en-US" sz="2000" dirty="0">
              <a:solidFill>
                <a:schemeClr val="accent1"/>
              </a:solidFill>
            </a:endParaRPr>
          </a:p>
          <a:p>
            <a:pPr marL="0" lvl="0" indent="0">
              <a:spcAft>
                <a:spcPts val="600"/>
              </a:spcAft>
              <a:buNone/>
            </a:pPr>
            <a:r>
              <a:rPr lang="en-US" sz="2000" dirty="0">
                <a:solidFill>
                  <a:schemeClr val="accent1"/>
                </a:solidFill>
              </a:rPr>
              <a:t>Supplement: </a:t>
            </a:r>
            <a:r>
              <a:rPr lang="en-US" sz="2000" dirty="0" smtClean="0">
                <a:solidFill>
                  <a:schemeClr val="accent1"/>
                </a:solidFill>
              </a:rPr>
              <a:t>  Infection </a:t>
            </a:r>
            <a:r>
              <a:rPr lang="en-US" sz="2000" dirty="0">
                <a:solidFill>
                  <a:schemeClr val="accent1"/>
                </a:solidFill>
              </a:rPr>
              <a:t>Control Breach Investigations</a:t>
            </a:r>
          </a:p>
        </p:txBody>
      </p:sp>
    </p:spTree>
    <p:extLst>
      <p:ext uri="{BB962C8B-B14F-4D97-AF65-F5344CB8AC3E}">
        <p14:creationId xmlns:p14="http://schemas.microsoft.com/office/powerpoint/2010/main" val="305537964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DE622-6D30-4315-95CF-3D6AB6FA18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 smtClean="0">
                <a:solidFill>
                  <a:srgbClr val="3296D2"/>
                </a:solidFill>
              </a:rPr>
              <a:t>CORHA High Level Guidance: Participation/Roles</a:t>
            </a:r>
            <a:endParaRPr lang="en-US" sz="4400" b="1" dirty="0">
              <a:solidFill>
                <a:srgbClr val="3296D2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028EDC6-331B-42B6-AA0F-D0E0DDAF8D8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6317" y="5747324"/>
            <a:ext cx="1083810" cy="1083810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A92DB97-00A7-420D-B8B3-9B43E80BD9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75448"/>
            <a:ext cx="10972800" cy="5628120"/>
          </a:xfrm>
        </p:spPr>
        <p:txBody>
          <a:bodyPr/>
          <a:lstStyle/>
          <a:p>
            <a:pPr marL="457200" lvl="1" indent="0">
              <a:buNone/>
            </a:pPr>
            <a:endParaRPr lang="en-US" sz="1050" dirty="0">
              <a:solidFill>
                <a:prstClr val="black"/>
              </a:solidFill>
            </a:endParaRPr>
          </a:p>
          <a:p>
            <a:pPr marL="257175" lvl="1">
              <a:spcAft>
                <a:spcPts val="1800"/>
              </a:spcAft>
            </a:pPr>
            <a:r>
              <a:rPr lang="en-US" sz="2800" b="1" dirty="0">
                <a:solidFill>
                  <a:prstClr val="black"/>
                </a:solidFill>
              </a:rPr>
              <a:t>Council member(s) </a:t>
            </a:r>
            <a:r>
              <a:rPr lang="en-US" sz="2800" b="1" dirty="0" smtClean="0">
                <a:solidFill>
                  <a:prstClr val="black"/>
                </a:solidFill>
              </a:rPr>
              <a:t>at-large</a:t>
            </a:r>
            <a:r>
              <a:rPr lang="en-US" sz="2800" dirty="0" smtClean="0">
                <a:solidFill>
                  <a:prstClr val="black"/>
                </a:solidFill>
              </a:rPr>
              <a:t>: ideas </a:t>
            </a:r>
            <a:r>
              <a:rPr lang="en-US" sz="2800" dirty="0">
                <a:solidFill>
                  <a:prstClr val="black"/>
                </a:solidFill>
              </a:rPr>
              <a:t>and advice </a:t>
            </a:r>
            <a:r>
              <a:rPr lang="en-US" sz="2800" dirty="0" smtClean="0">
                <a:solidFill>
                  <a:prstClr val="black"/>
                </a:solidFill>
              </a:rPr>
              <a:t>(a) </a:t>
            </a:r>
            <a:r>
              <a:rPr lang="en-US" sz="2800" i="1" dirty="0" smtClean="0">
                <a:solidFill>
                  <a:prstClr val="black"/>
                </a:solidFill>
              </a:rPr>
              <a:t>overall </a:t>
            </a:r>
            <a:r>
              <a:rPr lang="en-US" sz="2800" i="1" dirty="0">
                <a:solidFill>
                  <a:prstClr val="black"/>
                </a:solidFill>
              </a:rPr>
              <a:t>HLG </a:t>
            </a:r>
            <a:r>
              <a:rPr lang="en-US" sz="2800" dirty="0">
                <a:solidFill>
                  <a:prstClr val="black"/>
                </a:solidFill>
              </a:rPr>
              <a:t>content and </a:t>
            </a:r>
            <a:r>
              <a:rPr lang="en-US" sz="2800" dirty="0" smtClean="0">
                <a:solidFill>
                  <a:prstClr val="black"/>
                </a:solidFill>
              </a:rPr>
              <a:t>format, and (b) content </a:t>
            </a:r>
            <a:r>
              <a:rPr lang="en-US" sz="2800" dirty="0">
                <a:solidFill>
                  <a:prstClr val="black"/>
                </a:solidFill>
              </a:rPr>
              <a:t>and outline for </a:t>
            </a:r>
            <a:r>
              <a:rPr lang="en-US" sz="2800" i="1" dirty="0" smtClean="0">
                <a:solidFill>
                  <a:prstClr val="black"/>
                </a:solidFill>
              </a:rPr>
              <a:t>individual chapters</a:t>
            </a:r>
          </a:p>
          <a:p>
            <a:pPr marL="257175" lvl="1">
              <a:spcAft>
                <a:spcPts val="1800"/>
              </a:spcAft>
            </a:pPr>
            <a:r>
              <a:rPr lang="en-US" sz="2800" b="1" dirty="0">
                <a:solidFill>
                  <a:prstClr val="black"/>
                </a:solidFill>
              </a:rPr>
              <a:t>Writing Team: </a:t>
            </a:r>
            <a:r>
              <a:rPr lang="en-US" sz="2800" dirty="0" smtClean="0">
                <a:solidFill>
                  <a:prstClr val="black"/>
                </a:solidFill>
              </a:rPr>
              <a:t>drafting and editing</a:t>
            </a:r>
          </a:p>
          <a:p>
            <a:pPr marL="257175" lvl="1">
              <a:spcAft>
                <a:spcPts val="1800"/>
              </a:spcAft>
            </a:pPr>
            <a:r>
              <a:rPr lang="en-US" sz="2800" b="1" dirty="0" smtClean="0">
                <a:solidFill>
                  <a:prstClr val="black"/>
                </a:solidFill>
              </a:rPr>
              <a:t>Review </a:t>
            </a:r>
            <a:r>
              <a:rPr lang="en-US" sz="2800" b="1" dirty="0">
                <a:solidFill>
                  <a:prstClr val="black"/>
                </a:solidFill>
              </a:rPr>
              <a:t>Team: </a:t>
            </a:r>
            <a:r>
              <a:rPr lang="en-US" sz="2800" dirty="0" smtClean="0">
                <a:solidFill>
                  <a:prstClr val="black"/>
                </a:solidFill>
              </a:rPr>
              <a:t>advice on content and outline plus feedback on drafts</a:t>
            </a:r>
            <a:endParaRPr lang="en-US" sz="2800" dirty="0">
              <a:solidFill>
                <a:prstClr val="black"/>
              </a:solidFill>
            </a:endParaRPr>
          </a:p>
          <a:p>
            <a:pPr marL="257175" lvl="1">
              <a:spcAft>
                <a:spcPts val="1800"/>
              </a:spcAft>
            </a:pPr>
            <a:r>
              <a:rPr lang="en-US" sz="2800" b="1" dirty="0" smtClean="0">
                <a:solidFill>
                  <a:prstClr val="black"/>
                </a:solidFill>
              </a:rPr>
              <a:t>Governance Committee: </a:t>
            </a:r>
            <a:r>
              <a:rPr lang="en-US" sz="2800" dirty="0" smtClean="0">
                <a:solidFill>
                  <a:prstClr val="black"/>
                </a:solidFill>
              </a:rPr>
              <a:t>vetting</a:t>
            </a:r>
          </a:p>
          <a:p>
            <a:pPr marL="257175" lvl="1">
              <a:spcAft>
                <a:spcPts val="1800"/>
              </a:spcAft>
            </a:pPr>
            <a:r>
              <a:rPr lang="en-US" sz="2800" b="1" dirty="0" smtClean="0">
                <a:solidFill>
                  <a:prstClr val="black"/>
                </a:solidFill>
              </a:rPr>
              <a:t>Voting Members: </a:t>
            </a:r>
            <a:r>
              <a:rPr lang="en-US" sz="2800" dirty="0" smtClean="0">
                <a:solidFill>
                  <a:prstClr val="black"/>
                </a:solidFill>
              </a:rPr>
              <a:t>final review </a:t>
            </a:r>
            <a:r>
              <a:rPr lang="en-US" sz="2800" dirty="0">
                <a:solidFill>
                  <a:prstClr val="black"/>
                </a:solidFill>
              </a:rPr>
              <a:t>and </a:t>
            </a:r>
            <a:r>
              <a:rPr lang="en-US" sz="2800" dirty="0" smtClean="0">
                <a:solidFill>
                  <a:prstClr val="black"/>
                </a:solidFill>
              </a:rPr>
              <a:t>approval</a:t>
            </a:r>
            <a:endParaRPr lang="en-US" sz="2800" dirty="0">
              <a:solidFill>
                <a:prstClr val="black"/>
              </a:solidFill>
            </a:endParaRPr>
          </a:p>
          <a:p>
            <a:pPr marL="257175" lvl="1">
              <a:spcAft>
                <a:spcPts val="1200"/>
              </a:spcAft>
            </a:pPr>
            <a:endParaRPr lang="en-US" sz="2800" dirty="0">
              <a:solidFill>
                <a:prstClr val="black"/>
              </a:solidFill>
            </a:endParaRPr>
          </a:p>
          <a:p>
            <a:pPr marL="257175" lvl="1"/>
            <a:endParaRPr lang="en-US" sz="300" dirty="0">
              <a:solidFill>
                <a:prstClr val="black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107920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DE622-6D30-4315-95CF-3D6AB6FA1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571" y="121285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rgbClr val="3296D2"/>
                </a:solidFill>
              </a:rPr>
              <a:t>HLG Development and Review Process</a:t>
            </a:r>
            <a:endParaRPr lang="en-US" b="1" dirty="0">
              <a:solidFill>
                <a:srgbClr val="3296D2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028EDC6-331B-42B6-AA0F-D0E0DDAF8D8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6317" y="5747324"/>
            <a:ext cx="1083810" cy="1083810"/>
          </a:xfrm>
          <a:prstGeom prst="rect">
            <a:avLst/>
          </a:prstGeom>
        </p:spPr>
      </p:pic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6B55F1A8-CC72-4D57-B529-901D19909DE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11233131"/>
              </p:ext>
            </p:extLst>
          </p:nvPr>
        </p:nvGraphicFramePr>
        <p:xfrm>
          <a:off x="1280160" y="1457324"/>
          <a:ext cx="8991600" cy="53738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8" name="Group 7"/>
          <p:cNvGrpSpPr/>
          <p:nvPr/>
        </p:nvGrpSpPr>
        <p:grpSpPr>
          <a:xfrm>
            <a:off x="6947444" y="3910131"/>
            <a:ext cx="400231" cy="468195"/>
            <a:chOff x="5599754" y="2011572"/>
            <a:chExt cx="400231" cy="468195"/>
          </a:xfrm>
          <a:scene3d>
            <a:camera prst="orthographicFront">
              <a:rot lat="0" lon="10800000" rev="0"/>
            </a:camera>
            <a:lightRig rig="threePt" dir="t"/>
          </a:scene3d>
        </p:grpSpPr>
        <p:sp>
          <p:nvSpPr>
            <p:cNvPr id="9" name="Right Arrow 8"/>
            <p:cNvSpPr/>
            <p:nvPr/>
          </p:nvSpPr>
          <p:spPr>
            <a:xfrm rot="10800000">
              <a:off x="5599754" y="2011572"/>
              <a:ext cx="400231" cy="468195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1D2F40"/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Right Arrow 4"/>
            <p:cNvSpPr txBox="1"/>
            <p:nvPr/>
          </p:nvSpPr>
          <p:spPr>
            <a:xfrm rot="21600000">
              <a:off x="5719823" y="2105211"/>
              <a:ext cx="280162" cy="28091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2000" kern="1200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8608604" y="2768182"/>
            <a:ext cx="400231" cy="468195"/>
            <a:chOff x="5599754" y="2011572"/>
            <a:chExt cx="400231" cy="468195"/>
          </a:xfrm>
          <a:scene3d>
            <a:camera prst="orthographicFront">
              <a:rot lat="0" lon="0" rev="16200000"/>
            </a:camera>
            <a:lightRig rig="threePt" dir="t"/>
          </a:scene3d>
        </p:grpSpPr>
        <p:sp>
          <p:nvSpPr>
            <p:cNvPr id="12" name="Right Arrow 11"/>
            <p:cNvSpPr/>
            <p:nvPr/>
          </p:nvSpPr>
          <p:spPr>
            <a:xfrm rot="10800000">
              <a:off x="5599754" y="2011572"/>
              <a:ext cx="400231" cy="468195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1D2F40"/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Right Arrow 4"/>
            <p:cNvSpPr txBox="1"/>
            <p:nvPr/>
          </p:nvSpPr>
          <p:spPr>
            <a:xfrm rot="21600000">
              <a:off x="5719823" y="2105211"/>
              <a:ext cx="280162" cy="28091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2000" kern="1200"/>
            </a:p>
          </p:txBody>
        </p:sp>
      </p:grpSp>
    </p:spTree>
    <p:extLst>
      <p:ext uri="{BB962C8B-B14F-4D97-AF65-F5344CB8AC3E}">
        <p14:creationId xmlns:p14="http://schemas.microsoft.com/office/powerpoint/2010/main" val="1740530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DE622-6D30-4315-95CF-3D6AB6FA1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571" y="121285"/>
            <a:ext cx="10515600" cy="1325563"/>
          </a:xfrm>
        </p:spPr>
        <p:txBody>
          <a:bodyPr/>
          <a:lstStyle/>
          <a:p>
            <a:r>
              <a:rPr lang="en-US" b="1" dirty="0" smtClean="0">
                <a:solidFill>
                  <a:srgbClr val="3296D2"/>
                </a:solidFill>
              </a:rPr>
              <a:t>CORHA HLG – Feedback/Discussion </a:t>
            </a:r>
            <a:endParaRPr lang="en-US" b="1" dirty="0">
              <a:solidFill>
                <a:srgbClr val="3296D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92DB97-00A7-420D-B8B3-9B43E80BD9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8571" y="1446848"/>
            <a:ext cx="10515600" cy="5628120"/>
          </a:xfrm>
        </p:spPr>
        <p:txBody>
          <a:bodyPr/>
          <a:lstStyle/>
          <a:p>
            <a:pPr marL="457200" lvl="1" indent="0">
              <a:buNone/>
            </a:pPr>
            <a:endParaRPr lang="en-US" sz="1050" dirty="0">
              <a:solidFill>
                <a:prstClr val="black"/>
              </a:solidFill>
            </a:endParaRPr>
          </a:p>
          <a:p>
            <a:pPr marL="257175" lvl="1">
              <a:spcAft>
                <a:spcPts val="1200"/>
              </a:spcAft>
            </a:pPr>
            <a:r>
              <a:rPr lang="en-US" sz="2800" b="1" dirty="0" smtClean="0">
                <a:solidFill>
                  <a:prstClr val="black"/>
                </a:solidFill>
              </a:rPr>
              <a:t>Part 1. Process</a:t>
            </a:r>
          </a:p>
          <a:p>
            <a:pPr marL="257175" lvl="1">
              <a:spcAft>
                <a:spcPts val="1200"/>
              </a:spcAft>
            </a:pPr>
            <a:endParaRPr lang="en-US" sz="2800" b="1" dirty="0">
              <a:solidFill>
                <a:prstClr val="black"/>
              </a:solidFill>
            </a:endParaRPr>
          </a:p>
          <a:p>
            <a:pPr marL="257175" lvl="1">
              <a:spcAft>
                <a:spcPts val="1200"/>
              </a:spcAft>
            </a:pPr>
            <a:r>
              <a:rPr lang="en-US" sz="2800" b="1" dirty="0" smtClean="0">
                <a:solidFill>
                  <a:prstClr val="black"/>
                </a:solidFill>
              </a:rPr>
              <a:t>Part 2</a:t>
            </a:r>
            <a:r>
              <a:rPr lang="en-US" sz="2800" b="1" dirty="0">
                <a:solidFill>
                  <a:prstClr val="black"/>
                </a:solidFill>
              </a:rPr>
              <a:t>. </a:t>
            </a:r>
            <a:r>
              <a:rPr lang="en-US" sz="2800" b="1" dirty="0" smtClean="0">
                <a:solidFill>
                  <a:prstClr val="black"/>
                </a:solidFill>
              </a:rPr>
              <a:t>Overall </a:t>
            </a:r>
            <a:r>
              <a:rPr lang="en-US" sz="2800" b="1" dirty="0">
                <a:solidFill>
                  <a:prstClr val="black"/>
                </a:solidFill>
              </a:rPr>
              <a:t>HLG content and </a:t>
            </a:r>
            <a:r>
              <a:rPr lang="en-US" sz="2800" b="1" dirty="0" smtClean="0">
                <a:solidFill>
                  <a:prstClr val="black"/>
                </a:solidFill>
              </a:rPr>
              <a:t>format</a:t>
            </a:r>
          </a:p>
          <a:p>
            <a:pPr marL="257175" lvl="1">
              <a:spcAft>
                <a:spcPts val="1200"/>
              </a:spcAft>
            </a:pPr>
            <a:endParaRPr lang="en-US" sz="2800" b="1" dirty="0">
              <a:solidFill>
                <a:prstClr val="black"/>
              </a:solidFill>
            </a:endParaRPr>
          </a:p>
          <a:p>
            <a:pPr marL="257175" lvl="1">
              <a:spcAft>
                <a:spcPts val="1200"/>
              </a:spcAft>
            </a:pPr>
            <a:r>
              <a:rPr lang="en-US" sz="2800" b="1" dirty="0" smtClean="0">
                <a:solidFill>
                  <a:prstClr val="black"/>
                </a:solidFill>
              </a:rPr>
              <a:t>Part 3. Content </a:t>
            </a:r>
            <a:r>
              <a:rPr lang="en-US" sz="2800" b="1" dirty="0">
                <a:solidFill>
                  <a:prstClr val="black"/>
                </a:solidFill>
              </a:rPr>
              <a:t>and outline for </a:t>
            </a:r>
            <a:r>
              <a:rPr lang="en-US" sz="2800" b="1" dirty="0" smtClean="0">
                <a:solidFill>
                  <a:prstClr val="black"/>
                </a:solidFill>
              </a:rPr>
              <a:t>selected chapters (11:45)</a:t>
            </a:r>
            <a:endParaRPr lang="en-US" sz="2800" b="1" dirty="0">
              <a:solidFill>
                <a:prstClr val="black"/>
              </a:solidFill>
            </a:endParaRPr>
          </a:p>
          <a:p>
            <a:pPr marL="257175" lvl="1">
              <a:spcAft>
                <a:spcPts val="1200"/>
              </a:spcAft>
            </a:pPr>
            <a:endParaRPr lang="en-US" sz="300" dirty="0" smtClean="0">
              <a:solidFill>
                <a:prstClr val="black"/>
              </a:solidFill>
            </a:endParaRPr>
          </a:p>
          <a:p>
            <a:pPr marL="257175" lvl="1"/>
            <a:endParaRPr lang="en-US" sz="300" dirty="0">
              <a:solidFill>
                <a:prstClr val="black"/>
              </a:solidFill>
            </a:endParaRP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028EDC6-331B-42B6-AA0F-D0E0DDAF8D8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6317" y="5747324"/>
            <a:ext cx="1083810" cy="1083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541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DE622-6D30-4315-95CF-3D6AB6FA1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80" y="-213360"/>
            <a:ext cx="10972800" cy="1143000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solidFill>
                  <a:srgbClr val="3296D2"/>
                </a:solidFill>
              </a:rPr>
              <a:t>CORHA High Level Guidance: Draft Outline</a:t>
            </a:r>
            <a:endParaRPr lang="en-US" sz="4400" b="1" dirty="0">
              <a:solidFill>
                <a:srgbClr val="3296D2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028EDC6-331B-42B6-AA0F-D0E0DDAF8D8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6317" y="5747324"/>
            <a:ext cx="1083810" cy="1083810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A92DB97-00A7-420D-B8B3-9B43E80BD9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208" y="1050614"/>
            <a:ext cx="10086109" cy="5628120"/>
          </a:xfrm>
        </p:spPr>
        <p:txBody>
          <a:bodyPr lIns="182880">
            <a:normAutofit lnSpcReduction="10000"/>
          </a:bodyPr>
          <a:lstStyle/>
          <a:p>
            <a:pPr marL="457200" lvl="1" indent="0">
              <a:buNone/>
            </a:pPr>
            <a:endParaRPr lang="en-US" sz="1050" dirty="0">
              <a:solidFill>
                <a:schemeClr val="tx1"/>
              </a:solidFill>
            </a:endParaRPr>
          </a:p>
          <a:p>
            <a:pPr marL="0" lvl="0" indent="0">
              <a:spcAft>
                <a:spcPts val="600"/>
              </a:spcAft>
              <a:buNone/>
            </a:pPr>
            <a:r>
              <a:rPr lang="en-US" sz="2000" dirty="0" smtClean="0">
                <a:solidFill>
                  <a:schemeClr val="tx1"/>
                </a:solidFill>
              </a:rPr>
              <a:t>1</a:t>
            </a:r>
            <a:r>
              <a:rPr lang="en-US" sz="2000" dirty="0">
                <a:solidFill>
                  <a:schemeClr val="tx1"/>
                </a:solidFill>
              </a:rPr>
              <a:t>: </a:t>
            </a:r>
            <a:r>
              <a:rPr lang="en-US" sz="2000" dirty="0" smtClean="0">
                <a:solidFill>
                  <a:schemeClr val="tx1"/>
                </a:solidFill>
              </a:rPr>
              <a:t>Overview</a:t>
            </a:r>
            <a:endParaRPr lang="en-US" sz="2000" dirty="0">
              <a:solidFill>
                <a:schemeClr val="tx1"/>
              </a:solidFill>
            </a:endParaRPr>
          </a:p>
          <a:p>
            <a:pPr marL="0" lvl="0" indent="0">
              <a:spcAft>
                <a:spcPts val="600"/>
              </a:spcAft>
              <a:buNone/>
            </a:pPr>
            <a:r>
              <a:rPr lang="en-US" sz="2000" dirty="0" smtClean="0">
                <a:solidFill>
                  <a:schemeClr val="tx1"/>
                </a:solidFill>
              </a:rPr>
              <a:t>2</a:t>
            </a:r>
            <a:r>
              <a:rPr lang="en-US" sz="2000" dirty="0">
                <a:solidFill>
                  <a:schemeClr val="tx1"/>
                </a:solidFill>
              </a:rPr>
              <a:t>: Fundamental </a:t>
            </a:r>
            <a:r>
              <a:rPr lang="en-US" sz="2000" dirty="0" smtClean="0">
                <a:solidFill>
                  <a:schemeClr val="tx1"/>
                </a:solidFill>
              </a:rPr>
              <a:t>Concepts</a:t>
            </a:r>
            <a:endParaRPr lang="en-US" sz="2000" dirty="0">
              <a:solidFill>
                <a:schemeClr val="tx1"/>
              </a:solidFill>
            </a:endParaRPr>
          </a:p>
          <a:p>
            <a:pPr marL="0" lvl="0" indent="0">
              <a:spcAft>
                <a:spcPts val="600"/>
              </a:spcAft>
              <a:buNone/>
            </a:pPr>
            <a:r>
              <a:rPr lang="en-US" sz="2000" dirty="0" smtClean="0">
                <a:solidFill>
                  <a:schemeClr val="tx1"/>
                </a:solidFill>
              </a:rPr>
              <a:t>3</a:t>
            </a:r>
            <a:r>
              <a:rPr lang="en-US" sz="2000" dirty="0">
                <a:solidFill>
                  <a:schemeClr val="tx1"/>
                </a:solidFill>
              </a:rPr>
              <a:t>: Planning and </a:t>
            </a:r>
            <a:r>
              <a:rPr lang="en-US" sz="2000" dirty="0" smtClean="0">
                <a:solidFill>
                  <a:schemeClr val="tx1"/>
                </a:solidFill>
              </a:rPr>
              <a:t>Preparation**</a:t>
            </a:r>
            <a:endParaRPr lang="en-US" sz="2000" dirty="0">
              <a:solidFill>
                <a:schemeClr val="tx1"/>
              </a:solidFill>
            </a:endParaRPr>
          </a:p>
          <a:p>
            <a:pPr marL="0" lvl="0" indent="0">
              <a:spcAft>
                <a:spcPts val="600"/>
              </a:spcAft>
              <a:buNone/>
            </a:pPr>
            <a:r>
              <a:rPr lang="en-US" sz="2000" dirty="0" smtClean="0">
                <a:solidFill>
                  <a:schemeClr val="tx1"/>
                </a:solidFill>
              </a:rPr>
              <a:t>4</a:t>
            </a:r>
            <a:r>
              <a:rPr lang="en-US" sz="2000" dirty="0">
                <a:solidFill>
                  <a:schemeClr val="tx1"/>
                </a:solidFill>
              </a:rPr>
              <a:t>: </a:t>
            </a:r>
            <a:r>
              <a:rPr lang="en-US" sz="2000" dirty="0" smtClean="0">
                <a:solidFill>
                  <a:schemeClr val="tx1"/>
                </a:solidFill>
              </a:rPr>
              <a:t>Detection </a:t>
            </a:r>
            <a:r>
              <a:rPr lang="en-US" sz="2000" dirty="0">
                <a:solidFill>
                  <a:schemeClr val="tx1"/>
                </a:solidFill>
              </a:rPr>
              <a:t>and </a:t>
            </a:r>
            <a:r>
              <a:rPr lang="en-US" sz="2000" dirty="0" smtClean="0">
                <a:solidFill>
                  <a:schemeClr val="tx1"/>
                </a:solidFill>
              </a:rPr>
              <a:t>Reporting*</a:t>
            </a:r>
            <a:endParaRPr lang="en-US" sz="2000" dirty="0">
              <a:solidFill>
                <a:schemeClr val="tx1"/>
              </a:solidFill>
            </a:endParaRPr>
          </a:p>
          <a:p>
            <a:pPr marL="0" lvl="0" indent="0">
              <a:spcAft>
                <a:spcPts val="600"/>
              </a:spcAft>
              <a:buNone/>
            </a:pPr>
            <a:r>
              <a:rPr lang="en-US" sz="2000" dirty="0" smtClean="0">
                <a:solidFill>
                  <a:schemeClr val="tx1"/>
                </a:solidFill>
              </a:rPr>
              <a:t>5</a:t>
            </a:r>
            <a:r>
              <a:rPr lang="en-US" sz="2000" dirty="0">
                <a:solidFill>
                  <a:schemeClr val="tx1"/>
                </a:solidFill>
              </a:rPr>
              <a:t>: Investigation of HAI/AR </a:t>
            </a:r>
            <a:r>
              <a:rPr lang="en-US" sz="2000" dirty="0" smtClean="0">
                <a:solidFill>
                  <a:schemeClr val="tx1"/>
                </a:solidFill>
              </a:rPr>
              <a:t>Outbreaks***</a:t>
            </a:r>
            <a:endParaRPr lang="en-US" sz="2000" dirty="0">
              <a:solidFill>
                <a:schemeClr val="tx1"/>
              </a:solidFill>
            </a:endParaRPr>
          </a:p>
          <a:p>
            <a:pPr marL="0" lvl="0" indent="0">
              <a:spcAft>
                <a:spcPts val="600"/>
              </a:spcAft>
              <a:buNone/>
            </a:pPr>
            <a:r>
              <a:rPr lang="en-US" sz="2000" dirty="0" smtClean="0">
                <a:solidFill>
                  <a:schemeClr val="tx1"/>
                </a:solidFill>
              </a:rPr>
              <a:t>6</a:t>
            </a:r>
            <a:r>
              <a:rPr lang="en-US" sz="2000" dirty="0">
                <a:solidFill>
                  <a:schemeClr val="tx1"/>
                </a:solidFill>
              </a:rPr>
              <a:t>: Laboratory Best Practices in Support of HAI/AR Outbreak </a:t>
            </a:r>
            <a:r>
              <a:rPr lang="en-US" sz="2000" dirty="0" smtClean="0">
                <a:solidFill>
                  <a:schemeClr val="tx1"/>
                </a:solidFill>
              </a:rPr>
              <a:t>Response^</a:t>
            </a:r>
            <a:endParaRPr lang="en-US" sz="2000" dirty="0">
              <a:solidFill>
                <a:schemeClr val="tx1"/>
              </a:solidFill>
            </a:endParaRPr>
          </a:p>
          <a:p>
            <a:pPr marL="0" lvl="0" indent="0">
              <a:spcAft>
                <a:spcPts val="600"/>
              </a:spcAft>
              <a:buNone/>
            </a:pPr>
            <a:r>
              <a:rPr lang="en-US" sz="2000" dirty="0" smtClean="0">
                <a:solidFill>
                  <a:schemeClr val="tx1"/>
                </a:solidFill>
              </a:rPr>
              <a:t>7</a:t>
            </a:r>
            <a:r>
              <a:rPr lang="en-US" sz="2000" dirty="0">
                <a:solidFill>
                  <a:schemeClr val="tx1"/>
                </a:solidFill>
              </a:rPr>
              <a:t>: Special Consideration for Multi-Jurisdictional Outbreaks</a:t>
            </a:r>
          </a:p>
          <a:p>
            <a:pPr marL="0" lvl="0" indent="0">
              <a:spcAft>
                <a:spcPts val="600"/>
              </a:spcAft>
              <a:buNone/>
            </a:pPr>
            <a:r>
              <a:rPr lang="en-US" sz="2000" dirty="0" smtClean="0">
                <a:solidFill>
                  <a:schemeClr val="tx1"/>
                </a:solidFill>
              </a:rPr>
              <a:t>8</a:t>
            </a:r>
            <a:r>
              <a:rPr lang="en-US" sz="2000" dirty="0">
                <a:solidFill>
                  <a:schemeClr val="tx1"/>
                </a:solidFill>
              </a:rPr>
              <a:t>: Performance </a:t>
            </a:r>
            <a:r>
              <a:rPr lang="en-US" sz="2000" dirty="0" smtClean="0">
                <a:solidFill>
                  <a:schemeClr val="tx1"/>
                </a:solidFill>
              </a:rPr>
              <a:t>Indicators</a:t>
            </a:r>
            <a:endParaRPr lang="en-US" sz="2000" dirty="0">
              <a:solidFill>
                <a:schemeClr val="tx1"/>
              </a:solidFill>
            </a:endParaRPr>
          </a:p>
          <a:p>
            <a:pPr marL="0" lvl="0" indent="0">
              <a:spcAft>
                <a:spcPts val="600"/>
              </a:spcAft>
              <a:buNone/>
            </a:pPr>
            <a:r>
              <a:rPr lang="en-US" sz="2000" dirty="0" smtClean="0">
                <a:solidFill>
                  <a:schemeClr val="tx1"/>
                </a:solidFill>
              </a:rPr>
              <a:t>9</a:t>
            </a:r>
            <a:r>
              <a:rPr lang="en-US" sz="2000" dirty="0">
                <a:solidFill>
                  <a:schemeClr val="tx1"/>
                </a:solidFill>
              </a:rPr>
              <a:t>: Legal </a:t>
            </a:r>
            <a:r>
              <a:rPr lang="en-US" sz="2000" dirty="0" smtClean="0">
                <a:solidFill>
                  <a:schemeClr val="tx1"/>
                </a:solidFill>
              </a:rPr>
              <a:t>Considerations</a:t>
            </a:r>
            <a:endParaRPr lang="en-US" sz="2000" dirty="0">
              <a:solidFill>
                <a:schemeClr val="tx1"/>
              </a:solidFill>
            </a:endParaRPr>
          </a:p>
          <a:p>
            <a:pPr marL="0" lvl="0" indent="0">
              <a:spcAft>
                <a:spcPts val="600"/>
              </a:spcAft>
              <a:buNone/>
            </a:pPr>
            <a:r>
              <a:rPr lang="en-US" sz="2000" dirty="0">
                <a:solidFill>
                  <a:schemeClr val="accent1"/>
                </a:solidFill>
              </a:rPr>
              <a:t>Supplement: </a:t>
            </a:r>
            <a:r>
              <a:rPr lang="en-US" sz="2000" dirty="0" smtClean="0">
                <a:solidFill>
                  <a:schemeClr val="accent1"/>
                </a:solidFill>
              </a:rPr>
              <a:t>  Communications</a:t>
            </a:r>
            <a:r>
              <a:rPr lang="en-US" sz="2000" dirty="0">
                <a:solidFill>
                  <a:schemeClr val="accent1"/>
                </a:solidFill>
              </a:rPr>
              <a:t>, Media, Public Reporting, Notification and Disclosure </a:t>
            </a:r>
          </a:p>
          <a:p>
            <a:pPr marL="0" lvl="0" indent="0">
              <a:spcAft>
                <a:spcPts val="600"/>
              </a:spcAft>
              <a:buNone/>
            </a:pPr>
            <a:r>
              <a:rPr lang="en-US" sz="2000" dirty="0">
                <a:solidFill>
                  <a:schemeClr val="accent1"/>
                </a:solidFill>
              </a:rPr>
              <a:t>Supplement: </a:t>
            </a:r>
            <a:r>
              <a:rPr lang="en-US" sz="2000" dirty="0" smtClean="0">
                <a:solidFill>
                  <a:schemeClr val="accent1"/>
                </a:solidFill>
              </a:rPr>
              <a:t>  Medical </a:t>
            </a:r>
            <a:r>
              <a:rPr lang="en-US" sz="2000" dirty="0">
                <a:solidFill>
                  <a:schemeClr val="accent1"/>
                </a:solidFill>
              </a:rPr>
              <a:t>Product </a:t>
            </a:r>
            <a:r>
              <a:rPr lang="en-US" sz="2000" dirty="0" smtClean="0">
                <a:solidFill>
                  <a:schemeClr val="accent1"/>
                </a:solidFill>
              </a:rPr>
              <a:t>Investigations</a:t>
            </a:r>
            <a:endParaRPr lang="en-US" sz="2000" dirty="0">
              <a:solidFill>
                <a:schemeClr val="accent1"/>
              </a:solidFill>
            </a:endParaRPr>
          </a:p>
          <a:p>
            <a:pPr marL="0" lvl="0" indent="0">
              <a:spcAft>
                <a:spcPts val="600"/>
              </a:spcAft>
              <a:buNone/>
            </a:pPr>
            <a:r>
              <a:rPr lang="en-US" sz="2000" dirty="0">
                <a:solidFill>
                  <a:schemeClr val="accent1"/>
                </a:solidFill>
              </a:rPr>
              <a:t>Supplement: </a:t>
            </a:r>
            <a:r>
              <a:rPr lang="en-US" sz="2000" dirty="0" smtClean="0">
                <a:solidFill>
                  <a:schemeClr val="accent1"/>
                </a:solidFill>
              </a:rPr>
              <a:t>  Infection </a:t>
            </a:r>
            <a:r>
              <a:rPr lang="en-US" sz="2000" dirty="0">
                <a:solidFill>
                  <a:schemeClr val="accent1"/>
                </a:solidFill>
              </a:rPr>
              <a:t>Control Breach Investigations</a:t>
            </a:r>
          </a:p>
        </p:txBody>
      </p:sp>
    </p:spTree>
    <p:extLst>
      <p:ext uri="{BB962C8B-B14F-4D97-AF65-F5344CB8AC3E}">
        <p14:creationId xmlns:p14="http://schemas.microsoft.com/office/powerpoint/2010/main" val="119748853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>
            <a:extLst>
              <a:ext uri="{FF2B5EF4-FFF2-40B4-BE49-F238E27FC236}">
                <a16:creationId xmlns:a16="http://schemas.microsoft.com/office/drawing/2014/main" id="{00372701-83B9-478A-9B29-7A50C8310B9A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48626"/>
            <a:ext cx="6738450" cy="1409374"/>
          </a:xfrm>
          <a:custGeom>
            <a:avLst/>
            <a:gdLst>
              <a:gd name="connsiteX0" fmla="*/ 0 w 6738450"/>
              <a:gd name="connsiteY0" fmla="*/ 0 h 1409374"/>
              <a:gd name="connsiteX1" fmla="*/ 6738450 w 6738450"/>
              <a:gd name="connsiteY1" fmla="*/ 0 h 1409374"/>
              <a:gd name="connsiteX2" fmla="*/ 6085725 w 6738450"/>
              <a:gd name="connsiteY2" fmla="*/ 1409374 h 1409374"/>
              <a:gd name="connsiteX3" fmla="*/ 1524000 w 6738450"/>
              <a:gd name="connsiteY3" fmla="*/ 1409374 h 1409374"/>
              <a:gd name="connsiteX4" fmla="*/ 1200418 w 6738450"/>
              <a:gd name="connsiteY4" fmla="*/ 1409374 h 1409374"/>
              <a:gd name="connsiteX5" fmla="*/ 0 w 6738450"/>
              <a:gd name="connsiteY5" fmla="*/ 1409374 h 1409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38450" h="1409374">
                <a:moveTo>
                  <a:pt x="0" y="0"/>
                </a:moveTo>
                <a:lnTo>
                  <a:pt x="6738450" y="0"/>
                </a:lnTo>
                <a:lnTo>
                  <a:pt x="6085725" y="1409374"/>
                </a:lnTo>
                <a:lnTo>
                  <a:pt x="1524000" y="1409374"/>
                </a:lnTo>
                <a:lnTo>
                  <a:pt x="1200418" y="1409374"/>
                </a:lnTo>
                <a:lnTo>
                  <a:pt x="0" y="140937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 6">
            <a:extLst>
              <a:ext uri="{FF2B5EF4-FFF2-40B4-BE49-F238E27FC236}">
                <a16:creationId xmlns:a16="http://schemas.microsoft.com/office/drawing/2014/main" id="{9EDA5044-3268-4753-AEE8-20199924E26D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66810" y="5448626"/>
            <a:ext cx="5925190" cy="1409374"/>
          </a:xfrm>
          <a:custGeom>
            <a:avLst/>
            <a:gdLst>
              <a:gd name="connsiteX0" fmla="*/ 652725 w 5925190"/>
              <a:gd name="connsiteY0" fmla="*/ 0 h 1409374"/>
              <a:gd name="connsiteX1" fmla="*/ 5925190 w 5925190"/>
              <a:gd name="connsiteY1" fmla="*/ 0 h 1409374"/>
              <a:gd name="connsiteX2" fmla="*/ 5925190 w 5925190"/>
              <a:gd name="connsiteY2" fmla="*/ 1409374 h 1409374"/>
              <a:gd name="connsiteX3" fmla="*/ 0 w 5925190"/>
              <a:gd name="connsiteY3" fmla="*/ 1409374 h 1409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25190" h="1409374">
                <a:moveTo>
                  <a:pt x="652725" y="0"/>
                </a:moveTo>
                <a:lnTo>
                  <a:pt x="5925190" y="0"/>
                </a:lnTo>
                <a:lnTo>
                  <a:pt x="5925190" y="1409374"/>
                </a:lnTo>
                <a:lnTo>
                  <a:pt x="0" y="1409374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 7">
            <a:extLst>
              <a:ext uri="{FF2B5EF4-FFF2-40B4-BE49-F238E27FC236}">
                <a16:creationId xmlns:a16="http://schemas.microsoft.com/office/drawing/2014/main" id="{111A83C6-3159-48A2-95E0-D9A872D3EF41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920618" cy="2896258"/>
          </a:xfrm>
          <a:custGeom>
            <a:avLst/>
            <a:gdLst>
              <a:gd name="connsiteX0" fmla="*/ 0 w 5920618"/>
              <a:gd name="connsiteY0" fmla="*/ 0 h 2896258"/>
              <a:gd name="connsiteX1" fmla="*/ 3191370 w 5920618"/>
              <a:gd name="connsiteY1" fmla="*/ 0 h 2896258"/>
              <a:gd name="connsiteX2" fmla="*/ 3346315 w 5920618"/>
              <a:gd name="connsiteY2" fmla="*/ 0 h 2896258"/>
              <a:gd name="connsiteX3" fmla="*/ 5920618 w 5920618"/>
              <a:gd name="connsiteY3" fmla="*/ 0 h 2896258"/>
              <a:gd name="connsiteX4" fmla="*/ 4583705 w 5920618"/>
              <a:gd name="connsiteY4" fmla="*/ 2896258 h 2896258"/>
              <a:gd name="connsiteX5" fmla="*/ 3346315 w 5920618"/>
              <a:gd name="connsiteY5" fmla="*/ 2896258 h 2896258"/>
              <a:gd name="connsiteX6" fmla="*/ 1854457 w 5920618"/>
              <a:gd name="connsiteY6" fmla="*/ 2896258 h 2896258"/>
              <a:gd name="connsiteX7" fmla="*/ 0 w 5920618"/>
              <a:gd name="connsiteY7" fmla="*/ 2896258 h 2896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920618" h="2896258">
                <a:moveTo>
                  <a:pt x="0" y="0"/>
                </a:moveTo>
                <a:lnTo>
                  <a:pt x="3191370" y="0"/>
                </a:lnTo>
                <a:lnTo>
                  <a:pt x="3346315" y="0"/>
                </a:lnTo>
                <a:lnTo>
                  <a:pt x="5920618" y="0"/>
                </a:lnTo>
                <a:lnTo>
                  <a:pt x="4583705" y="2896258"/>
                </a:lnTo>
                <a:lnTo>
                  <a:pt x="3346315" y="2896258"/>
                </a:lnTo>
                <a:lnTo>
                  <a:pt x="1854457" y="2896258"/>
                </a:lnTo>
                <a:lnTo>
                  <a:pt x="0" y="2896258"/>
                </a:lnTo>
                <a:close/>
              </a:path>
            </a:pathLst>
          </a:custGeom>
          <a:solidFill>
            <a:srgbClr val="3656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165CA8F-7CE9-4AD2-A231-CEE18E9BB5A0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6810" y="504908"/>
            <a:ext cx="4188823" cy="418882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0CF0691-647D-4ECA-BD5D-3954C423659D}"/>
              </a:ext>
            </a:extLst>
          </p:cNvPr>
          <p:cNvSpPr txBox="1">
            <a:spLocks/>
          </p:cNvSpPr>
          <p:nvPr/>
        </p:nvSpPr>
        <p:spPr>
          <a:xfrm>
            <a:off x="599435" y="3217991"/>
            <a:ext cx="5667375" cy="19089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b="1" dirty="0"/>
              <a:t>Thank You</a:t>
            </a:r>
            <a:endParaRPr lang="en-US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261442" y="5937869"/>
            <a:ext cx="5743927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chemeClr val="tx2"/>
                </a:solidFill>
                <a:latin typeface="Myriad Web Pro" charset="0"/>
              </a:rPr>
              <a:t>The findings and conclusions in this report are those of the authors and do not necessarily represent the official position of the Centers for Disease Control and Prevention.</a:t>
            </a:r>
          </a:p>
        </p:txBody>
      </p:sp>
    </p:spTree>
    <p:extLst>
      <p:ext uri="{BB962C8B-B14F-4D97-AF65-F5344CB8AC3E}">
        <p14:creationId xmlns:p14="http://schemas.microsoft.com/office/powerpoint/2010/main" val="4293377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6953</TotalTime>
  <Words>845</Words>
  <Application>Microsoft Office PowerPoint</Application>
  <PresentationFormat>Widescreen</PresentationFormat>
  <Paragraphs>156</Paragraphs>
  <Slides>14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Calibri</vt:lpstr>
      <vt:lpstr>Calibri Light</vt:lpstr>
      <vt:lpstr>Courier New</vt:lpstr>
      <vt:lpstr>Myriad Web Pro</vt:lpstr>
      <vt:lpstr>Wingdings</vt:lpstr>
      <vt:lpstr>Office Theme</vt:lpstr>
      <vt:lpstr>PowerPoint Presentation</vt:lpstr>
      <vt:lpstr>CORHA Products Reflect Strategic Map (D-4, C-4, AB-6)</vt:lpstr>
      <vt:lpstr>CORHA Product Offerings</vt:lpstr>
      <vt:lpstr>CORHA Product Offerings</vt:lpstr>
      <vt:lpstr>CORHA Product Offerings</vt:lpstr>
      <vt:lpstr>CORHA High Level Guidance: CIFOR Model</vt:lpstr>
      <vt:lpstr>CORHA High Level Guidance: Draft Roadmap</vt:lpstr>
      <vt:lpstr>CORHA High Level Guidance: Format &amp; Approach</vt:lpstr>
      <vt:lpstr>CORHA High Level Guidance: Draft Outline</vt:lpstr>
      <vt:lpstr>CORHA High Level Guidance: Participation/Roles</vt:lpstr>
      <vt:lpstr>HLG Development and Review Process</vt:lpstr>
      <vt:lpstr>CORHA HLG – Feedback/Discussion </vt:lpstr>
      <vt:lpstr>CORHA High Level Guidance: Draft Outline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CORHA</dc:title>
  <dc:creator>Kate Heyer</dc:creator>
  <cp:lastModifiedBy>Perz, Joseph (CDC/OID/NCEZID)</cp:lastModifiedBy>
  <cp:revision>104</cp:revision>
  <cp:lastPrinted>2018-04-20T19:37:30Z</cp:lastPrinted>
  <dcterms:created xsi:type="dcterms:W3CDTF">2017-10-30T19:19:30Z</dcterms:created>
  <dcterms:modified xsi:type="dcterms:W3CDTF">2018-05-22T21:18:45Z</dcterms:modified>
</cp:coreProperties>
</file>