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 id="2147483653" r:id="rId2"/>
  </p:sldMasterIdLst>
  <p:notesMasterIdLst>
    <p:notesMasterId r:id="rId4"/>
  </p:notesMasterIdLst>
  <p:sldIdLst>
    <p:sldId id="259" r:id="rId3"/>
  </p:sldIdLst>
  <p:sldSz cx="43891200" cy="32918400"/>
  <p:notesSz cx="7315200" cy="9601200"/>
  <p:defaultTextStyle>
    <a:defPPr>
      <a:defRPr lang="en-US"/>
    </a:defPPr>
    <a:lvl1pPr marL="0" algn="l" defTabSz="4617576" rtl="0" eaLnBrk="1" latinLnBrk="0" hangingPunct="1">
      <a:defRPr sz="8986" kern="1200">
        <a:solidFill>
          <a:schemeClr val="tx1"/>
        </a:solidFill>
        <a:latin typeface="+mn-lt"/>
        <a:ea typeface="+mn-ea"/>
        <a:cs typeface="+mn-cs"/>
      </a:defRPr>
    </a:lvl1pPr>
    <a:lvl2pPr marL="2308789" algn="l" defTabSz="4617576" rtl="0" eaLnBrk="1" latinLnBrk="0" hangingPunct="1">
      <a:defRPr sz="8986" kern="1200">
        <a:solidFill>
          <a:schemeClr val="tx1"/>
        </a:solidFill>
        <a:latin typeface="+mn-lt"/>
        <a:ea typeface="+mn-ea"/>
        <a:cs typeface="+mn-cs"/>
      </a:defRPr>
    </a:lvl2pPr>
    <a:lvl3pPr marL="4617576" algn="l" defTabSz="4617576" rtl="0" eaLnBrk="1" latinLnBrk="0" hangingPunct="1">
      <a:defRPr sz="8986" kern="1200">
        <a:solidFill>
          <a:schemeClr val="tx1"/>
        </a:solidFill>
        <a:latin typeface="+mn-lt"/>
        <a:ea typeface="+mn-ea"/>
        <a:cs typeface="+mn-cs"/>
      </a:defRPr>
    </a:lvl3pPr>
    <a:lvl4pPr marL="6926364" algn="l" defTabSz="4617576" rtl="0" eaLnBrk="1" latinLnBrk="0" hangingPunct="1">
      <a:defRPr sz="8986" kern="1200">
        <a:solidFill>
          <a:schemeClr val="tx1"/>
        </a:solidFill>
        <a:latin typeface="+mn-lt"/>
        <a:ea typeface="+mn-ea"/>
        <a:cs typeface="+mn-cs"/>
      </a:defRPr>
    </a:lvl4pPr>
    <a:lvl5pPr marL="9235153" algn="l" defTabSz="4617576" rtl="0" eaLnBrk="1" latinLnBrk="0" hangingPunct="1">
      <a:defRPr sz="8986" kern="1200">
        <a:solidFill>
          <a:schemeClr val="tx1"/>
        </a:solidFill>
        <a:latin typeface="+mn-lt"/>
        <a:ea typeface="+mn-ea"/>
        <a:cs typeface="+mn-cs"/>
      </a:defRPr>
    </a:lvl5pPr>
    <a:lvl6pPr marL="11543944" algn="l" defTabSz="4617576" rtl="0" eaLnBrk="1" latinLnBrk="0" hangingPunct="1">
      <a:defRPr sz="8986" kern="1200">
        <a:solidFill>
          <a:schemeClr val="tx1"/>
        </a:solidFill>
        <a:latin typeface="+mn-lt"/>
        <a:ea typeface="+mn-ea"/>
        <a:cs typeface="+mn-cs"/>
      </a:defRPr>
    </a:lvl6pPr>
    <a:lvl7pPr marL="13852732" algn="l" defTabSz="4617576" rtl="0" eaLnBrk="1" latinLnBrk="0" hangingPunct="1">
      <a:defRPr sz="8986" kern="1200">
        <a:solidFill>
          <a:schemeClr val="tx1"/>
        </a:solidFill>
        <a:latin typeface="+mn-lt"/>
        <a:ea typeface="+mn-ea"/>
        <a:cs typeface="+mn-cs"/>
      </a:defRPr>
    </a:lvl7pPr>
    <a:lvl8pPr marL="16161519" algn="l" defTabSz="4617576" rtl="0" eaLnBrk="1" latinLnBrk="0" hangingPunct="1">
      <a:defRPr sz="8986" kern="1200">
        <a:solidFill>
          <a:schemeClr val="tx1"/>
        </a:solidFill>
        <a:latin typeface="+mn-lt"/>
        <a:ea typeface="+mn-ea"/>
        <a:cs typeface="+mn-cs"/>
      </a:defRPr>
    </a:lvl8pPr>
    <a:lvl9pPr marL="18470309" algn="l" defTabSz="4617576" rtl="0" eaLnBrk="1" latinLnBrk="0" hangingPunct="1">
      <a:defRPr sz="898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19" userDrawn="1">
          <p15:clr>
            <a:srgbClr val="A4A3A4"/>
          </p15:clr>
        </p15:guide>
        <p15:guide id="2" orient="horz" pos="288" userDrawn="1">
          <p15:clr>
            <a:srgbClr val="A4A3A4"/>
          </p15:clr>
        </p15:guide>
        <p15:guide id="3" orient="horz" pos="20160" userDrawn="1">
          <p15:clr>
            <a:srgbClr val="A4A3A4"/>
          </p15:clr>
        </p15:guide>
        <p15:guide id="4" orient="horz" userDrawn="1">
          <p15:clr>
            <a:srgbClr val="A4A3A4"/>
          </p15:clr>
        </p15:guide>
        <p15:guide id="5" pos="581" userDrawn="1">
          <p15:clr>
            <a:srgbClr val="A4A3A4"/>
          </p15:clr>
        </p15:guide>
        <p15:guide id="6" pos="27069"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 id="4" name="Puja Shah" initials="PS" lastIdx="2" clrIdx="4">
    <p:extLst>
      <p:ext uri="{19B8F6BF-5375-455C-9EA6-DF929625EA0E}">
        <p15:presenceInfo xmlns:p15="http://schemas.microsoft.com/office/powerpoint/2012/main" userId="Puja Shah" providerId="None"/>
      </p:ext>
    </p:extLst>
  </p:cmAuthor>
  <p:cmAuthor id="5" name="Kate Heyer" initials="KH" lastIdx="14" clrIdx="5">
    <p:extLst>
      <p:ext uri="{19B8F6BF-5375-455C-9EA6-DF929625EA0E}">
        <p15:presenceInfo xmlns:p15="http://schemas.microsoft.com/office/powerpoint/2012/main" userId="S-1-5-21-2146834082-895819678-538272213-6532" providerId="AD"/>
      </p:ext>
    </p:extLst>
  </p:cmAuthor>
  <p:cmAuthor id="6" name="Martha Ngoh" initials="MN" lastIdx="1" clrIdx="6">
    <p:extLst>
      <p:ext uri="{19B8F6BF-5375-455C-9EA6-DF929625EA0E}">
        <p15:presenceInfo xmlns:p15="http://schemas.microsoft.com/office/powerpoint/2012/main" userId="S::mngoh@astho.org::280c85fc-e0d3-4e80-9528-1c4ef2b037a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A5ED"/>
    <a:srgbClr val="F3F5FA"/>
    <a:srgbClr val="CDD2DE"/>
    <a:srgbClr val="E3E9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88" autoAdjust="0"/>
    <p:restoredTop sz="94675" autoAdjust="0"/>
  </p:normalViewPr>
  <p:slideViewPr>
    <p:cSldViewPr snapToGrid="0" snapToObjects="1" showGuides="1">
      <p:cViewPr>
        <p:scale>
          <a:sx n="30" d="100"/>
          <a:sy n="30" d="100"/>
        </p:scale>
        <p:origin x="1176" y="-564"/>
      </p:cViewPr>
      <p:guideLst>
        <p:guide orient="horz" pos="3319"/>
        <p:guide orient="horz" pos="288"/>
        <p:guide orient="horz" pos="20160"/>
        <p:guide orient="horz"/>
        <p:guide pos="581"/>
        <p:guide pos="2706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77" d="100"/>
          <a:sy n="77" d="100"/>
        </p:scale>
        <p:origin x="-3138" y="-10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E6CC2317-6751-4CD4-9995-8782DD78E936}" type="datetimeFigureOut">
              <a:rPr lang="en-US" smtClean="0"/>
              <a:pPr/>
              <a:t>5/30/2019</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404021828"/>
      </p:ext>
    </p:extLst>
  </p:cSld>
  <p:clrMap bg1="lt1" tx1="dk1" bg2="lt2" tx2="dk2" accent1="accent1" accent2="accent2" accent3="accent3" accent4="accent4" accent5="accent5" accent6="accent6" hlink="hlink" folHlink="folHlink"/>
  <p:notesStyle>
    <a:lvl1pPr marL="0" algn="l" defTabSz="4617576" rtl="0" eaLnBrk="1" latinLnBrk="0" hangingPunct="1">
      <a:defRPr sz="6039" kern="1200">
        <a:solidFill>
          <a:schemeClr val="tx1"/>
        </a:solidFill>
        <a:latin typeface="+mn-lt"/>
        <a:ea typeface="+mn-ea"/>
        <a:cs typeface="+mn-cs"/>
      </a:defRPr>
    </a:lvl1pPr>
    <a:lvl2pPr marL="2308789" algn="l" defTabSz="4617576" rtl="0" eaLnBrk="1" latinLnBrk="0" hangingPunct="1">
      <a:defRPr sz="6039" kern="1200">
        <a:solidFill>
          <a:schemeClr val="tx1"/>
        </a:solidFill>
        <a:latin typeface="+mn-lt"/>
        <a:ea typeface="+mn-ea"/>
        <a:cs typeface="+mn-cs"/>
      </a:defRPr>
    </a:lvl2pPr>
    <a:lvl3pPr marL="4617576" algn="l" defTabSz="4617576" rtl="0" eaLnBrk="1" latinLnBrk="0" hangingPunct="1">
      <a:defRPr sz="6039" kern="1200">
        <a:solidFill>
          <a:schemeClr val="tx1"/>
        </a:solidFill>
        <a:latin typeface="+mn-lt"/>
        <a:ea typeface="+mn-ea"/>
        <a:cs typeface="+mn-cs"/>
      </a:defRPr>
    </a:lvl3pPr>
    <a:lvl4pPr marL="6926364" algn="l" defTabSz="4617576" rtl="0" eaLnBrk="1" latinLnBrk="0" hangingPunct="1">
      <a:defRPr sz="6039" kern="1200">
        <a:solidFill>
          <a:schemeClr val="tx1"/>
        </a:solidFill>
        <a:latin typeface="+mn-lt"/>
        <a:ea typeface="+mn-ea"/>
        <a:cs typeface="+mn-cs"/>
      </a:defRPr>
    </a:lvl4pPr>
    <a:lvl5pPr marL="9235153" algn="l" defTabSz="4617576" rtl="0" eaLnBrk="1" latinLnBrk="0" hangingPunct="1">
      <a:defRPr sz="6039" kern="1200">
        <a:solidFill>
          <a:schemeClr val="tx1"/>
        </a:solidFill>
        <a:latin typeface="+mn-lt"/>
        <a:ea typeface="+mn-ea"/>
        <a:cs typeface="+mn-cs"/>
      </a:defRPr>
    </a:lvl5pPr>
    <a:lvl6pPr marL="11543944" algn="l" defTabSz="4617576" rtl="0" eaLnBrk="1" latinLnBrk="0" hangingPunct="1">
      <a:defRPr sz="6039" kern="1200">
        <a:solidFill>
          <a:schemeClr val="tx1"/>
        </a:solidFill>
        <a:latin typeface="+mn-lt"/>
        <a:ea typeface="+mn-ea"/>
        <a:cs typeface="+mn-cs"/>
      </a:defRPr>
    </a:lvl6pPr>
    <a:lvl7pPr marL="13852732" algn="l" defTabSz="4617576" rtl="0" eaLnBrk="1" latinLnBrk="0" hangingPunct="1">
      <a:defRPr sz="6039" kern="1200">
        <a:solidFill>
          <a:schemeClr val="tx1"/>
        </a:solidFill>
        <a:latin typeface="+mn-lt"/>
        <a:ea typeface="+mn-ea"/>
        <a:cs typeface="+mn-cs"/>
      </a:defRPr>
    </a:lvl7pPr>
    <a:lvl8pPr marL="16161519" algn="l" defTabSz="4617576" rtl="0" eaLnBrk="1" latinLnBrk="0" hangingPunct="1">
      <a:defRPr sz="6039" kern="1200">
        <a:solidFill>
          <a:schemeClr val="tx1"/>
        </a:solidFill>
        <a:latin typeface="+mn-lt"/>
        <a:ea typeface="+mn-ea"/>
        <a:cs typeface="+mn-cs"/>
      </a:defRPr>
    </a:lvl8pPr>
    <a:lvl9pPr marL="18470309" algn="l" defTabSz="4617576" rtl="0" eaLnBrk="1" latinLnBrk="0" hangingPunct="1">
      <a:defRPr sz="603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0600" cy="3600450"/>
          </a:xfrm>
        </p:spPr>
      </p:sp>
      <p:sp>
        <p:nvSpPr>
          <p:cNvPr id="3" name="Notes Placeholder 2"/>
          <p:cNvSpPr>
            <a:spLocks noGrp="1"/>
          </p:cNvSpPr>
          <p:nvPr>
            <p:ph type="body" idx="1"/>
          </p:nvPr>
        </p:nvSpPr>
        <p:spPr/>
        <p:txBody>
          <a:bodyPr>
            <a:normAutofit fontScale="62500" lnSpcReduction="20000"/>
          </a:bodyPr>
          <a:lstStyle/>
          <a:p>
            <a:r>
              <a:rPr lang="en-US" dirty="0"/>
              <a:t>- There is likely overlap from respondents. Thus, for a particular jurisdiction, it could be represented more than once. We could consider breaking it up by state/jurisdiction to avoid duplication of reported status. </a:t>
            </a:r>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958309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3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88" y="6128160"/>
            <a:ext cx="13591277"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922342" y="5440349"/>
            <a:ext cx="13573127"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INTRODUCTION or ABSTRACT</a:t>
            </a:r>
          </a:p>
        </p:txBody>
      </p:sp>
      <p:sp>
        <p:nvSpPr>
          <p:cNvPr id="19" name="Text Placeholder 3"/>
          <p:cNvSpPr>
            <a:spLocks noGrp="1"/>
          </p:cNvSpPr>
          <p:nvPr>
            <p:ph type="body" sz="quarter" idx="19" hasCustomPrompt="1"/>
          </p:nvPr>
        </p:nvSpPr>
        <p:spPr>
          <a:xfrm>
            <a:off x="922339" y="18125997"/>
            <a:ext cx="13592864"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Type in or paste your text here</a:t>
            </a:r>
          </a:p>
        </p:txBody>
      </p:sp>
      <p:sp>
        <p:nvSpPr>
          <p:cNvPr id="20" name="Text Placeholder 5"/>
          <p:cNvSpPr>
            <a:spLocks noGrp="1"/>
          </p:cNvSpPr>
          <p:nvPr>
            <p:ph type="body" sz="quarter" idx="20" hasCustomPrompt="1"/>
          </p:nvPr>
        </p:nvSpPr>
        <p:spPr>
          <a:xfrm>
            <a:off x="942080" y="17417585"/>
            <a:ext cx="13573125"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15154281" y="21480600"/>
            <a:ext cx="13571535"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15154281" y="20748017"/>
            <a:ext cx="13571535"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MATERIALS &amp; METHODS</a:t>
            </a:r>
          </a:p>
        </p:txBody>
      </p:sp>
      <p:sp>
        <p:nvSpPr>
          <p:cNvPr id="23" name="Text Placeholder 3"/>
          <p:cNvSpPr>
            <a:spLocks noGrp="1"/>
          </p:cNvSpPr>
          <p:nvPr>
            <p:ph type="body" sz="quarter" idx="23" hasCustomPrompt="1"/>
          </p:nvPr>
        </p:nvSpPr>
        <p:spPr>
          <a:xfrm>
            <a:off x="15162219" y="6136097"/>
            <a:ext cx="13571535" cy="617027"/>
          </a:xfrm>
          <a:prstGeom prst="rect">
            <a:avLst/>
          </a:prstGeom>
        </p:spPr>
        <p:txBody>
          <a:bodyPr wrap="square" lIns="163258" tIns="163258" rIns="163258" bIns="163258">
            <a:spAutoFit/>
          </a:bodyPr>
          <a:lstStyle>
            <a:lvl1pPr marL="0" indent="0">
              <a:buNone/>
              <a:tabLst/>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15154277" y="5440349"/>
            <a:ext cx="13579475"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29395744" y="5440349"/>
            <a:ext cx="13576029"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29395744" y="6128160"/>
            <a:ext cx="13576029"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29395744" y="17385480"/>
            <a:ext cx="13576029"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29390712" y="18169540"/>
            <a:ext cx="13581061" cy="617027"/>
          </a:xfrm>
          <a:prstGeom prst="rect">
            <a:avLst/>
          </a:prstGeom>
        </p:spPr>
        <p:txBody>
          <a:bodyPr wrap="square" lIns="163258" tIns="163258" rIns="163258" bIns="163258">
            <a:spAutoFit/>
          </a:bodyPr>
          <a:lstStyle>
            <a:lvl1pPr marL="0" indent="0">
              <a:buNone/>
              <a:tabLst/>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29395744" y="25854012"/>
            <a:ext cx="13576029"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ACKNOWLEDGEMENTS  or  CONTACT</a:t>
            </a:r>
          </a:p>
        </p:txBody>
      </p:sp>
      <p:sp>
        <p:nvSpPr>
          <p:cNvPr id="30" name="Text Placeholder 3"/>
          <p:cNvSpPr>
            <a:spLocks noGrp="1"/>
          </p:cNvSpPr>
          <p:nvPr>
            <p:ph type="body" sz="quarter" idx="30" hasCustomPrompt="1"/>
          </p:nvPr>
        </p:nvSpPr>
        <p:spPr>
          <a:xfrm>
            <a:off x="29395744" y="26594532"/>
            <a:ext cx="13581061"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Type in or paste your text here</a:t>
            </a:r>
          </a:p>
        </p:txBody>
      </p:sp>
      <p:sp>
        <p:nvSpPr>
          <p:cNvPr id="63" name="Text Placeholder 76"/>
          <p:cNvSpPr>
            <a:spLocks noGrp="1"/>
          </p:cNvSpPr>
          <p:nvPr>
            <p:ph type="body" sz="quarter" idx="161" hasCustomPrompt="1"/>
          </p:nvPr>
        </p:nvSpPr>
        <p:spPr>
          <a:xfrm>
            <a:off x="5875934" y="2343021"/>
            <a:ext cx="32146396" cy="1314578"/>
          </a:xfrm>
          <a:prstGeom prst="rect">
            <a:avLst/>
          </a:prstGeom>
        </p:spPr>
        <p:txBody>
          <a:bodyPr>
            <a:normAutofit/>
          </a:bodyPr>
          <a:lstStyle>
            <a:lvl1pPr marL="0" indent="0" algn="ctr">
              <a:buFontTx/>
              <a:buNone/>
              <a:defRPr sz="5867">
                <a:solidFill>
                  <a:schemeClr val="bg1"/>
                </a:solidFill>
              </a:defRPr>
            </a:lvl1pPr>
            <a:lvl2pPr>
              <a:buFontTx/>
              <a:buNone/>
              <a:defRPr sz="9600"/>
            </a:lvl2pPr>
            <a:lvl3pPr>
              <a:buFontTx/>
              <a:buNone/>
              <a:defRPr sz="9600"/>
            </a:lvl3pPr>
            <a:lvl4pPr>
              <a:buFontTx/>
              <a:buNone/>
              <a:defRPr sz="9600"/>
            </a:lvl4pPr>
            <a:lvl5pPr>
              <a:buFontTx/>
              <a:buNone/>
              <a:defRPr sz="9600"/>
            </a:lvl5pPr>
          </a:lstStyle>
          <a:p>
            <a:pPr lvl="0"/>
            <a:r>
              <a:rPr lang="en-US" dirty="0"/>
              <a:t>Click here to add authors</a:t>
            </a:r>
          </a:p>
        </p:txBody>
      </p:sp>
      <p:sp>
        <p:nvSpPr>
          <p:cNvPr id="64" name="Text Placeholder 76"/>
          <p:cNvSpPr>
            <a:spLocks noGrp="1"/>
          </p:cNvSpPr>
          <p:nvPr>
            <p:ph type="body" sz="quarter" idx="195" hasCustomPrompt="1"/>
          </p:nvPr>
        </p:nvSpPr>
        <p:spPr>
          <a:xfrm>
            <a:off x="5875934" y="3665130"/>
            <a:ext cx="32146396" cy="1087809"/>
          </a:xfrm>
          <a:prstGeom prst="rect">
            <a:avLst/>
          </a:prstGeom>
        </p:spPr>
        <p:txBody>
          <a:bodyPr>
            <a:normAutofit/>
          </a:bodyPr>
          <a:lstStyle>
            <a:lvl1pPr marL="0" indent="0" algn="ctr">
              <a:buFontTx/>
              <a:buNone/>
              <a:defRPr sz="4800">
                <a:solidFill>
                  <a:schemeClr val="bg1"/>
                </a:solidFill>
              </a:defRPr>
            </a:lvl1pPr>
            <a:lvl2pPr>
              <a:buFontTx/>
              <a:buNone/>
              <a:defRPr sz="9600"/>
            </a:lvl2pPr>
            <a:lvl3pPr>
              <a:buFontTx/>
              <a:buNone/>
              <a:defRPr sz="9600"/>
            </a:lvl3pPr>
            <a:lvl4pPr>
              <a:buFontTx/>
              <a:buNone/>
              <a:defRPr sz="9600"/>
            </a:lvl4pPr>
            <a:lvl5pPr>
              <a:buFontTx/>
              <a:buNone/>
              <a:defRPr sz="9600"/>
            </a:lvl5pPr>
          </a:lstStyle>
          <a:p>
            <a:pPr lvl="0"/>
            <a:r>
              <a:rPr lang="en-US" dirty="0"/>
              <a:t>Click here to add affiliations</a:t>
            </a:r>
          </a:p>
        </p:txBody>
      </p:sp>
      <p:sp>
        <p:nvSpPr>
          <p:cNvPr id="65" name="Text Placeholder 76"/>
          <p:cNvSpPr>
            <a:spLocks noGrp="1"/>
          </p:cNvSpPr>
          <p:nvPr>
            <p:ph type="body" sz="quarter" idx="196" hasCustomPrompt="1"/>
          </p:nvPr>
        </p:nvSpPr>
        <p:spPr>
          <a:xfrm>
            <a:off x="5875934" y="469438"/>
            <a:ext cx="32146396" cy="1873584"/>
          </a:xfrm>
          <a:prstGeom prst="rect">
            <a:avLst/>
          </a:prstGeom>
        </p:spPr>
        <p:txBody>
          <a:bodyPr>
            <a:normAutofit/>
          </a:bodyPr>
          <a:lstStyle>
            <a:lvl1pPr marL="0" indent="0" algn="ctr">
              <a:buFontTx/>
              <a:buNone/>
              <a:defRPr sz="8000" b="1">
                <a:solidFill>
                  <a:schemeClr val="bg1"/>
                </a:solidFill>
              </a:defRPr>
            </a:lvl1pPr>
            <a:lvl2pPr>
              <a:buFontTx/>
              <a:buNone/>
              <a:defRPr sz="9600"/>
            </a:lvl2pPr>
            <a:lvl3pPr>
              <a:buFontTx/>
              <a:buNone/>
              <a:defRPr sz="9600"/>
            </a:lvl3pPr>
            <a:lvl4pPr>
              <a:buFontTx/>
              <a:buNone/>
              <a:defRPr sz="9600"/>
            </a:lvl4pPr>
            <a:lvl5pPr>
              <a:buFontTx/>
              <a:buNone/>
              <a:defRPr sz="96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88" y="6086909"/>
            <a:ext cx="10056813"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Enter your text here</a:t>
            </a:r>
          </a:p>
        </p:txBody>
      </p:sp>
      <p:sp>
        <p:nvSpPr>
          <p:cNvPr id="6" name="Text Placeholder 5"/>
          <p:cNvSpPr>
            <a:spLocks noGrp="1"/>
          </p:cNvSpPr>
          <p:nvPr>
            <p:ph type="body" sz="quarter" idx="11" hasCustomPrompt="1"/>
          </p:nvPr>
        </p:nvSpPr>
        <p:spPr>
          <a:xfrm>
            <a:off x="922341" y="5440349"/>
            <a:ext cx="10048875" cy="562771"/>
          </a:xfrm>
          <a:prstGeom prst="rect">
            <a:avLst/>
          </a:prstGeom>
          <a:noFill/>
        </p:spPr>
        <p:txBody>
          <a:bodyPr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INTRODUCTION or ABSTRACT</a:t>
            </a:r>
          </a:p>
        </p:txBody>
      </p:sp>
      <p:sp>
        <p:nvSpPr>
          <p:cNvPr id="19" name="Text Placeholder 3"/>
          <p:cNvSpPr>
            <a:spLocks noGrp="1"/>
          </p:cNvSpPr>
          <p:nvPr>
            <p:ph type="body" sz="quarter" idx="19" hasCustomPrompt="1"/>
          </p:nvPr>
        </p:nvSpPr>
        <p:spPr>
          <a:xfrm>
            <a:off x="902599" y="15129911"/>
            <a:ext cx="10058400"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Enter your text here</a:t>
            </a:r>
          </a:p>
        </p:txBody>
      </p:sp>
      <p:sp>
        <p:nvSpPr>
          <p:cNvPr id="20" name="Text Placeholder 5"/>
          <p:cNvSpPr>
            <a:spLocks noGrp="1"/>
          </p:cNvSpPr>
          <p:nvPr>
            <p:ph type="body" sz="quarter" idx="20" hasCustomPrompt="1"/>
          </p:nvPr>
        </p:nvSpPr>
        <p:spPr>
          <a:xfrm>
            <a:off x="922343" y="14387124"/>
            <a:ext cx="10050463"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11594917" y="6120221"/>
            <a:ext cx="20720048"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Enter your text here</a:t>
            </a:r>
          </a:p>
        </p:txBody>
      </p:sp>
      <p:sp>
        <p:nvSpPr>
          <p:cNvPr id="22" name="Text Placeholder 5"/>
          <p:cNvSpPr>
            <a:spLocks noGrp="1"/>
          </p:cNvSpPr>
          <p:nvPr>
            <p:ph type="body" sz="quarter" idx="22" hasCustomPrompt="1"/>
          </p:nvPr>
        </p:nvSpPr>
        <p:spPr>
          <a:xfrm>
            <a:off x="11594916" y="5440349"/>
            <a:ext cx="20720051"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(header)  MATERIALS &amp; METHODS</a:t>
            </a:r>
          </a:p>
        </p:txBody>
      </p:sp>
      <p:sp>
        <p:nvSpPr>
          <p:cNvPr id="23" name="Text Placeholder 3"/>
          <p:cNvSpPr>
            <a:spLocks noGrp="1"/>
          </p:cNvSpPr>
          <p:nvPr>
            <p:ph type="body" sz="quarter" idx="23" hasCustomPrompt="1"/>
          </p:nvPr>
        </p:nvSpPr>
        <p:spPr>
          <a:xfrm>
            <a:off x="11594916" y="21937164"/>
            <a:ext cx="20720051"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Enter your text here</a:t>
            </a:r>
          </a:p>
        </p:txBody>
      </p:sp>
      <p:sp>
        <p:nvSpPr>
          <p:cNvPr id="24" name="Text Placeholder 5"/>
          <p:cNvSpPr>
            <a:spLocks noGrp="1"/>
          </p:cNvSpPr>
          <p:nvPr>
            <p:ph type="body" sz="quarter" idx="24" hasCustomPrompt="1"/>
          </p:nvPr>
        </p:nvSpPr>
        <p:spPr>
          <a:xfrm>
            <a:off x="11594916" y="21249360"/>
            <a:ext cx="20720051"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32954173" y="5440349"/>
            <a:ext cx="10047019"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32954173" y="6128160"/>
            <a:ext cx="10047019"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Enter your text here</a:t>
            </a:r>
          </a:p>
        </p:txBody>
      </p:sp>
      <p:sp>
        <p:nvSpPr>
          <p:cNvPr id="27" name="Text Placeholder 5"/>
          <p:cNvSpPr>
            <a:spLocks noGrp="1"/>
          </p:cNvSpPr>
          <p:nvPr>
            <p:ph type="body" sz="quarter" idx="27" hasCustomPrompt="1"/>
          </p:nvPr>
        </p:nvSpPr>
        <p:spPr>
          <a:xfrm>
            <a:off x="32954173" y="14447352"/>
            <a:ext cx="10047019"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32951657" y="15135158"/>
            <a:ext cx="10052051"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Enter your text here</a:t>
            </a:r>
          </a:p>
        </p:txBody>
      </p:sp>
      <p:sp>
        <p:nvSpPr>
          <p:cNvPr id="29" name="Text Placeholder 5"/>
          <p:cNvSpPr>
            <a:spLocks noGrp="1"/>
          </p:cNvSpPr>
          <p:nvPr>
            <p:ph type="body" sz="quarter" idx="29" hasCustomPrompt="1"/>
          </p:nvPr>
        </p:nvSpPr>
        <p:spPr>
          <a:xfrm>
            <a:off x="32954173" y="25854012"/>
            <a:ext cx="10047019"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ACKNOWLEDGEMENTS or CONTACT</a:t>
            </a:r>
          </a:p>
        </p:txBody>
      </p:sp>
      <p:sp>
        <p:nvSpPr>
          <p:cNvPr id="30" name="Text Placeholder 3"/>
          <p:cNvSpPr>
            <a:spLocks noGrp="1"/>
          </p:cNvSpPr>
          <p:nvPr>
            <p:ph type="body" sz="quarter" idx="30" hasCustomPrompt="1"/>
          </p:nvPr>
        </p:nvSpPr>
        <p:spPr>
          <a:xfrm>
            <a:off x="32951657" y="26549076"/>
            <a:ext cx="10052051"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Enter your text here</a:t>
            </a:r>
          </a:p>
        </p:txBody>
      </p:sp>
      <p:sp>
        <p:nvSpPr>
          <p:cNvPr id="73" name="Text Placeholder 76"/>
          <p:cNvSpPr>
            <a:spLocks noGrp="1"/>
          </p:cNvSpPr>
          <p:nvPr>
            <p:ph type="body" sz="quarter" idx="161" hasCustomPrompt="1"/>
          </p:nvPr>
        </p:nvSpPr>
        <p:spPr>
          <a:xfrm>
            <a:off x="5875934" y="2343021"/>
            <a:ext cx="32146396" cy="1314578"/>
          </a:xfrm>
          <a:prstGeom prst="rect">
            <a:avLst/>
          </a:prstGeom>
        </p:spPr>
        <p:txBody>
          <a:bodyPr>
            <a:normAutofit/>
          </a:bodyPr>
          <a:lstStyle>
            <a:lvl1pPr marL="0" indent="0" algn="ctr">
              <a:buFontTx/>
              <a:buNone/>
              <a:defRPr sz="5867">
                <a:solidFill>
                  <a:schemeClr val="bg1"/>
                </a:solidFill>
              </a:defRPr>
            </a:lvl1pPr>
            <a:lvl2pPr>
              <a:buFontTx/>
              <a:buNone/>
              <a:defRPr sz="9600"/>
            </a:lvl2pPr>
            <a:lvl3pPr>
              <a:buFontTx/>
              <a:buNone/>
              <a:defRPr sz="9600"/>
            </a:lvl3pPr>
            <a:lvl4pPr>
              <a:buFontTx/>
              <a:buNone/>
              <a:defRPr sz="9600"/>
            </a:lvl4pPr>
            <a:lvl5pPr>
              <a:buFontTx/>
              <a:buNone/>
              <a:defRPr sz="9600"/>
            </a:lvl5pPr>
          </a:lstStyle>
          <a:p>
            <a:pPr lvl="0"/>
            <a:r>
              <a:rPr lang="en-US" dirty="0"/>
              <a:t>Click here to add authors</a:t>
            </a:r>
          </a:p>
        </p:txBody>
      </p:sp>
      <p:sp>
        <p:nvSpPr>
          <p:cNvPr id="74" name="Text Placeholder 76"/>
          <p:cNvSpPr>
            <a:spLocks noGrp="1"/>
          </p:cNvSpPr>
          <p:nvPr>
            <p:ph type="body" sz="quarter" idx="195" hasCustomPrompt="1"/>
          </p:nvPr>
        </p:nvSpPr>
        <p:spPr>
          <a:xfrm>
            <a:off x="5875934" y="3665130"/>
            <a:ext cx="32146396" cy="1087809"/>
          </a:xfrm>
          <a:prstGeom prst="rect">
            <a:avLst/>
          </a:prstGeom>
        </p:spPr>
        <p:txBody>
          <a:bodyPr>
            <a:normAutofit/>
          </a:bodyPr>
          <a:lstStyle>
            <a:lvl1pPr marL="0" indent="0" algn="ctr">
              <a:buFontTx/>
              <a:buNone/>
              <a:defRPr sz="4800">
                <a:solidFill>
                  <a:schemeClr val="bg1"/>
                </a:solidFill>
              </a:defRPr>
            </a:lvl1pPr>
            <a:lvl2pPr>
              <a:buFontTx/>
              <a:buNone/>
              <a:defRPr sz="9600"/>
            </a:lvl2pPr>
            <a:lvl3pPr>
              <a:buFontTx/>
              <a:buNone/>
              <a:defRPr sz="9600"/>
            </a:lvl3pPr>
            <a:lvl4pPr>
              <a:buFontTx/>
              <a:buNone/>
              <a:defRPr sz="9600"/>
            </a:lvl4pPr>
            <a:lvl5pPr>
              <a:buFontTx/>
              <a:buNone/>
              <a:defRPr sz="9600"/>
            </a:lvl5pPr>
          </a:lstStyle>
          <a:p>
            <a:pPr lvl="0"/>
            <a:r>
              <a:rPr lang="en-US" dirty="0"/>
              <a:t>Click here to add affiliations</a:t>
            </a:r>
          </a:p>
        </p:txBody>
      </p:sp>
      <p:sp>
        <p:nvSpPr>
          <p:cNvPr id="75" name="Text Placeholder 76"/>
          <p:cNvSpPr>
            <a:spLocks noGrp="1"/>
          </p:cNvSpPr>
          <p:nvPr>
            <p:ph type="body" sz="quarter" idx="196" hasCustomPrompt="1"/>
          </p:nvPr>
        </p:nvSpPr>
        <p:spPr>
          <a:xfrm>
            <a:off x="5875934" y="469438"/>
            <a:ext cx="32146396" cy="1873584"/>
          </a:xfrm>
          <a:prstGeom prst="rect">
            <a:avLst/>
          </a:prstGeom>
        </p:spPr>
        <p:txBody>
          <a:bodyPr>
            <a:normAutofit/>
          </a:bodyPr>
          <a:lstStyle>
            <a:lvl1pPr marL="0" indent="0" algn="ctr">
              <a:buFontTx/>
              <a:buNone/>
              <a:defRPr sz="8000" b="1">
                <a:solidFill>
                  <a:schemeClr val="bg1"/>
                </a:solidFill>
              </a:defRPr>
            </a:lvl1pPr>
            <a:lvl2pPr>
              <a:buFontTx/>
              <a:buNone/>
              <a:defRPr sz="9600"/>
            </a:lvl2pPr>
            <a:lvl3pPr>
              <a:buFontTx/>
              <a:buNone/>
              <a:defRPr sz="9600"/>
            </a:lvl3pPr>
            <a:lvl4pPr>
              <a:buFontTx/>
              <a:buNone/>
              <a:defRPr sz="9600"/>
            </a:lvl4pPr>
            <a:lvl5pPr>
              <a:buFontTx/>
              <a:buNone/>
              <a:defRPr sz="9600"/>
            </a:lvl5pPr>
          </a:lstStyle>
          <a:p>
            <a:pPr lvl="0"/>
            <a:r>
              <a:rPr lang="en-US" dirty="0"/>
              <a:t>Click here to add title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wmf"/><Relationship Id="rId13"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5.wmf"/><Relationship Id="rId12"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wmf"/><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w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wmf"/><Relationship Id="rId13"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5.wmf"/><Relationship Id="rId12"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wmf"/><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w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43891200" cy="4800600"/>
          </a:xfrm>
          <a:prstGeom prst="rect">
            <a:avLst/>
          </a:prstGeom>
          <a:solidFill>
            <a:schemeClr val="accent5">
              <a:lumMod val="75000"/>
            </a:schemeClr>
          </a:solidFill>
          <a:ln w="9525">
            <a:solidFill>
              <a:schemeClr val="tx1"/>
            </a:solidFill>
            <a:miter lim="800000"/>
            <a:headEnd/>
            <a:tailEnd/>
          </a:ln>
          <a:effectLst/>
        </p:spPr>
        <p:txBody>
          <a:bodyPr wrap="none" lIns="87072" tIns="43535" rIns="87072" bIns="43535" anchor="ctr"/>
          <a:lstStyle/>
          <a:p>
            <a:pPr>
              <a:defRPr/>
            </a:pPr>
            <a:endParaRPr lang="en-US" sz="11985" dirty="0"/>
          </a:p>
        </p:txBody>
      </p:sp>
      <p:sp>
        <p:nvSpPr>
          <p:cNvPr id="9" name="Rectangle 9"/>
          <p:cNvSpPr>
            <a:spLocks noChangeArrowheads="1"/>
          </p:cNvSpPr>
          <p:nvPr/>
        </p:nvSpPr>
        <p:spPr bwMode="auto">
          <a:xfrm>
            <a:off x="0" y="4805362"/>
            <a:ext cx="43891200" cy="152400"/>
          </a:xfrm>
          <a:prstGeom prst="rect">
            <a:avLst/>
          </a:prstGeom>
          <a:solidFill>
            <a:schemeClr val="accent5">
              <a:lumMod val="50000"/>
            </a:schemeClr>
          </a:solidFill>
          <a:ln w="152400">
            <a:noFill/>
            <a:miter lim="800000"/>
            <a:headEnd/>
            <a:tailEnd/>
          </a:ln>
          <a:effectLst/>
        </p:spPr>
        <p:txBody>
          <a:bodyPr wrap="none" lIns="87072" tIns="43535" rIns="87072" bIns="43535" anchor="ctr"/>
          <a:lstStyle/>
          <a:p>
            <a:pPr>
              <a:defRPr/>
            </a:pPr>
            <a:endParaRPr lang="en-US" sz="11985" dirty="0"/>
          </a:p>
        </p:txBody>
      </p:sp>
      <p:sp>
        <p:nvSpPr>
          <p:cNvPr id="8" name="Rectangle 33"/>
          <p:cNvSpPr>
            <a:spLocks noChangeArrowheads="1"/>
          </p:cNvSpPr>
          <p:nvPr/>
        </p:nvSpPr>
        <p:spPr bwMode="auto">
          <a:xfrm>
            <a:off x="932561" y="5257800"/>
            <a:ext cx="13585371" cy="26746200"/>
          </a:xfrm>
          <a:prstGeom prst="roundRect">
            <a:avLst>
              <a:gd name="adj" fmla="val 2733"/>
            </a:avLst>
          </a:prstGeom>
          <a:gradFill>
            <a:gsLst>
              <a:gs pos="0">
                <a:schemeClr val="accent1">
                  <a:tint val="66000"/>
                  <a:satMod val="160000"/>
                </a:schemeClr>
              </a:gs>
              <a:gs pos="0">
                <a:srgbClr val="CDD2DE"/>
              </a:gs>
              <a:gs pos="100000">
                <a:srgbClr val="F3F5FA"/>
              </a:gs>
            </a:gsLst>
            <a:lin ang="16200000" scaled="1"/>
          </a:gradFill>
          <a:ln w="9525">
            <a:solidFill>
              <a:schemeClr val="tx2"/>
            </a:solidFill>
            <a:miter lim="800000"/>
            <a:headEnd/>
            <a:tailEnd/>
          </a:ln>
          <a:effectLst/>
        </p:spPr>
        <p:txBody>
          <a:bodyPr wrap="none" lIns="87072" tIns="43535" rIns="87072" bIns="43535" anchor="ctr"/>
          <a:lstStyle/>
          <a:p>
            <a:pPr>
              <a:defRPr/>
            </a:pPr>
            <a:endParaRPr lang="en-US" sz="11985" dirty="0"/>
          </a:p>
        </p:txBody>
      </p:sp>
      <p:sp>
        <p:nvSpPr>
          <p:cNvPr id="21" name="Rectangle 33"/>
          <p:cNvSpPr>
            <a:spLocks noChangeArrowheads="1"/>
          </p:cNvSpPr>
          <p:nvPr userDrawn="1"/>
        </p:nvSpPr>
        <p:spPr bwMode="auto">
          <a:xfrm>
            <a:off x="15152917" y="5257800"/>
            <a:ext cx="13585371" cy="26746200"/>
          </a:xfrm>
          <a:prstGeom prst="roundRect">
            <a:avLst>
              <a:gd name="adj" fmla="val 2733"/>
            </a:avLst>
          </a:prstGeom>
          <a:gradFill>
            <a:gsLst>
              <a:gs pos="0">
                <a:schemeClr val="accent1">
                  <a:tint val="66000"/>
                  <a:satMod val="160000"/>
                </a:schemeClr>
              </a:gs>
              <a:gs pos="0">
                <a:srgbClr val="CDD2DE"/>
              </a:gs>
              <a:gs pos="100000">
                <a:srgbClr val="F3F5FA"/>
              </a:gs>
            </a:gsLst>
            <a:lin ang="16200000" scaled="1"/>
          </a:gradFill>
          <a:ln w="9525">
            <a:solidFill>
              <a:schemeClr val="tx2"/>
            </a:solidFill>
            <a:miter lim="800000"/>
            <a:headEnd/>
            <a:tailEnd/>
          </a:ln>
          <a:effectLst/>
        </p:spPr>
        <p:txBody>
          <a:bodyPr wrap="none" lIns="87072" tIns="43535" rIns="87072" bIns="43535" anchor="ctr"/>
          <a:lstStyle/>
          <a:p>
            <a:pPr>
              <a:defRPr/>
            </a:pPr>
            <a:endParaRPr lang="en-US" sz="11985" dirty="0"/>
          </a:p>
        </p:txBody>
      </p:sp>
      <p:sp>
        <p:nvSpPr>
          <p:cNvPr id="22" name="Rectangle 33"/>
          <p:cNvSpPr>
            <a:spLocks noChangeArrowheads="1"/>
          </p:cNvSpPr>
          <p:nvPr userDrawn="1"/>
        </p:nvSpPr>
        <p:spPr bwMode="auto">
          <a:xfrm>
            <a:off x="29373269" y="5257800"/>
            <a:ext cx="13585371" cy="26746200"/>
          </a:xfrm>
          <a:prstGeom prst="roundRect">
            <a:avLst>
              <a:gd name="adj" fmla="val 2733"/>
            </a:avLst>
          </a:prstGeom>
          <a:gradFill>
            <a:gsLst>
              <a:gs pos="0">
                <a:schemeClr val="accent1">
                  <a:tint val="66000"/>
                  <a:satMod val="160000"/>
                </a:schemeClr>
              </a:gs>
              <a:gs pos="0">
                <a:srgbClr val="CDD2DE"/>
              </a:gs>
              <a:gs pos="100000">
                <a:srgbClr val="F3F5FA"/>
              </a:gs>
            </a:gsLst>
            <a:lin ang="16200000" scaled="1"/>
          </a:gradFill>
          <a:ln w="9525">
            <a:solidFill>
              <a:schemeClr val="tx2"/>
            </a:solidFill>
            <a:miter lim="800000"/>
            <a:headEnd/>
            <a:tailEnd/>
          </a:ln>
          <a:effectLst/>
        </p:spPr>
        <p:txBody>
          <a:bodyPr wrap="none" lIns="87072" tIns="43535" rIns="87072" bIns="43535" anchor="ctr"/>
          <a:lstStyle/>
          <a:p>
            <a:pPr>
              <a:defRPr/>
            </a:pPr>
            <a:endParaRPr lang="en-US" sz="11985" dirty="0"/>
          </a:p>
        </p:txBody>
      </p:sp>
      <p:grpSp>
        <p:nvGrpSpPr>
          <p:cNvPr id="23" name="Group 22"/>
          <p:cNvGrpSpPr>
            <a:grpSpLocks noChangeAspect="1"/>
          </p:cNvGrpSpPr>
          <p:nvPr userDrawn="1"/>
        </p:nvGrpSpPr>
        <p:grpSpPr>
          <a:xfrm>
            <a:off x="-9181951" y="3"/>
            <a:ext cx="8811379" cy="32918397"/>
            <a:chOff x="-11220549" y="-1"/>
            <a:chExt cx="11014225" cy="27432000"/>
          </a:xfrm>
        </p:grpSpPr>
        <p:sp>
          <p:nvSpPr>
            <p:cNvPr id="24" name="Rectangle 23"/>
            <p:cNvSpPr/>
            <p:nvPr userDrawn="1"/>
          </p:nvSpPr>
          <p:spPr>
            <a:xfrm>
              <a:off x="-11216136" y="-1"/>
              <a:ext cx="11009812"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marL="0" marR="0" indent="0" algn="ctr" defTabSz="2024353" rtl="0" eaLnBrk="1" fontAlgn="auto" latinLnBrk="0" hangingPunct="1">
                <a:lnSpc>
                  <a:spcPct val="100000"/>
                </a:lnSpc>
                <a:spcBef>
                  <a:spcPts val="0"/>
                </a:spcBef>
                <a:spcAft>
                  <a:spcPts val="0"/>
                </a:spcAft>
                <a:buClrTx/>
                <a:buSzTx/>
                <a:buFontTx/>
                <a:buNone/>
                <a:tabLst/>
                <a:defRPr/>
              </a:pPr>
              <a:r>
                <a:rPr lang="en-US" sz="2400" b="1" spc="0" dirty="0">
                  <a:solidFill>
                    <a:srgbClr val="FF0000"/>
                  </a:solidFill>
                  <a:latin typeface="Trebuchet MS" pitchFamily="34" charset="0"/>
                </a:rPr>
                <a:t>(—THIS SIDEBAR DOES NOT PRINT—)</a:t>
              </a:r>
              <a:endParaRPr lang="en-US" sz="2400" b="1" spc="800" dirty="0">
                <a:solidFill>
                  <a:schemeClr val="bg1"/>
                </a:solidFill>
                <a:latin typeface="Trebuchet MS" pitchFamily="34" charset="0"/>
              </a:endParaRPr>
            </a:p>
            <a:p>
              <a:pPr algn="ctr"/>
              <a:r>
                <a:rPr lang="en-US" sz="3200" b="1" spc="800" dirty="0">
                  <a:solidFill>
                    <a:schemeClr val="bg1"/>
                  </a:solidFill>
                  <a:latin typeface="Trebuchet MS" pitchFamily="34" charset="0"/>
                </a:rPr>
                <a:t>DESIGN</a:t>
              </a:r>
              <a:r>
                <a:rPr lang="en-US" sz="3200" b="1" spc="800" baseline="0" dirty="0">
                  <a:solidFill>
                    <a:schemeClr val="bg1"/>
                  </a:solidFill>
                  <a:latin typeface="Trebuchet MS" pitchFamily="34" charset="0"/>
                </a:rPr>
                <a:t> </a:t>
              </a:r>
              <a:r>
                <a:rPr lang="en-US" sz="3200" b="1" spc="800" dirty="0">
                  <a:solidFill>
                    <a:schemeClr val="bg1"/>
                  </a:solidFill>
                  <a:latin typeface="Trebuchet MS" pitchFamily="34" charset="0"/>
                </a:rPr>
                <a:t>GUIDE</a:t>
              </a:r>
            </a:p>
            <a:p>
              <a:pPr algn="ctr"/>
              <a:r>
                <a:rPr lang="en-US" sz="1333" b="1" dirty="0">
                  <a:latin typeface="Trebuchet MS" pitchFamily="34" charset="0"/>
                </a:rPr>
                <a:t> </a:t>
              </a:r>
            </a:p>
            <a:p>
              <a:pPr defTabSz="5020601"/>
              <a:r>
                <a:rPr lang="en-US" sz="2133" i="0" dirty="0">
                  <a:latin typeface="Trebuchet MS" pitchFamily="34" charset="0"/>
                </a:rPr>
                <a:t>This PowerPoint</a:t>
              </a:r>
              <a:r>
                <a:rPr lang="en-US" sz="2133" i="0" baseline="0" dirty="0">
                  <a:latin typeface="Trebuchet MS" pitchFamily="34" charset="0"/>
                </a:rPr>
                <a:t> </a:t>
              </a:r>
              <a:r>
                <a:rPr lang="en-US" sz="2133" i="0" dirty="0">
                  <a:latin typeface="Trebuchet MS" pitchFamily="34" charset="0"/>
                </a:rPr>
                <a:t>2007 template produces</a:t>
              </a:r>
              <a:r>
                <a:rPr lang="en-US" sz="2133" i="0" baseline="0" dirty="0">
                  <a:latin typeface="Trebuchet MS" pitchFamily="34" charset="0"/>
                </a:rPr>
                <a:t> </a:t>
              </a:r>
              <a:r>
                <a:rPr lang="en-US" sz="2133" i="0" dirty="0">
                  <a:latin typeface="Trebuchet MS" pitchFamily="34" charset="0"/>
                </a:rPr>
                <a:t>a 42”x72” presentation poster. </a:t>
              </a:r>
              <a:r>
                <a:rPr lang="en-US" sz="2133" dirty="0">
                  <a:latin typeface="Trebuchet MS" pitchFamily="34" charset="0"/>
                </a:rPr>
                <a:t>You</a:t>
              </a:r>
              <a:r>
                <a:rPr lang="en-US" sz="2133" baseline="0" dirty="0">
                  <a:latin typeface="Trebuchet MS" pitchFamily="34" charset="0"/>
                </a:rPr>
                <a:t> can u</a:t>
              </a:r>
              <a:r>
                <a:rPr lang="en-US" sz="2133" dirty="0">
                  <a:latin typeface="Trebuchet MS" pitchFamily="34" charset="0"/>
                </a:rPr>
                <a:t>se</a:t>
              </a:r>
              <a:r>
                <a:rPr lang="en-US" sz="2133" baseline="0" dirty="0">
                  <a:latin typeface="Trebuchet MS" pitchFamily="34" charset="0"/>
                </a:rPr>
                <a:t> it to create your research poster and </a:t>
              </a:r>
              <a:r>
                <a:rPr lang="en-US" sz="2133" dirty="0">
                  <a:latin typeface="Trebuchet MS" pitchFamily="34" charset="0"/>
                </a:rPr>
                <a:t>save valuable time placing titles, subtitles,</a:t>
              </a:r>
              <a:r>
                <a:rPr lang="en-US" sz="2133" baseline="0" dirty="0">
                  <a:latin typeface="Trebuchet MS" pitchFamily="34" charset="0"/>
                </a:rPr>
                <a:t> text, and graphics</a:t>
              </a:r>
              <a:r>
                <a:rPr lang="en-US" sz="2133" dirty="0">
                  <a:latin typeface="Trebuchet MS" pitchFamily="34" charset="0"/>
                </a:rPr>
                <a:t>. </a:t>
              </a:r>
            </a:p>
            <a:p>
              <a:pPr defTabSz="5020601"/>
              <a:r>
                <a:rPr lang="en-US" sz="1333" dirty="0">
                  <a:latin typeface="Trebuchet MS" pitchFamily="34" charset="0"/>
                </a:rPr>
                <a:t> </a:t>
              </a:r>
            </a:p>
            <a:p>
              <a:pPr defTabSz="5852000"/>
              <a:r>
                <a:rPr lang="en-US" sz="2133" dirty="0">
                  <a:latin typeface="Trebuchet MS" pitchFamily="34" charset="0"/>
                </a:rPr>
                <a:t>We provide a series of online answer your poster production questions. To view our template tutorials, go online to </a:t>
              </a:r>
              <a:r>
                <a:rPr lang="en-US" sz="2133" b="1" dirty="0">
                  <a:solidFill>
                    <a:srgbClr val="FFC000"/>
                  </a:solidFill>
                  <a:latin typeface="Trebuchet MS" pitchFamily="34" charset="0"/>
                </a:rPr>
                <a:t>PosterPresentations.com</a:t>
              </a:r>
              <a:r>
                <a:rPr lang="en-US" sz="2133" b="1" dirty="0">
                  <a:solidFill>
                    <a:schemeClr val="bg1"/>
                  </a:solidFill>
                  <a:latin typeface="Trebuchet MS" pitchFamily="34" charset="0"/>
                </a:rPr>
                <a:t> </a:t>
              </a:r>
              <a:r>
                <a:rPr lang="en-US" sz="2133" dirty="0">
                  <a:solidFill>
                    <a:schemeClr val="bg1"/>
                  </a:solidFill>
                  <a:latin typeface="Trebuchet MS" pitchFamily="34" charset="0"/>
                </a:rPr>
                <a:t>and click on HELP DESK.</a:t>
              </a:r>
            </a:p>
            <a:p>
              <a:pPr defTabSz="5852000"/>
              <a:r>
                <a:rPr lang="en-US" sz="1333" dirty="0">
                  <a:latin typeface="Trebuchet MS" pitchFamily="34" charset="0"/>
                </a:rPr>
                <a:t> </a:t>
              </a:r>
            </a:p>
            <a:p>
              <a:pPr defTabSz="5852000"/>
              <a:r>
                <a:rPr lang="en-US" sz="2133" dirty="0">
                  <a:solidFill>
                    <a:schemeClr val="bg1"/>
                  </a:solidFill>
                  <a:latin typeface="Trebuchet MS" pitchFamily="34" charset="0"/>
                </a:rPr>
                <a:t>When</a:t>
              </a:r>
              <a:r>
                <a:rPr lang="en-US" sz="2133" baseline="0" dirty="0">
                  <a:solidFill>
                    <a:schemeClr val="bg1"/>
                  </a:solidFill>
                  <a:latin typeface="Trebuchet MS" pitchFamily="34" charset="0"/>
                </a:rPr>
                <a:t> you are ready to</a:t>
              </a:r>
              <a:r>
                <a:rPr lang="en-US" sz="2133" dirty="0">
                  <a:solidFill>
                    <a:schemeClr val="bg1"/>
                  </a:solidFill>
                  <a:latin typeface="Trebuchet MS" pitchFamily="34" charset="0"/>
                </a:rPr>
                <a:t> </a:t>
              </a:r>
              <a:r>
                <a:rPr lang="en-US" sz="2133" baseline="0" dirty="0">
                  <a:solidFill>
                    <a:schemeClr val="bg1"/>
                  </a:solidFill>
                  <a:latin typeface="Trebuchet MS" pitchFamily="34" charset="0"/>
                </a:rPr>
                <a:t> print your poster</a:t>
              </a:r>
              <a:r>
                <a:rPr lang="en-US" sz="2133" dirty="0">
                  <a:solidFill>
                    <a:schemeClr val="bg1"/>
                  </a:solidFill>
                  <a:latin typeface="Trebuchet MS" pitchFamily="34" charset="0"/>
                </a:rPr>
                <a:t>,</a:t>
              </a:r>
              <a:r>
                <a:rPr lang="en-US" sz="2133" baseline="0" dirty="0">
                  <a:solidFill>
                    <a:schemeClr val="bg1"/>
                  </a:solidFill>
                  <a:latin typeface="Trebuchet MS" pitchFamily="34" charset="0"/>
                </a:rPr>
                <a:t> go online to </a:t>
              </a:r>
              <a:r>
                <a:rPr lang="en-US" sz="2133" b="0" dirty="0">
                  <a:solidFill>
                    <a:schemeClr val="bg1"/>
                  </a:solidFill>
                  <a:latin typeface="Trebuchet MS" pitchFamily="34" charset="0"/>
                </a:rPr>
                <a:t>PosterPresentations.com</a:t>
              </a:r>
              <a:br>
                <a:rPr lang="en-US" sz="2133" dirty="0">
                  <a:solidFill>
                    <a:schemeClr val="bg1"/>
                  </a:solidFill>
                  <a:latin typeface="Trebuchet MS" pitchFamily="34" charset="0"/>
                </a:rPr>
              </a:br>
              <a:r>
                <a:rPr lang="en-US" sz="1333" dirty="0">
                  <a:solidFill>
                    <a:schemeClr val="bg1"/>
                  </a:solidFill>
                  <a:latin typeface="Trebuchet MS" pitchFamily="34" charset="0"/>
                </a:rPr>
                <a:t> </a:t>
              </a:r>
            </a:p>
            <a:p>
              <a:pPr algn="l" defTabSz="5020601"/>
              <a:r>
                <a:rPr lang="en-US" sz="2133" b="0" dirty="0">
                  <a:solidFill>
                    <a:schemeClr val="bg1"/>
                  </a:solidFill>
                  <a:latin typeface="Trebuchet MS" pitchFamily="34" charset="0"/>
                </a:rPr>
                <a:t>Need</a:t>
              </a:r>
              <a:r>
                <a:rPr lang="en-US" sz="2133" b="0" baseline="0" dirty="0">
                  <a:solidFill>
                    <a:schemeClr val="bg1"/>
                  </a:solidFill>
                  <a:latin typeface="Trebuchet MS" pitchFamily="34" charset="0"/>
                </a:rPr>
                <a:t> assistance? Call us at </a:t>
              </a:r>
              <a:r>
                <a:rPr lang="en-US" sz="2133" b="0" dirty="0">
                  <a:solidFill>
                    <a:srgbClr val="FFC000"/>
                  </a:solidFill>
                  <a:latin typeface="Trebuchet MS" pitchFamily="34" charset="0"/>
                </a:rPr>
                <a:t>1.510.649.3001</a:t>
              </a:r>
            </a:p>
            <a:p>
              <a:pPr algn="l" defTabSz="5020601"/>
              <a:endParaRPr lang="en-US" sz="2133" b="0" dirty="0">
                <a:solidFill>
                  <a:srgbClr val="FFC000"/>
                </a:solidFill>
                <a:latin typeface="Trebuchet MS" pitchFamily="34" charset="0"/>
              </a:endParaRPr>
            </a:p>
            <a:p>
              <a:pPr algn="l" defTabSz="5020601"/>
              <a:endParaRPr lang="en-US" sz="2133" b="0" dirty="0">
                <a:solidFill>
                  <a:srgbClr val="FFC000"/>
                </a:solidFill>
                <a:latin typeface="Trebuchet MS" pitchFamily="34" charset="0"/>
              </a:endParaRPr>
            </a:p>
            <a:p>
              <a:pPr algn="l" defTabSz="5020601"/>
              <a:r>
                <a:rPr lang="en-US" sz="1333" b="1" dirty="0">
                  <a:solidFill>
                    <a:srgbClr val="FFFF00"/>
                  </a:solidFill>
                  <a:latin typeface="Trebuchet MS" pitchFamily="34" charset="0"/>
                </a:rPr>
                <a:t> </a:t>
              </a:r>
              <a:endParaRPr lang="en-US" sz="2133" b="1" dirty="0">
                <a:solidFill>
                  <a:schemeClr val="bg1"/>
                </a:solidFill>
                <a:latin typeface="Trebuchet MS" pitchFamily="34" charset="0"/>
              </a:endParaRPr>
            </a:p>
            <a:p>
              <a:pPr algn="ctr"/>
              <a:r>
                <a:rPr lang="en-US" sz="3200" b="1" spc="800" dirty="0">
                  <a:solidFill>
                    <a:schemeClr val="bg1"/>
                  </a:solidFill>
                  <a:latin typeface="Trebuchet MS" pitchFamily="34" charset="0"/>
                </a:rPr>
                <a:t>QUICK START</a:t>
              </a:r>
            </a:p>
            <a:p>
              <a:pPr algn="ctr"/>
              <a:r>
                <a:rPr lang="en-US" sz="1333" b="1" baseline="0" dirty="0">
                  <a:solidFill>
                    <a:schemeClr val="bg1"/>
                  </a:solidFill>
                  <a:latin typeface="Trebuchet MS" pitchFamily="34" charset="0"/>
                </a:rPr>
                <a:t> </a:t>
              </a:r>
            </a:p>
            <a:p>
              <a:pPr algn="ctr"/>
              <a:r>
                <a:rPr lang="en-US" sz="2400" b="1" baseline="0" dirty="0">
                  <a:solidFill>
                    <a:srgbClr val="FFC000"/>
                  </a:solidFill>
                  <a:latin typeface="Trebuchet MS" pitchFamily="34" charset="0"/>
                </a:rPr>
                <a:t>Zoom in and out</a:t>
              </a:r>
            </a:p>
            <a:p>
              <a:pPr marL="1604353" indent="0" algn="l" defTabSz="1134477"/>
              <a:r>
                <a:rPr lang="en-US" sz="1867"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2133" b="0" baseline="0" dirty="0">
                <a:solidFill>
                  <a:schemeClr val="bg1"/>
                </a:solidFill>
                <a:latin typeface="Trebuchet MS" pitchFamily="34" charset="0"/>
              </a:endParaRPr>
            </a:p>
            <a:p>
              <a:pPr algn="ctr"/>
              <a:r>
                <a:rPr lang="en-US" sz="2400" b="1" baseline="0" dirty="0">
                  <a:solidFill>
                    <a:srgbClr val="FFC000"/>
                  </a:solidFill>
                  <a:latin typeface="Trebuchet MS" pitchFamily="34" charset="0"/>
                </a:rPr>
                <a:t>Title, Authors, and Affiliations</a:t>
              </a:r>
            </a:p>
            <a:p>
              <a:pPr algn="l"/>
              <a:r>
                <a:rPr lang="en-US" sz="1867" b="0" baseline="0" dirty="0">
                  <a:solidFill>
                    <a:schemeClr val="bg1">
                      <a:lumMod val="75000"/>
                    </a:schemeClr>
                  </a:solidFill>
                  <a:latin typeface="Trebuchet MS" pitchFamily="34" charset="0"/>
                </a:rPr>
                <a:t>Start designing your poster by adding the title, the names of the authors, and the affiliated institutions. </a:t>
              </a:r>
              <a:r>
                <a:rPr lang="en-US" sz="1867"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r>
                <a:rPr lang="en-US" sz="1333" b="0" spc="0" baseline="0" dirty="0">
                  <a:solidFill>
                    <a:schemeClr val="bg1">
                      <a:lumMod val="75000"/>
                    </a:schemeClr>
                  </a:solidFill>
                  <a:latin typeface="Trebuchet MS" pitchFamily="34" charset="0"/>
                </a:rPr>
                <a:t> </a:t>
              </a:r>
            </a:p>
            <a:p>
              <a:pPr algn="l"/>
              <a:r>
                <a:rPr lang="en-US" sz="1867" b="1" spc="400" baseline="0" dirty="0">
                  <a:solidFill>
                    <a:srgbClr val="FFC000"/>
                  </a:solidFill>
                  <a:latin typeface="Trebuchet MS" pitchFamily="34" charset="0"/>
                </a:rPr>
                <a:t>TIP</a:t>
              </a:r>
              <a:r>
                <a:rPr lang="en-US" sz="1867" b="1" baseline="0" dirty="0">
                  <a:solidFill>
                    <a:srgbClr val="FFC000"/>
                  </a:solidFill>
                  <a:latin typeface="Trebuchet MS" pitchFamily="34" charset="0"/>
                </a:rPr>
                <a:t>: </a:t>
              </a:r>
              <a:r>
                <a:rPr lang="en-US" sz="1867" b="0" baseline="0" dirty="0">
                  <a:solidFill>
                    <a:schemeClr val="bg1">
                      <a:lumMod val="75000"/>
                    </a:schemeClr>
                  </a:solidFill>
                  <a:latin typeface="Trebuchet MS" pitchFamily="34" charset="0"/>
                </a:rPr>
                <a:t>The font size of your title should be bigger than your name(s) and institution name(s).</a:t>
              </a:r>
            </a:p>
            <a:p>
              <a:pPr algn="l"/>
              <a:endParaRPr lang="en-US" sz="2133" b="1" baseline="0" dirty="0">
                <a:solidFill>
                  <a:schemeClr val="bg1"/>
                </a:solidFill>
                <a:latin typeface="Trebuchet MS" pitchFamily="34" charset="0"/>
              </a:endParaRPr>
            </a:p>
            <a:p>
              <a:pPr algn="l"/>
              <a:br>
                <a:rPr lang="en-US" sz="2133" b="1" baseline="0" dirty="0">
                  <a:solidFill>
                    <a:schemeClr val="bg1"/>
                  </a:solidFill>
                  <a:latin typeface="Trebuchet MS" pitchFamily="34" charset="0"/>
                </a:rPr>
              </a:br>
              <a:endParaRPr lang="en-US" sz="2133" b="1" dirty="0">
                <a:solidFill>
                  <a:schemeClr val="bg1"/>
                </a:solidFill>
                <a:latin typeface="Trebuchet MS" pitchFamily="34" charset="0"/>
              </a:endParaRPr>
            </a:p>
            <a:p>
              <a:pPr algn="ctr"/>
              <a:endParaRPr lang="en-US" sz="2133" b="1" dirty="0">
                <a:solidFill>
                  <a:srgbClr val="FFC000"/>
                </a:solidFill>
                <a:latin typeface="Trebuchet MS" pitchFamily="34" charset="0"/>
              </a:endParaRPr>
            </a:p>
            <a:p>
              <a:pPr algn="ctr"/>
              <a:endParaRPr lang="en-US" sz="2133" b="1" dirty="0">
                <a:solidFill>
                  <a:srgbClr val="FFC000"/>
                </a:solidFill>
                <a:latin typeface="Trebuchet MS" pitchFamily="34" charset="0"/>
              </a:endParaRPr>
            </a:p>
            <a:p>
              <a:pPr algn="ctr"/>
              <a:r>
                <a:rPr lang="en-US" sz="2400" b="1" dirty="0">
                  <a:solidFill>
                    <a:srgbClr val="FFC000"/>
                  </a:solidFill>
                  <a:latin typeface="Trebuchet MS" pitchFamily="34" charset="0"/>
                </a:rPr>
                <a:t>Adding Logos</a:t>
              </a:r>
              <a:r>
                <a:rPr lang="en-US" sz="2400" b="1" baseline="0" dirty="0">
                  <a:solidFill>
                    <a:srgbClr val="FFC000"/>
                  </a:solidFill>
                  <a:latin typeface="Trebuchet MS" pitchFamily="34" charset="0"/>
                </a:rPr>
                <a:t> / Seals</a:t>
              </a:r>
            </a:p>
            <a:p>
              <a:pPr algn="l"/>
              <a:r>
                <a:rPr lang="en-US" sz="1867"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1333" b="0" spc="400" baseline="0" dirty="0">
                <a:solidFill>
                  <a:schemeClr val="bg1">
                    <a:lumMod val="75000"/>
                  </a:schemeClr>
                </a:solidFill>
                <a:latin typeface="Trebuchet MS" pitchFamily="34" charset="0"/>
              </a:endParaRPr>
            </a:p>
            <a:p>
              <a:pPr algn="l"/>
              <a:r>
                <a:rPr lang="en-US" sz="1867" b="1" spc="400" baseline="0" dirty="0">
                  <a:solidFill>
                    <a:srgbClr val="FFC000"/>
                  </a:solidFill>
                  <a:latin typeface="Trebuchet MS" pitchFamily="34" charset="0"/>
                </a:rPr>
                <a:t>TIP:</a:t>
              </a:r>
              <a:r>
                <a:rPr lang="en-US" sz="1867" b="1" spc="0" baseline="0" dirty="0">
                  <a:solidFill>
                    <a:srgbClr val="FFC000"/>
                  </a:solidFill>
                  <a:latin typeface="Trebuchet MS" pitchFamily="34" charset="0"/>
                </a:rPr>
                <a:t> </a:t>
              </a:r>
              <a:r>
                <a:rPr lang="en-US" sz="1867" b="0" baseline="0" dirty="0">
                  <a:solidFill>
                    <a:schemeClr val="bg1">
                      <a:lumMod val="75000"/>
                    </a:schemeClr>
                  </a:solidFill>
                  <a:latin typeface="Trebuchet MS" pitchFamily="34" charset="0"/>
                </a:rPr>
                <a:t>See if your company’s logo is available on our free poster templates page.</a:t>
              </a:r>
            </a:p>
            <a:p>
              <a:pPr algn="l"/>
              <a:endParaRPr lang="en-US" sz="1867" b="0" baseline="0" dirty="0">
                <a:latin typeface="Trebuchet MS" pitchFamily="34" charset="0"/>
              </a:endParaRPr>
            </a:p>
            <a:p>
              <a:pPr algn="ctr"/>
              <a:r>
                <a:rPr lang="en-US" sz="2400" b="1" baseline="0" dirty="0">
                  <a:solidFill>
                    <a:srgbClr val="FFC000"/>
                  </a:solidFill>
                  <a:latin typeface="Trebuchet MS" pitchFamily="34" charset="0"/>
                </a:rPr>
                <a:t>Photographs / Graphics</a:t>
              </a:r>
            </a:p>
            <a:p>
              <a:pPr algn="l" defTabSz="1303802"/>
              <a:r>
                <a:rPr lang="en-US" sz="1867"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1867" b="0" spc="0" baseline="0" dirty="0">
                  <a:solidFill>
                    <a:schemeClr val="bg1">
                      <a:lumMod val="75000"/>
                    </a:schemeClr>
                  </a:solidFill>
                  <a:latin typeface="Trebuchet MS" pitchFamily="34" charset="0"/>
                </a:rPr>
                <a:t>disproportionally.</a:t>
              </a:r>
            </a:p>
            <a:p>
              <a:pPr algn="l" defTabSz="1303802"/>
              <a:endParaRPr lang="en-US" sz="1867" b="0" baseline="0" dirty="0">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r>
                <a:rPr lang="en-US" sz="2400" b="1" baseline="0" dirty="0">
                  <a:solidFill>
                    <a:srgbClr val="FFC000"/>
                  </a:solidFill>
                  <a:latin typeface="Trebuchet MS" pitchFamily="34" charset="0"/>
                </a:rPr>
                <a:t>Image Quality Check</a:t>
              </a:r>
            </a:p>
            <a:p>
              <a:pPr lvl="0" algn="l" defTabSz="1303802"/>
              <a:r>
                <a:rPr lang="en-US" sz="1867" b="0" baseline="0" dirty="0">
                  <a:solidFill>
                    <a:schemeClr val="bg1">
                      <a:lumMod val="75000"/>
                    </a:schemeClr>
                  </a:solidFill>
                  <a:latin typeface="Trebuchet MS" pitchFamily="34" charset="0"/>
                </a:rPr>
                <a:t>Zoom in and look at your images at 100% magnification. If they look good they will print well. </a:t>
              </a:r>
              <a:endParaRPr lang="en-US" sz="2133" b="0" dirty="0">
                <a:latin typeface="Trebuchet MS" pitchFamily="34" charset="0"/>
              </a:endParaRPr>
            </a:p>
          </p:txBody>
        </p:sp>
        <p:cxnSp>
          <p:nvCxnSpPr>
            <p:cNvPr id="33" name="Straight Connector 32"/>
            <p:cNvCxnSpPr/>
            <p:nvPr userDrawn="1"/>
          </p:nvCxnSpPr>
          <p:spPr>
            <a:xfrm>
              <a:off x="-11220549" y="5663750"/>
              <a:ext cx="10999745" cy="278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4" name="Picture 33"/>
            <p:cNvPicPr>
              <a:picLocks noChangeAspect="1"/>
            </p:cNvPicPr>
            <p:nvPr userDrawn="1"/>
          </p:nvPicPr>
          <p:blipFill>
            <a:blip r:embed="rId3"/>
            <a:stretch>
              <a:fillRect/>
            </a:stretch>
          </p:blipFill>
          <p:spPr>
            <a:xfrm>
              <a:off x="-10736022" y="7070058"/>
              <a:ext cx="1597665" cy="1001614"/>
            </a:xfrm>
            <a:prstGeom prst="rect">
              <a:avLst/>
            </a:prstGeom>
          </p:spPr>
        </p:pic>
        <p:pic>
          <p:nvPicPr>
            <p:cNvPr id="35" name="Picture 34"/>
            <p:cNvPicPr>
              <a:picLocks noChangeAspect="1"/>
            </p:cNvPicPr>
            <p:nvPr userDrawn="1"/>
          </p:nvPicPr>
          <p:blipFill>
            <a:blip r:embed="rId4"/>
            <a:stretch>
              <a:fillRect/>
            </a:stretch>
          </p:blipFill>
          <p:spPr>
            <a:xfrm>
              <a:off x="-10736022" y="11080322"/>
              <a:ext cx="9986807" cy="877997"/>
            </a:xfrm>
            <a:prstGeom prst="rect">
              <a:avLst/>
            </a:prstGeom>
          </p:spPr>
        </p:pic>
        <p:grpSp>
          <p:nvGrpSpPr>
            <p:cNvPr id="36" name="Group 35"/>
            <p:cNvGrpSpPr/>
            <p:nvPr userDrawn="1"/>
          </p:nvGrpSpPr>
          <p:grpSpPr>
            <a:xfrm>
              <a:off x="-9844889" y="17817171"/>
              <a:ext cx="7631078" cy="1867786"/>
              <a:chOff x="-4516464" y="10195245"/>
              <a:chExt cx="3516822" cy="1029767"/>
            </a:xfrm>
          </p:grpSpPr>
          <p:grpSp>
            <p:nvGrpSpPr>
              <p:cNvPr id="42" name="Group 41"/>
              <p:cNvGrpSpPr/>
              <p:nvPr userDrawn="1"/>
            </p:nvGrpSpPr>
            <p:grpSpPr>
              <a:xfrm>
                <a:off x="-2783494" y="10195285"/>
                <a:ext cx="624373" cy="838174"/>
                <a:chOff x="-3958698" y="9877015"/>
                <a:chExt cx="779266" cy="1201095"/>
              </a:xfrm>
            </p:grpSpPr>
            <p:pic>
              <p:nvPicPr>
                <p:cNvPr id="54" name="Picture 53"/>
                <p:cNvPicPr>
                  <a:picLocks noChangeAspect="1"/>
                </p:cNvPicPr>
                <p:nvPr userDrawn="1"/>
              </p:nvPicPr>
              <p:blipFill>
                <a:blip r:embed="rId5"/>
                <a:stretch>
                  <a:fillRect/>
                </a:stretch>
              </p:blipFill>
              <p:spPr>
                <a:xfrm>
                  <a:off x="-3948160" y="9877015"/>
                  <a:ext cx="768728" cy="1090752"/>
                </a:xfrm>
                <a:prstGeom prst="rect">
                  <a:avLst/>
                </a:prstGeom>
              </p:spPr>
            </p:pic>
            <p:sp>
              <p:nvSpPr>
                <p:cNvPr id="55" name="TextBox 56"/>
                <p:cNvSpPr txBox="1"/>
                <p:nvPr userDrawn="1"/>
              </p:nvSpPr>
              <p:spPr>
                <a:xfrm>
                  <a:off x="-3958698" y="10916004"/>
                  <a:ext cx="779263" cy="162106"/>
                </a:xfrm>
                <a:prstGeom prst="rect">
                  <a:avLst/>
                </a:prstGeom>
                <a:solidFill>
                  <a:schemeClr val="accent1"/>
                </a:solidFill>
                <a:ln>
                  <a:noFill/>
                </a:ln>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600" b="1" dirty="0">
                      <a:solidFill>
                        <a:schemeClr val="tx1"/>
                      </a:solidFill>
                    </a:rPr>
                    <a:t>ORIGINAL</a:t>
                  </a:r>
                </a:p>
              </p:txBody>
            </p:sp>
          </p:grpSp>
          <p:grpSp>
            <p:nvGrpSpPr>
              <p:cNvPr id="43" name="Group 42"/>
              <p:cNvGrpSpPr/>
              <p:nvPr userDrawn="1"/>
            </p:nvGrpSpPr>
            <p:grpSpPr>
              <a:xfrm>
                <a:off x="-2033159" y="10195245"/>
                <a:ext cx="1033517" cy="841706"/>
                <a:chOff x="-2921738" y="10010570"/>
                <a:chExt cx="1420279" cy="1156692"/>
              </a:xfrm>
            </p:grpSpPr>
            <p:pic>
              <p:nvPicPr>
                <p:cNvPr id="52" name="Picture 51"/>
                <p:cNvPicPr>
                  <a:picLocks noChangeAspect="1"/>
                </p:cNvPicPr>
                <p:nvPr userDrawn="1"/>
              </p:nvPicPr>
              <p:blipFill>
                <a:blip r:embed="rId5"/>
                <a:stretch>
                  <a:fillRect/>
                </a:stretch>
              </p:blipFill>
              <p:spPr>
                <a:xfrm>
                  <a:off x="-2921738" y="10010570"/>
                  <a:ext cx="1420279" cy="1029695"/>
                </a:xfrm>
                <a:prstGeom prst="rect">
                  <a:avLst/>
                </a:prstGeom>
              </p:spPr>
            </p:pic>
            <p:sp>
              <p:nvSpPr>
                <p:cNvPr id="53" name="TextBox 54"/>
                <p:cNvSpPr txBox="1"/>
                <p:nvPr userDrawn="1"/>
              </p:nvSpPr>
              <p:spPr>
                <a:xfrm>
                  <a:off x="-2918992" y="10985853"/>
                  <a:ext cx="1417533" cy="181409"/>
                </a:xfrm>
                <a:prstGeom prst="rect">
                  <a:avLst/>
                </a:prstGeom>
                <a:solidFill>
                  <a:srgbClr val="FF0000"/>
                </a:solid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867" b="1" dirty="0">
                      <a:solidFill>
                        <a:schemeClr val="bg1"/>
                      </a:solidFill>
                    </a:rPr>
                    <a:t>DISTORTED</a:t>
                  </a:r>
                  <a:endParaRPr lang="en-US" sz="933" b="1" dirty="0">
                    <a:solidFill>
                      <a:schemeClr val="bg1"/>
                    </a:solidFill>
                  </a:endParaRPr>
                </a:p>
              </p:txBody>
            </p:sp>
          </p:grpSp>
          <p:pic>
            <p:nvPicPr>
              <p:cNvPr id="44" name="Picture 43"/>
              <p:cNvPicPr>
                <a:picLocks noChangeAspect="1"/>
              </p:cNvPicPr>
              <p:nvPr userDrawn="1"/>
            </p:nvPicPr>
            <p:blipFill>
              <a:blip r:embed="rId6"/>
              <a:stretch>
                <a:fillRect/>
              </a:stretch>
            </p:blipFill>
            <p:spPr>
              <a:xfrm>
                <a:off x="-4516464" y="10195268"/>
                <a:ext cx="1098742" cy="847761"/>
              </a:xfrm>
              <a:prstGeom prst="rect">
                <a:avLst/>
              </a:prstGeom>
            </p:spPr>
          </p:pic>
          <p:sp>
            <p:nvSpPr>
              <p:cNvPr id="51" name="TextBox 52"/>
              <p:cNvSpPr txBox="1"/>
              <p:nvPr userDrawn="1"/>
            </p:nvSpPr>
            <p:spPr>
              <a:xfrm>
                <a:off x="-4471893" y="11093004"/>
                <a:ext cx="1035685" cy="132008"/>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867" dirty="0">
                    <a:solidFill>
                      <a:schemeClr val="bg1"/>
                    </a:solidFill>
                  </a:rPr>
                  <a:t>Corner</a:t>
                </a:r>
                <a:r>
                  <a:rPr lang="en-US" sz="1867" baseline="0" dirty="0">
                    <a:solidFill>
                      <a:schemeClr val="bg1"/>
                    </a:solidFill>
                  </a:rPr>
                  <a:t> handles</a:t>
                </a:r>
                <a:endParaRPr lang="en-US" sz="1867" dirty="0">
                  <a:solidFill>
                    <a:schemeClr val="bg1"/>
                  </a:solidFill>
                </a:endParaRPr>
              </a:p>
            </p:txBody>
          </p:sp>
        </p:grpSp>
        <p:grpSp>
          <p:nvGrpSpPr>
            <p:cNvPr id="37" name="Group 36"/>
            <p:cNvGrpSpPr/>
            <p:nvPr userDrawn="1"/>
          </p:nvGrpSpPr>
          <p:grpSpPr>
            <a:xfrm>
              <a:off x="-9604666" y="22201809"/>
              <a:ext cx="7832518" cy="2027103"/>
              <a:chOff x="-4427480" y="12587743"/>
              <a:chExt cx="3609657" cy="1117604"/>
            </a:xfrm>
          </p:grpSpPr>
          <p:pic>
            <p:nvPicPr>
              <p:cNvPr id="38" name="Picture 37"/>
              <p:cNvPicPr/>
              <p:nvPr userDrawn="1"/>
            </p:nvPicPr>
            <p:blipFill>
              <a:blip r:embed="rId7"/>
              <a:stretch>
                <a:fillRect/>
              </a:stretch>
            </p:blipFill>
            <p:spPr>
              <a:xfrm>
                <a:off x="-4179101" y="12737786"/>
                <a:ext cx="1512652" cy="772700"/>
              </a:xfrm>
              <a:prstGeom prst="rect">
                <a:avLst/>
              </a:prstGeom>
            </p:spPr>
          </p:pic>
          <p:pic>
            <p:nvPicPr>
              <p:cNvPr id="39" name="Picture 38"/>
              <p:cNvPicPr/>
              <p:nvPr userDrawn="1"/>
            </p:nvPicPr>
            <p:blipFill>
              <a:blip r:embed="rId8"/>
              <a:stretch>
                <a:fillRect/>
              </a:stretch>
            </p:blipFill>
            <p:spPr>
              <a:xfrm>
                <a:off x="-2596264" y="12737785"/>
                <a:ext cx="1512652" cy="772700"/>
              </a:xfrm>
              <a:prstGeom prst="rect">
                <a:avLst/>
              </a:prstGeom>
            </p:spPr>
          </p:pic>
          <p:sp>
            <p:nvSpPr>
              <p:cNvPr id="40" name="TextBox 47"/>
              <p:cNvSpPr txBox="1"/>
              <p:nvPr userDrawn="1"/>
            </p:nvSpPr>
            <p:spPr>
              <a:xfrm rot="16200000">
                <a:off x="-4921252" y="13081515"/>
                <a:ext cx="1117601" cy="130057"/>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67" dirty="0">
                    <a:solidFill>
                      <a:srgbClr val="92D050"/>
                    </a:solidFill>
                  </a:rPr>
                  <a:t>Good</a:t>
                </a:r>
                <a:r>
                  <a:rPr lang="en-US" sz="1467" baseline="0" dirty="0">
                    <a:solidFill>
                      <a:srgbClr val="92D050"/>
                    </a:solidFill>
                  </a:rPr>
                  <a:t> </a:t>
                </a:r>
                <a:r>
                  <a:rPr lang="en-US" sz="1467" baseline="0" dirty="0">
                    <a:solidFill>
                      <a:schemeClr val="bg1"/>
                    </a:solidFill>
                  </a:rPr>
                  <a:t>printing quality</a:t>
                </a:r>
                <a:endParaRPr lang="en-US" sz="1467" dirty="0">
                  <a:solidFill>
                    <a:schemeClr val="bg1"/>
                  </a:solidFill>
                </a:endParaRPr>
              </a:p>
            </p:txBody>
          </p:sp>
          <p:sp>
            <p:nvSpPr>
              <p:cNvPr id="41" name="TextBox 48"/>
              <p:cNvSpPr txBox="1"/>
              <p:nvPr userDrawn="1"/>
            </p:nvSpPr>
            <p:spPr>
              <a:xfrm rot="16200000">
                <a:off x="-1447544" y="13075627"/>
                <a:ext cx="1117601" cy="141840"/>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600" dirty="0">
                    <a:solidFill>
                      <a:srgbClr val="FF0000"/>
                    </a:solidFill>
                  </a:rPr>
                  <a:t>Bad </a:t>
                </a:r>
                <a:r>
                  <a:rPr lang="en-US" sz="1600" dirty="0">
                    <a:solidFill>
                      <a:schemeClr val="bg1"/>
                    </a:solidFill>
                  </a:rPr>
                  <a:t>printing quality</a:t>
                </a:r>
              </a:p>
            </p:txBody>
          </p:sp>
        </p:grpSp>
      </p:grpSp>
      <p:grpSp>
        <p:nvGrpSpPr>
          <p:cNvPr id="56" name="Group 55"/>
          <p:cNvGrpSpPr>
            <a:grpSpLocks noChangeAspect="1"/>
          </p:cNvGrpSpPr>
          <p:nvPr userDrawn="1"/>
        </p:nvGrpSpPr>
        <p:grpSpPr>
          <a:xfrm>
            <a:off x="44261772" y="19233"/>
            <a:ext cx="8843680" cy="32899171"/>
            <a:chOff x="36782324" y="0"/>
            <a:chExt cx="11062139" cy="27432000"/>
          </a:xfrm>
        </p:grpSpPr>
        <p:sp>
          <p:nvSpPr>
            <p:cNvPr id="57" name="Rectangle 56"/>
            <p:cNvSpPr/>
            <p:nvPr userDrawn="1"/>
          </p:nvSpPr>
          <p:spPr>
            <a:xfrm>
              <a:off x="36782324" y="0"/>
              <a:ext cx="11062139"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r>
                <a:rPr lang="en-US" sz="3733" b="1" spc="800" dirty="0">
                  <a:solidFill>
                    <a:schemeClr val="bg1"/>
                  </a:solidFill>
                  <a:latin typeface="Trebuchet MS" pitchFamily="34" charset="0"/>
                </a:rPr>
                <a:t>QUICK START (cont.)</a:t>
              </a:r>
            </a:p>
            <a:p>
              <a:pPr algn="ctr"/>
              <a:endParaRPr lang="en-US" sz="3200" b="1" baseline="0" dirty="0">
                <a:solidFill>
                  <a:schemeClr val="bg1"/>
                </a:solidFill>
                <a:latin typeface="Trebuchet MS" pitchFamily="34" charset="0"/>
              </a:endParaRPr>
            </a:p>
            <a:p>
              <a:pPr algn="ctr"/>
              <a:r>
                <a:rPr lang="en-US" sz="2400" b="1" baseline="0" dirty="0">
                  <a:solidFill>
                    <a:srgbClr val="FFC000"/>
                  </a:solidFill>
                  <a:latin typeface="Trebuchet MS" pitchFamily="34" charset="0"/>
                </a:rPr>
                <a:t>How to change the template color theme</a:t>
              </a:r>
            </a:p>
            <a:p>
              <a:pPr marL="0" marR="0" lvl="2" indent="0" algn="l" defTabSz="152392" rtl="0" eaLnBrk="1" fontAlgn="auto" latinLnBrk="0" hangingPunct="1">
                <a:lnSpc>
                  <a:spcPct val="100000"/>
                </a:lnSpc>
                <a:spcBef>
                  <a:spcPts val="0"/>
                </a:spcBef>
                <a:spcAft>
                  <a:spcPts val="0"/>
                </a:spcAft>
                <a:buClrTx/>
                <a:buSzTx/>
                <a:buFontTx/>
                <a:buNone/>
                <a:tabLst/>
                <a:defRPr/>
              </a:pPr>
              <a:r>
                <a:rPr lang="en-US" sz="1867"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1867" b="0" spc="0" baseline="0" dirty="0">
                  <a:solidFill>
                    <a:schemeClr val="bg1">
                      <a:lumMod val="75000"/>
                    </a:schemeClr>
                  </a:solidFill>
                  <a:latin typeface="Trebuchet MS" pitchFamily="34" charset="0"/>
                </a:rPr>
                <a:t>also create your own color theme.</a:t>
              </a:r>
            </a:p>
            <a:p>
              <a:pPr marL="0" marR="0" lvl="2" indent="0" algn="l" defTabSz="152392" rtl="0" eaLnBrk="1" fontAlgn="auto" latinLnBrk="0" hangingPunct="1">
                <a:lnSpc>
                  <a:spcPct val="100000"/>
                </a:lnSpc>
                <a:spcBef>
                  <a:spcPts val="0"/>
                </a:spcBef>
                <a:spcAft>
                  <a:spcPts val="0"/>
                </a:spcAft>
                <a:buClrTx/>
                <a:buSzTx/>
                <a:buFontTx/>
                <a:buNone/>
                <a:tabLst/>
                <a:defRPr/>
              </a:pPr>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r>
                <a:rPr lang="en-US" sz="1867"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52392"/>
              <a:endParaRPr lang="en-US" sz="1867" b="0" baseline="0" dirty="0">
                <a:solidFill>
                  <a:schemeClr val="bg1">
                    <a:lumMod val="75000"/>
                  </a:schemeClr>
                </a:solidFill>
                <a:latin typeface="Trebuchet MS" pitchFamily="34" charset="0"/>
              </a:endParaRPr>
            </a:p>
            <a:p>
              <a:pPr algn="ctr"/>
              <a:r>
                <a:rPr lang="en-US" sz="2400" b="1" baseline="0" dirty="0">
                  <a:solidFill>
                    <a:srgbClr val="FFC000"/>
                  </a:solidFill>
                  <a:latin typeface="Trebuchet MS" pitchFamily="34" charset="0"/>
                </a:rPr>
                <a:t>How to add Text</a:t>
              </a:r>
            </a:p>
            <a:p>
              <a:pPr marL="2307052" lvl="2" indent="0" algn="l" defTabSz="152392"/>
              <a:r>
                <a:rPr lang="en-US" sz="1867"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2024353" lvl="2" indent="0" algn="l" defTabSz="152392"/>
              <a:endParaRPr lang="en-US" sz="1867" b="0" baseline="0" dirty="0">
                <a:solidFill>
                  <a:schemeClr val="bg1">
                    <a:lumMod val="75000"/>
                  </a:schemeClr>
                </a:solidFill>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lang="en-US" sz="1867" b="0" baseline="0" dirty="0">
                  <a:solidFill>
                    <a:schemeClr val="bg1">
                      <a:lumMod val="75000"/>
                    </a:schemeClr>
                  </a:solidFill>
                  <a:latin typeface="Trebuchet MS" pitchFamily="34" charset="0"/>
                </a:rPr>
                <a:t> </a:t>
              </a:r>
              <a:r>
                <a:rPr kumimoji="0" lang="en-US" sz="24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1867" b="0" baseline="0" dirty="0">
                <a:solidFill>
                  <a:schemeClr val="bg1">
                    <a:lumMod val="75000"/>
                  </a:schemeClr>
                </a:solidFill>
                <a:latin typeface="Trebuchet MS" pitchFamily="34" charset="0"/>
              </a:endParaRPr>
            </a:p>
            <a:p>
              <a:pPr marL="2024353" lvl="2" indent="0" algn="l" defTabSz="152392"/>
              <a:endParaRPr lang="en-US" sz="1867" b="0" baseline="0" dirty="0">
                <a:solidFill>
                  <a:schemeClr val="bg1">
                    <a:lumMod val="75000"/>
                  </a:schemeClr>
                </a:solidFill>
                <a:latin typeface="Trebuchet MS" pitchFamily="34" charset="0"/>
              </a:endParaRPr>
            </a:p>
            <a:p>
              <a:pPr algn="ctr"/>
              <a:r>
                <a:rPr lang="en-US" sz="2400" b="1" baseline="0" dirty="0">
                  <a:solidFill>
                    <a:srgbClr val="FFC000"/>
                  </a:solidFill>
                  <a:latin typeface="Trebuchet MS" pitchFamily="34" charset="0"/>
                </a:rPr>
                <a:t>How to add Tables</a:t>
              </a:r>
            </a:p>
            <a:p>
              <a:pPr marL="1295336" lvl="1" indent="0" algn="l" defTabSz="152392"/>
              <a:r>
                <a:rPr lang="en-US" sz="1867"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52392"/>
              <a:r>
                <a:rPr lang="en-US" sz="1867"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52392"/>
              <a:endParaRPr lang="en-US" sz="1867" b="0" baseline="0" dirty="0">
                <a:solidFill>
                  <a:schemeClr val="bg1">
                    <a:lumMod val="75000"/>
                  </a:schemeClr>
                </a:solidFill>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52392"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2024353"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52392"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52392" rtl="0" eaLnBrk="1" fontAlgn="auto" latinLnBrk="0" hangingPunct="1">
                <a:lnSpc>
                  <a:spcPct val="100000"/>
                </a:lnSpc>
                <a:spcBef>
                  <a:spcPts val="0"/>
                </a:spcBef>
                <a:spcAft>
                  <a:spcPts val="0"/>
                </a:spcAft>
                <a:buClrTx/>
                <a:buSzTx/>
                <a:buFontTx/>
                <a:buNone/>
                <a:tabLst/>
                <a:defRPr/>
              </a:pPr>
              <a:endParaRPr lang="en-US" sz="1867" b="0" baseline="0" dirty="0">
                <a:solidFill>
                  <a:schemeClr val="bg1">
                    <a:lumMod val="75000"/>
                  </a:schemeClr>
                </a:solidFill>
                <a:latin typeface="Trebuchet MS" pitchFamily="34" charset="0"/>
              </a:endParaRPr>
            </a:p>
            <a:p>
              <a:pPr marL="0" marR="0" lvl="0" indent="0" algn="l" defTabSz="152392"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white">
                    <a:lumMod val="75000"/>
                  </a:prstClr>
                </a:solidFill>
                <a:effectLst/>
                <a:uLnTx/>
                <a:uFillTx/>
                <a:latin typeface="Trebuchet MS" pitchFamily="34" charset="0"/>
              </a:endParaRPr>
            </a:p>
          </p:txBody>
        </p:sp>
        <p:pic>
          <p:nvPicPr>
            <p:cNvPr id="58" name="Picture 57"/>
            <p:cNvPicPr/>
            <p:nvPr userDrawn="1"/>
          </p:nvPicPr>
          <p:blipFill>
            <a:blip r:embed="rId9"/>
            <a:stretch>
              <a:fillRect/>
            </a:stretch>
          </p:blipFill>
          <p:spPr>
            <a:xfrm>
              <a:off x="39540164" y="3399421"/>
              <a:ext cx="5586150" cy="1716939"/>
            </a:xfrm>
            <a:prstGeom prst="rect">
              <a:avLst/>
            </a:prstGeom>
          </p:spPr>
        </p:pic>
        <p:pic>
          <p:nvPicPr>
            <p:cNvPr id="59" name="Picture 58"/>
            <p:cNvPicPr>
              <a:picLocks noChangeAspect="1"/>
            </p:cNvPicPr>
            <p:nvPr userDrawn="1"/>
          </p:nvPicPr>
          <p:blipFill>
            <a:blip r:embed="rId10"/>
            <a:stretch>
              <a:fillRect/>
            </a:stretch>
          </p:blipFill>
          <p:spPr>
            <a:xfrm>
              <a:off x="37296876" y="7200202"/>
              <a:ext cx="2969584" cy="1140240"/>
            </a:xfrm>
            <a:prstGeom prst="rect">
              <a:avLst/>
            </a:prstGeom>
            <a:ln>
              <a:noFill/>
            </a:ln>
          </p:spPr>
        </p:pic>
        <p:pic>
          <p:nvPicPr>
            <p:cNvPr id="60" name="Picture 59"/>
            <p:cNvPicPr/>
            <p:nvPr userDrawn="1"/>
          </p:nvPicPr>
          <p:blipFill>
            <a:blip r:embed="rId11"/>
            <a:stretch>
              <a:fillRect/>
            </a:stretch>
          </p:blipFill>
          <p:spPr>
            <a:xfrm>
              <a:off x="37524683" y="10986709"/>
              <a:ext cx="1482265" cy="825421"/>
            </a:xfrm>
            <a:prstGeom prst="rect">
              <a:avLst/>
            </a:prstGeom>
          </p:spPr>
        </p:pic>
        <p:grpSp>
          <p:nvGrpSpPr>
            <p:cNvPr id="61" name="Group 60"/>
            <p:cNvGrpSpPr/>
            <p:nvPr userDrawn="1"/>
          </p:nvGrpSpPr>
          <p:grpSpPr>
            <a:xfrm>
              <a:off x="37163426" y="23152352"/>
              <a:ext cx="10354213" cy="1052915"/>
              <a:chOff x="31687960" y="29635357"/>
              <a:chExt cx="9771399" cy="1090622"/>
            </a:xfrm>
          </p:grpSpPr>
          <p:sp>
            <p:nvSpPr>
              <p:cNvPr id="63" name="Rounded Rectangle 62"/>
              <p:cNvSpPr/>
              <p:nvPr userDrawn="1"/>
            </p:nvSpPr>
            <p:spPr>
              <a:xfrm>
                <a:off x="31687960" y="29635357"/>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endParaRPr lang="en-US" sz="7466"/>
              </a:p>
            </p:txBody>
          </p:sp>
          <p:pic>
            <p:nvPicPr>
              <p:cNvPr id="64" name="Picture 63" descr="http://t2.gstatic.com/images?q=tbn:ANd9GcR4APHC6TT9w54M2zn_pvCiBxUNcspYPoVxirLRphBoJabfSvu7zw">
                <a:hlinkClick r:id="rId12"/>
              </p:cNvPr>
              <p:cNvPicPr>
                <a:picLocks noChangeAspect="1" noChangeArrowheads="1"/>
              </p:cNvPicPr>
              <p:nvPr userDrawn="1"/>
            </p:nvPicPr>
            <p:blipFill>
              <a:blip r:embed="rId13" cstate="print"/>
              <a:srcRect/>
              <a:stretch>
                <a:fillRect/>
              </a:stretch>
            </p:blipFill>
            <p:spPr bwMode="auto">
              <a:xfrm>
                <a:off x="31813900" y="29733687"/>
                <a:ext cx="914401" cy="914399"/>
              </a:xfrm>
              <a:prstGeom prst="rect">
                <a:avLst/>
              </a:prstGeom>
              <a:noFill/>
              <a:ln>
                <a:noFill/>
              </a:ln>
            </p:spPr>
          </p:pic>
          <p:sp>
            <p:nvSpPr>
              <p:cNvPr id="65" name="TextBox 66"/>
              <p:cNvSpPr txBox="1"/>
              <p:nvPr userDrawn="1"/>
            </p:nvSpPr>
            <p:spPr>
              <a:xfrm>
                <a:off x="32788169" y="29700257"/>
                <a:ext cx="8671190" cy="576055"/>
              </a:xfrm>
              <a:prstGeom prst="rect">
                <a:avLst/>
              </a:prstGeom>
              <a:noFill/>
              <a:ln>
                <a:noFill/>
              </a:ln>
            </p:spPr>
            <p:txBody>
              <a:bodyPr wrap="square"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r>
                  <a:rPr lang="en-US" sz="1867" dirty="0">
                    <a:solidFill>
                      <a:schemeClr val="tx2"/>
                    </a:solidFill>
                    <a:latin typeface="Trebuchet MS" pitchFamily="34" charset="0"/>
                  </a:rPr>
                  <a:t>Student</a:t>
                </a:r>
                <a:r>
                  <a:rPr lang="en-US" sz="1867" baseline="0" dirty="0">
                    <a:solidFill>
                      <a:schemeClr val="tx2"/>
                    </a:solidFill>
                    <a:latin typeface="Trebuchet MS" pitchFamily="34" charset="0"/>
                  </a:rPr>
                  <a:t> discounts are available on our </a:t>
                </a:r>
                <a:r>
                  <a:rPr lang="en-US" sz="1867" baseline="0" dirty="0" err="1">
                    <a:solidFill>
                      <a:schemeClr val="tx2"/>
                    </a:solidFill>
                    <a:latin typeface="Trebuchet MS" pitchFamily="34" charset="0"/>
                  </a:rPr>
                  <a:t>Facebook</a:t>
                </a:r>
                <a:r>
                  <a:rPr lang="en-US" sz="1867" baseline="0" dirty="0">
                    <a:solidFill>
                      <a:schemeClr val="tx2"/>
                    </a:solidFill>
                    <a:latin typeface="Trebuchet MS" pitchFamily="34" charset="0"/>
                  </a:rPr>
                  <a:t> page.</a:t>
                </a:r>
                <a:br>
                  <a:rPr lang="en-US" sz="1867" baseline="0" dirty="0">
                    <a:solidFill>
                      <a:schemeClr val="tx2"/>
                    </a:solidFill>
                    <a:latin typeface="Trebuchet MS" pitchFamily="34" charset="0"/>
                  </a:rPr>
                </a:br>
                <a:r>
                  <a:rPr lang="en-US" sz="1867" baseline="0" dirty="0">
                    <a:solidFill>
                      <a:schemeClr val="tx2"/>
                    </a:solidFill>
                    <a:latin typeface="Trebuchet MS" pitchFamily="34" charset="0"/>
                  </a:rPr>
                  <a:t>Go to </a:t>
                </a:r>
                <a:r>
                  <a:rPr lang="en-US" sz="1867" u="sng" baseline="0" dirty="0">
                    <a:solidFill>
                      <a:schemeClr val="tx2"/>
                    </a:solidFill>
                    <a:latin typeface="Trebuchet MS" pitchFamily="34" charset="0"/>
                  </a:rPr>
                  <a:t>PosterPresentations.com</a:t>
                </a:r>
                <a:r>
                  <a:rPr lang="en-US" sz="1867" baseline="0" dirty="0">
                    <a:solidFill>
                      <a:schemeClr val="tx2"/>
                    </a:solidFill>
                    <a:latin typeface="Trebuchet MS" pitchFamily="34" charset="0"/>
                  </a:rPr>
                  <a:t> and click on the FB icon. </a:t>
                </a:r>
                <a:endParaRPr lang="en-US" sz="1867" dirty="0">
                  <a:solidFill>
                    <a:schemeClr val="tx2"/>
                  </a:solidFill>
                  <a:latin typeface="Trebuchet MS" pitchFamily="34" charset="0"/>
                </a:endParaRPr>
              </a:p>
            </p:txBody>
          </p:sp>
        </p:grpSp>
      </p:grpSp>
      <p:sp>
        <p:nvSpPr>
          <p:cNvPr id="45" name="TextBox 44"/>
          <p:cNvSpPr txBox="1"/>
          <p:nvPr userDrawn="1"/>
        </p:nvSpPr>
        <p:spPr>
          <a:xfrm>
            <a:off x="44566448" y="29775253"/>
            <a:ext cx="5335197" cy="1441945"/>
          </a:xfrm>
          <a:prstGeom prst="rect">
            <a:avLst/>
          </a:prstGeom>
          <a:noFill/>
        </p:spPr>
        <p:txBody>
          <a:bodyPr wrap="square" lIns="87072" tIns="43535" rIns="87072" bIns="43535" rtlCol="0">
            <a:spAutoFit/>
          </a:bodyPr>
          <a:lstStyle/>
          <a:p>
            <a:pPr marL="234939" indent="-234939">
              <a:lnSpc>
                <a:spcPct val="100000"/>
              </a:lnSpc>
            </a:pPr>
            <a:r>
              <a:rPr lang="en-US" sz="2400" dirty="0">
                <a:solidFill>
                  <a:schemeClr val="bg1"/>
                </a:solidFill>
              </a:rPr>
              <a:t>©2015</a:t>
            </a:r>
            <a:r>
              <a:rPr lang="en-US" sz="2400" baseline="0" dirty="0">
                <a:solidFill>
                  <a:schemeClr val="bg1"/>
                </a:solidFill>
              </a:rPr>
              <a:t> </a:t>
            </a:r>
            <a:r>
              <a:rPr lang="en-US" sz="2400" dirty="0">
                <a:solidFill>
                  <a:schemeClr val="bg1"/>
                </a:solidFill>
              </a:rPr>
              <a:t>PosterPresentations.com</a:t>
            </a:r>
            <a:br>
              <a:rPr lang="en-US" sz="2400" dirty="0">
                <a:solidFill>
                  <a:schemeClr val="bg1"/>
                </a:solidFill>
              </a:rPr>
            </a:br>
            <a:r>
              <a:rPr lang="en-US" sz="2133" dirty="0">
                <a:solidFill>
                  <a:schemeClr val="bg1"/>
                </a:solidFill>
              </a:rPr>
              <a:t>2117 Fourth Street ,</a:t>
            </a:r>
            <a:r>
              <a:rPr lang="en-US" sz="2133" baseline="0" dirty="0">
                <a:solidFill>
                  <a:schemeClr val="bg1"/>
                </a:solidFill>
              </a:rPr>
              <a:t> Unit C </a:t>
            </a:r>
          </a:p>
          <a:p>
            <a:pPr marL="234939" indent="0">
              <a:lnSpc>
                <a:spcPct val="100000"/>
              </a:lnSpc>
            </a:pPr>
            <a:r>
              <a:rPr lang="en-US" sz="2133" baseline="0" dirty="0">
                <a:solidFill>
                  <a:schemeClr val="bg1"/>
                </a:solidFill>
              </a:rPr>
              <a:t>Berkeley CA </a:t>
            </a:r>
            <a:r>
              <a:rPr lang="en-US" sz="1867" baseline="0" dirty="0">
                <a:solidFill>
                  <a:schemeClr val="bg1"/>
                </a:solidFill>
              </a:rPr>
              <a:t>94710</a:t>
            </a:r>
            <a:br>
              <a:rPr lang="en-US" sz="2133" baseline="0" dirty="0">
                <a:solidFill>
                  <a:schemeClr val="bg1"/>
                </a:solidFill>
              </a:rPr>
            </a:br>
            <a:r>
              <a:rPr lang="en-US" sz="2133" b="1" baseline="0" dirty="0">
                <a:solidFill>
                  <a:srgbClr val="FFFF00"/>
                </a:solidFill>
              </a:rPr>
              <a:t>posterpresenter@gmail.com</a:t>
            </a:r>
            <a:endParaRPr lang="en-US" sz="2400" b="1" dirty="0">
              <a:solidFill>
                <a:srgbClr val="FFFF00"/>
              </a:solidFill>
            </a:endParaRPr>
          </a:p>
        </p:txBody>
      </p:sp>
      <p:sp>
        <p:nvSpPr>
          <p:cNvPr id="46" name="Text Box 14"/>
          <p:cNvSpPr txBox="1">
            <a:spLocks noChangeArrowheads="1"/>
          </p:cNvSpPr>
          <p:nvPr userDrawn="1"/>
        </p:nvSpPr>
        <p:spPr bwMode="auto">
          <a:xfrm>
            <a:off x="1314453" y="32183621"/>
            <a:ext cx="2514600" cy="334409"/>
          </a:xfrm>
          <a:prstGeom prst="rect">
            <a:avLst/>
          </a:prstGeom>
          <a:noFill/>
          <a:ln w="9525">
            <a:noFill/>
            <a:miter lim="800000"/>
            <a:headEnd/>
            <a:tailEnd/>
          </a:ln>
          <a:effectLst/>
        </p:spPr>
        <p:txBody>
          <a:bodyPr lIns="86907" tIns="43445" rIns="86907" bIns="43445">
            <a:spAutoFit/>
          </a:bodyPr>
          <a:lstStyle/>
          <a:p>
            <a:pPr eaLnBrk="0" hangingPunct="0">
              <a:lnSpc>
                <a:spcPct val="65000"/>
              </a:lnSpc>
              <a:spcBef>
                <a:spcPct val="50000"/>
              </a:spcBef>
              <a:defRPr/>
            </a:pPr>
            <a:r>
              <a:rPr lang="en-US" sz="533"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1067"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8" r:id="rId1"/>
  </p:sldLayoutIdLst>
  <p:txStyles>
    <p:titleStyle>
      <a:lvl1pPr algn="ctr" defTabSz="4179194" rtl="0" eaLnBrk="1" latinLnBrk="0" hangingPunct="1">
        <a:spcBef>
          <a:spcPct val="0"/>
        </a:spcBef>
        <a:buNone/>
        <a:defRPr sz="8400" kern="1200">
          <a:solidFill>
            <a:schemeClr val="bg1"/>
          </a:solidFill>
          <a:latin typeface="Trebuchet MS" pitchFamily="34" charset="0"/>
          <a:ea typeface="+mj-ea"/>
          <a:cs typeface="+mj-cs"/>
        </a:defRPr>
      </a:lvl1pPr>
    </p:titleStyle>
    <p:bodyStyle>
      <a:lvl1pPr marL="1567198" indent="-1567198" algn="l" defTabSz="4179194" rtl="0" eaLnBrk="1" latinLnBrk="0" hangingPunct="1">
        <a:spcBef>
          <a:spcPct val="20000"/>
        </a:spcBef>
        <a:buFont typeface="Arial" pitchFamily="34" charset="0"/>
        <a:buChar char="•"/>
        <a:defRPr sz="14666" kern="1200">
          <a:solidFill>
            <a:schemeClr val="tx1"/>
          </a:solidFill>
          <a:latin typeface="+mn-lt"/>
          <a:ea typeface="+mn-ea"/>
          <a:cs typeface="+mn-cs"/>
        </a:defRPr>
      </a:lvl1pPr>
      <a:lvl2pPr marL="3395595" indent="-1305998" algn="l" defTabSz="4179194"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23993" indent="-1044801" algn="l" defTabSz="4179194" rtl="0" eaLnBrk="1" latinLnBrk="0" hangingPunct="1">
        <a:spcBef>
          <a:spcPct val="20000"/>
        </a:spcBef>
        <a:buFont typeface="Arial" pitchFamily="34" charset="0"/>
        <a:buChar char="•"/>
        <a:defRPr sz="11066" kern="1200">
          <a:solidFill>
            <a:schemeClr val="tx1"/>
          </a:solidFill>
          <a:latin typeface="+mn-lt"/>
          <a:ea typeface="+mn-ea"/>
          <a:cs typeface="+mn-cs"/>
        </a:defRPr>
      </a:lvl3pPr>
      <a:lvl4pPr marL="7313592"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4pPr>
      <a:lvl5pPr marL="9403189"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5pPr>
      <a:lvl6pPr marL="11492786"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82383"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71980"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61577"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9pPr>
    </p:bodyStyle>
    <p:otherStyle>
      <a:defPPr>
        <a:defRPr lang="en-US"/>
      </a:defPPr>
      <a:lvl1pPr marL="0" algn="l" defTabSz="4179194" rtl="0" eaLnBrk="1" latinLnBrk="0" hangingPunct="1">
        <a:defRPr sz="8133" kern="1200">
          <a:solidFill>
            <a:schemeClr val="tx1"/>
          </a:solidFill>
          <a:latin typeface="+mn-lt"/>
          <a:ea typeface="+mn-ea"/>
          <a:cs typeface="+mn-cs"/>
        </a:defRPr>
      </a:lvl1pPr>
      <a:lvl2pPr marL="2089598" algn="l" defTabSz="4179194" rtl="0" eaLnBrk="1" latinLnBrk="0" hangingPunct="1">
        <a:defRPr sz="8133" kern="1200">
          <a:solidFill>
            <a:schemeClr val="tx1"/>
          </a:solidFill>
          <a:latin typeface="+mn-lt"/>
          <a:ea typeface="+mn-ea"/>
          <a:cs typeface="+mn-cs"/>
        </a:defRPr>
      </a:lvl2pPr>
      <a:lvl3pPr marL="4179194" algn="l" defTabSz="4179194" rtl="0" eaLnBrk="1" latinLnBrk="0" hangingPunct="1">
        <a:defRPr sz="8133" kern="1200">
          <a:solidFill>
            <a:schemeClr val="tx1"/>
          </a:solidFill>
          <a:latin typeface="+mn-lt"/>
          <a:ea typeface="+mn-ea"/>
          <a:cs typeface="+mn-cs"/>
        </a:defRPr>
      </a:lvl3pPr>
      <a:lvl4pPr marL="6268793" algn="l" defTabSz="4179194" rtl="0" eaLnBrk="1" latinLnBrk="0" hangingPunct="1">
        <a:defRPr sz="8133" kern="1200">
          <a:solidFill>
            <a:schemeClr val="tx1"/>
          </a:solidFill>
          <a:latin typeface="+mn-lt"/>
          <a:ea typeface="+mn-ea"/>
          <a:cs typeface="+mn-cs"/>
        </a:defRPr>
      </a:lvl4pPr>
      <a:lvl5pPr marL="8358390" algn="l" defTabSz="4179194" rtl="0" eaLnBrk="1" latinLnBrk="0" hangingPunct="1">
        <a:defRPr sz="8133" kern="1200">
          <a:solidFill>
            <a:schemeClr val="tx1"/>
          </a:solidFill>
          <a:latin typeface="+mn-lt"/>
          <a:ea typeface="+mn-ea"/>
          <a:cs typeface="+mn-cs"/>
        </a:defRPr>
      </a:lvl5pPr>
      <a:lvl6pPr marL="10447987" algn="l" defTabSz="4179194" rtl="0" eaLnBrk="1" latinLnBrk="0" hangingPunct="1">
        <a:defRPr sz="8133" kern="1200">
          <a:solidFill>
            <a:schemeClr val="tx1"/>
          </a:solidFill>
          <a:latin typeface="+mn-lt"/>
          <a:ea typeface="+mn-ea"/>
          <a:cs typeface="+mn-cs"/>
        </a:defRPr>
      </a:lvl6pPr>
      <a:lvl7pPr marL="12537585" algn="l" defTabSz="4179194" rtl="0" eaLnBrk="1" latinLnBrk="0" hangingPunct="1">
        <a:defRPr sz="8133" kern="1200">
          <a:solidFill>
            <a:schemeClr val="tx1"/>
          </a:solidFill>
          <a:latin typeface="+mn-lt"/>
          <a:ea typeface="+mn-ea"/>
          <a:cs typeface="+mn-cs"/>
        </a:defRPr>
      </a:lvl7pPr>
      <a:lvl8pPr marL="14627182" algn="l" defTabSz="4179194" rtl="0" eaLnBrk="1" latinLnBrk="0" hangingPunct="1">
        <a:defRPr sz="8133" kern="1200">
          <a:solidFill>
            <a:schemeClr val="tx1"/>
          </a:solidFill>
          <a:latin typeface="+mn-lt"/>
          <a:ea typeface="+mn-ea"/>
          <a:cs typeface="+mn-cs"/>
        </a:defRPr>
      </a:lvl8pPr>
      <a:lvl9pPr marL="16716781" algn="l" defTabSz="4179194" rtl="0" eaLnBrk="1" latinLnBrk="0" hangingPunct="1">
        <a:defRPr sz="813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43891200" cy="4800600"/>
          </a:xfrm>
          <a:prstGeom prst="rect">
            <a:avLst/>
          </a:prstGeom>
          <a:solidFill>
            <a:schemeClr val="accent5">
              <a:lumMod val="75000"/>
            </a:schemeClr>
          </a:solidFill>
          <a:ln w="9525">
            <a:solidFill>
              <a:schemeClr val="tx1"/>
            </a:solidFill>
            <a:miter lim="800000"/>
            <a:headEnd/>
            <a:tailEnd/>
          </a:ln>
          <a:effectLst/>
        </p:spPr>
        <p:txBody>
          <a:bodyPr wrap="none" lIns="87072" tIns="43535" rIns="87072" bIns="43535" anchor="ctr"/>
          <a:lstStyle/>
          <a:p>
            <a:pPr>
              <a:defRPr/>
            </a:pPr>
            <a:endParaRPr lang="en-US" sz="11985" dirty="0"/>
          </a:p>
        </p:txBody>
      </p:sp>
      <p:sp>
        <p:nvSpPr>
          <p:cNvPr id="9" name="Rectangle 9"/>
          <p:cNvSpPr>
            <a:spLocks noChangeArrowheads="1"/>
          </p:cNvSpPr>
          <p:nvPr/>
        </p:nvSpPr>
        <p:spPr bwMode="auto">
          <a:xfrm>
            <a:off x="0" y="4805362"/>
            <a:ext cx="43891200" cy="152400"/>
          </a:xfrm>
          <a:prstGeom prst="rect">
            <a:avLst/>
          </a:prstGeom>
          <a:solidFill>
            <a:schemeClr val="accent5">
              <a:lumMod val="50000"/>
            </a:schemeClr>
          </a:solidFill>
          <a:ln w="152400">
            <a:noFill/>
            <a:miter lim="800000"/>
            <a:headEnd/>
            <a:tailEnd/>
          </a:ln>
          <a:effectLst/>
        </p:spPr>
        <p:txBody>
          <a:bodyPr wrap="none" lIns="87072" tIns="43535" rIns="87072" bIns="43535" anchor="ctr"/>
          <a:lstStyle/>
          <a:p>
            <a:pPr>
              <a:defRPr/>
            </a:pPr>
            <a:endParaRPr lang="en-US" sz="11985" dirty="0"/>
          </a:p>
        </p:txBody>
      </p:sp>
      <p:sp>
        <p:nvSpPr>
          <p:cNvPr id="10" name="Text Box 14"/>
          <p:cNvSpPr txBox="1">
            <a:spLocks noChangeArrowheads="1"/>
          </p:cNvSpPr>
          <p:nvPr/>
        </p:nvSpPr>
        <p:spPr bwMode="auto">
          <a:xfrm>
            <a:off x="1314453" y="32183621"/>
            <a:ext cx="2514600" cy="334409"/>
          </a:xfrm>
          <a:prstGeom prst="rect">
            <a:avLst/>
          </a:prstGeom>
          <a:noFill/>
          <a:ln w="9525">
            <a:noFill/>
            <a:miter lim="800000"/>
            <a:headEnd/>
            <a:tailEnd/>
          </a:ln>
          <a:effectLst/>
        </p:spPr>
        <p:txBody>
          <a:bodyPr lIns="86907" tIns="43445" rIns="86907" bIns="43445">
            <a:spAutoFit/>
          </a:bodyPr>
          <a:lstStyle/>
          <a:p>
            <a:pPr eaLnBrk="0" hangingPunct="0">
              <a:lnSpc>
                <a:spcPct val="65000"/>
              </a:lnSpc>
              <a:spcBef>
                <a:spcPct val="50000"/>
              </a:spcBef>
              <a:defRPr/>
            </a:pPr>
            <a:r>
              <a:rPr lang="en-US" sz="533"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1067" b="1" dirty="0">
                <a:solidFill>
                  <a:schemeClr val="bg1">
                    <a:lumMod val="75000"/>
                  </a:schemeClr>
                </a:solidFill>
                <a:latin typeface="Arial" charset="0"/>
              </a:rPr>
              <a:t>www.PosterPresentations.com</a:t>
            </a:r>
          </a:p>
        </p:txBody>
      </p:sp>
      <p:sp>
        <p:nvSpPr>
          <p:cNvPr id="8" name="Rectangle 33"/>
          <p:cNvSpPr>
            <a:spLocks noChangeArrowheads="1"/>
          </p:cNvSpPr>
          <p:nvPr/>
        </p:nvSpPr>
        <p:spPr bwMode="auto">
          <a:xfrm>
            <a:off x="914400" y="5245270"/>
            <a:ext cx="10058400" cy="26746200"/>
          </a:xfrm>
          <a:prstGeom prst="roundRect">
            <a:avLst>
              <a:gd name="adj" fmla="val 3908"/>
            </a:avLst>
          </a:prstGeom>
          <a:gradFill>
            <a:gsLst>
              <a:gs pos="0">
                <a:schemeClr val="accent1">
                  <a:tint val="66000"/>
                  <a:satMod val="160000"/>
                </a:schemeClr>
              </a:gs>
              <a:gs pos="0">
                <a:srgbClr val="CDD2DE"/>
              </a:gs>
              <a:gs pos="100000">
                <a:srgbClr val="F3F5FA"/>
              </a:gs>
            </a:gsLst>
            <a:lin ang="16200000" scaled="1"/>
          </a:gradFill>
          <a:ln w="9525">
            <a:solidFill>
              <a:schemeClr val="tx2"/>
            </a:solidFill>
            <a:miter lim="800000"/>
            <a:headEnd/>
            <a:tailEnd/>
          </a:ln>
          <a:effectLst/>
        </p:spPr>
        <p:txBody>
          <a:bodyPr wrap="none" lIns="87072" tIns="43535" rIns="87072" bIns="43535" anchor="ctr"/>
          <a:lstStyle/>
          <a:p>
            <a:pPr algn="ctr">
              <a:defRPr/>
            </a:pPr>
            <a:endParaRPr lang="en-US" sz="11985" dirty="0"/>
          </a:p>
        </p:txBody>
      </p:sp>
      <p:sp>
        <p:nvSpPr>
          <p:cNvPr id="20" name="Rectangle 33"/>
          <p:cNvSpPr>
            <a:spLocks noChangeArrowheads="1"/>
          </p:cNvSpPr>
          <p:nvPr userDrawn="1"/>
        </p:nvSpPr>
        <p:spPr bwMode="auto">
          <a:xfrm>
            <a:off x="32914167" y="5245270"/>
            <a:ext cx="10058400" cy="26746200"/>
          </a:xfrm>
          <a:prstGeom prst="roundRect">
            <a:avLst>
              <a:gd name="adj" fmla="val 3908"/>
            </a:avLst>
          </a:prstGeom>
          <a:gradFill>
            <a:gsLst>
              <a:gs pos="0">
                <a:schemeClr val="accent1">
                  <a:tint val="66000"/>
                  <a:satMod val="160000"/>
                </a:schemeClr>
              </a:gs>
              <a:gs pos="0">
                <a:srgbClr val="CDD2DE"/>
              </a:gs>
              <a:gs pos="100000">
                <a:srgbClr val="F3F5FA"/>
              </a:gs>
            </a:gsLst>
            <a:lin ang="16200000" scaled="1"/>
          </a:gradFill>
          <a:ln w="9525">
            <a:solidFill>
              <a:schemeClr val="tx2"/>
            </a:solidFill>
            <a:miter lim="800000"/>
            <a:headEnd/>
            <a:tailEnd/>
          </a:ln>
          <a:effectLst/>
        </p:spPr>
        <p:txBody>
          <a:bodyPr wrap="none" lIns="87072" tIns="43535" rIns="87072" bIns="43535" anchor="ctr"/>
          <a:lstStyle/>
          <a:p>
            <a:pPr algn="ctr">
              <a:defRPr/>
            </a:pPr>
            <a:endParaRPr lang="en-US" sz="11985" dirty="0"/>
          </a:p>
        </p:txBody>
      </p:sp>
      <p:sp>
        <p:nvSpPr>
          <p:cNvPr id="21" name="Rectangle 33"/>
          <p:cNvSpPr>
            <a:spLocks noChangeArrowheads="1"/>
          </p:cNvSpPr>
          <p:nvPr userDrawn="1"/>
        </p:nvSpPr>
        <p:spPr bwMode="auto">
          <a:xfrm>
            <a:off x="11513443" y="5245270"/>
            <a:ext cx="20860084" cy="26746200"/>
          </a:xfrm>
          <a:prstGeom prst="roundRect">
            <a:avLst>
              <a:gd name="adj" fmla="val 1903"/>
            </a:avLst>
          </a:prstGeom>
          <a:gradFill>
            <a:gsLst>
              <a:gs pos="0">
                <a:schemeClr val="accent1">
                  <a:tint val="66000"/>
                  <a:satMod val="160000"/>
                </a:schemeClr>
              </a:gs>
              <a:gs pos="0">
                <a:srgbClr val="CDD2DE"/>
              </a:gs>
              <a:gs pos="100000">
                <a:srgbClr val="F3F5FA"/>
              </a:gs>
            </a:gsLst>
            <a:lin ang="16200000" scaled="1"/>
          </a:gradFill>
          <a:ln w="9525">
            <a:solidFill>
              <a:schemeClr val="tx2"/>
            </a:solidFill>
            <a:miter lim="800000"/>
            <a:headEnd/>
            <a:tailEnd/>
          </a:ln>
          <a:effectLst/>
        </p:spPr>
        <p:txBody>
          <a:bodyPr wrap="none" lIns="87072" tIns="43535" rIns="87072" bIns="43535" anchor="ctr"/>
          <a:lstStyle/>
          <a:p>
            <a:pPr algn="ctr">
              <a:defRPr/>
            </a:pPr>
            <a:endParaRPr lang="en-US" sz="11985" dirty="0"/>
          </a:p>
        </p:txBody>
      </p:sp>
      <p:grpSp>
        <p:nvGrpSpPr>
          <p:cNvPr id="22" name="Group 21"/>
          <p:cNvGrpSpPr>
            <a:grpSpLocks noChangeAspect="1"/>
          </p:cNvGrpSpPr>
          <p:nvPr userDrawn="1"/>
        </p:nvGrpSpPr>
        <p:grpSpPr>
          <a:xfrm>
            <a:off x="-9181951" y="3"/>
            <a:ext cx="8811379" cy="32918397"/>
            <a:chOff x="-11220549" y="-1"/>
            <a:chExt cx="11014225" cy="27432000"/>
          </a:xfrm>
        </p:grpSpPr>
        <p:sp>
          <p:nvSpPr>
            <p:cNvPr id="27" name="Rectangle 26"/>
            <p:cNvSpPr/>
            <p:nvPr userDrawn="1"/>
          </p:nvSpPr>
          <p:spPr>
            <a:xfrm>
              <a:off x="-11216136" y="-1"/>
              <a:ext cx="11009812"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marL="0" marR="0" indent="0" algn="ctr" defTabSz="2024353" rtl="0" eaLnBrk="1" fontAlgn="auto" latinLnBrk="0" hangingPunct="1">
                <a:lnSpc>
                  <a:spcPct val="100000"/>
                </a:lnSpc>
                <a:spcBef>
                  <a:spcPts val="0"/>
                </a:spcBef>
                <a:spcAft>
                  <a:spcPts val="0"/>
                </a:spcAft>
                <a:buClrTx/>
                <a:buSzTx/>
                <a:buFontTx/>
                <a:buNone/>
                <a:tabLst/>
                <a:defRPr/>
              </a:pPr>
              <a:r>
                <a:rPr lang="en-US" sz="2400" b="1" spc="0" dirty="0">
                  <a:solidFill>
                    <a:srgbClr val="FF0000"/>
                  </a:solidFill>
                  <a:latin typeface="Trebuchet MS" pitchFamily="34" charset="0"/>
                </a:rPr>
                <a:t>(—THIS SIDEBAR DOES NOT PRINT—)</a:t>
              </a:r>
              <a:endParaRPr lang="en-US" sz="2400" b="1" spc="800" dirty="0">
                <a:solidFill>
                  <a:schemeClr val="bg1"/>
                </a:solidFill>
                <a:latin typeface="Trebuchet MS" pitchFamily="34" charset="0"/>
              </a:endParaRPr>
            </a:p>
            <a:p>
              <a:pPr algn="ctr"/>
              <a:r>
                <a:rPr lang="en-US" sz="3200" b="1" spc="800" dirty="0">
                  <a:solidFill>
                    <a:schemeClr val="bg1"/>
                  </a:solidFill>
                  <a:latin typeface="Trebuchet MS" pitchFamily="34" charset="0"/>
                </a:rPr>
                <a:t>DESIGN</a:t>
              </a:r>
              <a:r>
                <a:rPr lang="en-US" sz="3200" b="1" spc="800" baseline="0" dirty="0">
                  <a:solidFill>
                    <a:schemeClr val="bg1"/>
                  </a:solidFill>
                  <a:latin typeface="Trebuchet MS" pitchFamily="34" charset="0"/>
                </a:rPr>
                <a:t> </a:t>
              </a:r>
              <a:r>
                <a:rPr lang="en-US" sz="3200" b="1" spc="800" dirty="0">
                  <a:solidFill>
                    <a:schemeClr val="bg1"/>
                  </a:solidFill>
                  <a:latin typeface="Trebuchet MS" pitchFamily="34" charset="0"/>
                </a:rPr>
                <a:t>GUIDE</a:t>
              </a:r>
            </a:p>
            <a:p>
              <a:pPr algn="ctr"/>
              <a:r>
                <a:rPr lang="en-US" sz="1333" b="1" dirty="0">
                  <a:latin typeface="Trebuchet MS" pitchFamily="34" charset="0"/>
                </a:rPr>
                <a:t> </a:t>
              </a:r>
            </a:p>
            <a:p>
              <a:pPr defTabSz="5020601"/>
              <a:r>
                <a:rPr lang="en-US" sz="2133" i="0" dirty="0">
                  <a:latin typeface="Trebuchet MS" pitchFamily="34" charset="0"/>
                </a:rPr>
                <a:t>This PowerPoint</a:t>
              </a:r>
              <a:r>
                <a:rPr lang="en-US" sz="2133" i="0" baseline="0" dirty="0">
                  <a:latin typeface="Trebuchet MS" pitchFamily="34" charset="0"/>
                </a:rPr>
                <a:t> </a:t>
              </a:r>
              <a:r>
                <a:rPr lang="en-US" sz="2133" i="0" dirty="0">
                  <a:latin typeface="Trebuchet MS" pitchFamily="34" charset="0"/>
                </a:rPr>
                <a:t>2007 template produces</a:t>
              </a:r>
              <a:r>
                <a:rPr lang="en-US" sz="2133" i="0" baseline="0" dirty="0">
                  <a:latin typeface="Trebuchet MS" pitchFamily="34" charset="0"/>
                </a:rPr>
                <a:t> </a:t>
              </a:r>
              <a:r>
                <a:rPr lang="en-US" sz="2133" i="0" dirty="0">
                  <a:latin typeface="Trebuchet MS" pitchFamily="34" charset="0"/>
                </a:rPr>
                <a:t>a 42”x72” presentation poster. </a:t>
              </a:r>
              <a:r>
                <a:rPr lang="en-US" sz="2133" dirty="0">
                  <a:latin typeface="Trebuchet MS" pitchFamily="34" charset="0"/>
                </a:rPr>
                <a:t>You</a:t>
              </a:r>
              <a:r>
                <a:rPr lang="en-US" sz="2133" baseline="0" dirty="0">
                  <a:latin typeface="Trebuchet MS" pitchFamily="34" charset="0"/>
                </a:rPr>
                <a:t> can u</a:t>
              </a:r>
              <a:r>
                <a:rPr lang="en-US" sz="2133" dirty="0">
                  <a:latin typeface="Trebuchet MS" pitchFamily="34" charset="0"/>
                </a:rPr>
                <a:t>se</a:t>
              </a:r>
              <a:r>
                <a:rPr lang="en-US" sz="2133" baseline="0" dirty="0">
                  <a:latin typeface="Trebuchet MS" pitchFamily="34" charset="0"/>
                </a:rPr>
                <a:t> it to create your research poster and </a:t>
              </a:r>
              <a:r>
                <a:rPr lang="en-US" sz="2133" dirty="0">
                  <a:latin typeface="Trebuchet MS" pitchFamily="34" charset="0"/>
                </a:rPr>
                <a:t>save valuable time placing titles, subtitles,</a:t>
              </a:r>
              <a:r>
                <a:rPr lang="en-US" sz="2133" baseline="0" dirty="0">
                  <a:latin typeface="Trebuchet MS" pitchFamily="34" charset="0"/>
                </a:rPr>
                <a:t> text, and graphics</a:t>
              </a:r>
              <a:r>
                <a:rPr lang="en-US" sz="2133" dirty="0">
                  <a:latin typeface="Trebuchet MS" pitchFamily="34" charset="0"/>
                </a:rPr>
                <a:t>. </a:t>
              </a:r>
            </a:p>
            <a:p>
              <a:pPr defTabSz="5020601"/>
              <a:r>
                <a:rPr lang="en-US" sz="1333" dirty="0">
                  <a:latin typeface="Trebuchet MS" pitchFamily="34" charset="0"/>
                </a:rPr>
                <a:t> </a:t>
              </a:r>
            </a:p>
            <a:p>
              <a:pPr defTabSz="5852000"/>
              <a:r>
                <a:rPr lang="en-US" sz="2133" dirty="0">
                  <a:latin typeface="Trebuchet MS" pitchFamily="34" charset="0"/>
                </a:rPr>
                <a:t>We provide a series of online answer your poster production questions. To view our template tutorials, go online to </a:t>
              </a:r>
              <a:r>
                <a:rPr lang="en-US" sz="2133" b="1" dirty="0">
                  <a:solidFill>
                    <a:srgbClr val="FFC000"/>
                  </a:solidFill>
                  <a:latin typeface="Trebuchet MS" pitchFamily="34" charset="0"/>
                </a:rPr>
                <a:t>PosterPresentations.com</a:t>
              </a:r>
              <a:r>
                <a:rPr lang="en-US" sz="2133" b="1" dirty="0">
                  <a:solidFill>
                    <a:schemeClr val="bg1"/>
                  </a:solidFill>
                  <a:latin typeface="Trebuchet MS" pitchFamily="34" charset="0"/>
                </a:rPr>
                <a:t> </a:t>
              </a:r>
              <a:r>
                <a:rPr lang="en-US" sz="2133" dirty="0">
                  <a:solidFill>
                    <a:schemeClr val="bg1"/>
                  </a:solidFill>
                  <a:latin typeface="Trebuchet MS" pitchFamily="34" charset="0"/>
                </a:rPr>
                <a:t>and click on HELP DESK.</a:t>
              </a:r>
            </a:p>
            <a:p>
              <a:pPr defTabSz="5852000"/>
              <a:r>
                <a:rPr lang="en-US" sz="1333" dirty="0">
                  <a:latin typeface="Trebuchet MS" pitchFamily="34" charset="0"/>
                </a:rPr>
                <a:t> </a:t>
              </a:r>
            </a:p>
            <a:p>
              <a:pPr defTabSz="5852000"/>
              <a:r>
                <a:rPr lang="en-US" sz="2133" dirty="0">
                  <a:solidFill>
                    <a:schemeClr val="bg1"/>
                  </a:solidFill>
                  <a:latin typeface="Trebuchet MS" pitchFamily="34" charset="0"/>
                </a:rPr>
                <a:t>When</a:t>
              </a:r>
              <a:r>
                <a:rPr lang="en-US" sz="2133" baseline="0" dirty="0">
                  <a:solidFill>
                    <a:schemeClr val="bg1"/>
                  </a:solidFill>
                  <a:latin typeface="Trebuchet MS" pitchFamily="34" charset="0"/>
                </a:rPr>
                <a:t> you are ready to</a:t>
              </a:r>
              <a:r>
                <a:rPr lang="en-US" sz="2133" dirty="0">
                  <a:solidFill>
                    <a:schemeClr val="bg1"/>
                  </a:solidFill>
                  <a:latin typeface="Trebuchet MS" pitchFamily="34" charset="0"/>
                </a:rPr>
                <a:t> </a:t>
              </a:r>
              <a:r>
                <a:rPr lang="en-US" sz="2133" baseline="0" dirty="0">
                  <a:solidFill>
                    <a:schemeClr val="bg1"/>
                  </a:solidFill>
                  <a:latin typeface="Trebuchet MS" pitchFamily="34" charset="0"/>
                </a:rPr>
                <a:t> print your poster</a:t>
              </a:r>
              <a:r>
                <a:rPr lang="en-US" sz="2133" dirty="0">
                  <a:solidFill>
                    <a:schemeClr val="bg1"/>
                  </a:solidFill>
                  <a:latin typeface="Trebuchet MS" pitchFamily="34" charset="0"/>
                </a:rPr>
                <a:t>,</a:t>
              </a:r>
              <a:r>
                <a:rPr lang="en-US" sz="2133" baseline="0" dirty="0">
                  <a:solidFill>
                    <a:schemeClr val="bg1"/>
                  </a:solidFill>
                  <a:latin typeface="Trebuchet MS" pitchFamily="34" charset="0"/>
                </a:rPr>
                <a:t> go online to </a:t>
              </a:r>
              <a:r>
                <a:rPr lang="en-US" sz="2133" b="0" dirty="0">
                  <a:solidFill>
                    <a:schemeClr val="bg1"/>
                  </a:solidFill>
                  <a:latin typeface="Trebuchet MS" pitchFamily="34" charset="0"/>
                </a:rPr>
                <a:t>PosterPresentations.com</a:t>
              </a:r>
              <a:br>
                <a:rPr lang="en-US" sz="2133" dirty="0">
                  <a:solidFill>
                    <a:schemeClr val="bg1"/>
                  </a:solidFill>
                  <a:latin typeface="Trebuchet MS" pitchFamily="34" charset="0"/>
                </a:rPr>
              </a:br>
              <a:r>
                <a:rPr lang="en-US" sz="1333" dirty="0">
                  <a:solidFill>
                    <a:schemeClr val="bg1"/>
                  </a:solidFill>
                  <a:latin typeface="Trebuchet MS" pitchFamily="34" charset="0"/>
                </a:rPr>
                <a:t> </a:t>
              </a:r>
            </a:p>
            <a:p>
              <a:pPr algn="l" defTabSz="5020601"/>
              <a:r>
                <a:rPr lang="en-US" sz="2133" b="0" dirty="0">
                  <a:solidFill>
                    <a:schemeClr val="bg1"/>
                  </a:solidFill>
                  <a:latin typeface="Trebuchet MS" pitchFamily="34" charset="0"/>
                </a:rPr>
                <a:t>Need</a:t>
              </a:r>
              <a:r>
                <a:rPr lang="en-US" sz="2133" b="0" baseline="0" dirty="0">
                  <a:solidFill>
                    <a:schemeClr val="bg1"/>
                  </a:solidFill>
                  <a:latin typeface="Trebuchet MS" pitchFamily="34" charset="0"/>
                </a:rPr>
                <a:t> assistance? Call us at </a:t>
              </a:r>
              <a:r>
                <a:rPr lang="en-US" sz="2133" b="0" dirty="0">
                  <a:solidFill>
                    <a:srgbClr val="FFC000"/>
                  </a:solidFill>
                  <a:latin typeface="Trebuchet MS" pitchFamily="34" charset="0"/>
                </a:rPr>
                <a:t>1.510.649.3001</a:t>
              </a:r>
            </a:p>
            <a:p>
              <a:pPr algn="l" defTabSz="5020601"/>
              <a:endParaRPr lang="en-US" sz="2133" b="0" dirty="0">
                <a:solidFill>
                  <a:srgbClr val="FFC000"/>
                </a:solidFill>
                <a:latin typeface="Trebuchet MS" pitchFamily="34" charset="0"/>
              </a:endParaRPr>
            </a:p>
            <a:p>
              <a:pPr algn="l" defTabSz="5020601"/>
              <a:endParaRPr lang="en-US" sz="2133" b="0" dirty="0">
                <a:solidFill>
                  <a:srgbClr val="FFC000"/>
                </a:solidFill>
                <a:latin typeface="Trebuchet MS" pitchFamily="34" charset="0"/>
              </a:endParaRPr>
            </a:p>
            <a:p>
              <a:pPr algn="l" defTabSz="5020601"/>
              <a:r>
                <a:rPr lang="en-US" sz="1333" b="1" dirty="0">
                  <a:solidFill>
                    <a:srgbClr val="FFFF00"/>
                  </a:solidFill>
                  <a:latin typeface="Trebuchet MS" pitchFamily="34" charset="0"/>
                </a:rPr>
                <a:t> </a:t>
              </a:r>
              <a:endParaRPr lang="en-US" sz="2133" b="1" dirty="0">
                <a:solidFill>
                  <a:schemeClr val="bg1"/>
                </a:solidFill>
                <a:latin typeface="Trebuchet MS" pitchFamily="34" charset="0"/>
              </a:endParaRPr>
            </a:p>
            <a:p>
              <a:pPr algn="ctr"/>
              <a:r>
                <a:rPr lang="en-US" sz="3200" b="1" spc="800" dirty="0">
                  <a:solidFill>
                    <a:schemeClr val="bg1"/>
                  </a:solidFill>
                  <a:latin typeface="Trebuchet MS" pitchFamily="34" charset="0"/>
                </a:rPr>
                <a:t>QUICK START</a:t>
              </a:r>
            </a:p>
            <a:p>
              <a:pPr algn="ctr"/>
              <a:r>
                <a:rPr lang="en-US" sz="1333" b="1" baseline="0" dirty="0">
                  <a:solidFill>
                    <a:schemeClr val="bg1"/>
                  </a:solidFill>
                  <a:latin typeface="Trebuchet MS" pitchFamily="34" charset="0"/>
                </a:rPr>
                <a:t> </a:t>
              </a:r>
            </a:p>
            <a:p>
              <a:pPr algn="ctr"/>
              <a:r>
                <a:rPr lang="en-US" sz="2400" b="1" baseline="0" dirty="0">
                  <a:solidFill>
                    <a:srgbClr val="FFC000"/>
                  </a:solidFill>
                  <a:latin typeface="Trebuchet MS" pitchFamily="34" charset="0"/>
                </a:rPr>
                <a:t>Zoom in and out</a:t>
              </a:r>
            </a:p>
            <a:p>
              <a:pPr marL="1604353" indent="0" algn="l" defTabSz="1134477"/>
              <a:r>
                <a:rPr lang="en-US" sz="1867"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2133" b="0" baseline="0" dirty="0">
                <a:solidFill>
                  <a:schemeClr val="bg1"/>
                </a:solidFill>
                <a:latin typeface="Trebuchet MS" pitchFamily="34" charset="0"/>
              </a:endParaRPr>
            </a:p>
            <a:p>
              <a:pPr algn="ctr"/>
              <a:r>
                <a:rPr lang="en-US" sz="2400" b="1" baseline="0" dirty="0">
                  <a:solidFill>
                    <a:srgbClr val="FFC000"/>
                  </a:solidFill>
                  <a:latin typeface="Trebuchet MS" pitchFamily="34" charset="0"/>
                </a:rPr>
                <a:t>Title, Authors, and Affiliations</a:t>
              </a:r>
            </a:p>
            <a:p>
              <a:pPr algn="l"/>
              <a:r>
                <a:rPr lang="en-US" sz="1867" b="0" baseline="0" dirty="0">
                  <a:solidFill>
                    <a:schemeClr val="bg1">
                      <a:lumMod val="75000"/>
                    </a:schemeClr>
                  </a:solidFill>
                  <a:latin typeface="Trebuchet MS" pitchFamily="34" charset="0"/>
                </a:rPr>
                <a:t>Start designing your poster by adding the title, the names of the authors, and the affiliated institutions. </a:t>
              </a:r>
              <a:r>
                <a:rPr lang="en-US" sz="1867"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r>
                <a:rPr lang="en-US" sz="1333" b="0" spc="0" baseline="0" dirty="0">
                  <a:solidFill>
                    <a:schemeClr val="bg1">
                      <a:lumMod val="75000"/>
                    </a:schemeClr>
                  </a:solidFill>
                  <a:latin typeface="Trebuchet MS" pitchFamily="34" charset="0"/>
                </a:rPr>
                <a:t> </a:t>
              </a:r>
            </a:p>
            <a:p>
              <a:pPr algn="l"/>
              <a:r>
                <a:rPr lang="en-US" sz="1867" b="1" spc="400" baseline="0" dirty="0">
                  <a:solidFill>
                    <a:srgbClr val="FFC000"/>
                  </a:solidFill>
                  <a:latin typeface="Trebuchet MS" pitchFamily="34" charset="0"/>
                </a:rPr>
                <a:t>TIP</a:t>
              </a:r>
              <a:r>
                <a:rPr lang="en-US" sz="1867" b="1" baseline="0" dirty="0">
                  <a:solidFill>
                    <a:srgbClr val="FFC000"/>
                  </a:solidFill>
                  <a:latin typeface="Trebuchet MS" pitchFamily="34" charset="0"/>
                </a:rPr>
                <a:t>: </a:t>
              </a:r>
              <a:r>
                <a:rPr lang="en-US" sz="1867" b="0" baseline="0" dirty="0">
                  <a:solidFill>
                    <a:schemeClr val="bg1">
                      <a:lumMod val="75000"/>
                    </a:schemeClr>
                  </a:solidFill>
                  <a:latin typeface="Trebuchet MS" pitchFamily="34" charset="0"/>
                </a:rPr>
                <a:t>The font size of your title should be bigger than your name(s) and institution name(s).</a:t>
              </a:r>
            </a:p>
            <a:p>
              <a:pPr algn="l"/>
              <a:endParaRPr lang="en-US" sz="2133" b="1" baseline="0" dirty="0">
                <a:solidFill>
                  <a:schemeClr val="bg1"/>
                </a:solidFill>
                <a:latin typeface="Trebuchet MS" pitchFamily="34" charset="0"/>
              </a:endParaRPr>
            </a:p>
            <a:p>
              <a:pPr algn="l"/>
              <a:br>
                <a:rPr lang="en-US" sz="2133" b="1" baseline="0" dirty="0">
                  <a:solidFill>
                    <a:schemeClr val="bg1"/>
                  </a:solidFill>
                  <a:latin typeface="Trebuchet MS" pitchFamily="34" charset="0"/>
                </a:rPr>
              </a:br>
              <a:endParaRPr lang="en-US" sz="2133" b="1" dirty="0">
                <a:solidFill>
                  <a:schemeClr val="bg1"/>
                </a:solidFill>
                <a:latin typeface="Trebuchet MS" pitchFamily="34" charset="0"/>
              </a:endParaRPr>
            </a:p>
            <a:p>
              <a:pPr algn="ctr"/>
              <a:endParaRPr lang="en-US" sz="2133" b="1" dirty="0">
                <a:solidFill>
                  <a:srgbClr val="FFC000"/>
                </a:solidFill>
                <a:latin typeface="Trebuchet MS" pitchFamily="34" charset="0"/>
              </a:endParaRPr>
            </a:p>
            <a:p>
              <a:pPr algn="ctr"/>
              <a:endParaRPr lang="en-US" sz="2133" b="1" dirty="0">
                <a:solidFill>
                  <a:srgbClr val="FFC000"/>
                </a:solidFill>
                <a:latin typeface="Trebuchet MS" pitchFamily="34" charset="0"/>
              </a:endParaRPr>
            </a:p>
            <a:p>
              <a:pPr algn="ctr"/>
              <a:r>
                <a:rPr lang="en-US" sz="2400" b="1" dirty="0">
                  <a:solidFill>
                    <a:srgbClr val="FFC000"/>
                  </a:solidFill>
                  <a:latin typeface="Trebuchet MS" pitchFamily="34" charset="0"/>
                </a:rPr>
                <a:t>Adding Logos</a:t>
              </a:r>
              <a:r>
                <a:rPr lang="en-US" sz="2400" b="1" baseline="0" dirty="0">
                  <a:solidFill>
                    <a:srgbClr val="FFC000"/>
                  </a:solidFill>
                  <a:latin typeface="Trebuchet MS" pitchFamily="34" charset="0"/>
                </a:rPr>
                <a:t> / Seals</a:t>
              </a:r>
            </a:p>
            <a:p>
              <a:pPr algn="l"/>
              <a:r>
                <a:rPr lang="en-US" sz="1867"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1333" b="0" spc="400" baseline="0" dirty="0">
                <a:solidFill>
                  <a:schemeClr val="bg1">
                    <a:lumMod val="75000"/>
                  </a:schemeClr>
                </a:solidFill>
                <a:latin typeface="Trebuchet MS" pitchFamily="34" charset="0"/>
              </a:endParaRPr>
            </a:p>
            <a:p>
              <a:pPr algn="l"/>
              <a:r>
                <a:rPr lang="en-US" sz="1867" b="1" spc="400" baseline="0" dirty="0">
                  <a:solidFill>
                    <a:srgbClr val="FFC000"/>
                  </a:solidFill>
                  <a:latin typeface="Trebuchet MS" pitchFamily="34" charset="0"/>
                </a:rPr>
                <a:t>TIP:</a:t>
              </a:r>
              <a:r>
                <a:rPr lang="en-US" sz="1867" b="1" spc="0" baseline="0" dirty="0">
                  <a:solidFill>
                    <a:srgbClr val="FFC000"/>
                  </a:solidFill>
                  <a:latin typeface="Trebuchet MS" pitchFamily="34" charset="0"/>
                </a:rPr>
                <a:t> </a:t>
              </a:r>
              <a:r>
                <a:rPr lang="en-US" sz="1867" b="0" baseline="0" dirty="0">
                  <a:solidFill>
                    <a:schemeClr val="bg1">
                      <a:lumMod val="75000"/>
                    </a:schemeClr>
                  </a:solidFill>
                  <a:latin typeface="Trebuchet MS" pitchFamily="34" charset="0"/>
                </a:rPr>
                <a:t>See if your company’s logo is available on our free poster templates page.</a:t>
              </a:r>
            </a:p>
            <a:p>
              <a:pPr algn="l"/>
              <a:endParaRPr lang="en-US" sz="1867" b="0" baseline="0" dirty="0">
                <a:latin typeface="Trebuchet MS" pitchFamily="34" charset="0"/>
              </a:endParaRPr>
            </a:p>
            <a:p>
              <a:pPr algn="ctr"/>
              <a:r>
                <a:rPr lang="en-US" sz="2400" b="1" baseline="0" dirty="0">
                  <a:solidFill>
                    <a:srgbClr val="FFC000"/>
                  </a:solidFill>
                  <a:latin typeface="Trebuchet MS" pitchFamily="34" charset="0"/>
                </a:rPr>
                <a:t>Photographs / Graphics</a:t>
              </a:r>
            </a:p>
            <a:p>
              <a:pPr algn="l" defTabSz="1303802"/>
              <a:r>
                <a:rPr lang="en-US" sz="1867"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1867" b="0" spc="0" baseline="0" dirty="0">
                  <a:solidFill>
                    <a:schemeClr val="bg1">
                      <a:lumMod val="75000"/>
                    </a:schemeClr>
                  </a:solidFill>
                  <a:latin typeface="Trebuchet MS" pitchFamily="34" charset="0"/>
                </a:rPr>
                <a:t>disproportionally.</a:t>
              </a:r>
            </a:p>
            <a:p>
              <a:pPr algn="l" defTabSz="1303802"/>
              <a:endParaRPr lang="en-US" sz="1867" b="0" baseline="0" dirty="0">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r>
                <a:rPr lang="en-US" sz="2400" b="1" baseline="0" dirty="0">
                  <a:solidFill>
                    <a:srgbClr val="FFC000"/>
                  </a:solidFill>
                  <a:latin typeface="Trebuchet MS" pitchFamily="34" charset="0"/>
                </a:rPr>
                <a:t>Image Quality Check</a:t>
              </a:r>
            </a:p>
            <a:p>
              <a:pPr lvl="0" algn="l" defTabSz="1303802"/>
              <a:r>
                <a:rPr lang="en-US" sz="1867" b="0" baseline="0" dirty="0">
                  <a:solidFill>
                    <a:schemeClr val="bg1">
                      <a:lumMod val="75000"/>
                    </a:schemeClr>
                  </a:solidFill>
                  <a:latin typeface="Trebuchet MS" pitchFamily="34" charset="0"/>
                </a:rPr>
                <a:t>Zoom in and look at your images at 100% magnification. If they look good they will print well. </a:t>
              </a:r>
              <a:endParaRPr lang="en-US" sz="2133" b="0" dirty="0">
                <a:latin typeface="Trebuchet MS" pitchFamily="34" charset="0"/>
              </a:endParaRPr>
            </a:p>
          </p:txBody>
        </p:sp>
        <p:cxnSp>
          <p:nvCxnSpPr>
            <p:cNvPr id="30" name="Straight Connector 29"/>
            <p:cNvCxnSpPr/>
            <p:nvPr userDrawn="1"/>
          </p:nvCxnSpPr>
          <p:spPr>
            <a:xfrm>
              <a:off x="-11220549" y="5663750"/>
              <a:ext cx="10999745" cy="278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1" name="Picture 30"/>
            <p:cNvPicPr>
              <a:picLocks noChangeAspect="1"/>
            </p:cNvPicPr>
            <p:nvPr userDrawn="1"/>
          </p:nvPicPr>
          <p:blipFill>
            <a:blip r:embed="rId3"/>
            <a:stretch>
              <a:fillRect/>
            </a:stretch>
          </p:blipFill>
          <p:spPr>
            <a:xfrm>
              <a:off x="-10736022" y="7070058"/>
              <a:ext cx="1597665" cy="1001614"/>
            </a:xfrm>
            <a:prstGeom prst="rect">
              <a:avLst/>
            </a:prstGeom>
          </p:spPr>
        </p:pic>
        <p:pic>
          <p:nvPicPr>
            <p:cNvPr id="32" name="Picture 31"/>
            <p:cNvPicPr>
              <a:picLocks noChangeAspect="1"/>
            </p:cNvPicPr>
            <p:nvPr userDrawn="1"/>
          </p:nvPicPr>
          <p:blipFill>
            <a:blip r:embed="rId4"/>
            <a:stretch>
              <a:fillRect/>
            </a:stretch>
          </p:blipFill>
          <p:spPr>
            <a:xfrm>
              <a:off x="-10736022" y="11080322"/>
              <a:ext cx="9986807" cy="877997"/>
            </a:xfrm>
            <a:prstGeom prst="rect">
              <a:avLst/>
            </a:prstGeom>
          </p:spPr>
        </p:pic>
        <p:grpSp>
          <p:nvGrpSpPr>
            <p:cNvPr id="33" name="Group 32"/>
            <p:cNvGrpSpPr/>
            <p:nvPr userDrawn="1"/>
          </p:nvGrpSpPr>
          <p:grpSpPr>
            <a:xfrm>
              <a:off x="-9844889" y="17817171"/>
              <a:ext cx="7631078" cy="1867786"/>
              <a:chOff x="-4516464" y="10195245"/>
              <a:chExt cx="3516822" cy="1029767"/>
            </a:xfrm>
          </p:grpSpPr>
          <p:grpSp>
            <p:nvGrpSpPr>
              <p:cNvPr id="39" name="Group 38"/>
              <p:cNvGrpSpPr/>
              <p:nvPr userDrawn="1"/>
            </p:nvGrpSpPr>
            <p:grpSpPr>
              <a:xfrm>
                <a:off x="-2783494" y="10195285"/>
                <a:ext cx="624373" cy="838174"/>
                <a:chOff x="-3958698" y="9877015"/>
                <a:chExt cx="779266" cy="1201095"/>
              </a:xfrm>
            </p:grpSpPr>
            <p:pic>
              <p:nvPicPr>
                <p:cNvPr id="53" name="Picture 52"/>
                <p:cNvPicPr>
                  <a:picLocks noChangeAspect="1"/>
                </p:cNvPicPr>
                <p:nvPr userDrawn="1"/>
              </p:nvPicPr>
              <p:blipFill>
                <a:blip r:embed="rId5"/>
                <a:stretch>
                  <a:fillRect/>
                </a:stretch>
              </p:blipFill>
              <p:spPr>
                <a:xfrm>
                  <a:off x="-3948160" y="9877015"/>
                  <a:ext cx="768728" cy="1090752"/>
                </a:xfrm>
                <a:prstGeom prst="rect">
                  <a:avLst/>
                </a:prstGeom>
              </p:spPr>
            </p:pic>
            <p:sp>
              <p:nvSpPr>
                <p:cNvPr id="54" name="TextBox 56"/>
                <p:cNvSpPr txBox="1"/>
                <p:nvPr userDrawn="1"/>
              </p:nvSpPr>
              <p:spPr>
                <a:xfrm>
                  <a:off x="-3958698" y="10916004"/>
                  <a:ext cx="779263" cy="162106"/>
                </a:xfrm>
                <a:prstGeom prst="rect">
                  <a:avLst/>
                </a:prstGeom>
                <a:solidFill>
                  <a:schemeClr val="accent1"/>
                </a:solidFill>
                <a:ln>
                  <a:noFill/>
                </a:ln>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600" b="1" dirty="0">
                      <a:solidFill>
                        <a:schemeClr val="tx1"/>
                      </a:solidFill>
                    </a:rPr>
                    <a:t>ORIGINAL</a:t>
                  </a:r>
                </a:p>
              </p:txBody>
            </p:sp>
          </p:grpSp>
          <p:grpSp>
            <p:nvGrpSpPr>
              <p:cNvPr id="40" name="Group 39"/>
              <p:cNvGrpSpPr/>
              <p:nvPr userDrawn="1"/>
            </p:nvGrpSpPr>
            <p:grpSpPr>
              <a:xfrm>
                <a:off x="-2033159" y="10195245"/>
                <a:ext cx="1033517" cy="841706"/>
                <a:chOff x="-2921738" y="10010570"/>
                <a:chExt cx="1420279" cy="1156692"/>
              </a:xfrm>
            </p:grpSpPr>
            <p:pic>
              <p:nvPicPr>
                <p:cNvPr id="51" name="Picture 50"/>
                <p:cNvPicPr>
                  <a:picLocks noChangeAspect="1"/>
                </p:cNvPicPr>
                <p:nvPr userDrawn="1"/>
              </p:nvPicPr>
              <p:blipFill>
                <a:blip r:embed="rId5"/>
                <a:stretch>
                  <a:fillRect/>
                </a:stretch>
              </p:blipFill>
              <p:spPr>
                <a:xfrm>
                  <a:off x="-2921738" y="10010570"/>
                  <a:ext cx="1420279" cy="1029695"/>
                </a:xfrm>
                <a:prstGeom prst="rect">
                  <a:avLst/>
                </a:prstGeom>
              </p:spPr>
            </p:pic>
            <p:sp>
              <p:nvSpPr>
                <p:cNvPr id="52" name="TextBox 54"/>
                <p:cNvSpPr txBox="1"/>
                <p:nvPr userDrawn="1"/>
              </p:nvSpPr>
              <p:spPr>
                <a:xfrm>
                  <a:off x="-2918992" y="10985853"/>
                  <a:ext cx="1417533" cy="181409"/>
                </a:xfrm>
                <a:prstGeom prst="rect">
                  <a:avLst/>
                </a:prstGeom>
                <a:solidFill>
                  <a:srgbClr val="FF0000"/>
                </a:solid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867" b="1" dirty="0">
                      <a:solidFill>
                        <a:schemeClr val="bg1"/>
                      </a:solidFill>
                    </a:rPr>
                    <a:t>DISTORTED</a:t>
                  </a:r>
                  <a:endParaRPr lang="en-US" sz="933" b="1" dirty="0">
                    <a:solidFill>
                      <a:schemeClr val="bg1"/>
                    </a:solidFill>
                  </a:endParaRPr>
                </a:p>
              </p:txBody>
            </p:sp>
          </p:grpSp>
          <p:pic>
            <p:nvPicPr>
              <p:cNvPr id="49" name="Picture 48"/>
              <p:cNvPicPr>
                <a:picLocks noChangeAspect="1"/>
              </p:cNvPicPr>
              <p:nvPr userDrawn="1"/>
            </p:nvPicPr>
            <p:blipFill>
              <a:blip r:embed="rId6"/>
              <a:stretch>
                <a:fillRect/>
              </a:stretch>
            </p:blipFill>
            <p:spPr>
              <a:xfrm>
                <a:off x="-4516464" y="10195268"/>
                <a:ext cx="1098742" cy="847761"/>
              </a:xfrm>
              <a:prstGeom prst="rect">
                <a:avLst/>
              </a:prstGeom>
            </p:spPr>
          </p:pic>
          <p:sp>
            <p:nvSpPr>
              <p:cNvPr id="50" name="TextBox 52"/>
              <p:cNvSpPr txBox="1"/>
              <p:nvPr userDrawn="1"/>
            </p:nvSpPr>
            <p:spPr>
              <a:xfrm>
                <a:off x="-4471893" y="11093004"/>
                <a:ext cx="1035685" cy="132008"/>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867" dirty="0">
                    <a:solidFill>
                      <a:schemeClr val="bg1"/>
                    </a:solidFill>
                  </a:rPr>
                  <a:t>Corner</a:t>
                </a:r>
                <a:r>
                  <a:rPr lang="en-US" sz="1867" baseline="0" dirty="0">
                    <a:solidFill>
                      <a:schemeClr val="bg1"/>
                    </a:solidFill>
                  </a:rPr>
                  <a:t> handles</a:t>
                </a:r>
                <a:endParaRPr lang="en-US" sz="1867" dirty="0">
                  <a:solidFill>
                    <a:schemeClr val="bg1"/>
                  </a:solidFill>
                </a:endParaRPr>
              </a:p>
            </p:txBody>
          </p:sp>
        </p:grpSp>
        <p:grpSp>
          <p:nvGrpSpPr>
            <p:cNvPr id="34" name="Group 33"/>
            <p:cNvGrpSpPr/>
            <p:nvPr userDrawn="1"/>
          </p:nvGrpSpPr>
          <p:grpSpPr>
            <a:xfrm>
              <a:off x="-9604666" y="22201809"/>
              <a:ext cx="7832518" cy="2027103"/>
              <a:chOff x="-4427480" y="12587743"/>
              <a:chExt cx="3609657" cy="1117604"/>
            </a:xfrm>
          </p:grpSpPr>
          <p:pic>
            <p:nvPicPr>
              <p:cNvPr id="35" name="Picture 34"/>
              <p:cNvPicPr/>
              <p:nvPr userDrawn="1"/>
            </p:nvPicPr>
            <p:blipFill>
              <a:blip r:embed="rId7"/>
              <a:stretch>
                <a:fillRect/>
              </a:stretch>
            </p:blipFill>
            <p:spPr>
              <a:xfrm>
                <a:off x="-4179101" y="12737786"/>
                <a:ext cx="1512652" cy="772700"/>
              </a:xfrm>
              <a:prstGeom prst="rect">
                <a:avLst/>
              </a:prstGeom>
            </p:spPr>
          </p:pic>
          <p:pic>
            <p:nvPicPr>
              <p:cNvPr id="36" name="Picture 35"/>
              <p:cNvPicPr/>
              <p:nvPr userDrawn="1"/>
            </p:nvPicPr>
            <p:blipFill>
              <a:blip r:embed="rId8"/>
              <a:stretch>
                <a:fillRect/>
              </a:stretch>
            </p:blipFill>
            <p:spPr>
              <a:xfrm>
                <a:off x="-2596264" y="12737785"/>
                <a:ext cx="1512652" cy="772700"/>
              </a:xfrm>
              <a:prstGeom prst="rect">
                <a:avLst/>
              </a:prstGeom>
            </p:spPr>
          </p:pic>
          <p:sp>
            <p:nvSpPr>
              <p:cNvPr id="37" name="TextBox 47"/>
              <p:cNvSpPr txBox="1"/>
              <p:nvPr userDrawn="1"/>
            </p:nvSpPr>
            <p:spPr>
              <a:xfrm rot="16200000">
                <a:off x="-4921252" y="13081515"/>
                <a:ext cx="1117601" cy="130057"/>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67" dirty="0">
                    <a:solidFill>
                      <a:srgbClr val="92D050"/>
                    </a:solidFill>
                  </a:rPr>
                  <a:t>Good</a:t>
                </a:r>
                <a:r>
                  <a:rPr lang="en-US" sz="1467" baseline="0" dirty="0">
                    <a:solidFill>
                      <a:srgbClr val="92D050"/>
                    </a:solidFill>
                  </a:rPr>
                  <a:t> </a:t>
                </a:r>
                <a:r>
                  <a:rPr lang="en-US" sz="1467" baseline="0" dirty="0">
                    <a:solidFill>
                      <a:schemeClr val="bg1"/>
                    </a:solidFill>
                  </a:rPr>
                  <a:t>printing quality</a:t>
                </a:r>
                <a:endParaRPr lang="en-US" sz="1467" dirty="0">
                  <a:solidFill>
                    <a:schemeClr val="bg1"/>
                  </a:solidFill>
                </a:endParaRPr>
              </a:p>
            </p:txBody>
          </p:sp>
          <p:sp>
            <p:nvSpPr>
              <p:cNvPr id="38" name="TextBox 48"/>
              <p:cNvSpPr txBox="1"/>
              <p:nvPr userDrawn="1"/>
            </p:nvSpPr>
            <p:spPr>
              <a:xfrm rot="16200000">
                <a:off x="-1447544" y="13075627"/>
                <a:ext cx="1117601" cy="141840"/>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600" dirty="0">
                    <a:solidFill>
                      <a:srgbClr val="FF0000"/>
                    </a:solidFill>
                  </a:rPr>
                  <a:t>Bad </a:t>
                </a:r>
                <a:r>
                  <a:rPr lang="en-US" sz="1600" dirty="0">
                    <a:solidFill>
                      <a:schemeClr val="bg1"/>
                    </a:solidFill>
                  </a:rPr>
                  <a:t>printing quality</a:t>
                </a:r>
              </a:p>
            </p:txBody>
          </p:sp>
        </p:grpSp>
      </p:grpSp>
      <p:grpSp>
        <p:nvGrpSpPr>
          <p:cNvPr id="55" name="Group 54"/>
          <p:cNvGrpSpPr>
            <a:grpSpLocks noChangeAspect="1"/>
          </p:cNvGrpSpPr>
          <p:nvPr userDrawn="1"/>
        </p:nvGrpSpPr>
        <p:grpSpPr>
          <a:xfrm>
            <a:off x="44261772" y="19233"/>
            <a:ext cx="8843680" cy="32899171"/>
            <a:chOff x="36782324" y="0"/>
            <a:chExt cx="11062139" cy="27432000"/>
          </a:xfrm>
        </p:grpSpPr>
        <p:sp>
          <p:nvSpPr>
            <p:cNvPr id="56" name="Rectangle 55"/>
            <p:cNvSpPr/>
            <p:nvPr userDrawn="1"/>
          </p:nvSpPr>
          <p:spPr>
            <a:xfrm>
              <a:off x="36782324" y="0"/>
              <a:ext cx="11062139"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r>
                <a:rPr lang="en-US" sz="3733" b="1" spc="800" dirty="0">
                  <a:solidFill>
                    <a:schemeClr val="bg1"/>
                  </a:solidFill>
                  <a:latin typeface="Trebuchet MS" pitchFamily="34" charset="0"/>
                </a:rPr>
                <a:t>QUICK START (cont.)</a:t>
              </a:r>
            </a:p>
            <a:p>
              <a:pPr algn="ctr"/>
              <a:endParaRPr lang="en-US" sz="3200" b="1" baseline="0" dirty="0">
                <a:solidFill>
                  <a:schemeClr val="bg1"/>
                </a:solidFill>
                <a:latin typeface="Trebuchet MS" pitchFamily="34" charset="0"/>
              </a:endParaRPr>
            </a:p>
            <a:p>
              <a:pPr algn="ctr"/>
              <a:r>
                <a:rPr lang="en-US" sz="2400" b="1" baseline="0" dirty="0">
                  <a:solidFill>
                    <a:srgbClr val="FFC000"/>
                  </a:solidFill>
                  <a:latin typeface="Trebuchet MS" pitchFamily="34" charset="0"/>
                </a:rPr>
                <a:t>How to change the template color theme</a:t>
              </a:r>
            </a:p>
            <a:p>
              <a:pPr marL="0" marR="0" lvl="2" indent="0" algn="l" defTabSz="152392" rtl="0" eaLnBrk="1" fontAlgn="auto" latinLnBrk="0" hangingPunct="1">
                <a:lnSpc>
                  <a:spcPct val="100000"/>
                </a:lnSpc>
                <a:spcBef>
                  <a:spcPts val="0"/>
                </a:spcBef>
                <a:spcAft>
                  <a:spcPts val="0"/>
                </a:spcAft>
                <a:buClrTx/>
                <a:buSzTx/>
                <a:buFontTx/>
                <a:buNone/>
                <a:tabLst/>
                <a:defRPr/>
              </a:pPr>
              <a:r>
                <a:rPr lang="en-US" sz="1867"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1867" b="0" spc="0" baseline="0" dirty="0">
                  <a:solidFill>
                    <a:schemeClr val="bg1">
                      <a:lumMod val="75000"/>
                    </a:schemeClr>
                  </a:solidFill>
                  <a:latin typeface="Trebuchet MS" pitchFamily="34" charset="0"/>
                </a:rPr>
                <a:t>also create your own color theme.</a:t>
              </a:r>
            </a:p>
            <a:p>
              <a:pPr marL="0" marR="0" lvl="2" indent="0" algn="l" defTabSz="152392" rtl="0" eaLnBrk="1" fontAlgn="auto" latinLnBrk="0" hangingPunct="1">
                <a:lnSpc>
                  <a:spcPct val="100000"/>
                </a:lnSpc>
                <a:spcBef>
                  <a:spcPts val="0"/>
                </a:spcBef>
                <a:spcAft>
                  <a:spcPts val="0"/>
                </a:spcAft>
                <a:buClrTx/>
                <a:buSzTx/>
                <a:buFontTx/>
                <a:buNone/>
                <a:tabLst/>
                <a:defRPr/>
              </a:pPr>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r>
                <a:rPr lang="en-US" sz="1867"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52392"/>
              <a:endParaRPr lang="en-US" sz="1867" b="0" baseline="0" dirty="0">
                <a:solidFill>
                  <a:schemeClr val="bg1">
                    <a:lumMod val="75000"/>
                  </a:schemeClr>
                </a:solidFill>
                <a:latin typeface="Trebuchet MS" pitchFamily="34" charset="0"/>
              </a:endParaRPr>
            </a:p>
            <a:p>
              <a:pPr algn="ctr"/>
              <a:r>
                <a:rPr lang="en-US" sz="2400" b="1" baseline="0" dirty="0">
                  <a:solidFill>
                    <a:srgbClr val="FFC000"/>
                  </a:solidFill>
                  <a:latin typeface="Trebuchet MS" pitchFamily="34" charset="0"/>
                </a:rPr>
                <a:t>How to add Text</a:t>
              </a:r>
            </a:p>
            <a:p>
              <a:pPr marL="2307052" lvl="2" indent="0" algn="l" defTabSz="152392"/>
              <a:r>
                <a:rPr lang="en-US" sz="1867"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2024353" lvl="2" indent="0" algn="l" defTabSz="152392"/>
              <a:endParaRPr lang="en-US" sz="1867" b="0" baseline="0" dirty="0">
                <a:solidFill>
                  <a:schemeClr val="bg1">
                    <a:lumMod val="75000"/>
                  </a:schemeClr>
                </a:solidFill>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lang="en-US" sz="1867" b="0" baseline="0" dirty="0">
                  <a:solidFill>
                    <a:schemeClr val="bg1">
                      <a:lumMod val="75000"/>
                    </a:schemeClr>
                  </a:solidFill>
                  <a:latin typeface="Trebuchet MS" pitchFamily="34" charset="0"/>
                </a:rPr>
                <a:t> </a:t>
              </a:r>
              <a:r>
                <a:rPr kumimoji="0" lang="en-US" sz="24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1867" b="0" baseline="0" dirty="0">
                <a:solidFill>
                  <a:schemeClr val="bg1">
                    <a:lumMod val="75000"/>
                  </a:schemeClr>
                </a:solidFill>
                <a:latin typeface="Trebuchet MS" pitchFamily="34" charset="0"/>
              </a:endParaRPr>
            </a:p>
            <a:p>
              <a:pPr marL="2024353" lvl="2" indent="0" algn="l" defTabSz="152392"/>
              <a:endParaRPr lang="en-US" sz="1867" b="0" baseline="0" dirty="0">
                <a:solidFill>
                  <a:schemeClr val="bg1">
                    <a:lumMod val="75000"/>
                  </a:schemeClr>
                </a:solidFill>
                <a:latin typeface="Trebuchet MS" pitchFamily="34" charset="0"/>
              </a:endParaRPr>
            </a:p>
            <a:p>
              <a:pPr algn="ctr"/>
              <a:r>
                <a:rPr lang="en-US" sz="2400" b="1" baseline="0" dirty="0">
                  <a:solidFill>
                    <a:srgbClr val="FFC000"/>
                  </a:solidFill>
                  <a:latin typeface="Trebuchet MS" pitchFamily="34" charset="0"/>
                </a:rPr>
                <a:t>How to add Tables</a:t>
              </a:r>
            </a:p>
            <a:p>
              <a:pPr marL="1295336" lvl="1" indent="0" algn="l" defTabSz="152392"/>
              <a:r>
                <a:rPr lang="en-US" sz="1867"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52392"/>
              <a:r>
                <a:rPr lang="en-US" sz="1867"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52392"/>
              <a:endParaRPr lang="en-US" sz="1867" b="0" baseline="0" dirty="0">
                <a:solidFill>
                  <a:schemeClr val="bg1">
                    <a:lumMod val="75000"/>
                  </a:schemeClr>
                </a:solidFill>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52392"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2024353"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52392"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52392" rtl="0" eaLnBrk="1" fontAlgn="auto" latinLnBrk="0" hangingPunct="1">
                <a:lnSpc>
                  <a:spcPct val="100000"/>
                </a:lnSpc>
                <a:spcBef>
                  <a:spcPts val="0"/>
                </a:spcBef>
                <a:spcAft>
                  <a:spcPts val="0"/>
                </a:spcAft>
                <a:buClrTx/>
                <a:buSzTx/>
                <a:buFontTx/>
                <a:buNone/>
                <a:tabLst/>
                <a:defRPr/>
              </a:pPr>
              <a:endParaRPr lang="en-US" sz="1867" b="0" baseline="0" dirty="0">
                <a:solidFill>
                  <a:schemeClr val="bg1">
                    <a:lumMod val="75000"/>
                  </a:schemeClr>
                </a:solidFill>
                <a:latin typeface="Trebuchet MS" pitchFamily="34" charset="0"/>
              </a:endParaRPr>
            </a:p>
            <a:p>
              <a:pPr marL="0" marR="0" lvl="0" indent="0" algn="l" defTabSz="152392"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white">
                    <a:lumMod val="75000"/>
                  </a:prstClr>
                </a:solidFill>
                <a:effectLst/>
                <a:uLnTx/>
                <a:uFillTx/>
                <a:latin typeface="Trebuchet MS" pitchFamily="34" charset="0"/>
              </a:endParaRPr>
            </a:p>
          </p:txBody>
        </p:sp>
        <p:pic>
          <p:nvPicPr>
            <p:cNvPr id="57" name="Picture 56"/>
            <p:cNvPicPr/>
            <p:nvPr userDrawn="1"/>
          </p:nvPicPr>
          <p:blipFill>
            <a:blip r:embed="rId9"/>
            <a:stretch>
              <a:fillRect/>
            </a:stretch>
          </p:blipFill>
          <p:spPr>
            <a:xfrm>
              <a:off x="39540164" y="3399421"/>
              <a:ext cx="5586150" cy="1716939"/>
            </a:xfrm>
            <a:prstGeom prst="rect">
              <a:avLst/>
            </a:prstGeom>
          </p:spPr>
        </p:pic>
        <p:pic>
          <p:nvPicPr>
            <p:cNvPr id="58" name="Picture 57"/>
            <p:cNvPicPr>
              <a:picLocks noChangeAspect="1"/>
            </p:cNvPicPr>
            <p:nvPr userDrawn="1"/>
          </p:nvPicPr>
          <p:blipFill>
            <a:blip r:embed="rId10"/>
            <a:stretch>
              <a:fillRect/>
            </a:stretch>
          </p:blipFill>
          <p:spPr>
            <a:xfrm>
              <a:off x="37296876" y="7200202"/>
              <a:ext cx="2969584" cy="1140240"/>
            </a:xfrm>
            <a:prstGeom prst="rect">
              <a:avLst/>
            </a:prstGeom>
            <a:ln>
              <a:noFill/>
            </a:ln>
          </p:spPr>
        </p:pic>
        <p:pic>
          <p:nvPicPr>
            <p:cNvPr id="59" name="Picture 58"/>
            <p:cNvPicPr/>
            <p:nvPr userDrawn="1"/>
          </p:nvPicPr>
          <p:blipFill>
            <a:blip r:embed="rId11"/>
            <a:stretch>
              <a:fillRect/>
            </a:stretch>
          </p:blipFill>
          <p:spPr>
            <a:xfrm>
              <a:off x="37524683" y="10986709"/>
              <a:ext cx="1482265" cy="825421"/>
            </a:xfrm>
            <a:prstGeom prst="rect">
              <a:avLst/>
            </a:prstGeom>
          </p:spPr>
        </p:pic>
        <p:grpSp>
          <p:nvGrpSpPr>
            <p:cNvPr id="60" name="Group 59"/>
            <p:cNvGrpSpPr/>
            <p:nvPr userDrawn="1"/>
          </p:nvGrpSpPr>
          <p:grpSpPr>
            <a:xfrm>
              <a:off x="37163426" y="23152352"/>
              <a:ext cx="10354213" cy="1052915"/>
              <a:chOff x="31687960" y="29635357"/>
              <a:chExt cx="9771399" cy="1090622"/>
            </a:xfrm>
          </p:grpSpPr>
          <p:sp>
            <p:nvSpPr>
              <p:cNvPr id="62" name="Rounded Rectangle 61"/>
              <p:cNvSpPr/>
              <p:nvPr userDrawn="1"/>
            </p:nvSpPr>
            <p:spPr>
              <a:xfrm>
                <a:off x="31687960" y="29635357"/>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endParaRPr lang="en-US" sz="7466"/>
              </a:p>
            </p:txBody>
          </p:sp>
          <p:pic>
            <p:nvPicPr>
              <p:cNvPr id="63" name="Picture 62" descr="http://t2.gstatic.com/images?q=tbn:ANd9GcR4APHC6TT9w54M2zn_pvCiBxUNcspYPoVxirLRphBoJabfSvu7zw">
                <a:hlinkClick r:id="rId12"/>
              </p:cNvPr>
              <p:cNvPicPr>
                <a:picLocks noChangeAspect="1" noChangeArrowheads="1"/>
              </p:cNvPicPr>
              <p:nvPr userDrawn="1"/>
            </p:nvPicPr>
            <p:blipFill>
              <a:blip r:embed="rId13" cstate="print"/>
              <a:srcRect/>
              <a:stretch>
                <a:fillRect/>
              </a:stretch>
            </p:blipFill>
            <p:spPr bwMode="auto">
              <a:xfrm>
                <a:off x="31813900" y="29733687"/>
                <a:ext cx="914401" cy="914399"/>
              </a:xfrm>
              <a:prstGeom prst="rect">
                <a:avLst/>
              </a:prstGeom>
              <a:noFill/>
              <a:ln>
                <a:noFill/>
              </a:ln>
            </p:spPr>
          </p:pic>
          <p:sp>
            <p:nvSpPr>
              <p:cNvPr id="64" name="TextBox 66"/>
              <p:cNvSpPr txBox="1"/>
              <p:nvPr userDrawn="1"/>
            </p:nvSpPr>
            <p:spPr>
              <a:xfrm>
                <a:off x="32788169" y="29700257"/>
                <a:ext cx="8671190" cy="576055"/>
              </a:xfrm>
              <a:prstGeom prst="rect">
                <a:avLst/>
              </a:prstGeom>
              <a:noFill/>
              <a:ln>
                <a:noFill/>
              </a:ln>
            </p:spPr>
            <p:txBody>
              <a:bodyPr wrap="square"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r>
                  <a:rPr lang="en-US" sz="1867" dirty="0">
                    <a:solidFill>
                      <a:schemeClr val="tx2"/>
                    </a:solidFill>
                    <a:latin typeface="Trebuchet MS" pitchFamily="34" charset="0"/>
                  </a:rPr>
                  <a:t>Student</a:t>
                </a:r>
                <a:r>
                  <a:rPr lang="en-US" sz="1867" baseline="0" dirty="0">
                    <a:solidFill>
                      <a:schemeClr val="tx2"/>
                    </a:solidFill>
                    <a:latin typeface="Trebuchet MS" pitchFamily="34" charset="0"/>
                  </a:rPr>
                  <a:t> discounts are available on our </a:t>
                </a:r>
                <a:r>
                  <a:rPr lang="en-US" sz="1867" baseline="0" dirty="0" err="1">
                    <a:solidFill>
                      <a:schemeClr val="tx2"/>
                    </a:solidFill>
                    <a:latin typeface="Trebuchet MS" pitchFamily="34" charset="0"/>
                  </a:rPr>
                  <a:t>Facebook</a:t>
                </a:r>
                <a:r>
                  <a:rPr lang="en-US" sz="1867" baseline="0" dirty="0">
                    <a:solidFill>
                      <a:schemeClr val="tx2"/>
                    </a:solidFill>
                    <a:latin typeface="Trebuchet MS" pitchFamily="34" charset="0"/>
                  </a:rPr>
                  <a:t> page.</a:t>
                </a:r>
                <a:br>
                  <a:rPr lang="en-US" sz="1867" baseline="0" dirty="0">
                    <a:solidFill>
                      <a:schemeClr val="tx2"/>
                    </a:solidFill>
                    <a:latin typeface="Trebuchet MS" pitchFamily="34" charset="0"/>
                  </a:rPr>
                </a:br>
                <a:r>
                  <a:rPr lang="en-US" sz="1867" baseline="0" dirty="0">
                    <a:solidFill>
                      <a:schemeClr val="tx2"/>
                    </a:solidFill>
                    <a:latin typeface="Trebuchet MS" pitchFamily="34" charset="0"/>
                  </a:rPr>
                  <a:t>Go to </a:t>
                </a:r>
                <a:r>
                  <a:rPr lang="en-US" sz="1867" u="sng" baseline="0" dirty="0">
                    <a:solidFill>
                      <a:schemeClr val="tx2"/>
                    </a:solidFill>
                    <a:latin typeface="Trebuchet MS" pitchFamily="34" charset="0"/>
                  </a:rPr>
                  <a:t>PosterPresentations.com</a:t>
                </a:r>
                <a:r>
                  <a:rPr lang="en-US" sz="1867" baseline="0" dirty="0">
                    <a:solidFill>
                      <a:schemeClr val="tx2"/>
                    </a:solidFill>
                    <a:latin typeface="Trebuchet MS" pitchFamily="34" charset="0"/>
                  </a:rPr>
                  <a:t> and click on the FB icon. </a:t>
                </a:r>
                <a:endParaRPr lang="en-US" sz="1867" dirty="0">
                  <a:solidFill>
                    <a:schemeClr val="tx2"/>
                  </a:solidFill>
                  <a:latin typeface="Trebuchet MS" pitchFamily="34" charset="0"/>
                </a:endParaRPr>
              </a:p>
            </p:txBody>
          </p:sp>
        </p:grpSp>
      </p:grpSp>
      <p:sp>
        <p:nvSpPr>
          <p:cNvPr id="41" name="TextBox 40"/>
          <p:cNvSpPr txBox="1"/>
          <p:nvPr userDrawn="1"/>
        </p:nvSpPr>
        <p:spPr>
          <a:xfrm>
            <a:off x="44566448" y="29775253"/>
            <a:ext cx="5335197" cy="1441945"/>
          </a:xfrm>
          <a:prstGeom prst="rect">
            <a:avLst/>
          </a:prstGeom>
          <a:noFill/>
        </p:spPr>
        <p:txBody>
          <a:bodyPr wrap="square" lIns="87072" tIns="43535" rIns="87072" bIns="43535" rtlCol="0">
            <a:spAutoFit/>
          </a:bodyPr>
          <a:lstStyle/>
          <a:p>
            <a:pPr marL="234939" indent="-234939">
              <a:lnSpc>
                <a:spcPct val="100000"/>
              </a:lnSpc>
            </a:pPr>
            <a:r>
              <a:rPr lang="en-US" sz="2400" dirty="0">
                <a:solidFill>
                  <a:schemeClr val="bg1"/>
                </a:solidFill>
              </a:rPr>
              <a:t>©2015</a:t>
            </a:r>
            <a:r>
              <a:rPr lang="en-US" sz="2400" baseline="0" dirty="0">
                <a:solidFill>
                  <a:schemeClr val="bg1"/>
                </a:solidFill>
              </a:rPr>
              <a:t> </a:t>
            </a:r>
            <a:r>
              <a:rPr lang="en-US" sz="2400" dirty="0">
                <a:solidFill>
                  <a:schemeClr val="bg1"/>
                </a:solidFill>
              </a:rPr>
              <a:t>PosterPresentations.com</a:t>
            </a:r>
            <a:br>
              <a:rPr lang="en-US" sz="2400" dirty="0">
                <a:solidFill>
                  <a:schemeClr val="bg1"/>
                </a:solidFill>
              </a:rPr>
            </a:br>
            <a:r>
              <a:rPr lang="en-US" sz="2133" dirty="0">
                <a:solidFill>
                  <a:schemeClr val="bg1"/>
                </a:solidFill>
              </a:rPr>
              <a:t>2117 Fourth Street ,</a:t>
            </a:r>
            <a:r>
              <a:rPr lang="en-US" sz="2133" baseline="0" dirty="0">
                <a:solidFill>
                  <a:schemeClr val="bg1"/>
                </a:solidFill>
              </a:rPr>
              <a:t> Unit C </a:t>
            </a:r>
          </a:p>
          <a:p>
            <a:pPr marL="234939" indent="0">
              <a:lnSpc>
                <a:spcPct val="100000"/>
              </a:lnSpc>
            </a:pPr>
            <a:r>
              <a:rPr lang="en-US" sz="2133" baseline="0" dirty="0">
                <a:solidFill>
                  <a:schemeClr val="bg1"/>
                </a:solidFill>
              </a:rPr>
              <a:t>Berkeley CA </a:t>
            </a:r>
            <a:r>
              <a:rPr lang="en-US" sz="1867" baseline="0" dirty="0">
                <a:solidFill>
                  <a:schemeClr val="bg1"/>
                </a:solidFill>
              </a:rPr>
              <a:t>94710</a:t>
            </a:r>
            <a:br>
              <a:rPr lang="en-US" sz="2133" baseline="0" dirty="0">
                <a:solidFill>
                  <a:schemeClr val="bg1"/>
                </a:solidFill>
              </a:rPr>
            </a:br>
            <a:r>
              <a:rPr lang="en-US" sz="2133" b="1" baseline="0" dirty="0">
                <a:solidFill>
                  <a:srgbClr val="FFFF00"/>
                </a:solidFill>
              </a:rPr>
              <a:t>posterpresenter@gmail.com</a:t>
            </a:r>
            <a:endParaRPr lang="en-US" sz="2400" b="1" dirty="0">
              <a:solidFill>
                <a:srgbClr val="FFFF00"/>
              </a:solidFill>
            </a:endParaRPr>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ctr" defTabSz="4179194" rtl="0" eaLnBrk="1" latinLnBrk="0" hangingPunct="1">
        <a:spcBef>
          <a:spcPct val="0"/>
        </a:spcBef>
        <a:buNone/>
        <a:defRPr sz="8400" kern="1200">
          <a:solidFill>
            <a:schemeClr val="bg1"/>
          </a:solidFill>
          <a:latin typeface="Trebuchet MS" pitchFamily="34" charset="0"/>
          <a:ea typeface="+mj-ea"/>
          <a:cs typeface="+mj-cs"/>
        </a:defRPr>
      </a:lvl1pPr>
    </p:titleStyle>
    <p:bodyStyle>
      <a:lvl1pPr marL="1567198" indent="-1567198" algn="l" defTabSz="4179194" rtl="0" eaLnBrk="1" latinLnBrk="0" hangingPunct="1">
        <a:spcBef>
          <a:spcPct val="20000"/>
        </a:spcBef>
        <a:buFont typeface="Arial" pitchFamily="34" charset="0"/>
        <a:buChar char="•"/>
        <a:defRPr sz="14666" kern="1200">
          <a:solidFill>
            <a:schemeClr val="tx1"/>
          </a:solidFill>
          <a:latin typeface="+mn-lt"/>
          <a:ea typeface="+mn-ea"/>
          <a:cs typeface="+mn-cs"/>
        </a:defRPr>
      </a:lvl1pPr>
      <a:lvl2pPr marL="3395595" indent="-1305998" algn="l" defTabSz="4179194"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23993" indent="-1044801" algn="l" defTabSz="4179194" rtl="0" eaLnBrk="1" latinLnBrk="0" hangingPunct="1">
        <a:spcBef>
          <a:spcPct val="20000"/>
        </a:spcBef>
        <a:buFont typeface="Arial" pitchFamily="34" charset="0"/>
        <a:buChar char="•"/>
        <a:defRPr sz="11066" kern="1200">
          <a:solidFill>
            <a:schemeClr val="tx1"/>
          </a:solidFill>
          <a:latin typeface="+mn-lt"/>
          <a:ea typeface="+mn-ea"/>
          <a:cs typeface="+mn-cs"/>
        </a:defRPr>
      </a:lvl3pPr>
      <a:lvl4pPr marL="7313592"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4pPr>
      <a:lvl5pPr marL="9403189"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5pPr>
      <a:lvl6pPr marL="11492786"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82383"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71980"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61577"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9pPr>
    </p:bodyStyle>
    <p:otherStyle>
      <a:defPPr>
        <a:defRPr lang="en-US"/>
      </a:defPPr>
      <a:lvl1pPr marL="0" algn="l" defTabSz="4179194" rtl="0" eaLnBrk="1" latinLnBrk="0" hangingPunct="1">
        <a:defRPr sz="8133" kern="1200">
          <a:solidFill>
            <a:schemeClr val="tx1"/>
          </a:solidFill>
          <a:latin typeface="+mn-lt"/>
          <a:ea typeface="+mn-ea"/>
          <a:cs typeface="+mn-cs"/>
        </a:defRPr>
      </a:lvl1pPr>
      <a:lvl2pPr marL="2089598" algn="l" defTabSz="4179194" rtl="0" eaLnBrk="1" latinLnBrk="0" hangingPunct="1">
        <a:defRPr sz="8133" kern="1200">
          <a:solidFill>
            <a:schemeClr val="tx1"/>
          </a:solidFill>
          <a:latin typeface="+mn-lt"/>
          <a:ea typeface="+mn-ea"/>
          <a:cs typeface="+mn-cs"/>
        </a:defRPr>
      </a:lvl2pPr>
      <a:lvl3pPr marL="4179194" algn="l" defTabSz="4179194" rtl="0" eaLnBrk="1" latinLnBrk="0" hangingPunct="1">
        <a:defRPr sz="8133" kern="1200">
          <a:solidFill>
            <a:schemeClr val="tx1"/>
          </a:solidFill>
          <a:latin typeface="+mn-lt"/>
          <a:ea typeface="+mn-ea"/>
          <a:cs typeface="+mn-cs"/>
        </a:defRPr>
      </a:lvl3pPr>
      <a:lvl4pPr marL="6268793" algn="l" defTabSz="4179194" rtl="0" eaLnBrk="1" latinLnBrk="0" hangingPunct="1">
        <a:defRPr sz="8133" kern="1200">
          <a:solidFill>
            <a:schemeClr val="tx1"/>
          </a:solidFill>
          <a:latin typeface="+mn-lt"/>
          <a:ea typeface="+mn-ea"/>
          <a:cs typeface="+mn-cs"/>
        </a:defRPr>
      </a:lvl4pPr>
      <a:lvl5pPr marL="8358390" algn="l" defTabSz="4179194" rtl="0" eaLnBrk="1" latinLnBrk="0" hangingPunct="1">
        <a:defRPr sz="8133" kern="1200">
          <a:solidFill>
            <a:schemeClr val="tx1"/>
          </a:solidFill>
          <a:latin typeface="+mn-lt"/>
          <a:ea typeface="+mn-ea"/>
          <a:cs typeface="+mn-cs"/>
        </a:defRPr>
      </a:lvl5pPr>
      <a:lvl6pPr marL="10447987" algn="l" defTabSz="4179194" rtl="0" eaLnBrk="1" latinLnBrk="0" hangingPunct="1">
        <a:defRPr sz="8133" kern="1200">
          <a:solidFill>
            <a:schemeClr val="tx1"/>
          </a:solidFill>
          <a:latin typeface="+mn-lt"/>
          <a:ea typeface="+mn-ea"/>
          <a:cs typeface="+mn-cs"/>
        </a:defRPr>
      </a:lvl6pPr>
      <a:lvl7pPr marL="12537585" algn="l" defTabSz="4179194" rtl="0" eaLnBrk="1" latinLnBrk="0" hangingPunct="1">
        <a:defRPr sz="8133" kern="1200">
          <a:solidFill>
            <a:schemeClr val="tx1"/>
          </a:solidFill>
          <a:latin typeface="+mn-lt"/>
          <a:ea typeface="+mn-ea"/>
          <a:cs typeface="+mn-cs"/>
        </a:defRPr>
      </a:lvl7pPr>
      <a:lvl8pPr marL="14627182" algn="l" defTabSz="4179194" rtl="0" eaLnBrk="1" latinLnBrk="0" hangingPunct="1">
        <a:defRPr sz="8133" kern="1200">
          <a:solidFill>
            <a:schemeClr val="tx1"/>
          </a:solidFill>
          <a:latin typeface="+mn-lt"/>
          <a:ea typeface="+mn-ea"/>
          <a:cs typeface="+mn-cs"/>
        </a:defRPr>
      </a:lvl8pPr>
      <a:lvl9pPr marL="16716781" algn="l" defTabSz="4179194" rtl="0" eaLnBrk="1" latinLnBrk="0" hangingPunct="1">
        <a:defRPr sz="81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p:cNvSpPr>
            <a:spLocks noGrp="1"/>
          </p:cNvSpPr>
          <p:nvPr>
            <p:ph type="body" sz="quarter" idx="10"/>
          </p:nvPr>
        </p:nvSpPr>
        <p:spPr>
          <a:xfrm>
            <a:off x="1079093" y="6519285"/>
            <a:ext cx="9888937" cy="7987250"/>
          </a:xfrm>
        </p:spPr>
        <p:txBody>
          <a:bodyPr/>
          <a:lstStyle/>
          <a:p>
            <a:r>
              <a:rPr lang="en-US" sz="3600" dirty="0"/>
              <a:t>Healthcare-Associated Infections (HAI) and Antimicrobial Resistant (AR) pathogens can lead to preventable mortality in patients each year. Despite significant progress, patients continue to experience infections due to outbreaks and adverse events stemming from delayed recognition of emerging infectious diseases with potential for transmission, unsafe practices, contaminated drugs, and medical device risks. Coordinated approaches are needed to catalyze detection of new threats, develop tools to support investigation, stop outbreaks from spreading, and better inform prevention activities.</a:t>
            </a:r>
          </a:p>
          <a:p>
            <a:endParaRPr lang="en-US" sz="3600" dirty="0"/>
          </a:p>
          <a:p>
            <a:endParaRPr lang="en-US" dirty="0"/>
          </a:p>
        </p:txBody>
      </p:sp>
      <p:sp>
        <p:nvSpPr>
          <p:cNvPr id="22" name="Text Placeholder 21"/>
          <p:cNvSpPr>
            <a:spLocks noGrp="1"/>
          </p:cNvSpPr>
          <p:nvPr>
            <p:ph type="body" sz="quarter" idx="11"/>
          </p:nvPr>
        </p:nvSpPr>
        <p:spPr>
          <a:xfrm>
            <a:off x="890008" y="5833404"/>
            <a:ext cx="10048875" cy="685881"/>
          </a:xfrm>
        </p:spPr>
        <p:txBody>
          <a:bodyPr/>
          <a:lstStyle/>
          <a:p>
            <a:r>
              <a:rPr lang="en-US" sz="3600" dirty="0">
                <a:solidFill>
                  <a:schemeClr val="tx1"/>
                </a:solidFill>
                <a:latin typeface="Times New Roman" panose="02020603050405020304" pitchFamily="18" charset="0"/>
                <a:cs typeface="Times New Roman" panose="02020603050405020304" pitchFamily="18" charset="0"/>
              </a:rPr>
              <a:t>Background</a:t>
            </a:r>
          </a:p>
        </p:txBody>
      </p:sp>
      <p:sp>
        <p:nvSpPr>
          <p:cNvPr id="25" name="Text Placeholder 24"/>
          <p:cNvSpPr>
            <a:spLocks noGrp="1"/>
          </p:cNvSpPr>
          <p:nvPr>
            <p:ph type="body" sz="quarter" idx="19"/>
          </p:nvPr>
        </p:nvSpPr>
        <p:spPr>
          <a:xfrm>
            <a:off x="974274" y="14330754"/>
            <a:ext cx="10058400" cy="6977678"/>
          </a:xfrm>
        </p:spPr>
        <p:txBody>
          <a:bodyPr/>
          <a:lstStyle/>
          <a:p>
            <a:r>
              <a:rPr lang="en-US" sz="3600" dirty="0"/>
              <a:t>CORHA, a coalition of public health and healthcare organizations with bearings to HAI/AR outbreak prevention and control, is funded by CDC’s Division of Healthcare Quality Promotion (DHQP) and co-led by the Association of State and Territorial Health Officials (ASTHO) and the Council of State and Territorial Epidemiologists (CSTE). CORHA convenes Workgroups with CORHA membership and CDC subject-matter experts to develop, identify and promote tools and resources for HAI/AR outbreak detection, investigation, prevention and control. </a:t>
            </a:r>
          </a:p>
        </p:txBody>
      </p:sp>
      <p:sp>
        <p:nvSpPr>
          <p:cNvPr id="26" name="Text Placeholder 25"/>
          <p:cNvSpPr>
            <a:spLocks noGrp="1"/>
          </p:cNvSpPr>
          <p:nvPr>
            <p:ph type="body" sz="quarter" idx="20"/>
          </p:nvPr>
        </p:nvSpPr>
        <p:spPr>
          <a:xfrm>
            <a:off x="506658" y="13562789"/>
            <a:ext cx="10050463" cy="685881"/>
          </a:xfrm>
        </p:spPr>
        <p:txBody>
          <a:bodyPr/>
          <a:lstStyle/>
          <a:p>
            <a:r>
              <a:rPr lang="en-US" sz="3600" dirty="0">
                <a:solidFill>
                  <a:schemeClr val="tx1"/>
                </a:solidFill>
                <a:latin typeface="Times New Roman" panose="02020603050405020304" pitchFamily="18" charset="0"/>
                <a:cs typeface="Times New Roman" panose="02020603050405020304" pitchFamily="18" charset="0"/>
              </a:rPr>
              <a:t>Methods</a:t>
            </a:r>
          </a:p>
        </p:txBody>
      </p:sp>
      <p:sp>
        <p:nvSpPr>
          <p:cNvPr id="30" name="Text Placeholder 29"/>
          <p:cNvSpPr>
            <a:spLocks noGrp="1"/>
          </p:cNvSpPr>
          <p:nvPr>
            <p:ph type="body" sz="quarter" idx="24"/>
          </p:nvPr>
        </p:nvSpPr>
        <p:spPr>
          <a:xfrm>
            <a:off x="11509610" y="5687013"/>
            <a:ext cx="20720051" cy="685881"/>
          </a:xfrm>
        </p:spPr>
        <p:txBody>
          <a:bodyPr/>
          <a:lstStyle/>
          <a:p>
            <a:r>
              <a:rPr lang="en-US" sz="3600" dirty="0">
                <a:solidFill>
                  <a:schemeClr val="tx1"/>
                </a:solidFill>
                <a:latin typeface="Times New Roman" panose="02020603050405020304" pitchFamily="18" charset="0"/>
                <a:cs typeface="Times New Roman" panose="02020603050405020304" pitchFamily="18" charset="0"/>
              </a:rPr>
              <a:t>CORHA Results from Progress </a:t>
            </a:r>
          </a:p>
        </p:txBody>
      </p:sp>
      <p:sp>
        <p:nvSpPr>
          <p:cNvPr id="229" name="Text Placeholder 228"/>
          <p:cNvSpPr>
            <a:spLocks noGrp="1"/>
          </p:cNvSpPr>
          <p:nvPr>
            <p:ph type="body" sz="quarter" idx="29"/>
          </p:nvPr>
        </p:nvSpPr>
        <p:spPr>
          <a:xfrm>
            <a:off x="32882124" y="25282523"/>
            <a:ext cx="10047019" cy="685881"/>
          </a:xfrm>
        </p:spPr>
        <p:txBody>
          <a:bodyPr/>
          <a:lstStyle/>
          <a:p>
            <a:r>
              <a:rPr lang="en-US" sz="3600">
                <a:solidFill>
                  <a:schemeClr val="tx1"/>
                </a:solidFill>
                <a:latin typeface="Times New Roman" panose="02020603050405020304" pitchFamily="18" charset="0"/>
                <a:cs typeface="Times New Roman" panose="02020603050405020304" pitchFamily="18" charset="0"/>
              </a:rPr>
              <a:t>Acknowledgments</a:t>
            </a:r>
            <a:endParaRPr lang="en-US" sz="3600" dirty="0">
              <a:solidFill>
                <a:schemeClr val="tx1"/>
              </a:solidFill>
              <a:latin typeface="Times New Roman" panose="02020603050405020304" pitchFamily="18" charset="0"/>
              <a:cs typeface="Times New Roman" panose="02020603050405020304" pitchFamily="18" charset="0"/>
            </a:endParaRPr>
          </a:p>
        </p:txBody>
      </p:sp>
      <p:sp>
        <p:nvSpPr>
          <p:cNvPr id="230" name="Text Placeholder 229"/>
          <p:cNvSpPr>
            <a:spLocks noGrp="1"/>
          </p:cNvSpPr>
          <p:nvPr>
            <p:ph type="body" sz="quarter" idx="30"/>
          </p:nvPr>
        </p:nvSpPr>
        <p:spPr>
          <a:xfrm>
            <a:off x="33016130" y="26192536"/>
            <a:ext cx="9853408" cy="5826594"/>
          </a:xfrm>
        </p:spPr>
        <p:txBody>
          <a:bodyPr/>
          <a:lstStyle/>
          <a:p>
            <a:pPr marL="380981" indent="-380981">
              <a:buFont typeface="Arial" panose="020B0604020202020204" pitchFamily="34" charset="0"/>
              <a:buChar char="•"/>
            </a:pPr>
            <a:r>
              <a:rPr lang="en-US" sz="3800" dirty="0"/>
              <a:t>Centers for Disease Control and Prevention for funding and subject matter expertise to support CORHA, CSTE and ASTHO.</a:t>
            </a:r>
          </a:p>
          <a:p>
            <a:pPr marL="380981" indent="-380981">
              <a:buFont typeface="Arial" panose="020B0604020202020204" pitchFamily="34" charset="0"/>
              <a:buChar char="•"/>
            </a:pPr>
            <a:r>
              <a:rPr lang="en-US" sz="3800" dirty="0"/>
              <a:t>CORHA membership organizations that support the development, review and dissemination of CORHA products, resources.</a:t>
            </a:r>
          </a:p>
          <a:p>
            <a:pPr marL="380981" indent="-380981">
              <a:buFont typeface="Arial" panose="020B0604020202020204" pitchFamily="34" charset="0"/>
              <a:buChar char="•"/>
            </a:pPr>
            <a:r>
              <a:rPr lang="en-US" sz="3800" dirty="0"/>
              <a:t>ASTHO and CSTE for their continued staff and member support for CORHA as council co-chairs. </a:t>
            </a:r>
          </a:p>
        </p:txBody>
      </p:sp>
      <p:sp>
        <p:nvSpPr>
          <p:cNvPr id="231" name="Text Placeholder 230"/>
          <p:cNvSpPr>
            <a:spLocks noGrp="1"/>
          </p:cNvSpPr>
          <p:nvPr>
            <p:ph type="body" sz="quarter" idx="161"/>
          </p:nvPr>
        </p:nvSpPr>
        <p:spPr>
          <a:xfrm>
            <a:off x="6108336" y="2205823"/>
            <a:ext cx="32146396" cy="1244131"/>
          </a:xfrm>
        </p:spPr>
        <p:txBody>
          <a:bodyPr>
            <a:normAutofit/>
          </a:bodyPr>
          <a:lstStyle/>
          <a:p>
            <a:r>
              <a:rPr lang="en-US" sz="4400" dirty="0">
                <a:latin typeface="Times New Roman" panose="02020603050405020304" pitchFamily="18" charset="0"/>
                <a:cs typeface="Times New Roman" panose="02020603050405020304" pitchFamily="18" charset="0"/>
              </a:rPr>
              <a:t>Marion A. </a:t>
            </a:r>
            <a:r>
              <a:rPr lang="en-US" sz="4400" dirty="0" err="1">
                <a:latin typeface="Times New Roman" panose="02020603050405020304" pitchFamily="18" charset="0"/>
                <a:cs typeface="Times New Roman" panose="02020603050405020304" pitchFamily="18" charset="0"/>
              </a:rPr>
              <a:t>Kainer</a:t>
            </a:r>
            <a:r>
              <a:rPr lang="en-US" sz="4400" dirty="0">
                <a:latin typeface="Times New Roman" panose="02020603050405020304" pitchFamily="18" charset="0"/>
                <a:cs typeface="Times New Roman" panose="02020603050405020304" pitchFamily="18" charset="0"/>
              </a:rPr>
              <a:t>, MD, MPH</a:t>
            </a:r>
            <a:r>
              <a:rPr lang="en-US" sz="4400" baseline="30000" dirty="0">
                <a:latin typeface="Times New Roman" panose="02020603050405020304" pitchFamily="18" charset="0"/>
                <a:cs typeface="Times New Roman" panose="02020603050405020304" pitchFamily="18" charset="0"/>
              </a:rPr>
              <a:t>1</a:t>
            </a:r>
            <a:r>
              <a:rPr lang="en-US" sz="4400" dirty="0">
                <a:latin typeface="Times New Roman" panose="02020603050405020304" pitchFamily="18" charset="0"/>
                <a:cs typeface="Times New Roman" panose="02020603050405020304" pitchFamily="18" charset="0"/>
              </a:rPr>
              <a:t>, Joseph F. </a:t>
            </a:r>
            <a:r>
              <a:rPr lang="en-US" sz="4400" dirty="0" err="1">
                <a:latin typeface="Times New Roman" panose="02020603050405020304" pitchFamily="18" charset="0"/>
                <a:cs typeface="Times New Roman" panose="02020603050405020304" pitchFamily="18" charset="0"/>
              </a:rPr>
              <a:t>Perz</a:t>
            </a:r>
            <a:r>
              <a:rPr lang="en-US" sz="4400" dirty="0">
                <a:latin typeface="Times New Roman" panose="02020603050405020304" pitchFamily="18" charset="0"/>
                <a:cs typeface="Times New Roman" panose="02020603050405020304" pitchFamily="18" charset="0"/>
              </a:rPr>
              <a:t>, DrPH, MA</a:t>
            </a:r>
            <a:r>
              <a:rPr lang="en-US" sz="4400" baseline="30000" dirty="0">
                <a:latin typeface="Times New Roman" panose="02020603050405020304" pitchFamily="18" charset="0"/>
                <a:cs typeface="Times New Roman" panose="02020603050405020304" pitchFamily="18" charset="0"/>
              </a:rPr>
              <a:t>2</a:t>
            </a:r>
            <a:r>
              <a:rPr lang="en-US" sz="4400" dirty="0">
                <a:latin typeface="Times New Roman" panose="02020603050405020304" pitchFamily="18" charset="0"/>
                <a:cs typeface="Times New Roman" panose="02020603050405020304" pitchFamily="18" charset="0"/>
              </a:rPr>
              <a:t>, Gerd </a:t>
            </a:r>
            <a:r>
              <a:rPr lang="en-US" sz="4400" dirty="0" err="1">
                <a:latin typeface="Times New Roman" panose="02020603050405020304" pitchFamily="18" charset="0"/>
                <a:cs typeface="Times New Roman" panose="02020603050405020304" pitchFamily="18" charset="0"/>
              </a:rPr>
              <a:t>Clabaugh</a:t>
            </a:r>
            <a:r>
              <a:rPr lang="en-US" sz="4400" dirty="0">
                <a:latin typeface="Times New Roman" panose="02020603050405020304" pitchFamily="18" charset="0"/>
                <a:cs typeface="Times New Roman" panose="02020603050405020304" pitchFamily="18" charset="0"/>
              </a:rPr>
              <a:t>, MPA</a:t>
            </a:r>
            <a:r>
              <a:rPr lang="en-US" sz="4400" baseline="30000" dirty="0">
                <a:latin typeface="Times New Roman" panose="02020603050405020304" pitchFamily="18" charset="0"/>
                <a:cs typeface="Times New Roman" panose="02020603050405020304" pitchFamily="18" charset="0"/>
              </a:rPr>
              <a:t>3</a:t>
            </a:r>
            <a:r>
              <a:rPr lang="en-US" sz="4400" dirty="0">
                <a:latin typeface="Times New Roman" panose="02020603050405020304" pitchFamily="18" charset="0"/>
                <a:cs typeface="Times New Roman" panose="02020603050405020304" pitchFamily="18" charset="0"/>
              </a:rPr>
              <a:t>, Dawn </a:t>
            </a:r>
            <a:r>
              <a:rPr lang="en-US" sz="4400" dirty="0" err="1">
                <a:latin typeface="Times New Roman" panose="02020603050405020304" pitchFamily="18" charset="0"/>
                <a:cs typeface="Times New Roman" panose="02020603050405020304" pitchFamily="18" charset="0"/>
              </a:rPr>
              <a:t>Terashita</a:t>
            </a:r>
            <a:r>
              <a:rPr lang="en-US" sz="4400" dirty="0">
                <a:latin typeface="Times New Roman" panose="02020603050405020304" pitchFamily="18" charset="0"/>
                <a:cs typeface="Times New Roman" panose="02020603050405020304" pitchFamily="18" charset="0"/>
              </a:rPr>
              <a:t>, MD MPH</a:t>
            </a:r>
            <a:r>
              <a:rPr lang="en-US" sz="4400" baseline="30000" dirty="0">
                <a:latin typeface="Times New Roman" panose="02020603050405020304" pitchFamily="18" charset="0"/>
                <a:cs typeface="Times New Roman" panose="02020603050405020304" pitchFamily="18" charset="0"/>
              </a:rPr>
              <a:t>4</a:t>
            </a:r>
            <a:endParaRPr lang="en-US" sz="4400" dirty="0">
              <a:latin typeface="Times New Roman" panose="02020603050405020304" pitchFamily="18" charset="0"/>
              <a:cs typeface="Times New Roman" panose="02020603050405020304" pitchFamily="18" charset="0"/>
            </a:endParaRPr>
          </a:p>
        </p:txBody>
      </p:sp>
      <p:sp>
        <p:nvSpPr>
          <p:cNvPr id="233" name="Text Placeholder 232"/>
          <p:cNvSpPr>
            <a:spLocks noGrp="1"/>
          </p:cNvSpPr>
          <p:nvPr>
            <p:ph type="body" sz="quarter" idx="196"/>
          </p:nvPr>
        </p:nvSpPr>
        <p:spPr>
          <a:xfrm>
            <a:off x="5796438" y="570236"/>
            <a:ext cx="32146396" cy="1823064"/>
          </a:xfrm>
        </p:spPr>
        <p:txBody>
          <a:bodyPr>
            <a:normAutofit/>
          </a:bodyPr>
          <a:lstStyle/>
          <a:p>
            <a:r>
              <a:rPr lang="en-US" sz="4800" dirty="0">
                <a:latin typeface="Times New Roman" panose="02020603050405020304" pitchFamily="18" charset="0"/>
                <a:cs typeface="Times New Roman" panose="02020603050405020304" pitchFamily="18" charset="0"/>
              </a:rPr>
              <a:t>Council for Outbreak Response: Healthcare-Associated Infections and Antimicrobial Resistant Pathogens (CORHA) Progress and Updates </a:t>
            </a:r>
          </a:p>
        </p:txBody>
      </p:sp>
      <p:pic>
        <p:nvPicPr>
          <p:cNvPr id="3" name="Picture 2">
            <a:extLst>
              <a:ext uri="{FF2B5EF4-FFF2-40B4-BE49-F238E27FC236}">
                <a16:creationId xmlns:a16="http://schemas.microsoft.com/office/drawing/2014/main" id="{986E9B3D-1135-4DA2-8627-C5266CC34C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38934" y="493217"/>
            <a:ext cx="5486400" cy="1371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5" name="Text Placeholder 229">
            <a:extLst>
              <a:ext uri="{FF2B5EF4-FFF2-40B4-BE49-F238E27FC236}">
                <a16:creationId xmlns:a16="http://schemas.microsoft.com/office/drawing/2014/main" id="{AD281900-4A25-45BB-AB51-247E398DDE91}"/>
              </a:ext>
            </a:extLst>
          </p:cNvPr>
          <p:cNvSpPr txBox="1">
            <a:spLocks/>
          </p:cNvSpPr>
          <p:nvPr/>
        </p:nvSpPr>
        <p:spPr>
          <a:xfrm>
            <a:off x="33016130" y="6600482"/>
            <a:ext cx="9853408" cy="9452202"/>
          </a:xfrm>
          <a:prstGeom prst="rect">
            <a:avLst/>
          </a:prstGeom>
        </p:spPr>
        <p:txBody>
          <a:bodyPr wrap="square" lIns="163258" tIns="163258" rIns="163258" bIns="163258">
            <a:spAutoFit/>
          </a:bodyPr>
          <a:lstStyle>
            <a:lvl1pPr marL="0" indent="0" algn="l" defTabSz="4179194" rtl="0" eaLnBrk="1" latinLnBrk="0" hangingPunct="1">
              <a:spcBef>
                <a:spcPct val="20000"/>
              </a:spcBef>
              <a:buFont typeface="Arial" pitchFamily="34" charset="0"/>
              <a:buNone/>
              <a:defRPr sz="1867" kern="1200">
                <a:solidFill>
                  <a:schemeClr val="accent5">
                    <a:lumMod val="50000"/>
                  </a:schemeClr>
                </a:solidFill>
                <a:latin typeface="Times New Roman" panose="02020603050405020304" pitchFamily="18" charset="0"/>
                <a:ea typeface="+mn-ea"/>
                <a:cs typeface="Times New Roman" panose="02020603050405020304" pitchFamily="18" charset="0"/>
              </a:defRPr>
            </a:lvl1pPr>
            <a:lvl2pPr marL="1414831" indent="-544166" algn="l" defTabSz="4179194" rtl="0" eaLnBrk="1" latinLnBrk="0" hangingPunct="1">
              <a:spcBef>
                <a:spcPct val="20000"/>
              </a:spcBef>
              <a:buFont typeface="Arial" pitchFamily="34" charset="0"/>
              <a:buChar char="–"/>
              <a:defRPr sz="2400" kern="1200">
                <a:solidFill>
                  <a:schemeClr val="tx1"/>
                </a:solidFill>
                <a:latin typeface="Trebuchet MS" pitchFamily="34" charset="0"/>
                <a:ea typeface="+mn-ea"/>
                <a:cs typeface="+mn-cs"/>
              </a:defRPr>
            </a:lvl2pPr>
            <a:lvl3pPr marL="1958998" indent="-544166" algn="l" defTabSz="4179194" rtl="0" eaLnBrk="1" latinLnBrk="0" hangingPunct="1">
              <a:spcBef>
                <a:spcPct val="20000"/>
              </a:spcBef>
              <a:buFont typeface="Arial" pitchFamily="34" charset="0"/>
              <a:buChar char="•"/>
              <a:defRPr sz="2400" kern="1200">
                <a:solidFill>
                  <a:schemeClr val="tx1"/>
                </a:solidFill>
                <a:latin typeface="Trebuchet MS" pitchFamily="34" charset="0"/>
                <a:ea typeface="+mn-ea"/>
                <a:cs typeface="+mn-cs"/>
              </a:defRPr>
            </a:lvl3pPr>
            <a:lvl4pPr marL="2557580" indent="-598584" algn="l" defTabSz="4179194" rtl="0" eaLnBrk="1" latinLnBrk="0" hangingPunct="1">
              <a:spcBef>
                <a:spcPct val="20000"/>
              </a:spcBef>
              <a:buFont typeface="Arial" pitchFamily="34" charset="0"/>
              <a:buChar char="–"/>
              <a:defRPr sz="2400" kern="1200">
                <a:solidFill>
                  <a:schemeClr val="tx1"/>
                </a:solidFill>
                <a:latin typeface="Trebuchet MS" pitchFamily="34" charset="0"/>
                <a:ea typeface="+mn-ea"/>
                <a:cs typeface="+mn-cs"/>
              </a:defRPr>
            </a:lvl4pPr>
            <a:lvl5pPr marL="2992913" indent="-435333" algn="l" defTabSz="4179194" rtl="0" eaLnBrk="1" latinLnBrk="0" hangingPunct="1">
              <a:spcBef>
                <a:spcPct val="20000"/>
              </a:spcBef>
              <a:buFont typeface="Arial" pitchFamily="34" charset="0"/>
              <a:buChar char="»"/>
              <a:defRPr sz="2400" kern="1200">
                <a:solidFill>
                  <a:schemeClr val="tx1"/>
                </a:solidFill>
                <a:latin typeface="Trebuchet MS" pitchFamily="34" charset="0"/>
                <a:ea typeface="+mn-ea"/>
                <a:cs typeface="+mn-cs"/>
              </a:defRPr>
            </a:lvl5pPr>
            <a:lvl6pPr marL="11492786"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82383"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71980"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61577"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9pPr>
          </a:lstStyle>
          <a:p>
            <a:pPr marL="457200" indent="-457200">
              <a:buFont typeface="Arial" panose="020B0604020202020204" pitchFamily="34" charset="0"/>
              <a:buChar char="•"/>
            </a:pPr>
            <a:r>
              <a:rPr lang="en-US" sz="3800" dirty="0"/>
              <a:t>CORHA High-Level Guidance – will highlight best-practices and comprehensive reference for HAI/AR outbreak detection, investigation, lab, policy, and performance indicators, applicable to settings across public health and the healthcare continuum. </a:t>
            </a:r>
          </a:p>
          <a:p>
            <a:pPr marL="457200" indent="-457200">
              <a:buFont typeface="Arial" panose="020B0604020202020204" pitchFamily="34" charset="0"/>
              <a:buChar char="•"/>
            </a:pPr>
            <a:r>
              <a:rPr lang="en-US" sz="3800" dirty="0"/>
              <a:t>Continue to expand healthcare partner and other stakeholder engagement including representation on the Council’s work groups. </a:t>
            </a:r>
          </a:p>
          <a:p>
            <a:pPr marL="457200" indent="-457200">
              <a:buFont typeface="Arial" panose="020B0604020202020204" pitchFamily="34" charset="0"/>
              <a:buChar char="•"/>
            </a:pPr>
            <a:r>
              <a:rPr lang="en-US" sz="3800" dirty="0"/>
              <a:t>Routinely evaluate and update developed guidance.</a:t>
            </a:r>
          </a:p>
          <a:p>
            <a:pPr marL="380981" indent="-380981">
              <a:buFont typeface="Arial" pitchFamily="34" charset="0"/>
              <a:buChar char="•"/>
            </a:pPr>
            <a:r>
              <a:rPr lang="en-US" sz="3800" dirty="0"/>
              <a:t>Populate CORHA’s Resource Clearinghouse with meaningful resources and tools for HAI/AR outbreak detection, investigation, control and prevention.</a:t>
            </a:r>
          </a:p>
        </p:txBody>
      </p:sp>
      <p:sp>
        <p:nvSpPr>
          <p:cNvPr id="11" name="Text Placeholder 10">
            <a:extLst>
              <a:ext uri="{FF2B5EF4-FFF2-40B4-BE49-F238E27FC236}">
                <a16:creationId xmlns:a16="http://schemas.microsoft.com/office/drawing/2014/main" id="{3E3F952B-DDA0-4CC1-9811-D8464A9D0E4F}"/>
              </a:ext>
            </a:extLst>
          </p:cNvPr>
          <p:cNvSpPr>
            <a:spLocks noGrp="1"/>
          </p:cNvSpPr>
          <p:nvPr>
            <p:ph type="body" sz="quarter" idx="195"/>
          </p:nvPr>
        </p:nvSpPr>
        <p:spPr>
          <a:xfrm>
            <a:off x="7603304" y="3438367"/>
            <a:ext cx="27675512" cy="1172481"/>
          </a:xfrm>
        </p:spPr>
        <p:txBody>
          <a:bodyPr>
            <a:normAutofit fontScale="32500" lnSpcReduction="20000"/>
          </a:bodyPr>
          <a:lstStyle/>
          <a:p>
            <a:r>
              <a:rPr lang="en-US" sz="12300" i="1" baseline="30000" dirty="0">
                <a:latin typeface="Times New Roman" panose="02020603050405020304" pitchFamily="18" charset="0"/>
                <a:cs typeface="Times New Roman" panose="02020603050405020304" pitchFamily="18" charset="0"/>
              </a:rPr>
              <a:t>1</a:t>
            </a:r>
            <a:r>
              <a:rPr lang="en-US" sz="12300" i="1" dirty="0">
                <a:latin typeface="Times New Roman" panose="02020603050405020304" pitchFamily="18" charset="0"/>
                <a:cs typeface="Times New Roman" panose="02020603050405020304" pitchFamily="18" charset="0"/>
              </a:rPr>
              <a:t>Tennessee Department of Health</a:t>
            </a:r>
            <a:r>
              <a:rPr lang="en-US" sz="12300" dirty="0">
                <a:latin typeface="Times New Roman" panose="02020603050405020304" pitchFamily="18" charset="0"/>
                <a:cs typeface="Times New Roman" panose="02020603050405020304" pitchFamily="18" charset="0"/>
              </a:rPr>
              <a:t>, </a:t>
            </a:r>
            <a:r>
              <a:rPr lang="en-US" sz="12300" i="1" baseline="30000" dirty="0">
                <a:latin typeface="Times New Roman" panose="02020603050405020304" pitchFamily="18" charset="0"/>
                <a:cs typeface="Times New Roman" panose="02020603050405020304" pitchFamily="18" charset="0"/>
              </a:rPr>
              <a:t>2</a:t>
            </a:r>
            <a:r>
              <a:rPr lang="en-US" sz="12300" i="1" dirty="0">
                <a:latin typeface="Times New Roman" panose="02020603050405020304" pitchFamily="18" charset="0"/>
                <a:cs typeface="Times New Roman" panose="02020603050405020304" pitchFamily="18" charset="0"/>
              </a:rPr>
              <a:t>Centers for Disease Control and Prevention</a:t>
            </a:r>
            <a:r>
              <a:rPr lang="en-US" sz="12300" dirty="0">
                <a:latin typeface="Times New Roman" panose="02020603050405020304" pitchFamily="18" charset="0"/>
                <a:cs typeface="Times New Roman" panose="02020603050405020304" pitchFamily="18" charset="0"/>
              </a:rPr>
              <a:t>, </a:t>
            </a:r>
            <a:r>
              <a:rPr lang="en-US" sz="12300" i="1" baseline="30000" dirty="0">
                <a:latin typeface="Times New Roman" panose="02020603050405020304" pitchFamily="18" charset="0"/>
                <a:cs typeface="Times New Roman" panose="02020603050405020304" pitchFamily="18" charset="0"/>
              </a:rPr>
              <a:t>3</a:t>
            </a:r>
            <a:r>
              <a:rPr lang="en-US" sz="12300" i="1" dirty="0">
                <a:latin typeface="Times New Roman" panose="02020603050405020304" pitchFamily="18" charset="0"/>
                <a:cs typeface="Times New Roman" panose="02020603050405020304" pitchFamily="18" charset="0"/>
              </a:rPr>
              <a:t>Iowa Department of Public Health, </a:t>
            </a:r>
            <a:r>
              <a:rPr lang="en-US" sz="12300" i="1" baseline="30000" dirty="0">
                <a:latin typeface="Times New Roman" panose="02020603050405020304" pitchFamily="18" charset="0"/>
                <a:cs typeface="Times New Roman" panose="02020603050405020304" pitchFamily="18" charset="0"/>
              </a:rPr>
              <a:t>4</a:t>
            </a:r>
            <a:r>
              <a:rPr lang="en-US" sz="12300" i="1" dirty="0">
                <a:latin typeface="Times New Roman" panose="02020603050405020304" pitchFamily="18" charset="0"/>
                <a:cs typeface="Times New Roman" panose="02020603050405020304" pitchFamily="18" charset="0"/>
              </a:rPr>
              <a:t>Los Angeles County Department of Public Health</a:t>
            </a:r>
            <a:endParaRPr lang="en-US" sz="12300"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20" name="Text Placeholder 25">
            <a:extLst>
              <a:ext uri="{FF2B5EF4-FFF2-40B4-BE49-F238E27FC236}">
                <a16:creationId xmlns:a16="http://schemas.microsoft.com/office/drawing/2014/main" id="{C96F2C09-867A-424A-8825-EDBDAEC60757}"/>
              </a:ext>
            </a:extLst>
          </p:cNvPr>
          <p:cNvSpPr txBox="1">
            <a:spLocks/>
          </p:cNvSpPr>
          <p:nvPr/>
        </p:nvSpPr>
        <p:spPr>
          <a:xfrm>
            <a:off x="11509610" y="7688785"/>
            <a:ext cx="10050463" cy="685881"/>
          </a:xfrm>
          <a:prstGeom prst="rect">
            <a:avLst/>
          </a:prstGeom>
          <a:noFill/>
        </p:spPr>
        <p:txBody>
          <a:bodyPr wrap="square" lIns="65304" tIns="65304" rIns="65304" bIns="65304" anchor="ctr" anchorCtr="0">
            <a:spAutoFit/>
          </a:bodyPr>
          <a:lstStyle>
            <a:lvl1pPr marL="0" indent="0" algn="ctr" defTabSz="4179194"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3395595" indent="-1305998" algn="l" defTabSz="4179194"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23993" indent="-1044801" algn="l" defTabSz="4179194" rtl="0" eaLnBrk="1" latinLnBrk="0" hangingPunct="1">
              <a:spcBef>
                <a:spcPct val="20000"/>
              </a:spcBef>
              <a:buFont typeface="Arial" pitchFamily="34" charset="0"/>
              <a:buChar char="•"/>
              <a:defRPr sz="11066" kern="1200">
                <a:solidFill>
                  <a:schemeClr val="tx1"/>
                </a:solidFill>
                <a:latin typeface="+mn-lt"/>
                <a:ea typeface="+mn-ea"/>
                <a:cs typeface="+mn-cs"/>
              </a:defRPr>
            </a:lvl3pPr>
            <a:lvl4pPr marL="7313592"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4pPr>
            <a:lvl5pPr marL="9403189"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5pPr>
            <a:lvl6pPr marL="11492786"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82383"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71980"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61577"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9pPr>
          </a:lstStyle>
          <a:p>
            <a:r>
              <a:rPr lang="en-US" sz="3600" dirty="0">
                <a:solidFill>
                  <a:schemeClr val="tx1"/>
                </a:solidFill>
                <a:latin typeface="Times New Roman" panose="02020603050405020304" pitchFamily="18" charset="0"/>
                <a:cs typeface="Times New Roman" panose="02020603050405020304" pitchFamily="18" charset="0"/>
              </a:rPr>
              <a:t>Outbreak Detection and Reporting Workgroup</a:t>
            </a:r>
          </a:p>
        </p:txBody>
      </p:sp>
      <p:sp>
        <p:nvSpPr>
          <p:cNvPr id="8" name="TextBox 7">
            <a:extLst>
              <a:ext uri="{FF2B5EF4-FFF2-40B4-BE49-F238E27FC236}">
                <a16:creationId xmlns:a16="http://schemas.microsoft.com/office/drawing/2014/main" id="{74156C46-AFB2-4FAE-8171-4B8409439B73}"/>
              </a:ext>
            </a:extLst>
          </p:cNvPr>
          <p:cNvSpPr txBox="1"/>
          <p:nvPr/>
        </p:nvSpPr>
        <p:spPr>
          <a:xfrm>
            <a:off x="12116753" y="9045235"/>
            <a:ext cx="9150359" cy="4185761"/>
          </a:xfrm>
          <a:prstGeom prst="rect">
            <a:avLst/>
          </a:prstGeom>
          <a:noFill/>
        </p:spPr>
        <p:txBody>
          <a:bodyPr wrap="square" rtlCol="0">
            <a:spAutoFit/>
          </a:bodyPr>
          <a:lstStyle/>
          <a:p>
            <a:pPr marL="342900" indent="-342900">
              <a:buFont typeface="Arial" panose="020B0604020202020204" pitchFamily="34" charset="0"/>
              <a:buChar char="•"/>
            </a:pPr>
            <a:r>
              <a:rPr lang="en-US" sz="3800" dirty="0">
                <a:solidFill>
                  <a:schemeClr val="accent5">
                    <a:lumMod val="50000"/>
                  </a:schemeClr>
                </a:solidFill>
                <a:latin typeface="Times New Roman" panose="02020603050405020304" pitchFamily="18" charset="0"/>
                <a:cs typeface="Times New Roman" panose="02020603050405020304" pitchFamily="18" charset="0"/>
              </a:rPr>
              <a:t>Create standard definitions for outbreaks and exposure events and thresholds for reporting</a:t>
            </a:r>
          </a:p>
          <a:p>
            <a:pPr marL="342900" indent="-342900">
              <a:buFont typeface="Arial" panose="020B0604020202020204" pitchFamily="34" charset="0"/>
              <a:buChar char="•"/>
            </a:pPr>
            <a:r>
              <a:rPr lang="en-US" sz="3800" dirty="0">
                <a:solidFill>
                  <a:schemeClr val="accent5">
                    <a:lumMod val="50000"/>
                  </a:schemeClr>
                </a:solidFill>
                <a:latin typeface="Times New Roman" panose="02020603050405020304" pitchFamily="18" charset="0"/>
                <a:cs typeface="Times New Roman" panose="02020603050405020304" pitchFamily="18" charset="0"/>
              </a:rPr>
              <a:t>Improve reporting of outbreaks and exposure events to public health</a:t>
            </a:r>
          </a:p>
          <a:p>
            <a:pPr marL="342900" indent="-342900">
              <a:buFont typeface="Arial" panose="020B0604020202020204" pitchFamily="34" charset="0"/>
              <a:buChar char="•"/>
            </a:pPr>
            <a:r>
              <a:rPr lang="en-US" sz="3800" dirty="0">
                <a:solidFill>
                  <a:schemeClr val="accent5">
                    <a:lumMod val="50000"/>
                  </a:schemeClr>
                </a:solidFill>
                <a:latin typeface="Times New Roman" panose="02020603050405020304" pitchFamily="18" charset="0"/>
                <a:cs typeface="Times New Roman" panose="02020603050405020304" pitchFamily="18" charset="0"/>
              </a:rPr>
              <a:t>Improve the use of existing surveillance systems to detect outbreaks</a:t>
            </a:r>
          </a:p>
        </p:txBody>
      </p:sp>
      <p:sp>
        <p:nvSpPr>
          <p:cNvPr id="28" name="Text Placeholder 25">
            <a:extLst>
              <a:ext uri="{FF2B5EF4-FFF2-40B4-BE49-F238E27FC236}">
                <a16:creationId xmlns:a16="http://schemas.microsoft.com/office/drawing/2014/main" id="{DD8DE091-F9D6-466C-813F-A4B47DFE1376}"/>
              </a:ext>
            </a:extLst>
          </p:cNvPr>
          <p:cNvSpPr txBox="1">
            <a:spLocks/>
          </p:cNvSpPr>
          <p:nvPr/>
        </p:nvSpPr>
        <p:spPr>
          <a:xfrm>
            <a:off x="22145199" y="7681769"/>
            <a:ext cx="10050463" cy="685881"/>
          </a:xfrm>
          <a:prstGeom prst="rect">
            <a:avLst/>
          </a:prstGeom>
          <a:noFill/>
        </p:spPr>
        <p:txBody>
          <a:bodyPr wrap="square" lIns="65304" tIns="65304" rIns="65304" bIns="65304" anchor="ctr" anchorCtr="0">
            <a:spAutoFit/>
          </a:bodyPr>
          <a:lstStyle>
            <a:lvl1pPr marL="0" indent="0" algn="ctr" defTabSz="4179194"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3395595" indent="-1305998" algn="l" defTabSz="4179194"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23993" indent="-1044801" algn="l" defTabSz="4179194" rtl="0" eaLnBrk="1" latinLnBrk="0" hangingPunct="1">
              <a:spcBef>
                <a:spcPct val="20000"/>
              </a:spcBef>
              <a:buFont typeface="Arial" pitchFamily="34" charset="0"/>
              <a:buChar char="•"/>
              <a:defRPr sz="11066" kern="1200">
                <a:solidFill>
                  <a:schemeClr val="tx1"/>
                </a:solidFill>
                <a:latin typeface="+mn-lt"/>
                <a:ea typeface="+mn-ea"/>
                <a:cs typeface="+mn-cs"/>
              </a:defRPr>
            </a:lvl3pPr>
            <a:lvl4pPr marL="7313592"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4pPr>
            <a:lvl5pPr marL="9403189"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5pPr>
            <a:lvl6pPr marL="11492786"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82383"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71980"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61577"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9pPr>
          </a:lstStyle>
          <a:p>
            <a:r>
              <a:rPr lang="en-US" sz="3600" dirty="0">
                <a:solidFill>
                  <a:schemeClr val="tx1"/>
                </a:solidFill>
                <a:latin typeface="Times New Roman" panose="02020603050405020304" pitchFamily="18" charset="0"/>
                <a:cs typeface="Times New Roman" panose="02020603050405020304" pitchFamily="18" charset="0"/>
              </a:rPr>
              <a:t>Outbreak Investigation and Control Workgroup</a:t>
            </a:r>
          </a:p>
        </p:txBody>
      </p:sp>
      <p:sp>
        <p:nvSpPr>
          <p:cNvPr id="29" name="TextBox 28">
            <a:extLst>
              <a:ext uri="{FF2B5EF4-FFF2-40B4-BE49-F238E27FC236}">
                <a16:creationId xmlns:a16="http://schemas.microsoft.com/office/drawing/2014/main" id="{D4A9718C-E586-4AED-B9C0-1A7EEBAE03A8}"/>
              </a:ext>
            </a:extLst>
          </p:cNvPr>
          <p:cNvSpPr txBox="1"/>
          <p:nvPr/>
        </p:nvSpPr>
        <p:spPr>
          <a:xfrm>
            <a:off x="22415835" y="9045235"/>
            <a:ext cx="9150359" cy="3016210"/>
          </a:xfrm>
          <a:prstGeom prst="rect">
            <a:avLst/>
          </a:prstGeom>
          <a:noFill/>
        </p:spPr>
        <p:txBody>
          <a:bodyPr wrap="square" rtlCol="0">
            <a:spAutoFit/>
          </a:bodyPr>
          <a:lstStyle/>
          <a:p>
            <a:pPr marL="342900" indent="-342900">
              <a:buFont typeface="Arial" panose="020B0604020202020204" pitchFamily="34" charset="0"/>
              <a:buChar char="•"/>
            </a:pPr>
            <a:r>
              <a:rPr lang="en-US" sz="3800" dirty="0">
                <a:solidFill>
                  <a:schemeClr val="accent5">
                    <a:lumMod val="50000"/>
                  </a:schemeClr>
                </a:solidFill>
                <a:latin typeface="Times New Roman" panose="02020603050405020304" pitchFamily="18" charset="0"/>
                <a:cs typeface="Times New Roman" panose="02020603050405020304" pitchFamily="18" charset="0"/>
              </a:rPr>
              <a:t>Define appropriate levels of response</a:t>
            </a:r>
          </a:p>
          <a:p>
            <a:pPr marL="342900" indent="-342900">
              <a:buFont typeface="Arial" panose="020B0604020202020204" pitchFamily="34" charset="0"/>
              <a:buChar char="•"/>
            </a:pPr>
            <a:r>
              <a:rPr lang="en-US" sz="3800" dirty="0">
                <a:solidFill>
                  <a:schemeClr val="accent5">
                    <a:lumMod val="50000"/>
                  </a:schemeClr>
                </a:solidFill>
                <a:latin typeface="Times New Roman" panose="02020603050405020304" pitchFamily="18" charset="0"/>
                <a:cs typeface="Times New Roman" panose="02020603050405020304" pitchFamily="18" charset="0"/>
              </a:rPr>
              <a:t>Improve response to investigation and control of outbreaks to public health</a:t>
            </a:r>
          </a:p>
          <a:p>
            <a:pPr marL="342900" indent="-342900">
              <a:buFont typeface="Arial" panose="020B0604020202020204" pitchFamily="34" charset="0"/>
              <a:buChar char="•"/>
            </a:pPr>
            <a:r>
              <a:rPr lang="en-US" sz="3800" dirty="0">
                <a:solidFill>
                  <a:schemeClr val="accent5">
                    <a:lumMod val="50000"/>
                  </a:schemeClr>
                </a:solidFill>
                <a:latin typeface="Times New Roman" panose="02020603050405020304" pitchFamily="18" charset="0"/>
                <a:cs typeface="Times New Roman" panose="02020603050405020304" pitchFamily="18" charset="0"/>
              </a:rPr>
              <a:t>Improve data management for outbreak investigation and tracking</a:t>
            </a:r>
          </a:p>
        </p:txBody>
      </p:sp>
      <p:sp>
        <p:nvSpPr>
          <p:cNvPr id="38" name="Text Placeholder 25">
            <a:extLst>
              <a:ext uri="{FF2B5EF4-FFF2-40B4-BE49-F238E27FC236}">
                <a16:creationId xmlns:a16="http://schemas.microsoft.com/office/drawing/2014/main" id="{945A32FC-803C-4FC8-85B1-FB5CFC9566D1}"/>
              </a:ext>
            </a:extLst>
          </p:cNvPr>
          <p:cNvSpPr txBox="1">
            <a:spLocks/>
          </p:cNvSpPr>
          <p:nvPr/>
        </p:nvSpPr>
        <p:spPr>
          <a:xfrm>
            <a:off x="10653398" y="20233683"/>
            <a:ext cx="10050463" cy="685881"/>
          </a:xfrm>
          <a:prstGeom prst="rect">
            <a:avLst/>
          </a:prstGeom>
          <a:noFill/>
        </p:spPr>
        <p:txBody>
          <a:bodyPr wrap="square" lIns="65304" tIns="65304" rIns="65304" bIns="65304" anchor="ctr" anchorCtr="0">
            <a:spAutoFit/>
          </a:bodyPr>
          <a:lstStyle>
            <a:lvl1pPr marL="0" indent="0" algn="ctr" defTabSz="4179194"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3395595" indent="-1305998" algn="l" defTabSz="4179194"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23993" indent="-1044801" algn="l" defTabSz="4179194" rtl="0" eaLnBrk="1" latinLnBrk="0" hangingPunct="1">
              <a:spcBef>
                <a:spcPct val="20000"/>
              </a:spcBef>
              <a:buFont typeface="Arial" pitchFamily="34" charset="0"/>
              <a:buChar char="•"/>
              <a:defRPr sz="11066" kern="1200">
                <a:solidFill>
                  <a:schemeClr val="tx1"/>
                </a:solidFill>
                <a:latin typeface="+mn-lt"/>
                <a:ea typeface="+mn-ea"/>
                <a:cs typeface="+mn-cs"/>
              </a:defRPr>
            </a:lvl3pPr>
            <a:lvl4pPr marL="7313592"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4pPr>
            <a:lvl5pPr marL="9403189"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5pPr>
            <a:lvl6pPr marL="11492786"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82383"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71980"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61577"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9pPr>
          </a:lstStyle>
          <a:p>
            <a:r>
              <a:rPr lang="en-US" sz="3600" dirty="0">
                <a:solidFill>
                  <a:schemeClr val="tx1"/>
                </a:solidFill>
                <a:latin typeface="Times New Roman" panose="02020603050405020304" pitchFamily="18" charset="0"/>
                <a:cs typeface="Times New Roman" panose="02020603050405020304" pitchFamily="18" charset="0"/>
              </a:rPr>
              <a:t>Laboratory Workgroup</a:t>
            </a:r>
          </a:p>
        </p:txBody>
      </p:sp>
      <p:sp>
        <p:nvSpPr>
          <p:cNvPr id="39" name="TextBox 38">
            <a:extLst>
              <a:ext uri="{FF2B5EF4-FFF2-40B4-BE49-F238E27FC236}">
                <a16:creationId xmlns:a16="http://schemas.microsoft.com/office/drawing/2014/main" id="{49DF3F3B-31CE-410A-8A3E-330C2E15338A}"/>
              </a:ext>
            </a:extLst>
          </p:cNvPr>
          <p:cNvSpPr txBox="1"/>
          <p:nvPr/>
        </p:nvSpPr>
        <p:spPr>
          <a:xfrm>
            <a:off x="11923917" y="21402183"/>
            <a:ext cx="9150359" cy="5355312"/>
          </a:xfrm>
          <a:prstGeom prst="rect">
            <a:avLst/>
          </a:prstGeom>
          <a:noFill/>
        </p:spPr>
        <p:txBody>
          <a:bodyPr wrap="square" rtlCol="0">
            <a:spAutoFit/>
          </a:bodyPr>
          <a:lstStyle/>
          <a:p>
            <a:pPr marL="342900" indent="-342900">
              <a:buFont typeface="Arial" panose="020B0604020202020204" pitchFamily="34" charset="0"/>
              <a:buChar char="•"/>
            </a:pPr>
            <a:r>
              <a:rPr lang="en-US" sz="3800" dirty="0">
                <a:solidFill>
                  <a:schemeClr val="accent5">
                    <a:lumMod val="50000"/>
                  </a:schemeClr>
                </a:solidFill>
                <a:latin typeface="Times New Roman" panose="02020603050405020304" pitchFamily="18" charset="0"/>
                <a:cs typeface="Times New Roman" panose="02020603050405020304" pitchFamily="18" charset="0"/>
              </a:rPr>
              <a:t>Contribute knowledge and support activities to optimize laboratory practices in support of identifying and investigating possible HAI/AR outbreaks</a:t>
            </a:r>
          </a:p>
          <a:p>
            <a:pPr marL="342900" indent="-342900">
              <a:buFont typeface="Arial" panose="020B0604020202020204" pitchFamily="34" charset="0"/>
              <a:buChar char="•"/>
            </a:pPr>
            <a:r>
              <a:rPr lang="en-US" sz="3800" dirty="0">
                <a:solidFill>
                  <a:schemeClr val="accent5">
                    <a:lumMod val="50000"/>
                  </a:schemeClr>
                </a:solidFill>
                <a:latin typeface="Times New Roman" panose="02020603050405020304" pitchFamily="18" charset="0"/>
                <a:cs typeface="Times New Roman" panose="02020603050405020304" pitchFamily="18" charset="0"/>
              </a:rPr>
              <a:t>Support effective interactions among laboratory partners and between laboratories, healthcare facilities, and state/local health departments in the context of HAI/AR response activities</a:t>
            </a:r>
          </a:p>
        </p:txBody>
      </p:sp>
      <p:sp>
        <p:nvSpPr>
          <p:cNvPr id="40" name="Text Placeholder 25">
            <a:extLst>
              <a:ext uri="{FF2B5EF4-FFF2-40B4-BE49-F238E27FC236}">
                <a16:creationId xmlns:a16="http://schemas.microsoft.com/office/drawing/2014/main" id="{ABCCA708-0808-4D52-8536-EFE47CB68AC8}"/>
              </a:ext>
            </a:extLst>
          </p:cNvPr>
          <p:cNvSpPr txBox="1">
            <a:spLocks/>
          </p:cNvSpPr>
          <p:nvPr/>
        </p:nvSpPr>
        <p:spPr>
          <a:xfrm>
            <a:off x="21789902" y="20286249"/>
            <a:ext cx="10050463" cy="685881"/>
          </a:xfrm>
          <a:prstGeom prst="rect">
            <a:avLst/>
          </a:prstGeom>
          <a:noFill/>
        </p:spPr>
        <p:txBody>
          <a:bodyPr wrap="square" lIns="65304" tIns="65304" rIns="65304" bIns="65304" anchor="ctr" anchorCtr="0">
            <a:spAutoFit/>
          </a:bodyPr>
          <a:lstStyle>
            <a:lvl1pPr marL="0" indent="0" algn="ctr" defTabSz="4179194"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3395595" indent="-1305998" algn="l" defTabSz="4179194"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23993" indent="-1044801" algn="l" defTabSz="4179194" rtl="0" eaLnBrk="1" latinLnBrk="0" hangingPunct="1">
              <a:spcBef>
                <a:spcPct val="20000"/>
              </a:spcBef>
              <a:buFont typeface="Arial" pitchFamily="34" charset="0"/>
              <a:buChar char="•"/>
              <a:defRPr sz="11066" kern="1200">
                <a:solidFill>
                  <a:schemeClr val="tx1"/>
                </a:solidFill>
                <a:latin typeface="+mn-lt"/>
                <a:ea typeface="+mn-ea"/>
                <a:cs typeface="+mn-cs"/>
              </a:defRPr>
            </a:lvl3pPr>
            <a:lvl4pPr marL="7313592"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4pPr>
            <a:lvl5pPr marL="9403189"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5pPr>
            <a:lvl6pPr marL="11492786"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82383"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71980"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61577"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9pPr>
          </a:lstStyle>
          <a:p>
            <a:r>
              <a:rPr lang="en-US" sz="3600" dirty="0">
                <a:solidFill>
                  <a:schemeClr val="tx1"/>
                </a:solidFill>
                <a:latin typeface="Times New Roman" panose="02020603050405020304" pitchFamily="18" charset="0"/>
                <a:cs typeface="Times New Roman" panose="02020603050405020304" pitchFamily="18" charset="0"/>
              </a:rPr>
              <a:t>Policy Workgroup</a:t>
            </a:r>
          </a:p>
        </p:txBody>
      </p:sp>
      <p:sp>
        <p:nvSpPr>
          <p:cNvPr id="41" name="TextBox 40">
            <a:extLst>
              <a:ext uri="{FF2B5EF4-FFF2-40B4-BE49-F238E27FC236}">
                <a16:creationId xmlns:a16="http://schemas.microsoft.com/office/drawing/2014/main" id="{B4FDD49B-ECC5-4197-A131-BC80719E39F1}"/>
              </a:ext>
            </a:extLst>
          </p:cNvPr>
          <p:cNvSpPr txBox="1"/>
          <p:nvPr/>
        </p:nvSpPr>
        <p:spPr>
          <a:xfrm>
            <a:off x="22595252" y="21486734"/>
            <a:ext cx="9150359" cy="2431435"/>
          </a:xfrm>
          <a:prstGeom prst="rect">
            <a:avLst/>
          </a:prstGeom>
          <a:noFill/>
        </p:spPr>
        <p:txBody>
          <a:bodyPr wrap="square" rtlCol="0">
            <a:spAutoFit/>
          </a:bodyPr>
          <a:lstStyle/>
          <a:p>
            <a:pPr marL="342900" indent="-342900">
              <a:buFont typeface="Arial" panose="020B0604020202020204" pitchFamily="34" charset="0"/>
              <a:buChar char="•"/>
            </a:pPr>
            <a:r>
              <a:rPr lang="en-US" sz="3800" dirty="0">
                <a:solidFill>
                  <a:schemeClr val="accent5">
                    <a:lumMod val="50000"/>
                  </a:schemeClr>
                </a:solidFill>
                <a:latin typeface="Times New Roman" panose="02020603050405020304" pitchFamily="18" charset="0"/>
                <a:cs typeface="Times New Roman" panose="02020603050405020304" pitchFamily="18" charset="0"/>
              </a:rPr>
              <a:t>Improve policy and legal standards for reporting, investigation, notification, and disclosure of HAI/AR outbreaks and exposure events</a:t>
            </a:r>
          </a:p>
        </p:txBody>
      </p:sp>
      <p:graphicFrame>
        <p:nvGraphicFramePr>
          <p:cNvPr id="7" name="Table 6">
            <a:extLst>
              <a:ext uri="{FF2B5EF4-FFF2-40B4-BE49-F238E27FC236}">
                <a16:creationId xmlns:a16="http://schemas.microsoft.com/office/drawing/2014/main" id="{DE3C25F4-36C3-421B-8754-F3F41022C701}"/>
              </a:ext>
            </a:extLst>
          </p:cNvPr>
          <p:cNvGraphicFramePr>
            <a:graphicFrameLocks noGrp="1"/>
          </p:cNvGraphicFramePr>
          <p:nvPr>
            <p:extLst>
              <p:ext uri="{D42A27DB-BD31-4B8C-83A1-F6EECF244321}">
                <p14:modId xmlns:p14="http://schemas.microsoft.com/office/powerpoint/2010/main" val="3001665008"/>
              </p:ext>
            </p:extLst>
          </p:nvPr>
        </p:nvGraphicFramePr>
        <p:xfrm>
          <a:off x="12388552" y="14097471"/>
          <a:ext cx="8161385" cy="5357496"/>
        </p:xfrm>
        <a:graphic>
          <a:graphicData uri="http://schemas.openxmlformats.org/drawingml/2006/table">
            <a:tbl>
              <a:tblPr firstRow="1" firstCol="1" bandRow="1"/>
              <a:tblGrid>
                <a:gridCol w="4000837">
                  <a:extLst>
                    <a:ext uri="{9D8B030D-6E8A-4147-A177-3AD203B41FA5}">
                      <a16:colId xmlns:a16="http://schemas.microsoft.com/office/drawing/2014/main" val="2128632318"/>
                    </a:ext>
                  </a:extLst>
                </a:gridCol>
                <a:gridCol w="4160548">
                  <a:extLst>
                    <a:ext uri="{9D8B030D-6E8A-4147-A177-3AD203B41FA5}">
                      <a16:colId xmlns:a16="http://schemas.microsoft.com/office/drawing/2014/main" val="2119284690"/>
                    </a:ext>
                  </a:extLst>
                </a:gridCol>
              </a:tblGrid>
              <a:tr h="455933">
                <a:tc gridSpan="2">
                  <a:txBody>
                    <a:bodyPr/>
                    <a:lstStyle/>
                    <a:p>
                      <a:pPr marL="0" marR="0" algn="ctr">
                        <a:lnSpc>
                          <a:spcPct val="107000"/>
                        </a:lnSpc>
                        <a:spcBef>
                          <a:spcPts val="0"/>
                        </a:spcBef>
                        <a:spcAft>
                          <a:spcPts val="0"/>
                        </a:spcAft>
                      </a:pPr>
                      <a:r>
                        <a:rPr lang="en-US" sz="3400" b="1" dirty="0">
                          <a:effectLst/>
                          <a:latin typeface="Times New Roman" panose="02020603050405020304" pitchFamily="18" charset="0"/>
                          <a:ea typeface="Calibri" panose="020F0502020204030204" pitchFamily="34" charset="0"/>
                          <a:cs typeface="Times New Roman" panose="02020603050405020304" pitchFamily="18" charset="0"/>
                        </a:rPr>
                        <a:t>Reporting Thresholds and Proposed HAI/AR Outbreak Definitions</a:t>
                      </a:r>
                      <a:endParaRPr lang="en-US" sz="3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423976796"/>
                  </a:ext>
                </a:extLst>
              </a:tr>
              <a:tr h="455933">
                <a:tc>
                  <a:txBody>
                    <a:bodyPr/>
                    <a:lstStyle/>
                    <a:p>
                      <a:pPr marL="0" marR="0">
                        <a:lnSpc>
                          <a:spcPct val="107000"/>
                        </a:lnSpc>
                        <a:spcBef>
                          <a:spcPts val="0"/>
                        </a:spcBef>
                        <a:spcAft>
                          <a:spcPts val="0"/>
                        </a:spcAft>
                      </a:pPr>
                      <a:r>
                        <a:rPr lang="en-US" sz="3400" b="1">
                          <a:effectLst/>
                          <a:latin typeface="Times New Roman" panose="02020603050405020304" pitchFamily="18" charset="0"/>
                          <a:ea typeface="Calibri" panose="020F0502020204030204" pitchFamily="34" charset="0"/>
                          <a:cs typeface="Times New Roman" panose="02020603050405020304" pitchFamily="18" charset="0"/>
                        </a:rPr>
                        <a:t>Completed</a:t>
                      </a:r>
                      <a:endParaRPr lang="en-US" sz="3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3400" b="1">
                          <a:effectLst/>
                          <a:latin typeface="Times New Roman" panose="02020603050405020304" pitchFamily="18" charset="0"/>
                          <a:ea typeface="Calibri" panose="020F0502020204030204" pitchFamily="34" charset="0"/>
                          <a:cs typeface="Times New Roman" panose="02020603050405020304" pitchFamily="18" charset="0"/>
                        </a:rPr>
                        <a:t>Anticipated</a:t>
                      </a:r>
                      <a:endParaRPr lang="en-US" sz="3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0367380"/>
                  </a:ext>
                </a:extLst>
              </a:tr>
              <a:tr h="455933">
                <a:tc>
                  <a:txBody>
                    <a:bodyPr/>
                    <a:lstStyle/>
                    <a:p>
                      <a:pPr marL="0" marR="0">
                        <a:lnSpc>
                          <a:spcPct val="107000"/>
                        </a:lnSpc>
                        <a:spcBef>
                          <a:spcPts val="0"/>
                        </a:spcBef>
                        <a:spcAft>
                          <a:spcPts val="0"/>
                        </a:spcAft>
                      </a:pPr>
                      <a:r>
                        <a:rPr lang="en-US" sz="3400" i="1">
                          <a:effectLst/>
                          <a:latin typeface="Times New Roman" panose="02020603050405020304" pitchFamily="18" charset="0"/>
                          <a:ea typeface="Calibri" panose="020F0502020204030204" pitchFamily="34" charset="0"/>
                          <a:cs typeface="Times New Roman" panose="02020603050405020304" pitchFamily="18" charset="0"/>
                        </a:rPr>
                        <a:t>Scabies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3400" i="1" dirty="0">
                          <a:effectLst/>
                          <a:latin typeface="Times New Roman" panose="02020603050405020304" pitchFamily="18" charset="0"/>
                          <a:ea typeface="Calibri" panose="020F0502020204030204" pitchFamily="34" charset="0"/>
                          <a:cs typeface="Times New Roman" panose="02020603050405020304" pitchFamily="18" charset="0"/>
                        </a:rPr>
                        <a:t>Candida </a:t>
                      </a:r>
                      <a:r>
                        <a:rPr lang="en-US" sz="3400" i="1" dirty="0" err="1">
                          <a:effectLst/>
                          <a:latin typeface="Times New Roman" panose="02020603050405020304" pitchFamily="18" charset="0"/>
                          <a:ea typeface="Calibri" panose="020F0502020204030204" pitchFamily="34" charset="0"/>
                          <a:cs typeface="Times New Roman" panose="02020603050405020304" pitchFamily="18" charset="0"/>
                        </a:rPr>
                        <a:t>auris</a:t>
                      </a:r>
                      <a:endParaRPr lang="en-US" sz="3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4526695"/>
                  </a:ext>
                </a:extLst>
              </a:tr>
              <a:tr h="455933">
                <a:tc>
                  <a:txBody>
                    <a:bodyPr/>
                    <a:lstStyle/>
                    <a:p>
                      <a:pPr marL="0" marR="0">
                        <a:lnSpc>
                          <a:spcPct val="107000"/>
                        </a:lnSpc>
                        <a:spcBef>
                          <a:spcPts val="0"/>
                        </a:spcBef>
                        <a:spcAft>
                          <a:spcPts val="0"/>
                        </a:spcAft>
                      </a:pPr>
                      <a:r>
                        <a:rPr lang="en-US" sz="3400" i="1" dirty="0">
                          <a:effectLst/>
                          <a:latin typeface="Times New Roman" panose="02020603050405020304" pitchFamily="18" charset="0"/>
                          <a:ea typeface="Calibri" panose="020F0502020204030204" pitchFamily="34" charset="0"/>
                          <a:cs typeface="Times New Roman" panose="02020603050405020304" pitchFamily="18" charset="0"/>
                        </a:rPr>
                        <a:t>Nontuberculous mycobacteria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3400" i="1" dirty="0">
                          <a:effectLst/>
                          <a:latin typeface="Times New Roman" panose="02020603050405020304" pitchFamily="18" charset="0"/>
                          <a:ea typeface="Calibri" panose="020F0502020204030204" pitchFamily="34" charset="0"/>
                          <a:cs typeface="Times New Roman" panose="02020603050405020304" pitchFamily="18" charset="0"/>
                        </a:rPr>
                        <a:t>Clostridium difficile</a:t>
                      </a:r>
                      <a:endParaRPr lang="en-US" sz="3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7164759"/>
                  </a:ext>
                </a:extLst>
              </a:tr>
              <a:tr h="932975">
                <a:tc>
                  <a:txBody>
                    <a:bodyPr/>
                    <a:lstStyle/>
                    <a:p>
                      <a:pPr marL="0" marR="0" lvl="0" indent="0" algn="l" defTabSz="4179194" rtl="0" eaLnBrk="1" fontAlgn="auto" latinLnBrk="0" hangingPunct="1">
                        <a:lnSpc>
                          <a:spcPct val="107000"/>
                        </a:lnSpc>
                        <a:spcBef>
                          <a:spcPts val="0"/>
                        </a:spcBef>
                        <a:spcAft>
                          <a:spcPts val="0"/>
                        </a:spcAft>
                        <a:buClrTx/>
                        <a:buSzTx/>
                        <a:buFontTx/>
                        <a:buNone/>
                        <a:tabLst/>
                        <a:defRPr/>
                      </a:pPr>
                      <a:r>
                        <a:rPr lang="en-US" sz="3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400" i="1" dirty="0">
                          <a:effectLst/>
                          <a:latin typeface="Times New Roman" panose="02020603050405020304" pitchFamily="18" charset="0"/>
                          <a:ea typeface="Calibri" panose="020F0502020204030204" pitchFamily="34" charset="0"/>
                          <a:cs typeface="Times New Roman" panose="02020603050405020304" pitchFamily="18" charset="0"/>
                        </a:rPr>
                        <a:t>Carbapenem-resistant Enterobacteriaceae</a:t>
                      </a:r>
                      <a:endParaRPr lang="en-US" sz="3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3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endParaRPr lang="en-US" sz="3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8950853"/>
                  </a:ext>
                </a:extLst>
              </a:tr>
            </a:tbl>
          </a:graphicData>
        </a:graphic>
      </p:graphicFrame>
      <p:graphicFrame>
        <p:nvGraphicFramePr>
          <p:cNvPr id="12" name="Table 11">
            <a:extLst>
              <a:ext uri="{FF2B5EF4-FFF2-40B4-BE49-F238E27FC236}">
                <a16:creationId xmlns:a16="http://schemas.microsoft.com/office/drawing/2014/main" id="{EF4A17BD-AC3C-411D-98B8-24E035D366E7}"/>
              </a:ext>
            </a:extLst>
          </p:cNvPr>
          <p:cNvGraphicFramePr>
            <a:graphicFrameLocks noGrp="1"/>
          </p:cNvGraphicFramePr>
          <p:nvPr>
            <p:extLst>
              <p:ext uri="{D42A27DB-BD31-4B8C-83A1-F6EECF244321}">
                <p14:modId xmlns:p14="http://schemas.microsoft.com/office/powerpoint/2010/main" val="745907908"/>
              </p:ext>
            </p:extLst>
          </p:nvPr>
        </p:nvGraphicFramePr>
        <p:xfrm>
          <a:off x="22863886" y="13139192"/>
          <a:ext cx="8362634" cy="5911915"/>
        </p:xfrm>
        <a:graphic>
          <a:graphicData uri="http://schemas.openxmlformats.org/drawingml/2006/table">
            <a:tbl>
              <a:tblPr firstRow="1" firstCol="1" bandRow="1"/>
              <a:tblGrid>
                <a:gridCol w="4227806">
                  <a:extLst>
                    <a:ext uri="{9D8B030D-6E8A-4147-A177-3AD203B41FA5}">
                      <a16:colId xmlns:a16="http://schemas.microsoft.com/office/drawing/2014/main" val="1434902933"/>
                    </a:ext>
                  </a:extLst>
                </a:gridCol>
                <a:gridCol w="4134828">
                  <a:extLst>
                    <a:ext uri="{9D8B030D-6E8A-4147-A177-3AD203B41FA5}">
                      <a16:colId xmlns:a16="http://schemas.microsoft.com/office/drawing/2014/main" val="2517468160"/>
                    </a:ext>
                  </a:extLst>
                </a:gridCol>
              </a:tblGrid>
              <a:tr h="465582">
                <a:tc gridSpan="2">
                  <a:txBody>
                    <a:bodyPr/>
                    <a:lstStyle/>
                    <a:p>
                      <a:pPr marL="0" marR="0" algn="ctr">
                        <a:lnSpc>
                          <a:spcPct val="107000"/>
                        </a:lnSpc>
                        <a:spcBef>
                          <a:spcPts val="0"/>
                        </a:spcBef>
                        <a:spcAft>
                          <a:spcPts val="0"/>
                        </a:spcAft>
                      </a:pPr>
                      <a:r>
                        <a:rPr lang="en-US" sz="3400" b="1" dirty="0">
                          <a:effectLst/>
                          <a:latin typeface="Times New Roman" panose="02020603050405020304" pitchFamily="18" charset="0"/>
                          <a:ea typeface="Calibri" panose="020F0502020204030204" pitchFamily="34" charset="0"/>
                          <a:cs typeface="Times New Roman" panose="02020603050405020304" pitchFamily="18" charset="0"/>
                        </a:rPr>
                        <a:t>HAI/AR Outbreak Investigation Guidance</a:t>
                      </a:r>
                      <a:endParaRPr lang="en-US" sz="3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490607148"/>
                  </a:ext>
                </a:extLst>
              </a:tr>
              <a:tr h="465582">
                <a:tc>
                  <a:txBody>
                    <a:bodyPr/>
                    <a:lstStyle/>
                    <a:p>
                      <a:pPr marL="0" marR="0">
                        <a:lnSpc>
                          <a:spcPct val="107000"/>
                        </a:lnSpc>
                        <a:spcBef>
                          <a:spcPts val="0"/>
                        </a:spcBef>
                        <a:spcAft>
                          <a:spcPts val="0"/>
                        </a:spcAft>
                      </a:pPr>
                      <a:r>
                        <a:rPr lang="en-US" sz="3400" b="1" dirty="0">
                          <a:effectLst/>
                          <a:latin typeface="Times New Roman" panose="02020603050405020304" pitchFamily="18" charset="0"/>
                          <a:ea typeface="Calibri" panose="020F0502020204030204" pitchFamily="34" charset="0"/>
                          <a:cs typeface="Times New Roman" panose="02020603050405020304" pitchFamily="18" charset="0"/>
                        </a:rPr>
                        <a:t>Completed</a:t>
                      </a:r>
                      <a:endParaRPr lang="en-US" sz="3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3400" b="1">
                          <a:effectLst/>
                          <a:latin typeface="Times New Roman" panose="02020603050405020304" pitchFamily="18" charset="0"/>
                          <a:ea typeface="Calibri" panose="020F0502020204030204" pitchFamily="34" charset="0"/>
                          <a:cs typeface="Times New Roman" panose="02020603050405020304" pitchFamily="18" charset="0"/>
                        </a:rPr>
                        <a:t>Anticipated</a:t>
                      </a:r>
                      <a:endParaRPr lang="en-US" sz="3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8164068"/>
                  </a:ext>
                </a:extLst>
              </a:tr>
              <a:tr h="952719">
                <a:tc>
                  <a:txBody>
                    <a:bodyPr/>
                    <a:lstStyle/>
                    <a:p>
                      <a:pPr marL="0" marR="0">
                        <a:lnSpc>
                          <a:spcPct val="107000"/>
                        </a:lnSpc>
                        <a:spcBef>
                          <a:spcPts val="0"/>
                        </a:spcBef>
                        <a:spcAft>
                          <a:spcPts val="0"/>
                        </a:spcAft>
                      </a:pPr>
                      <a:r>
                        <a:rPr lang="en-US" sz="3400" dirty="0">
                          <a:effectLst/>
                          <a:latin typeface="Times New Roman" panose="02020603050405020304" pitchFamily="18" charset="0"/>
                          <a:ea typeface="Calibri" panose="020F0502020204030204" pitchFamily="34" charset="0"/>
                          <a:cs typeface="Times New Roman" panose="02020603050405020304" pitchFamily="18" charset="0"/>
                        </a:rPr>
                        <a:t>HAI/AR Outbreak Tracking System and Data Dictionary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3400" i="1" dirty="0">
                          <a:effectLst/>
                          <a:latin typeface="Times New Roman" panose="02020603050405020304" pitchFamily="18" charset="0"/>
                          <a:ea typeface="Calibri" panose="020F0502020204030204" pitchFamily="34" charset="0"/>
                          <a:cs typeface="Times New Roman" panose="02020603050405020304" pitchFamily="18" charset="0"/>
                        </a:rPr>
                        <a:t>Candida </a:t>
                      </a:r>
                      <a:r>
                        <a:rPr lang="en-US" sz="3400" i="1" dirty="0" err="1">
                          <a:effectLst/>
                          <a:latin typeface="Times New Roman" panose="02020603050405020304" pitchFamily="18" charset="0"/>
                          <a:ea typeface="Calibri" panose="020F0502020204030204" pitchFamily="34" charset="0"/>
                          <a:cs typeface="Times New Roman" panose="02020603050405020304" pitchFamily="18" charset="0"/>
                        </a:rPr>
                        <a:t>auris</a:t>
                      </a:r>
                      <a:endParaRPr lang="en-US" sz="3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2916626"/>
                  </a:ext>
                </a:extLst>
              </a:tr>
              <a:tr h="952719">
                <a:tc>
                  <a:txBody>
                    <a:bodyPr/>
                    <a:lstStyle/>
                    <a:p>
                      <a:pPr marL="0" marR="0">
                        <a:lnSpc>
                          <a:spcPct val="107000"/>
                        </a:lnSpc>
                        <a:spcBef>
                          <a:spcPts val="0"/>
                        </a:spcBef>
                        <a:spcAft>
                          <a:spcPts val="0"/>
                        </a:spcAft>
                      </a:pPr>
                      <a:r>
                        <a:rPr lang="en-US" sz="3400" dirty="0">
                          <a:effectLst/>
                          <a:latin typeface="Times New Roman" panose="02020603050405020304" pitchFamily="18" charset="0"/>
                          <a:ea typeface="Calibri" panose="020F0502020204030204" pitchFamily="34" charset="0"/>
                          <a:cs typeface="Times New Roman" panose="02020603050405020304" pitchFamily="18" charset="0"/>
                        </a:rPr>
                        <a:t>Medical Product-Related Outbreak Investigation Assessment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3400" i="1" dirty="0">
                          <a:effectLst/>
                          <a:latin typeface="Times New Roman" panose="02020603050405020304" pitchFamily="18" charset="0"/>
                          <a:ea typeface="Calibri" panose="020F0502020204030204" pitchFamily="34" charset="0"/>
                          <a:cs typeface="Times New Roman" panose="02020603050405020304" pitchFamily="18" charset="0"/>
                        </a:rPr>
                        <a:t>Clostridium difficile</a:t>
                      </a:r>
                      <a:endParaRPr lang="en-US" sz="3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957926"/>
                  </a:ext>
                </a:extLst>
              </a:tr>
              <a:tr h="952719">
                <a:tc>
                  <a:txBody>
                    <a:bodyPr/>
                    <a:lstStyle/>
                    <a:p>
                      <a:pPr marL="0" marR="0">
                        <a:lnSpc>
                          <a:spcPct val="107000"/>
                        </a:lnSpc>
                        <a:spcBef>
                          <a:spcPts val="0"/>
                        </a:spcBef>
                        <a:spcAft>
                          <a:spcPts val="0"/>
                        </a:spcAft>
                      </a:pPr>
                      <a:r>
                        <a:rPr lang="en-US" sz="3400">
                          <a:effectLst/>
                          <a:latin typeface="Times New Roman" panose="02020603050405020304" pitchFamily="18"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3400" i="1" dirty="0">
                          <a:effectLst/>
                          <a:latin typeface="Times New Roman" panose="02020603050405020304" pitchFamily="18" charset="0"/>
                          <a:ea typeface="Calibri" panose="020F0502020204030204" pitchFamily="34" charset="0"/>
                          <a:cs typeface="Times New Roman" panose="02020603050405020304" pitchFamily="18" charset="0"/>
                        </a:rPr>
                        <a:t>Carbapenem-resistant Enterobacteriaceae</a:t>
                      </a:r>
                      <a:endParaRPr lang="en-US" sz="3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2701522"/>
                  </a:ext>
                </a:extLst>
              </a:tr>
            </a:tbl>
          </a:graphicData>
        </a:graphic>
      </p:graphicFrame>
      <p:graphicFrame>
        <p:nvGraphicFramePr>
          <p:cNvPr id="16" name="Table 15">
            <a:extLst>
              <a:ext uri="{FF2B5EF4-FFF2-40B4-BE49-F238E27FC236}">
                <a16:creationId xmlns:a16="http://schemas.microsoft.com/office/drawing/2014/main" id="{D33238FC-0575-4E71-9B20-BFE37CC72318}"/>
              </a:ext>
            </a:extLst>
          </p:cNvPr>
          <p:cNvGraphicFramePr>
            <a:graphicFrameLocks noGrp="1"/>
          </p:cNvGraphicFramePr>
          <p:nvPr>
            <p:extLst>
              <p:ext uri="{D42A27DB-BD31-4B8C-83A1-F6EECF244321}">
                <p14:modId xmlns:p14="http://schemas.microsoft.com/office/powerpoint/2010/main" val="3259923372"/>
              </p:ext>
            </p:extLst>
          </p:nvPr>
        </p:nvGraphicFramePr>
        <p:xfrm>
          <a:off x="22997192" y="24772206"/>
          <a:ext cx="8295608" cy="3858575"/>
        </p:xfrm>
        <a:graphic>
          <a:graphicData uri="http://schemas.openxmlformats.org/drawingml/2006/table">
            <a:tbl>
              <a:tblPr firstRow="1" firstCol="1" bandRow="1"/>
              <a:tblGrid>
                <a:gridCol w="8295608">
                  <a:extLst>
                    <a:ext uri="{9D8B030D-6E8A-4147-A177-3AD203B41FA5}">
                      <a16:colId xmlns:a16="http://schemas.microsoft.com/office/drawing/2014/main" val="2634540859"/>
                    </a:ext>
                  </a:extLst>
                </a:gridCol>
              </a:tblGrid>
              <a:tr h="0">
                <a:tc>
                  <a:txBody>
                    <a:bodyPr/>
                    <a:lstStyle/>
                    <a:p>
                      <a:pPr algn="ctr"/>
                      <a:r>
                        <a:rPr lang="en-US" sz="3400" b="1" dirty="0">
                          <a:latin typeface="Times New Roman" panose="02020603050405020304" pitchFamily="18" charset="0"/>
                          <a:cs typeface="Times New Roman" panose="02020603050405020304" pitchFamily="18" charset="0"/>
                        </a:rPr>
                        <a:t>HAI/AR Outbreak Policy Guidance</a:t>
                      </a:r>
                    </a:p>
                    <a:p>
                      <a:pPr algn="ctr"/>
                      <a:endParaRPr lang="en-US" sz="3000" dirty="0">
                        <a:latin typeface="Times New Roman" panose="02020603050405020304" pitchFamily="18"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946271142"/>
                  </a:ext>
                </a:extLst>
              </a:tr>
              <a:tr h="825471">
                <a:tc>
                  <a:txBody>
                    <a:bodyPr/>
                    <a:lstStyle/>
                    <a:p>
                      <a:pPr marL="0" marR="0" algn="ctr">
                        <a:lnSpc>
                          <a:spcPct val="107000"/>
                        </a:lnSpc>
                        <a:spcBef>
                          <a:spcPts val="0"/>
                        </a:spcBef>
                        <a:spcAft>
                          <a:spcPts val="0"/>
                        </a:spcAft>
                      </a:pPr>
                      <a:r>
                        <a:rPr lang="en-US" sz="3400" b="1" dirty="0">
                          <a:effectLst/>
                          <a:latin typeface="Times New Roman" panose="02020603050405020304" pitchFamily="18" charset="0"/>
                          <a:ea typeface="Calibri" panose="020F0502020204030204" pitchFamily="34" charset="0"/>
                          <a:cs typeface="Times New Roman" panose="02020603050405020304" pitchFamily="18" charset="0"/>
                        </a:rPr>
                        <a:t>Anticipated</a:t>
                      </a:r>
                      <a:endParaRPr lang="en-US" sz="3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1547004"/>
                  </a:ext>
                </a:extLst>
              </a:tr>
              <a:tr h="1966304">
                <a:tc>
                  <a:txBody>
                    <a:bodyPr/>
                    <a:lstStyle/>
                    <a:p>
                      <a:pPr marL="0" marR="0">
                        <a:lnSpc>
                          <a:spcPct val="107000"/>
                        </a:lnSpc>
                        <a:spcBef>
                          <a:spcPts val="0"/>
                        </a:spcBef>
                        <a:spcAft>
                          <a:spcPts val="0"/>
                        </a:spcAft>
                      </a:pPr>
                      <a:r>
                        <a:rPr lang="en-US" sz="3400" dirty="0">
                          <a:effectLst/>
                          <a:latin typeface="Times New Roman" panose="02020603050405020304" pitchFamily="18" charset="0"/>
                          <a:ea typeface="Calibri" panose="020F0502020204030204" pitchFamily="34" charset="0"/>
                          <a:cs typeface="Times New Roman" panose="02020603050405020304" pitchFamily="18" charset="0"/>
                        </a:rPr>
                        <a:t>Guiding Principles for HAI/AR Outbreak Reporting, Notification and Disclosure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2802065"/>
                  </a:ext>
                </a:extLst>
              </a:tr>
            </a:tbl>
          </a:graphicData>
        </a:graphic>
      </p:graphicFrame>
      <p:sp>
        <p:nvSpPr>
          <p:cNvPr id="226" name="Text Placeholder 225">
            <a:extLst>
              <a:ext uri="{FF2B5EF4-FFF2-40B4-BE49-F238E27FC236}">
                <a16:creationId xmlns:a16="http://schemas.microsoft.com/office/drawing/2014/main" id="{43816148-FA07-4A75-8B22-2A4A817967B0}"/>
              </a:ext>
            </a:extLst>
          </p:cNvPr>
          <p:cNvSpPr>
            <a:spLocks noGrp="1"/>
          </p:cNvSpPr>
          <p:nvPr>
            <p:ph type="body" sz="quarter" idx="25"/>
          </p:nvPr>
        </p:nvSpPr>
        <p:spPr>
          <a:xfrm>
            <a:off x="32954173" y="5687013"/>
            <a:ext cx="10047019" cy="685881"/>
          </a:xfrm>
        </p:spPr>
        <p:txBody>
          <a:bodyPr/>
          <a:lstStyle/>
          <a:p>
            <a:r>
              <a:rPr lang="en-US" sz="3600" dirty="0">
                <a:solidFill>
                  <a:schemeClr val="tx1"/>
                </a:solidFill>
                <a:latin typeface="Times New Roman" panose="02020603050405020304" pitchFamily="18" charset="0"/>
                <a:cs typeface="Times New Roman" panose="02020603050405020304" pitchFamily="18" charset="0"/>
              </a:rPr>
              <a:t>Future Directions</a:t>
            </a:r>
          </a:p>
        </p:txBody>
      </p:sp>
      <p:sp>
        <p:nvSpPr>
          <p:cNvPr id="52" name="Text Placeholder 229">
            <a:extLst>
              <a:ext uri="{FF2B5EF4-FFF2-40B4-BE49-F238E27FC236}">
                <a16:creationId xmlns:a16="http://schemas.microsoft.com/office/drawing/2014/main" id="{D5496804-315F-4214-8366-C3564356BD6E}"/>
              </a:ext>
            </a:extLst>
          </p:cNvPr>
          <p:cNvSpPr txBox="1">
            <a:spLocks/>
          </p:cNvSpPr>
          <p:nvPr/>
        </p:nvSpPr>
        <p:spPr>
          <a:xfrm>
            <a:off x="33016130" y="18338573"/>
            <a:ext cx="9853408" cy="6411370"/>
          </a:xfrm>
          <a:prstGeom prst="rect">
            <a:avLst/>
          </a:prstGeom>
        </p:spPr>
        <p:txBody>
          <a:bodyPr wrap="square" lIns="163258" tIns="163258" rIns="163258" bIns="163258">
            <a:spAutoFit/>
          </a:bodyPr>
          <a:lstStyle>
            <a:lvl1pPr marL="0" indent="0" algn="l" defTabSz="4179194" rtl="0" eaLnBrk="1" latinLnBrk="0" hangingPunct="1">
              <a:spcBef>
                <a:spcPct val="20000"/>
              </a:spcBef>
              <a:buFont typeface="Arial" pitchFamily="34" charset="0"/>
              <a:buNone/>
              <a:defRPr sz="1867" kern="1200">
                <a:solidFill>
                  <a:schemeClr val="accent5">
                    <a:lumMod val="50000"/>
                  </a:schemeClr>
                </a:solidFill>
                <a:latin typeface="Times New Roman" panose="02020603050405020304" pitchFamily="18" charset="0"/>
                <a:ea typeface="+mn-ea"/>
                <a:cs typeface="Times New Roman" panose="02020603050405020304" pitchFamily="18" charset="0"/>
              </a:defRPr>
            </a:lvl1pPr>
            <a:lvl2pPr marL="1414831" indent="-544166" algn="l" defTabSz="4179194" rtl="0" eaLnBrk="1" latinLnBrk="0" hangingPunct="1">
              <a:spcBef>
                <a:spcPct val="20000"/>
              </a:spcBef>
              <a:buFont typeface="Arial" pitchFamily="34" charset="0"/>
              <a:buChar char="–"/>
              <a:defRPr sz="2400" kern="1200">
                <a:solidFill>
                  <a:schemeClr val="tx1"/>
                </a:solidFill>
                <a:latin typeface="Trebuchet MS" pitchFamily="34" charset="0"/>
                <a:ea typeface="+mn-ea"/>
                <a:cs typeface="+mn-cs"/>
              </a:defRPr>
            </a:lvl2pPr>
            <a:lvl3pPr marL="1958998" indent="-544166" algn="l" defTabSz="4179194" rtl="0" eaLnBrk="1" latinLnBrk="0" hangingPunct="1">
              <a:spcBef>
                <a:spcPct val="20000"/>
              </a:spcBef>
              <a:buFont typeface="Arial" pitchFamily="34" charset="0"/>
              <a:buChar char="•"/>
              <a:defRPr sz="2400" kern="1200">
                <a:solidFill>
                  <a:schemeClr val="tx1"/>
                </a:solidFill>
                <a:latin typeface="Trebuchet MS" pitchFamily="34" charset="0"/>
                <a:ea typeface="+mn-ea"/>
                <a:cs typeface="+mn-cs"/>
              </a:defRPr>
            </a:lvl3pPr>
            <a:lvl4pPr marL="2557580" indent="-598584" algn="l" defTabSz="4179194" rtl="0" eaLnBrk="1" latinLnBrk="0" hangingPunct="1">
              <a:spcBef>
                <a:spcPct val="20000"/>
              </a:spcBef>
              <a:buFont typeface="Arial" pitchFamily="34" charset="0"/>
              <a:buChar char="–"/>
              <a:defRPr sz="2400" kern="1200">
                <a:solidFill>
                  <a:schemeClr val="tx1"/>
                </a:solidFill>
                <a:latin typeface="Trebuchet MS" pitchFamily="34" charset="0"/>
                <a:ea typeface="+mn-ea"/>
                <a:cs typeface="+mn-cs"/>
              </a:defRPr>
            </a:lvl4pPr>
            <a:lvl5pPr marL="2992913" indent="-435333" algn="l" defTabSz="4179194" rtl="0" eaLnBrk="1" latinLnBrk="0" hangingPunct="1">
              <a:spcBef>
                <a:spcPct val="20000"/>
              </a:spcBef>
              <a:buFont typeface="Arial" pitchFamily="34" charset="0"/>
              <a:buChar char="»"/>
              <a:defRPr sz="2400" kern="1200">
                <a:solidFill>
                  <a:schemeClr val="tx1"/>
                </a:solidFill>
                <a:latin typeface="Trebuchet MS" pitchFamily="34" charset="0"/>
                <a:ea typeface="+mn-ea"/>
                <a:cs typeface="+mn-cs"/>
              </a:defRPr>
            </a:lvl5pPr>
            <a:lvl6pPr marL="11492786"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82383"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71980"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61577"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9pPr>
          </a:lstStyle>
          <a:p>
            <a:pPr marL="457200" indent="-457200">
              <a:buFont typeface="Arial" panose="020B0604020202020204" pitchFamily="34" charset="0"/>
              <a:buChar char="•"/>
            </a:pPr>
            <a:r>
              <a:rPr lang="en-US" sz="3800" dirty="0"/>
              <a:t>The CORHA website features additional information on CORHA and hosts the CORHA Resource Clearinghouse CORHA: www.CORHA.org.</a:t>
            </a:r>
          </a:p>
          <a:p>
            <a:pPr marL="457200" indent="-457200">
              <a:buFont typeface="Arial" panose="020B0604020202020204" pitchFamily="34" charset="0"/>
              <a:buChar char="•"/>
            </a:pPr>
            <a:r>
              <a:rPr lang="en-US" sz="3800" dirty="0"/>
              <a:t>The </a:t>
            </a:r>
            <a:r>
              <a:rPr lang="en-US" sz="3800" i="1" dirty="0"/>
              <a:t>CORHA Insider </a:t>
            </a:r>
            <a:r>
              <a:rPr lang="en-US" sz="3800" dirty="0"/>
              <a:t>newsletter highlights timely and relevant news and resources on HAI/AR outbreaks. Subscribe to the newsletter at www.CORHA.org.</a:t>
            </a:r>
          </a:p>
          <a:p>
            <a:pPr marL="457200" indent="-457200">
              <a:buFont typeface="Arial" panose="020B0604020202020204" pitchFamily="34" charset="0"/>
              <a:buChar char="•"/>
            </a:pPr>
            <a:r>
              <a:rPr lang="en-US" sz="3800" dirty="0"/>
              <a:t>Email info@CORHA.org with questions or comments.</a:t>
            </a:r>
          </a:p>
        </p:txBody>
      </p:sp>
      <p:sp>
        <p:nvSpPr>
          <p:cNvPr id="53" name="Text Placeholder 228">
            <a:extLst>
              <a:ext uri="{FF2B5EF4-FFF2-40B4-BE49-F238E27FC236}">
                <a16:creationId xmlns:a16="http://schemas.microsoft.com/office/drawing/2014/main" id="{2578BB37-B1A0-43A2-9956-B70DC5625DE9}"/>
              </a:ext>
            </a:extLst>
          </p:cNvPr>
          <p:cNvSpPr txBox="1">
            <a:spLocks/>
          </p:cNvSpPr>
          <p:nvPr/>
        </p:nvSpPr>
        <p:spPr>
          <a:xfrm>
            <a:off x="32706641" y="17299299"/>
            <a:ext cx="10047019" cy="685881"/>
          </a:xfrm>
          <a:prstGeom prst="rect">
            <a:avLst/>
          </a:prstGeom>
          <a:noFill/>
        </p:spPr>
        <p:txBody>
          <a:bodyPr wrap="square" lIns="65304" tIns="65304" rIns="65304" bIns="65304" anchor="ctr" anchorCtr="0">
            <a:spAutoFit/>
          </a:bodyPr>
          <a:lstStyle>
            <a:lvl1pPr marL="0" indent="0" algn="ctr" defTabSz="4179194"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3395595" indent="-1305998" algn="l" defTabSz="4179194"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23993" indent="-1044801" algn="l" defTabSz="4179194" rtl="0" eaLnBrk="1" latinLnBrk="0" hangingPunct="1">
              <a:spcBef>
                <a:spcPct val="20000"/>
              </a:spcBef>
              <a:buFont typeface="Arial" pitchFamily="34" charset="0"/>
              <a:buChar char="•"/>
              <a:defRPr sz="11066" kern="1200">
                <a:solidFill>
                  <a:schemeClr val="tx1"/>
                </a:solidFill>
                <a:latin typeface="+mn-lt"/>
                <a:ea typeface="+mn-ea"/>
                <a:cs typeface="+mn-cs"/>
              </a:defRPr>
            </a:lvl3pPr>
            <a:lvl4pPr marL="7313592"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4pPr>
            <a:lvl5pPr marL="9403189"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5pPr>
            <a:lvl6pPr marL="11492786"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82383"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71980"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61577"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9pPr>
          </a:lstStyle>
          <a:p>
            <a:r>
              <a:rPr lang="en-US" sz="3600" dirty="0">
                <a:solidFill>
                  <a:schemeClr val="tx1"/>
                </a:solidFill>
                <a:latin typeface="Times New Roman" panose="02020603050405020304" pitchFamily="18" charset="0"/>
                <a:cs typeface="Times New Roman" panose="02020603050405020304" pitchFamily="18" charset="0"/>
              </a:rPr>
              <a:t>Connect with CORHA</a:t>
            </a:r>
          </a:p>
        </p:txBody>
      </p:sp>
      <p:pic>
        <p:nvPicPr>
          <p:cNvPr id="31" name="Picture 30" descr="A close up of text on a white background&#10;&#10;Description automatically generated">
            <a:extLst>
              <a:ext uri="{FF2B5EF4-FFF2-40B4-BE49-F238E27FC236}">
                <a16:creationId xmlns:a16="http://schemas.microsoft.com/office/drawing/2014/main" id="{4A5C39CA-BB56-45AB-8977-C8F7B97E5BF1}"/>
              </a:ext>
            </a:extLst>
          </p:cNvPr>
          <p:cNvPicPr>
            <a:picLocks noChangeAspect="1"/>
          </p:cNvPicPr>
          <p:nvPr/>
        </p:nvPicPr>
        <p:blipFill rotWithShape="1">
          <a:blip r:embed="rId4">
            <a:extLst>
              <a:ext uri="{28A0092B-C50C-407E-A947-70E740481C1C}">
                <a14:useLocalDpi xmlns:a14="http://schemas.microsoft.com/office/drawing/2010/main" val="0"/>
              </a:ext>
            </a:extLst>
          </a:blip>
          <a:srcRect b="9262"/>
          <a:stretch/>
        </p:blipFill>
        <p:spPr>
          <a:xfrm>
            <a:off x="1565144" y="21418141"/>
            <a:ext cx="8462587" cy="10238368"/>
          </a:xfrm>
          <a:prstGeom prst="rect">
            <a:avLst/>
          </a:prstGeom>
        </p:spPr>
      </p:pic>
    </p:spTree>
    <p:extLst>
      <p:ext uri="{BB962C8B-B14F-4D97-AF65-F5344CB8AC3E}">
        <p14:creationId xmlns:p14="http://schemas.microsoft.com/office/powerpoint/2010/main" val="3866140951"/>
      </p:ext>
    </p:extLst>
  </p:cSld>
  <p:clrMapOvr>
    <a:masterClrMapping/>
  </p:clrMapOvr>
</p:sld>
</file>

<file path=ppt/theme/theme1.xml><?xml version="1.0" encoding="utf-8"?>
<a:theme xmlns:a="http://schemas.openxmlformats.org/drawingml/2006/main" name="1_Classic 3 Columns">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4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Classic - Wide Center">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solidFill>
        <a:ln w="9525">
          <a:solidFill>
            <a:schemeClr val="tx1"/>
          </a:solidFill>
          <a:miter lim="800000"/>
          <a:headEnd/>
          <a:tailEnd/>
        </a:ln>
        <a:effectLst/>
      </a:spPr>
      <a:bodyPr wrap="none" lIns="65304" tIns="32651" rIns="65304" bIns="32651" anchor="ctr"/>
      <a:lstStyle>
        <a:defPPr>
          <a:defRPr dirty="0"/>
        </a:defPPr>
      </a:lstStyle>
    </a:spDef>
    <a:txDef>
      <a:spPr>
        <a:noFill/>
      </a:spPr>
      <a:bodyPr wrap="square" rtlCol="0">
        <a:spAutoFit/>
      </a:bodyPr>
      <a:lstStyle>
        <a:defPPr>
          <a:defRPr sz="14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PosterPresentations.com-42x72-Template</Template>
  <TotalTime>5396</TotalTime>
  <Words>705</Words>
  <Application>Microsoft Office PowerPoint</Application>
  <PresentationFormat>Custom</PresentationFormat>
  <Paragraphs>56</Paragraphs>
  <Slides>1</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vt:i4>
      </vt:variant>
    </vt:vector>
  </HeadingPairs>
  <TitlesOfParts>
    <vt:vector size="7" baseType="lpstr">
      <vt:lpstr>Arial</vt:lpstr>
      <vt:lpstr>Calibri</vt:lpstr>
      <vt:lpstr>Times New Roman</vt:lpstr>
      <vt:lpstr>Trebuchet MS</vt:lpstr>
      <vt:lpstr>1_Classic 3 Columns</vt:lpstr>
      <vt:lpstr>Classic - Wide Center</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Puja Shah</cp:lastModifiedBy>
  <cp:revision>63</cp:revision>
  <dcterms:created xsi:type="dcterms:W3CDTF">2012-02-07T00:41:31Z</dcterms:created>
  <dcterms:modified xsi:type="dcterms:W3CDTF">2019-05-30T17:50:28Z</dcterms:modified>
</cp:coreProperties>
</file>