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comments/modernComment_13B_BE870392.xml" ContentType="application/vnd.ms-powerpoint.comments+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2.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3.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4.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5.xml" ContentType="application/vnd.openxmlformats-officedocument.presentationml.notesSlide+xml"/>
  <Override PartName="/ppt/comments/modernComment_12D_ADE371DE.xml" ContentType="application/vnd.ms-powerpoint.comments+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6.xml" ContentType="application/vnd.openxmlformats-officedocument.presentationml.notesSlide+xml"/>
  <Override PartName="/ppt/comments/modernComment_12B_CE189494.xml" ContentType="application/vnd.ms-powerpoint.comments+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7.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3"/>
  </p:notesMasterIdLst>
  <p:sldIdLst>
    <p:sldId id="272" r:id="rId5"/>
    <p:sldId id="297" r:id="rId6"/>
    <p:sldId id="302" r:id="rId7"/>
    <p:sldId id="303" r:id="rId8"/>
    <p:sldId id="304" r:id="rId9"/>
    <p:sldId id="305" r:id="rId10"/>
    <p:sldId id="306" r:id="rId11"/>
    <p:sldId id="307" r:id="rId12"/>
    <p:sldId id="315" r:id="rId13"/>
    <p:sldId id="308" r:id="rId14"/>
    <p:sldId id="313" r:id="rId15"/>
    <p:sldId id="314" r:id="rId16"/>
    <p:sldId id="309" r:id="rId17"/>
    <p:sldId id="300" r:id="rId18"/>
    <p:sldId id="301" r:id="rId19"/>
    <p:sldId id="299" r:id="rId20"/>
    <p:sldId id="298" r:id="rId21"/>
    <p:sldId id="312"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5D3D007-277B-321D-807D-4C02D1760523}" name="Perz, Joseph (CDC/DDID/NCEZID/DHQP)" initials="JP" userId="Perz, Joseph (CDC/DDID/NCEZID/DHQP)"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16" autoAdjust="0"/>
    <p:restoredTop sz="74334" autoAdjust="0"/>
  </p:normalViewPr>
  <p:slideViewPr>
    <p:cSldViewPr snapToGrid="0">
      <p:cViewPr varScale="1">
        <p:scale>
          <a:sx n="78" d="100"/>
          <a:sy n="78" d="100"/>
        </p:scale>
        <p:origin x="167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liam Fritch" userId="7cbcebc9-7bcd-40bf-a73a-372796cbbed2" providerId="ADAL" clId="{16963A3E-D960-4505-9EDE-BBB940D29C41}"/>
    <pc:docChg chg="modSld">
      <pc:chgData name="William Fritch" userId="7cbcebc9-7bcd-40bf-a73a-372796cbbed2" providerId="ADAL" clId="{16963A3E-D960-4505-9EDE-BBB940D29C41}" dt="2024-02-20T22:19:46.507" v="18" actId="6549"/>
      <pc:docMkLst>
        <pc:docMk/>
      </pc:docMkLst>
      <pc:sldChg chg="modNotesTx">
        <pc:chgData name="William Fritch" userId="7cbcebc9-7bcd-40bf-a73a-372796cbbed2" providerId="ADAL" clId="{16963A3E-D960-4505-9EDE-BBB940D29C41}" dt="2024-02-20T22:18:58.592" v="0" actId="6549"/>
        <pc:sldMkLst>
          <pc:docMk/>
          <pc:sldMk cId="3985126541" sldId="297"/>
        </pc:sldMkLst>
      </pc:sldChg>
      <pc:sldChg chg="modNotesTx">
        <pc:chgData name="William Fritch" userId="7cbcebc9-7bcd-40bf-a73a-372796cbbed2" providerId="ADAL" clId="{16963A3E-D960-4505-9EDE-BBB940D29C41}" dt="2024-02-20T22:19:46.507" v="18" actId="6549"/>
        <pc:sldMkLst>
          <pc:docMk/>
          <pc:sldMk cId="3457717396" sldId="299"/>
        </pc:sldMkLst>
      </pc:sldChg>
      <pc:sldChg chg="modNotesTx">
        <pc:chgData name="William Fritch" userId="7cbcebc9-7bcd-40bf-a73a-372796cbbed2" providerId="ADAL" clId="{16963A3E-D960-4505-9EDE-BBB940D29C41}" dt="2024-02-20T22:19:42.028" v="17" actId="6549"/>
        <pc:sldMkLst>
          <pc:docMk/>
          <pc:sldMk cId="4279016473" sldId="300"/>
        </pc:sldMkLst>
      </pc:sldChg>
      <pc:sldChg chg="modNotesTx">
        <pc:chgData name="William Fritch" userId="7cbcebc9-7bcd-40bf-a73a-372796cbbed2" providerId="ADAL" clId="{16963A3E-D960-4505-9EDE-BBB940D29C41}" dt="2024-02-20T22:19:00.069" v="1" actId="6549"/>
        <pc:sldMkLst>
          <pc:docMk/>
          <pc:sldMk cId="2981667919" sldId="302"/>
        </pc:sldMkLst>
      </pc:sldChg>
      <pc:sldChg chg="modNotesTx">
        <pc:chgData name="William Fritch" userId="7cbcebc9-7bcd-40bf-a73a-372796cbbed2" providerId="ADAL" clId="{16963A3E-D960-4505-9EDE-BBB940D29C41}" dt="2024-02-20T22:19:02.800" v="3" actId="6549"/>
        <pc:sldMkLst>
          <pc:docMk/>
          <pc:sldMk cId="584621069" sldId="303"/>
        </pc:sldMkLst>
      </pc:sldChg>
      <pc:sldChg chg="modNotesTx">
        <pc:chgData name="William Fritch" userId="7cbcebc9-7bcd-40bf-a73a-372796cbbed2" providerId="ADAL" clId="{16963A3E-D960-4505-9EDE-BBB940D29C41}" dt="2024-02-20T22:19:12.874" v="7" actId="5793"/>
        <pc:sldMkLst>
          <pc:docMk/>
          <pc:sldMk cId="2135443338" sldId="304"/>
        </pc:sldMkLst>
      </pc:sldChg>
      <pc:sldChg chg="modNotesTx">
        <pc:chgData name="William Fritch" userId="7cbcebc9-7bcd-40bf-a73a-372796cbbed2" providerId="ADAL" clId="{16963A3E-D960-4505-9EDE-BBB940D29C41}" dt="2024-02-20T22:19:15.627" v="8" actId="6549"/>
        <pc:sldMkLst>
          <pc:docMk/>
          <pc:sldMk cId="2113256089" sldId="305"/>
        </pc:sldMkLst>
      </pc:sldChg>
      <pc:sldChg chg="modNotesTx">
        <pc:chgData name="William Fritch" userId="7cbcebc9-7bcd-40bf-a73a-372796cbbed2" providerId="ADAL" clId="{16963A3E-D960-4505-9EDE-BBB940D29C41}" dt="2024-02-20T22:19:18.831" v="9" actId="6549"/>
        <pc:sldMkLst>
          <pc:docMk/>
          <pc:sldMk cId="3024410921" sldId="306"/>
        </pc:sldMkLst>
      </pc:sldChg>
      <pc:sldChg chg="delCm modNotesTx">
        <pc:chgData name="William Fritch" userId="7cbcebc9-7bcd-40bf-a73a-372796cbbed2" providerId="ADAL" clId="{16963A3E-D960-4505-9EDE-BBB940D29C41}" dt="2024-02-20T22:19:26.006" v="11"/>
        <pc:sldMkLst>
          <pc:docMk/>
          <pc:sldMk cId="2429746016" sldId="307"/>
        </pc:sldMkLst>
        <pc:extLst>
          <p:ext xmlns:p="http://schemas.openxmlformats.org/presentationml/2006/main" uri="{D6D511B9-2390-475A-947B-AFAB55BFBCF1}">
            <pc226:cmChg xmlns:pc226="http://schemas.microsoft.com/office/powerpoint/2022/06/main/command" chg="del">
              <pc226:chgData name="William Fritch" userId="7cbcebc9-7bcd-40bf-a73a-372796cbbed2" providerId="ADAL" clId="{16963A3E-D960-4505-9EDE-BBB940D29C41}" dt="2024-02-20T22:19:26.006" v="11"/>
              <pc2:cmMkLst xmlns:pc2="http://schemas.microsoft.com/office/powerpoint/2019/9/main/command">
                <pc:docMk/>
                <pc:sldMk cId="2429746016" sldId="307"/>
                <pc2:cmMk id="{A19FAD42-CCB7-4642-AC27-62004C8D3060}"/>
              </pc2:cmMkLst>
            </pc226:cmChg>
          </p:ext>
        </pc:extLst>
      </pc:sldChg>
      <pc:sldChg chg="modNotesTx">
        <pc:chgData name="William Fritch" userId="7cbcebc9-7bcd-40bf-a73a-372796cbbed2" providerId="ADAL" clId="{16963A3E-D960-4505-9EDE-BBB940D29C41}" dt="2024-02-20T22:19:32.938" v="13" actId="6549"/>
        <pc:sldMkLst>
          <pc:docMk/>
          <pc:sldMk cId="435787957" sldId="308"/>
        </pc:sldMkLst>
      </pc:sldChg>
      <pc:sldChg chg="modNotesTx">
        <pc:chgData name="William Fritch" userId="7cbcebc9-7bcd-40bf-a73a-372796cbbed2" providerId="ADAL" clId="{16963A3E-D960-4505-9EDE-BBB940D29C41}" dt="2024-02-20T22:19:40.030" v="16" actId="6549"/>
        <pc:sldMkLst>
          <pc:docMk/>
          <pc:sldMk cId="3045637432" sldId="309"/>
        </pc:sldMkLst>
      </pc:sldChg>
      <pc:sldChg chg="modNotesTx">
        <pc:chgData name="William Fritch" userId="7cbcebc9-7bcd-40bf-a73a-372796cbbed2" providerId="ADAL" clId="{16963A3E-D960-4505-9EDE-BBB940D29C41}" dt="2024-02-20T22:19:35.880" v="14" actId="6549"/>
        <pc:sldMkLst>
          <pc:docMk/>
          <pc:sldMk cId="1590982253" sldId="313"/>
        </pc:sldMkLst>
      </pc:sldChg>
      <pc:sldChg chg="modNotesTx">
        <pc:chgData name="William Fritch" userId="7cbcebc9-7bcd-40bf-a73a-372796cbbed2" providerId="ADAL" clId="{16963A3E-D960-4505-9EDE-BBB940D29C41}" dt="2024-02-20T22:19:37.572" v="15" actId="6549"/>
        <pc:sldMkLst>
          <pc:docMk/>
          <pc:sldMk cId="3914740776" sldId="314"/>
        </pc:sldMkLst>
      </pc:sldChg>
      <pc:sldChg chg="modNotesTx">
        <pc:chgData name="William Fritch" userId="7cbcebc9-7bcd-40bf-a73a-372796cbbed2" providerId="ADAL" clId="{16963A3E-D960-4505-9EDE-BBB940D29C41}" dt="2024-02-20T22:19:30.776" v="12" actId="6549"/>
        <pc:sldMkLst>
          <pc:docMk/>
          <pc:sldMk cId="3196519314" sldId="315"/>
        </pc:sldMkLst>
      </pc:sldChg>
    </pc:docChg>
  </pc:docChgLst>
</pc:chgInfo>
</file>

<file path=ppt/comments/modernComment_12B_CE189494.xml><?xml version="1.0" encoding="utf-8"?>
<p188:cmLst xmlns:a="http://schemas.openxmlformats.org/drawingml/2006/main" xmlns:r="http://schemas.openxmlformats.org/officeDocument/2006/relationships" xmlns:p188="http://schemas.microsoft.com/office/powerpoint/2018/8/main">
  <p188:cm id="{A1A3F481-D27C-482F-BBB4-9DB140292A1A}" authorId="{15D3D007-277B-321D-807D-4C02D1760523}" created="2024-02-12T14:02:48.822">
    <ac:txMkLst xmlns:ac="http://schemas.microsoft.com/office/drawing/2013/main/command">
      <pc:docMk xmlns:pc="http://schemas.microsoft.com/office/powerpoint/2013/main/command"/>
      <pc:sldMk xmlns:pc="http://schemas.microsoft.com/office/powerpoint/2013/main/command" cId="3457717396" sldId="299"/>
      <ac:spMk id="6" creationId="{ACDF3F6C-2D1A-C0C1-8F88-FB77783AEC2D}"/>
      <ac:txMk cp="20" len="5">
        <ac:context len="26" hash="1444510830"/>
      </ac:txMk>
    </ac:txMkLst>
    <p188:pos x="1800381" y="752944"/>
    <p188:txBody>
      <a:bodyPr/>
      <a:lstStyle/>
      <a:p>
        <a:r>
          <a:rPr lang="en-US"/>
          <a:t>Consider elaborating as part of the script: CSTE ASTHO and NACCHO receive some funding from CDC to support Council activities. IN ADDITION, the other MO's typically have permanent staff who work for that MO and who attend Council meetings and maintain active ties with their council representatives and members.</a:t>
        </a:r>
      </a:p>
    </p188:txBody>
  </p188:cm>
</p188:cmLst>
</file>

<file path=ppt/comments/modernComment_12D_ADE371DE.xml><?xml version="1.0" encoding="utf-8"?>
<p188:cmLst xmlns:a="http://schemas.openxmlformats.org/drawingml/2006/main" xmlns:r="http://schemas.openxmlformats.org/officeDocument/2006/relationships" xmlns:p188="http://schemas.microsoft.com/office/powerpoint/2018/8/main">
  <p188:cm id="{150D3756-ADBD-4795-8D04-54D704C12337}" authorId="{15D3D007-277B-321D-807D-4C02D1760523}" created="2024-02-12T13:58:57.238">
    <ac:txMkLst xmlns:ac="http://schemas.microsoft.com/office/drawing/2013/main/command">
      <pc:docMk xmlns:pc="http://schemas.microsoft.com/office/powerpoint/2013/main/command"/>
      <pc:sldMk xmlns:pc="http://schemas.microsoft.com/office/powerpoint/2013/main/command" cId="2917364190" sldId="301"/>
      <ac:spMk id="3" creationId="{00000000-0000-0000-0000-000000000000}"/>
      <ac:txMk cp="173" len="8">
        <ac:context len="183" hash="543364967"/>
      </ac:txMk>
    </ac:txMkLst>
    <p188:pos x="3283039" y="3819229"/>
    <p188:txBody>
      <a:bodyPr/>
      <a:lstStyle/>
      <a:p>
        <a:r>
          <a:rPr lang="en-US"/>
          <a:t>Added this here -- it is important that they read the Insider. New cadence ~8x/year, before and after quarterly meetings.</a:t>
        </a:r>
      </a:p>
    </p188:txBody>
  </p188:cm>
</p188:cmLst>
</file>

<file path=ppt/comments/modernComment_13B_BE870392.xml><?xml version="1.0" encoding="utf-8"?>
<p188:cmLst xmlns:a="http://schemas.openxmlformats.org/drawingml/2006/main" xmlns:r="http://schemas.openxmlformats.org/officeDocument/2006/relationships" xmlns:p188="http://schemas.microsoft.com/office/powerpoint/2018/8/main">
  <p188:cm id="{D11D8623-3E12-4104-89AE-017DD9880930}" authorId="{15D3D007-277B-321D-807D-4C02D1760523}" created="2024-02-12T13:58:57.238">
    <ac:txMkLst xmlns:ac="http://schemas.microsoft.com/office/drawing/2013/main/command">
      <pc:docMk xmlns:pc="http://schemas.microsoft.com/office/powerpoint/2013/main/command"/>
      <pc:sldMk xmlns:pc="http://schemas.microsoft.com/office/powerpoint/2013/main/command" cId="3196519314" sldId="315"/>
      <ac:spMk id="3" creationId="{45A8F162-28B2-EF2C-A9A9-24706CDA66DE}"/>
      <ac:txMk cp="0">
        <ac:context len="1" hash="13"/>
      </ac:txMk>
    </ac:txMkLst>
    <p188:txBody>
      <a:bodyPr/>
      <a:lstStyle/>
      <a:p>
        <a:r>
          <a:rPr lang="en-US"/>
          <a:t>Added this here -- it is important that they read the Insider. New cadence ~8x/year, before and after quarterly meetings.</a:t>
        </a:r>
      </a:p>
    </p188:txBody>
  </p188:cm>
</p188:cmLst>
</file>

<file path=ppt/diagrams/_rels/data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g"/><Relationship Id="rId1" Type="http://schemas.openxmlformats.org/officeDocument/2006/relationships/image" Target="../media/image6.png"/><Relationship Id="rId4" Type="http://schemas.openxmlformats.org/officeDocument/2006/relationships/image" Target="../media/image9.jpeg"/></Relationships>
</file>

<file path=ppt/diagrams/_rels/drawing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g"/><Relationship Id="rId1" Type="http://schemas.openxmlformats.org/officeDocument/2006/relationships/image" Target="../media/image6.png"/><Relationship Id="rId4" Type="http://schemas.openxmlformats.org/officeDocument/2006/relationships/image" Target="../media/image9.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D9D4C55-15D2-442D-818B-CB117D69D8CF}" type="doc">
      <dgm:prSet loTypeId="urn:microsoft.com/office/officeart/2005/8/layout/hChevron3" loCatId="process" qsTypeId="urn:microsoft.com/office/officeart/2005/8/quickstyle/simple1" qsCatId="simple" csTypeId="urn:microsoft.com/office/officeart/2005/8/colors/accent1_2" csCatId="accent1" phldr="1"/>
      <dgm:spPr/>
    </dgm:pt>
    <dgm:pt modelId="{F53470C7-C709-4BC2-90F5-79951DA6C194}">
      <dgm:prSet phldrT="[Text]"/>
      <dgm:spPr>
        <a:solidFill>
          <a:schemeClr val="accent1"/>
        </a:solidFill>
      </dgm:spPr>
      <dgm:t>
        <a:bodyPr/>
        <a:lstStyle/>
        <a:p>
          <a:r>
            <a:rPr lang="en-US" dirty="0"/>
            <a:t>High-level Overview</a:t>
          </a:r>
        </a:p>
      </dgm:t>
    </dgm:pt>
    <dgm:pt modelId="{3E4D1BD7-B44E-47A3-A074-7088AF718CDE}" type="parTrans" cxnId="{B3CA8148-D8E7-41BD-B9D4-75B7671CA32B}">
      <dgm:prSet/>
      <dgm:spPr/>
      <dgm:t>
        <a:bodyPr/>
        <a:lstStyle/>
        <a:p>
          <a:endParaRPr lang="en-US"/>
        </a:p>
      </dgm:t>
    </dgm:pt>
    <dgm:pt modelId="{CB1FCE5E-AB55-4D49-B4A0-46C51B6380BD}" type="sibTrans" cxnId="{B3CA8148-D8E7-41BD-B9D4-75B7671CA32B}">
      <dgm:prSet/>
      <dgm:spPr/>
      <dgm:t>
        <a:bodyPr/>
        <a:lstStyle/>
        <a:p>
          <a:endParaRPr lang="en-US"/>
        </a:p>
      </dgm:t>
    </dgm:pt>
    <dgm:pt modelId="{11AF6BE2-EC77-427B-A027-6335D6C9FCDF}">
      <dgm:prSet phldrT="[Text]"/>
      <dgm:spPr>
        <a:solidFill>
          <a:schemeClr val="accent3"/>
        </a:solidFill>
      </dgm:spPr>
      <dgm:t>
        <a:bodyPr/>
        <a:lstStyle/>
        <a:p>
          <a:r>
            <a:rPr lang="en-US" dirty="0"/>
            <a:t>Organization &amp; Structure</a:t>
          </a:r>
        </a:p>
      </dgm:t>
    </dgm:pt>
    <dgm:pt modelId="{05FD304E-7E3C-447A-8AC8-2CE997F5329C}" type="parTrans" cxnId="{50F67FE3-69CE-4955-8A57-5F9D9AC5CEF5}">
      <dgm:prSet/>
      <dgm:spPr/>
      <dgm:t>
        <a:bodyPr/>
        <a:lstStyle/>
        <a:p>
          <a:endParaRPr lang="en-US"/>
        </a:p>
      </dgm:t>
    </dgm:pt>
    <dgm:pt modelId="{87C2B899-6119-436B-BD77-F482815D1A0C}" type="sibTrans" cxnId="{50F67FE3-69CE-4955-8A57-5F9D9AC5CEF5}">
      <dgm:prSet/>
      <dgm:spPr/>
      <dgm:t>
        <a:bodyPr/>
        <a:lstStyle/>
        <a:p>
          <a:endParaRPr lang="en-US"/>
        </a:p>
      </dgm:t>
    </dgm:pt>
    <dgm:pt modelId="{AEB8412C-5668-4291-93C5-663AAD4D1C01}">
      <dgm:prSet phldrT="[Text]"/>
      <dgm:spPr>
        <a:solidFill>
          <a:schemeClr val="accent3"/>
        </a:solidFill>
      </dgm:spPr>
      <dgm:t>
        <a:bodyPr/>
        <a:lstStyle/>
        <a:p>
          <a:r>
            <a:rPr lang="en-US" dirty="0"/>
            <a:t>Looking Forward</a:t>
          </a:r>
        </a:p>
      </dgm:t>
    </dgm:pt>
    <dgm:pt modelId="{ED597207-C1F5-4242-B7B7-904C0E9F9693}" type="parTrans" cxnId="{19D4FBA6-FED6-494B-943D-BD83DD55C6D2}">
      <dgm:prSet/>
      <dgm:spPr/>
      <dgm:t>
        <a:bodyPr/>
        <a:lstStyle/>
        <a:p>
          <a:endParaRPr lang="en-US"/>
        </a:p>
      </dgm:t>
    </dgm:pt>
    <dgm:pt modelId="{EBC1FE5C-469F-49B9-90C4-7947F40F5FA3}" type="sibTrans" cxnId="{19D4FBA6-FED6-494B-943D-BD83DD55C6D2}">
      <dgm:prSet/>
      <dgm:spPr/>
      <dgm:t>
        <a:bodyPr/>
        <a:lstStyle/>
        <a:p>
          <a:endParaRPr lang="en-US"/>
        </a:p>
      </dgm:t>
    </dgm:pt>
    <dgm:pt modelId="{954EC25E-5D2E-4711-A9F3-87061ED8409C}">
      <dgm:prSet/>
      <dgm:spPr>
        <a:solidFill>
          <a:schemeClr val="accent3"/>
        </a:solidFill>
      </dgm:spPr>
      <dgm:t>
        <a:bodyPr/>
        <a:lstStyle/>
        <a:p>
          <a:r>
            <a:rPr lang="en-US" dirty="0"/>
            <a:t>Strategic Map &amp; Activities</a:t>
          </a:r>
        </a:p>
      </dgm:t>
    </dgm:pt>
    <dgm:pt modelId="{5CCDDC9A-5B78-4569-A1C8-52B2EB3ECB7C}" type="parTrans" cxnId="{7B3B2BD6-6C10-4A12-9555-15E1B32DAA98}">
      <dgm:prSet/>
      <dgm:spPr/>
      <dgm:t>
        <a:bodyPr/>
        <a:lstStyle/>
        <a:p>
          <a:endParaRPr lang="en-US"/>
        </a:p>
      </dgm:t>
    </dgm:pt>
    <dgm:pt modelId="{2E62161B-7B9D-45A2-964F-E5634AD55671}" type="sibTrans" cxnId="{7B3B2BD6-6C10-4A12-9555-15E1B32DAA98}">
      <dgm:prSet/>
      <dgm:spPr/>
      <dgm:t>
        <a:bodyPr/>
        <a:lstStyle/>
        <a:p>
          <a:endParaRPr lang="en-US"/>
        </a:p>
      </dgm:t>
    </dgm:pt>
    <dgm:pt modelId="{B21B802E-D926-4C0C-85A0-B72299850CF0}">
      <dgm:prSet/>
      <dgm:spPr>
        <a:solidFill>
          <a:schemeClr val="accent3"/>
        </a:solidFill>
      </dgm:spPr>
      <dgm:t>
        <a:bodyPr/>
        <a:lstStyle/>
        <a:p>
          <a:r>
            <a:rPr lang="en-US" dirty="0"/>
            <a:t>Resources</a:t>
          </a:r>
        </a:p>
      </dgm:t>
    </dgm:pt>
    <dgm:pt modelId="{1B62C2A6-3C4B-4F1D-9386-0069F650B292}" type="parTrans" cxnId="{8CA52AEE-2C4B-49C4-8BD5-1C586ED0C5C9}">
      <dgm:prSet/>
      <dgm:spPr/>
      <dgm:t>
        <a:bodyPr/>
        <a:lstStyle/>
        <a:p>
          <a:endParaRPr lang="en-US"/>
        </a:p>
      </dgm:t>
    </dgm:pt>
    <dgm:pt modelId="{4ADF2A81-DC2A-433B-9E9A-9BA987927343}" type="sibTrans" cxnId="{8CA52AEE-2C4B-49C4-8BD5-1C586ED0C5C9}">
      <dgm:prSet/>
      <dgm:spPr/>
      <dgm:t>
        <a:bodyPr/>
        <a:lstStyle/>
        <a:p>
          <a:endParaRPr lang="en-US"/>
        </a:p>
      </dgm:t>
    </dgm:pt>
    <dgm:pt modelId="{0BF1F518-1B2B-440A-867D-A2B67975AFF4}" type="pres">
      <dgm:prSet presAssocID="{DD9D4C55-15D2-442D-818B-CB117D69D8CF}" presName="Name0" presStyleCnt="0">
        <dgm:presLayoutVars>
          <dgm:dir/>
          <dgm:resizeHandles val="exact"/>
        </dgm:presLayoutVars>
      </dgm:prSet>
      <dgm:spPr/>
    </dgm:pt>
    <dgm:pt modelId="{E883E6AC-60E6-4CA2-9849-0C487FA77139}" type="pres">
      <dgm:prSet presAssocID="{F53470C7-C709-4BC2-90F5-79951DA6C194}" presName="parTxOnly" presStyleLbl="node1" presStyleIdx="0" presStyleCnt="5" custScaleY="54712">
        <dgm:presLayoutVars>
          <dgm:bulletEnabled val="1"/>
        </dgm:presLayoutVars>
      </dgm:prSet>
      <dgm:spPr/>
    </dgm:pt>
    <dgm:pt modelId="{B5694498-5337-49BE-97FA-775904991424}" type="pres">
      <dgm:prSet presAssocID="{CB1FCE5E-AB55-4D49-B4A0-46C51B6380BD}" presName="parSpace" presStyleCnt="0"/>
      <dgm:spPr/>
    </dgm:pt>
    <dgm:pt modelId="{0F082B00-46B2-4219-9707-240906948B64}" type="pres">
      <dgm:prSet presAssocID="{11AF6BE2-EC77-427B-A027-6335D6C9FCDF}" presName="parTxOnly" presStyleLbl="node1" presStyleIdx="1" presStyleCnt="5" custScaleY="54712">
        <dgm:presLayoutVars>
          <dgm:bulletEnabled val="1"/>
        </dgm:presLayoutVars>
      </dgm:prSet>
      <dgm:spPr/>
    </dgm:pt>
    <dgm:pt modelId="{B9576337-EB5E-4F18-8CBA-ECF4ADD71ECD}" type="pres">
      <dgm:prSet presAssocID="{87C2B899-6119-436B-BD77-F482815D1A0C}" presName="parSpace" presStyleCnt="0"/>
      <dgm:spPr/>
    </dgm:pt>
    <dgm:pt modelId="{4C5686BF-4B92-4DEA-8CC7-18F4AA981183}" type="pres">
      <dgm:prSet presAssocID="{954EC25E-5D2E-4711-A9F3-87061ED8409C}" presName="parTxOnly" presStyleLbl="node1" presStyleIdx="2" presStyleCnt="5" custScaleY="54712">
        <dgm:presLayoutVars>
          <dgm:bulletEnabled val="1"/>
        </dgm:presLayoutVars>
      </dgm:prSet>
      <dgm:spPr/>
    </dgm:pt>
    <dgm:pt modelId="{0B7A056D-3331-40E1-9FE8-7F4DD81FAC60}" type="pres">
      <dgm:prSet presAssocID="{2E62161B-7B9D-45A2-964F-E5634AD55671}" presName="parSpace" presStyleCnt="0"/>
      <dgm:spPr/>
    </dgm:pt>
    <dgm:pt modelId="{7CFE8B00-CBE0-486B-83B9-030FA06655D0}" type="pres">
      <dgm:prSet presAssocID="{B21B802E-D926-4C0C-85A0-B72299850CF0}" presName="parTxOnly" presStyleLbl="node1" presStyleIdx="3" presStyleCnt="5" custScaleY="54712">
        <dgm:presLayoutVars>
          <dgm:bulletEnabled val="1"/>
        </dgm:presLayoutVars>
      </dgm:prSet>
      <dgm:spPr/>
    </dgm:pt>
    <dgm:pt modelId="{56D577BD-0840-4632-9BB6-46D8A2A96950}" type="pres">
      <dgm:prSet presAssocID="{4ADF2A81-DC2A-433B-9E9A-9BA987927343}" presName="parSpace" presStyleCnt="0"/>
      <dgm:spPr/>
    </dgm:pt>
    <dgm:pt modelId="{F52D0577-EABB-4B6C-9EAD-72030E5129A6}" type="pres">
      <dgm:prSet presAssocID="{AEB8412C-5668-4291-93C5-663AAD4D1C01}" presName="parTxOnly" presStyleLbl="node1" presStyleIdx="4" presStyleCnt="5" custScaleY="54712">
        <dgm:presLayoutVars>
          <dgm:bulletEnabled val="1"/>
        </dgm:presLayoutVars>
      </dgm:prSet>
      <dgm:spPr/>
    </dgm:pt>
  </dgm:ptLst>
  <dgm:cxnLst>
    <dgm:cxn modelId="{29C10E3A-5CAE-4B25-A2DB-FB63F2DE9A63}" type="presOf" srcId="{954EC25E-5D2E-4711-A9F3-87061ED8409C}" destId="{4C5686BF-4B92-4DEA-8CC7-18F4AA981183}" srcOrd="0" destOrd="0" presId="urn:microsoft.com/office/officeart/2005/8/layout/hChevron3"/>
    <dgm:cxn modelId="{E971D43A-F188-4A73-8BA5-5169BE2BBDA0}" type="presOf" srcId="{DD9D4C55-15D2-442D-818B-CB117D69D8CF}" destId="{0BF1F518-1B2B-440A-867D-A2B67975AFF4}" srcOrd="0" destOrd="0" presId="urn:microsoft.com/office/officeart/2005/8/layout/hChevron3"/>
    <dgm:cxn modelId="{00446F40-ABA2-4059-BFD8-A94BCECB8341}" type="presOf" srcId="{AEB8412C-5668-4291-93C5-663AAD4D1C01}" destId="{F52D0577-EABB-4B6C-9EAD-72030E5129A6}" srcOrd="0" destOrd="0" presId="urn:microsoft.com/office/officeart/2005/8/layout/hChevron3"/>
    <dgm:cxn modelId="{B3CA8148-D8E7-41BD-B9D4-75B7671CA32B}" srcId="{DD9D4C55-15D2-442D-818B-CB117D69D8CF}" destId="{F53470C7-C709-4BC2-90F5-79951DA6C194}" srcOrd="0" destOrd="0" parTransId="{3E4D1BD7-B44E-47A3-A074-7088AF718CDE}" sibTransId="{CB1FCE5E-AB55-4D49-B4A0-46C51B6380BD}"/>
    <dgm:cxn modelId="{19D4FBA6-FED6-494B-943D-BD83DD55C6D2}" srcId="{DD9D4C55-15D2-442D-818B-CB117D69D8CF}" destId="{AEB8412C-5668-4291-93C5-663AAD4D1C01}" srcOrd="4" destOrd="0" parTransId="{ED597207-C1F5-4242-B7B7-904C0E9F9693}" sibTransId="{EBC1FE5C-469F-49B9-90C4-7947F40F5FA3}"/>
    <dgm:cxn modelId="{F6A38ED0-1E1F-4912-872D-0F88F357153D}" type="presOf" srcId="{11AF6BE2-EC77-427B-A027-6335D6C9FCDF}" destId="{0F082B00-46B2-4219-9707-240906948B64}" srcOrd="0" destOrd="0" presId="urn:microsoft.com/office/officeart/2005/8/layout/hChevron3"/>
    <dgm:cxn modelId="{7B3B2BD6-6C10-4A12-9555-15E1B32DAA98}" srcId="{DD9D4C55-15D2-442D-818B-CB117D69D8CF}" destId="{954EC25E-5D2E-4711-A9F3-87061ED8409C}" srcOrd="2" destOrd="0" parTransId="{5CCDDC9A-5B78-4569-A1C8-52B2EB3ECB7C}" sibTransId="{2E62161B-7B9D-45A2-964F-E5634AD55671}"/>
    <dgm:cxn modelId="{DBDEAFE0-486C-4213-9511-C1D750127718}" type="presOf" srcId="{B21B802E-D926-4C0C-85A0-B72299850CF0}" destId="{7CFE8B00-CBE0-486B-83B9-030FA06655D0}" srcOrd="0" destOrd="0" presId="urn:microsoft.com/office/officeart/2005/8/layout/hChevron3"/>
    <dgm:cxn modelId="{50F67FE3-69CE-4955-8A57-5F9D9AC5CEF5}" srcId="{DD9D4C55-15D2-442D-818B-CB117D69D8CF}" destId="{11AF6BE2-EC77-427B-A027-6335D6C9FCDF}" srcOrd="1" destOrd="0" parTransId="{05FD304E-7E3C-447A-8AC8-2CE997F5329C}" sibTransId="{87C2B899-6119-436B-BD77-F482815D1A0C}"/>
    <dgm:cxn modelId="{8CA52AEE-2C4B-49C4-8BD5-1C586ED0C5C9}" srcId="{DD9D4C55-15D2-442D-818B-CB117D69D8CF}" destId="{B21B802E-D926-4C0C-85A0-B72299850CF0}" srcOrd="3" destOrd="0" parTransId="{1B62C2A6-3C4B-4F1D-9386-0069F650B292}" sibTransId="{4ADF2A81-DC2A-433B-9E9A-9BA987927343}"/>
    <dgm:cxn modelId="{3969DBF9-AA06-47A7-BC89-8990D1672645}" type="presOf" srcId="{F53470C7-C709-4BC2-90F5-79951DA6C194}" destId="{E883E6AC-60E6-4CA2-9849-0C487FA77139}" srcOrd="0" destOrd="0" presId="urn:microsoft.com/office/officeart/2005/8/layout/hChevron3"/>
    <dgm:cxn modelId="{62A7DCDE-803B-4820-86AB-35DFC05C4F6F}" type="presParOf" srcId="{0BF1F518-1B2B-440A-867D-A2B67975AFF4}" destId="{E883E6AC-60E6-4CA2-9849-0C487FA77139}" srcOrd="0" destOrd="0" presId="urn:microsoft.com/office/officeart/2005/8/layout/hChevron3"/>
    <dgm:cxn modelId="{2EF0E713-05F0-4E6A-A1FA-8D586372B55D}" type="presParOf" srcId="{0BF1F518-1B2B-440A-867D-A2B67975AFF4}" destId="{B5694498-5337-49BE-97FA-775904991424}" srcOrd="1" destOrd="0" presId="urn:microsoft.com/office/officeart/2005/8/layout/hChevron3"/>
    <dgm:cxn modelId="{9B1A39F3-227D-4D5C-AE8A-5B213CC8AE5D}" type="presParOf" srcId="{0BF1F518-1B2B-440A-867D-A2B67975AFF4}" destId="{0F082B00-46B2-4219-9707-240906948B64}" srcOrd="2" destOrd="0" presId="urn:microsoft.com/office/officeart/2005/8/layout/hChevron3"/>
    <dgm:cxn modelId="{B4FDDAA3-1C62-4404-9096-1F909053A63F}" type="presParOf" srcId="{0BF1F518-1B2B-440A-867D-A2B67975AFF4}" destId="{B9576337-EB5E-4F18-8CBA-ECF4ADD71ECD}" srcOrd="3" destOrd="0" presId="urn:microsoft.com/office/officeart/2005/8/layout/hChevron3"/>
    <dgm:cxn modelId="{4069345D-7DAC-40D9-87A5-1304B427B71C}" type="presParOf" srcId="{0BF1F518-1B2B-440A-867D-A2B67975AFF4}" destId="{4C5686BF-4B92-4DEA-8CC7-18F4AA981183}" srcOrd="4" destOrd="0" presId="urn:microsoft.com/office/officeart/2005/8/layout/hChevron3"/>
    <dgm:cxn modelId="{6E0180F0-4D4E-4FF5-A24F-0DD1F4692568}" type="presParOf" srcId="{0BF1F518-1B2B-440A-867D-A2B67975AFF4}" destId="{0B7A056D-3331-40E1-9FE8-7F4DD81FAC60}" srcOrd="5" destOrd="0" presId="urn:microsoft.com/office/officeart/2005/8/layout/hChevron3"/>
    <dgm:cxn modelId="{51CACF68-DEF6-497C-8B87-85A4EA5F10AD}" type="presParOf" srcId="{0BF1F518-1B2B-440A-867D-A2B67975AFF4}" destId="{7CFE8B00-CBE0-486B-83B9-030FA06655D0}" srcOrd="6" destOrd="0" presId="urn:microsoft.com/office/officeart/2005/8/layout/hChevron3"/>
    <dgm:cxn modelId="{87C9C531-643A-4384-B14F-6470B61E3FCF}" type="presParOf" srcId="{0BF1F518-1B2B-440A-867D-A2B67975AFF4}" destId="{56D577BD-0840-4632-9BB6-46D8A2A96950}" srcOrd="7" destOrd="0" presId="urn:microsoft.com/office/officeart/2005/8/layout/hChevron3"/>
    <dgm:cxn modelId="{CEFB981B-8F0B-46C3-B290-9DDCF0B6D34B}" type="presParOf" srcId="{0BF1F518-1B2B-440A-867D-A2B67975AFF4}" destId="{F52D0577-EABB-4B6C-9EAD-72030E5129A6}" srcOrd="8"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D9D4C55-15D2-442D-818B-CB117D69D8CF}" type="doc">
      <dgm:prSet loTypeId="urn:microsoft.com/office/officeart/2005/8/layout/hChevron3" loCatId="process" qsTypeId="urn:microsoft.com/office/officeart/2005/8/quickstyle/simple1" qsCatId="simple" csTypeId="urn:microsoft.com/office/officeart/2005/8/colors/accent1_2" csCatId="accent1" phldr="1"/>
      <dgm:spPr/>
    </dgm:pt>
    <dgm:pt modelId="{F53470C7-C709-4BC2-90F5-79951DA6C194}">
      <dgm:prSet phldrT="[Text]"/>
      <dgm:spPr>
        <a:solidFill>
          <a:schemeClr val="accent3"/>
        </a:solidFill>
      </dgm:spPr>
      <dgm:t>
        <a:bodyPr/>
        <a:lstStyle/>
        <a:p>
          <a:r>
            <a:rPr lang="en-US" dirty="0"/>
            <a:t>High-level Overview</a:t>
          </a:r>
        </a:p>
      </dgm:t>
    </dgm:pt>
    <dgm:pt modelId="{3E4D1BD7-B44E-47A3-A074-7088AF718CDE}" type="parTrans" cxnId="{B3CA8148-D8E7-41BD-B9D4-75B7671CA32B}">
      <dgm:prSet/>
      <dgm:spPr/>
      <dgm:t>
        <a:bodyPr/>
        <a:lstStyle/>
        <a:p>
          <a:endParaRPr lang="en-US"/>
        </a:p>
      </dgm:t>
    </dgm:pt>
    <dgm:pt modelId="{CB1FCE5E-AB55-4D49-B4A0-46C51B6380BD}" type="sibTrans" cxnId="{B3CA8148-D8E7-41BD-B9D4-75B7671CA32B}">
      <dgm:prSet/>
      <dgm:spPr/>
      <dgm:t>
        <a:bodyPr/>
        <a:lstStyle/>
        <a:p>
          <a:endParaRPr lang="en-US"/>
        </a:p>
      </dgm:t>
    </dgm:pt>
    <dgm:pt modelId="{11AF6BE2-EC77-427B-A027-6335D6C9FCDF}">
      <dgm:prSet phldrT="[Text]"/>
      <dgm:spPr>
        <a:solidFill>
          <a:schemeClr val="accent1"/>
        </a:solidFill>
      </dgm:spPr>
      <dgm:t>
        <a:bodyPr/>
        <a:lstStyle/>
        <a:p>
          <a:r>
            <a:rPr lang="en-US" dirty="0"/>
            <a:t>Organization &amp; Structure</a:t>
          </a:r>
        </a:p>
      </dgm:t>
    </dgm:pt>
    <dgm:pt modelId="{05FD304E-7E3C-447A-8AC8-2CE997F5329C}" type="parTrans" cxnId="{50F67FE3-69CE-4955-8A57-5F9D9AC5CEF5}">
      <dgm:prSet/>
      <dgm:spPr/>
      <dgm:t>
        <a:bodyPr/>
        <a:lstStyle/>
        <a:p>
          <a:endParaRPr lang="en-US"/>
        </a:p>
      </dgm:t>
    </dgm:pt>
    <dgm:pt modelId="{87C2B899-6119-436B-BD77-F482815D1A0C}" type="sibTrans" cxnId="{50F67FE3-69CE-4955-8A57-5F9D9AC5CEF5}">
      <dgm:prSet/>
      <dgm:spPr/>
      <dgm:t>
        <a:bodyPr/>
        <a:lstStyle/>
        <a:p>
          <a:endParaRPr lang="en-US"/>
        </a:p>
      </dgm:t>
    </dgm:pt>
    <dgm:pt modelId="{AEB8412C-5668-4291-93C5-663AAD4D1C01}">
      <dgm:prSet phldrT="[Text]"/>
      <dgm:spPr>
        <a:solidFill>
          <a:schemeClr val="accent3"/>
        </a:solidFill>
      </dgm:spPr>
      <dgm:t>
        <a:bodyPr/>
        <a:lstStyle/>
        <a:p>
          <a:r>
            <a:rPr lang="en-US" dirty="0"/>
            <a:t>Looking Forward</a:t>
          </a:r>
        </a:p>
      </dgm:t>
    </dgm:pt>
    <dgm:pt modelId="{ED597207-C1F5-4242-B7B7-904C0E9F9693}" type="parTrans" cxnId="{19D4FBA6-FED6-494B-943D-BD83DD55C6D2}">
      <dgm:prSet/>
      <dgm:spPr/>
      <dgm:t>
        <a:bodyPr/>
        <a:lstStyle/>
        <a:p>
          <a:endParaRPr lang="en-US"/>
        </a:p>
      </dgm:t>
    </dgm:pt>
    <dgm:pt modelId="{EBC1FE5C-469F-49B9-90C4-7947F40F5FA3}" type="sibTrans" cxnId="{19D4FBA6-FED6-494B-943D-BD83DD55C6D2}">
      <dgm:prSet/>
      <dgm:spPr/>
      <dgm:t>
        <a:bodyPr/>
        <a:lstStyle/>
        <a:p>
          <a:endParaRPr lang="en-US"/>
        </a:p>
      </dgm:t>
    </dgm:pt>
    <dgm:pt modelId="{954EC25E-5D2E-4711-A9F3-87061ED8409C}">
      <dgm:prSet/>
      <dgm:spPr>
        <a:solidFill>
          <a:schemeClr val="accent3"/>
        </a:solidFill>
      </dgm:spPr>
      <dgm:t>
        <a:bodyPr/>
        <a:lstStyle/>
        <a:p>
          <a:r>
            <a:rPr lang="en-US" dirty="0"/>
            <a:t>Strategic Map &amp; Activities</a:t>
          </a:r>
        </a:p>
      </dgm:t>
    </dgm:pt>
    <dgm:pt modelId="{5CCDDC9A-5B78-4569-A1C8-52B2EB3ECB7C}" type="parTrans" cxnId="{7B3B2BD6-6C10-4A12-9555-15E1B32DAA98}">
      <dgm:prSet/>
      <dgm:spPr/>
      <dgm:t>
        <a:bodyPr/>
        <a:lstStyle/>
        <a:p>
          <a:endParaRPr lang="en-US"/>
        </a:p>
      </dgm:t>
    </dgm:pt>
    <dgm:pt modelId="{2E62161B-7B9D-45A2-964F-E5634AD55671}" type="sibTrans" cxnId="{7B3B2BD6-6C10-4A12-9555-15E1B32DAA98}">
      <dgm:prSet/>
      <dgm:spPr/>
      <dgm:t>
        <a:bodyPr/>
        <a:lstStyle/>
        <a:p>
          <a:endParaRPr lang="en-US"/>
        </a:p>
      </dgm:t>
    </dgm:pt>
    <dgm:pt modelId="{B21B802E-D926-4C0C-85A0-B72299850CF0}">
      <dgm:prSet/>
      <dgm:spPr>
        <a:solidFill>
          <a:schemeClr val="accent3"/>
        </a:solidFill>
      </dgm:spPr>
      <dgm:t>
        <a:bodyPr/>
        <a:lstStyle/>
        <a:p>
          <a:r>
            <a:rPr lang="en-US" dirty="0"/>
            <a:t>Resources</a:t>
          </a:r>
        </a:p>
      </dgm:t>
    </dgm:pt>
    <dgm:pt modelId="{1B62C2A6-3C4B-4F1D-9386-0069F650B292}" type="parTrans" cxnId="{8CA52AEE-2C4B-49C4-8BD5-1C586ED0C5C9}">
      <dgm:prSet/>
      <dgm:spPr/>
      <dgm:t>
        <a:bodyPr/>
        <a:lstStyle/>
        <a:p>
          <a:endParaRPr lang="en-US"/>
        </a:p>
      </dgm:t>
    </dgm:pt>
    <dgm:pt modelId="{4ADF2A81-DC2A-433B-9E9A-9BA987927343}" type="sibTrans" cxnId="{8CA52AEE-2C4B-49C4-8BD5-1C586ED0C5C9}">
      <dgm:prSet/>
      <dgm:spPr/>
      <dgm:t>
        <a:bodyPr/>
        <a:lstStyle/>
        <a:p>
          <a:endParaRPr lang="en-US"/>
        </a:p>
      </dgm:t>
    </dgm:pt>
    <dgm:pt modelId="{0BF1F518-1B2B-440A-867D-A2B67975AFF4}" type="pres">
      <dgm:prSet presAssocID="{DD9D4C55-15D2-442D-818B-CB117D69D8CF}" presName="Name0" presStyleCnt="0">
        <dgm:presLayoutVars>
          <dgm:dir/>
          <dgm:resizeHandles val="exact"/>
        </dgm:presLayoutVars>
      </dgm:prSet>
      <dgm:spPr/>
    </dgm:pt>
    <dgm:pt modelId="{E883E6AC-60E6-4CA2-9849-0C487FA77139}" type="pres">
      <dgm:prSet presAssocID="{F53470C7-C709-4BC2-90F5-79951DA6C194}" presName="parTxOnly" presStyleLbl="node1" presStyleIdx="0" presStyleCnt="5" custScaleY="54712">
        <dgm:presLayoutVars>
          <dgm:bulletEnabled val="1"/>
        </dgm:presLayoutVars>
      </dgm:prSet>
      <dgm:spPr/>
    </dgm:pt>
    <dgm:pt modelId="{B5694498-5337-49BE-97FA-775904991424}" type="pres">
      <dgm:prSet presAssocID="{CB1FCE5E-AB55-4D49-B4A0-46C51B6380BD}" presName="parSpace" presStyleCnt="0"/>
      <dgm:spPr/>
    </dgm:pt>
    <dgm:pt modelId="{0F082B00-46B2-4219-9707-240906948B64}" type="pres">
      <dgm:prSet presAssocID="{11AF6BE2-EC77-427B-A027-6335D6C9FCDF}" presName="parTxOnly" presStyleLbl="node1" presStyleIdx="1" presStyleCnt="5" custScaleY="54712">
        <dgm:presLayoutVars>
          <dgm:bulletEnabled val="1"/>
        </dgm:presLayoutVars>
      </dgm:prSet>
      <dgm:spPr/>
    </dgm:pt>
    <dgm:pt modelId="{B9576337-EB5E-4F18-8CBA-ECF4ADD71ECD}" type="pres">
      <dgm:prSet presAssocID="{87C2B899-6119-436B-BD77-F482815D1A0C}" presName="parSpace" presStyleCnt="0"/>
      <dgm:spPr/>
    </dgm:pt>
    <dgm:pt modelId="{4C5686BF-4B92-4DEA-8CC7-18F4AA981183}" type="pres">
      <dgm:prSet presAssocID="{954EC25E-5D2E-4711-A9F3-87061ED8409C}" presName="parTxOnly" presStyleLbl="node1" presStyleIdx="2" presStyleCnt="5" custScaleY="54712">
        <dgm:presLayoutVars>
          <dgm:bulletEnabled val="1"/>
        </dgm:presLayoutVars>
      </dgm:prSet>
      <dgm:spPr/>
    </dgm:pt>
    <dgm:pt modelId="{0B7A056D-3331-40E1-9FE8-7F4DD81FAC60}" type="pres">
      <dgm:prSet presAssocID="{2E62161B-7B9D-45A2-964F-E5634AD55671}" presName="parSpace" presStyleCnt="0"/>
      <dgm:spPr/>
    </dgm:pt>
    <dgm:pt modelId="{7CFE8B00-CBE0-486B-83B9-030FA06655D0}" type="pres">
      <dgm:prSet presAssocID="{B21B802E-D926-4C0C-85A0-B72299850CF0}" presName="parTxOnly" presStyleLbl="node1" presStyleIdx="3" presStyleCnt="5" custScaleY="54712">
        <dgm:presLayoutVars>
          <dgm:bulletEnabled val="1"/>
        </dgm:presLayoutVars>
      </dgm:prSet>
      <dgm:spPr/>
    </dgm:pt>
    <dgm:pt modelId="{56D577BD-0840-4632-9BB6-46D8A2A96950}" type="pres">
      <dgm:prSet presAssocID="{4ADF2A81-DC2A-433B-9E9A-9BA987927343}" presName="parSpace" presStyleCnt="0"/>
      <dgm:spPr/>
    </dgm:pt>
    <dgm:pt modelId="{F52D0577-EABB-4B6C-9EAD-72030E5129A6}" type="pres">
      <dgm:prSet presAssocID="{AEB8412C-5668-4291-93C5-663AAD4D1C01}" presName="parTxOnly" presStyleLbl="node1" presStyleIdx="4" presStyleCnt="5" custScaleY="54712">
        <dgm:presLayoutVars>
          <dgm:bulletEnabled val="1"/>
        </dgm:presLayoutVars>
      </dgm:prSet>
      <dgm:spPr/>
    </dgm:pt>
  </dgm:ptLst>
  <dgm:cxnLst>
    <dgm:cxn modelId="{29C10E3A-5CAE-4B25-A2DB-FB63F2DE9A63}" type="presOf" srcId="{954EC25E-5D2E-4711-A9F3-87061ED8409C}" destId="{4C5686BF-4B92-4DEA-8CC7-18F4AA981183}" srcOrd="0" destOrd="0" presId="urn:microsoft.com/office/officeart/2005/8/layout/hChevron3"/>
    <dgm:cxn modelId="{E971D43A-F188-4A73-8BA5-5169BE2BBDA0}" type="presOf" srcId="{DD9D4C55-15D2-442D-818B-CB117D69D8CF}" destId="{0BF1F518-1B2B-440A-867D-A2B67975AFF4}" srcOrd="0" destOrd="0" presId="urn:microsoft.com/office/officeart/2005/8/layout/hChevron3"/>
    <dgm:cxn modelId="{00446F40-ABA2-4059-BFD8-A94BCECB8341}" type="presOf" srcId="{AEB8412C-5668-4291-93C5-663AAD4D1C01}" destId="{F52D0577-EABB-4B6C-9EAD-72030E5129A6}" srcOrd="0" destOrd="0" presId="urn:microsoft.com/office/officeart/2005/8/layout/hChevron3"/>
    <dgm:cxn modelId="{B3CA8148-D8E7-41BD-B9D4-75B7671CA32B}" srcId="{DD9D4C55-15D2-442D-818B-CB117D69D8CF}" destId="{F53470C7-C709-4BC2-90F5-79951DA6C194}" srcOrd="0" destOrd="0" parTransId="{3E4D1BD7-B44E-47A3-A074-7088AF718CDE}" sibTransId="{CB1FCE5E-AB55-4D49-B4A0-46C51B6380BD}"/>
    <dgm:cxn modelId="{19D4FBA6-FED6-494B-943D-BD83DD55C6D2}" srcId="{DD9D4C55-15D2-442D-818B-CB117D69D8CF}" destId="{AEB8412C-5668-4291-93C5-663AAD4D1C01}" srcOrd="4" destOrd="0" parTransId="{ED597207-C1F5-4242-B7B7-904C0E9F9693}" sibTransId="{EBC1FE5C-469F-49B9-90C4-7947F40F5FA3}"/>
    <dgm:cxn modelId="{F6A38ED0-1E1F-4912-872D-0F88F357153D}" type="presOf" srcId="{11AF6BE2-EC77-427B-A027-6335D6C9FCDF}" destId="{0F082B00-46B2-4219-9707-240906948B64}" srcOrd="0" destOrd="0" presId="urn:microsoft.com/office/officeart/2005/8/layout/hChevron3"/>
    <dgm:cxn modelId="{7B3B2BD6-6C10-4A12-9555-15E1B32DAA98}" srcId="{DD9D4C55-15D2-442D-818B-CB117D69D8CF}" destId="{954EC25E-5D2E-4711-A9F3-87061ED8409C}" srcOrd="2" destOrd="0" parTransId="{5CCDDC9A-5B78-4569-A1C8-52B2EB3ECB7C}" sibTransId="{2E62161B-7B9D-45A2-964F-E5634AD55671}"/>
    <dgm:cxn modelId="{DBDEAFE0-486C-4213-9511-C1D750127718}" type="presOf" srcId="{B21B802E-D926-4C0C-85A0-B72299850CF0}" destId="{7CFE8B00-CBE0-486B-83B9-030FA06655D0}" srcOrd="0" destOrd="0" presId="urn:microsoft.com/office/officeart/2005/8/layout/hChevron3"/>
    <dgm:cxn modelId="{50F67FE3-69CE-4955-8A57-5F9D9AC5CEF5}" srcId="{DD9D4C55-15D2-442D-818B-CB117D69D8CF}" destId="{11AF6BE2-EC77-427B-A027-6335D6C9FCDF}" srcOrd="1" destOrd="0" parTransId="{05FD304E-7E3C-447A-8AC8-2CE997F5329C}" sibTransId="{87C2B899-6119-436B-BD77-F482815D1A0C}"/>
    <dgm:cxn modelId="{8CA52AEE-2C4B-49C4-8BD5-1C586ED0C5C9}" srcId="{DD9D4C55-15D2-442D-818B-CB117D69D8CF}" destId="{B21B802E-D926-4C0C-85A0-B72299850CF0}" srcOrd="3" destOrd="0" parTransId="{1B62C2A6-3C4B-4F1D-9386-0069F650B292}" sibTransId="{4ADF2A81-DC2A-433B-9E9A-9BA987927343}"/>
    <dgm:cxn modelId="{3969DBF9-AA06-47A7-BC89-8990D1672645}" type="presOf" srcId="{F53470C7-C709-4BC2-90F5-79951DA6C194}" destId="{E883E6AC-60E6-4CA2-9849-0C487FA77139}" srcOrd="0" destOrd="0" presId="urn:microsoft.com/office/officeart/2005/8/layout/hChevron3"/>
    <dgm:cxn modelId="{62A7DCDE-803B-4820-86AB-35DFC05C4F6F}" type="presParOf" srcId="{0BF1F518-1B2B-440A-867D-A2B67975AFF4}" destId="{E883E6AC-60E6-4CA2-9849-0C487FA77139}" srcOrd="0" destOrd="0" presId="urn:microsoft.com/office/officeart/2005/8/layout/hChevron3"/>
    <dgm:cxn modelId="{2EF0E713-05F0-4E6A-A1FA-8D586372B55D}" type="presParOf" srcId="{0BF1F518-1B2B-440A-867D-A2B67975AFF4}" destId="{B5694498-5337-49BE-97FA-775904991424}" srcOrd="1" destOrd="0" presId="urn:microsoft.com/office/officeart/2005/8/layout/hChevron3"/>
    <dgm:cxn modelId="{9B1A39F3-227D-4D5C-AE8A-5B213CC8AE5D}" type="presParOf" srcId="{0BF1F518-1B2B-440A-867D-A2B67975AFF4}" destId="{0F082B00-46B2-4219-9707-240906948B64}" srcOrd="2" destOrd="0" presId="urn:microsoft.com/office/officeart/2005/8/layout/hChevron3"/>
    <dgm:cxn modelId="{B4FDDAA3-1C62-4404-9096-1F909053A63F}" type="presParOf" srcId="{0BF1F518-1B2B-440A-867D-A2B67975AFF4}" destId="{B9576337-EB5E-4F18-8CBA-ECF4ADD71ECD}" srcOrd="3" destOrd="0" presId="urn:microsoft.com/office/officeart/2005/8/layout/hChevron3"/>
    <dgm:cxn modelId="{4069345D-7DAC-40D9-87A5-1304B427B71C}" type="presParOf" srcId="{0BF1F518-1B2B-440A-867D-A2B67975AFF4}" destId="{4C5686BF-4B92-4DEA-8CC7-18F4AA981183}" srcOrd="4" destOrd="0" presId="urn:microsoft.com/office/officeart/2005/8/layout/hChevron3"/>
    <dgm:cxn modelId="{6E0180F0-4D4E-4FF5-A24F-0DD1F4692568}" type="presParOf" srcId="{0BF1F518-1B2B-440A-867D-A2B67975AFF4}" destId="{0B7A056D-3331-40E1-9FE8-7F4DD81FAC60}" srcOrd="5" destOrd="0" presId="urn:microsoft.com/office/officeart/2005/8/layout/hChevron3"/>
    <dgm:cxn modelId="{51CACF68-DEF6-497C-8B87-85A4EA5F10AD}" type="presParOf" srcId="{0BF1F518-1B2B-440A-867D-A2B67975AFF4}" destId="{7CFE8B00-CBE0-486B-83B9-030FA06655D0}" srcOrd="6" destOrd="0" presId="urn:microsoft.com/office/officeart/2005/8/layout/hChevron3"/>
    <dgm:cxn modelId="{87C9C531-643A-4384-B14F-6470B61E3FCF}" type="presParOf" srcId="{0BF1F518-1B2B-440A-867D-A2B67975AFF4}" destId="{56D577BD-0840-4632-9BB6-46D8A2A96950}" srcOrd="7" destOrd="0" presId="urn:microsoft.com/office/officeart/2005/8/layout/hChevron3"/>
    <dgm:cxn modelId="{CEFB981B-8F0B-46C3-B290-9DDCF0B6D34B}" type="presParOf" srcId="{0BF1F518-1B2B-440A-867D-A2B67975AFF4}" destId="{F52D0577-EABB-4B6C-9EAD-72030E5129A6}" srcOrd="8"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D9D4C55-15D2-442D-818B-CB117D69D8CF}" type="doc">
      <dgm:prSet loTypeId="urn:microsoft.com/office/officeart/2005/8/layout/hChevron3" loCatId="process" qsTypeId="urn:microsoft.com/office/officeart/2005/8/quickstyle/simple1" qsCatId="simple" csTypeId="urn:microsoft.com/office/officeart/2005/8/colors/accent1_2" csCatId="accent1" phldr="1"/>
      <dgm:spPr/>
    </dgm:pt>
    <dgm:pt modelId="{F53470C7-C709-4BC2-90F5-79951DA6C194}">
      <dgm:prSet phldrT="[Text]"/>
      <dgm:spPr>
        <a:solidFill>
          <a:schemeClr val="accent3"/>
        </a:solidFill>
      </dgm:spPr>
      <dgm:t>
        <a:bodyPr/>
        <a:lstStyle/>
        <a:p>
          <a:r>
            <a:rPr lang="en-US" dirty="0"/>
            <a:t>High-level Overview</a:t>
          </a:r>
        </a:p>
      </dgm:t>
    </dgm:pt>
    <dgm:pt modelId="{3E4D1BD7-B44E-47A3-A074-7088AF718CDE}" type="parTrans" cxnId="{B3CA8148-D8E7-41BD-B9D4-75B7671CA32B}">
      <dgm:prSet/>
      <dgm:spPr/>
      <dgm:t>
        <a:bodyPr/>
        <a:lstStyle/>
        <a:p>
          <a:endParaRPr lang="en-US"/>
        </a:p>
      </dgm:t>
    </dgm:pt>
    <dgm:pt modelId="{CB1FCE5E-AB55-4D49-B4A0-46C51B6380BD}" type="sibTrans" cxnId="{B3CA8148-D8E7-41BD-B9D4-75B7671CA32B}">
      <dgm:prSet/>
      <dgm:spPr/>
      <dgm:t>
        <a:bodyPr/>
        <a:lstStyle/>
        <a:p>
          <a:endParaRPr lang="en-US"/>
        </a:p>
      </dgm:t>
    </dgm:pt>
    <dgm:pt modelId="{11AF6BE2-EC77-427B-A027-6335D6C9FCDF}">
      <dgm:prSet phldrT="[Text]"/>
      <dgm:spPr>
        <a:solidFill>
          <a:schemeClr val="accent1"/>
        </a:solidFill>
      </dgm:spPr>
      <dgm:t>
        <a:bodyPr/>
        <a:lstStyle/>
        <a:p>
          <a:r>
            <a:rPr lang="en-US" dirty="0"/>
            <a:t>Organization &amp; Structure</a:t>
          </a:r>
        </a:p>
      </dgm:t>
    </dgm:pt>
    <dgm:pt modelId="{05FD304E-7E3C-447A-8AC8-2CE997F5329C}" type="parTrans" cxnId="{50F67FE3-69CE-4955-8A57-5F9D9AC5CEF5}">
      <dgm:prSet/>
      <dgm:spPr/>
      <dgm:t>
        <a:bodyPr/>
        <a:lstStyle/>
        <a:p>
          <a:endParaRPr lang="en-US"/>
        </a:p>
      </dgm:t>
    </dgm:pt>
    <dgm:pt modelId="{87C2B899-6119-436B-BD77-F482815D1A0C}" type="sibTrans" cxnId="{50F67FE3-69CE-4955-8A57-5F9D9AC5CEF5}">
      <dgm:prSet/>
      <dgm:spPr/>
      <dgm:t>
        <a:bodyPr/>
        <a:lstStyle/>
        <a:p>
          <a:endParaRPr lang="en-US"/>
        </a:p>
      </dgm:t>
    </dgm:pt>
    <dgm:pt modelId="{AEB8412C-5668-4291-93C5-663AAD4D1C01}">
      <dgm:prSet phldrT="[Text]"/>
      <dgm:spPr>
        <a:solidFill>
          <a:schemeClr val="accent3"/>
        </a:solidFill>
      </dgm:spPr>
      <dgm:t>
        <a:bodyPr/>
        <a:lstStyle/>
        <a:p>
          <a:r>
            <a:rPr lang="en-US" dirty="0"/>
            <a:t>Looking Forward</a:t>
          </a:r>
        </a:p>
      </dgm:t>
    </dgm:pt>
    <dgm:pt modelId="{ED597207-C1F5-4242-B7B7-904C0E9F9693}" type="parTrans" cxnId="{19D4FBA6-FED6-494B-943D-BD83DD55C6D2}">
      <dgm:prSet/>
      <dgm:spPr/>
      <dgm:t>
        <a:bodyPr/>
        <a:lstStyle/>
        <a:p>
          <a:endParaRPr lang="en-US"/>
        </a:p>
      </dgm:t>
    </dgm:pt>
    <dgm:pt modelId="{EBC1FE5C-469F-49B9-90C4-7947F40F5FA3}" type="sibTrans" cxnId="{19D4FBA6-FED6-494B-943D-BD83DD55C6D2}">
      <dgm:prSet/>
      <dgm:spPr/>
      <dgm:t>
        <a:bodyPr/>
        <a:lstStyle/>
        <a:p>
          <a:endParaRPr lang="en-US"/>
        </a:p>
      </dgm:t>
    </dgm:pt>
    <dgm:pt modelId="{954EC25E-5D2E-4711-A9F3-87061ED8409C}">
      <dgm:prSet/>
      <dgm:spPr>
        <a:solidFill>
          <a:schemeClr val="accent3"/>
        </a:solidFill>
      </dgm:spPr>
      <dgm:t>
        <a:bodyPr/>
        <a:lstStyle/>
        <a:p>
          <a:r>
            <a:rPr lang="en-US" dirty="0"/>
            <a:t>Strategic Map &amp; Activities</a:t>
          </a:r>
        </a:p>
      </dgm:t>
    </dgm:pt>
    <dgm:pt modelId="{5CCDDC9A-5B78-4569-A1C8-52B2EB3ECB7C}" type="parTrans" cxnId="{7B3B2BD6-6C10-4A12-9555-15E1B32DAA98}">
      <dgm:prSet/>
      <dgm:spPr/>
      <dgm:t>
        <a:bodyPr/>
        <a:lstStyle/>
        <a:p>
          <a:endParaRPr lang="en-US"/>
        </a:p>
      </dgm:t>
    </dgm:pt>
    <dgm:pt modelId="{2E62161B-7B9D-45A2-964F-E5634AD55671}" type="sibTrans" cxnId="{7B3B2BD6-6C10-4A12-9555-15E1B32DAA98}">
      <dgm:prSet/>
      <dgm:spPr/>
      <dgm:t>
        <a:bodyPr/>
        <a:lstStyle/>
        <a:p>
          <a:endParaRPr lang="en-US"/>
        </a:p>
      </dgm:t>
    </dgm:pt>
    <dgm:pt modelId="{B21B802E-D926-4C0C-85A0-B72299850CF0}">
      <dgm:prSet/>
      <dgm:spPr>
        <a:solidFill>
          <a:schemeClr val="accent3"/>
        </a:solidFill>
      </dgm:spPr>
      <dgm:t>
        <a:bodyPr/>
        <a:lstStyle/>
        <a:p>
          <a:r>
            <a:rPr lang="en-US" dirty="0"/>
            <a:t>Resources</a:t>
          </a:r>
        </a:p>
      </dgm:t>
    </dgm:pt>
    <dgm:pt modelId="{1B62C2A6-3C4B-4F1D-9386-0069F650B292}" type="parTrans" cxnId="{8CA52AEE-2C4B-49C4-8BD5-1C586ED0C5C9}">
      <dgm:prSet/>
      <dgm:spPr/>
      <dgm:t>
        <a:bodyPr/>
        <a:lstStyle/>
        <a:p>
          <a:endParaRPr lang="en-US"/>
        </a:p>
      </dgm:t>
    </dgm:pt>
    <dgm:pt modelId="{4ADF2A81-DC2A-433B-9E9A-9BA987927343}" type="sibTrans" cxnId="{8CA52AEE-2C4B-49C4-8BD5-1C586ED0C5C9}">
      <dgm:prSet/>
      <dgm:spPr/>
      <dgm:t>
        <a:bodyPr/>
        <a:lstStyle/>
        <a:p>
          <a:endParaRPr lang="en-US"/>
        </a:p>
      </dgm:t>
    </dgm:pt>
    <dgm:pt modelId="{0BF1F518-1B2B-440A-867D-A2B67975AFF4}" type="pres">
      <dgm:prSet presAssocID="{DD9D4C55-15D2-442D-818B-CB117D69D8CF}" presName="Name0" presStyleCnt="0">
        <dgm:presLayoutVars>
          <dgm:dir/>
          <dgm:resizeHandles val="exact"/>
        </dgm:presLayoutVars>
      </dgm:prSet>
      <dgm:spPr/>
    </dgm:pt>
    <dgm:pt modelId="{E883E6AC-60E6-4CA2-9849-0C487FA77139}" type="pres">
      <dgm:prSet presAssocID="{F53470C7-C709-4BC2-90F5-79951DA6C194}" presName="parTxOnly" presStyleLbl="node1" presStyleIdx="0" presStyleCnt="5" custScaleY="54712">
        <dgm:presLayoutVars>
          <dgm:bulletEnabled val="1"/>
        </dgm:presLayoutVars>
      </dgm:prSet>
      <dgm:spPr/>
    </dgm:pt>
    <dgm:pt modelId="{B5694498-5337-49BE-97FA-775904991424}" type="pres">
      <dgm:prSet presAssocID="{CB1FCE5E-AB55-4D49-B4A0-46C51B6380BD}" presName="parSpace" presStyleCnt="0"/>
      <dgm:spPr/>
    </dgm:pt>
    <dgm:pt modelId="{0F082B00-46B2-4219-9707-240906948B64}" type="pres">
      <dgm:prSet presAssocID="{11AF6BE2-EC77-427B-A027-6335D6C9FCDF}" presName="parTxOnly" presStyleLbl="node1" presStyleIdx="1" presStyleCnt="5" custScaleY="54712">
        <dgm:presLayoutVars>
          <dgm:bulletEnabled val="1"/>
        </dgm:presLayoutVars>
      </dgm:prSet>
      <dgm:spPr/>
    </dgm:pt>
    <dgm:pt modelId="{B9576337-EB5E-4F18-8CBA-ECF4ADD71ECD}" type="pres">
      <dgm:prSet presAssocID="{87C2B899-6119-436B-BD77-F482815D1A0C}" presName="parSpace" presStyleCnt="0"/>
      <dgm:spPr/>
    </dgm:pt>
    <dgm:pt modelId="{4C5686BF-4B92-4DEA-8CC7-18F4AA981183}" type="pres">
      <dgm:prSet presAssocID="{954EC25E-5D2E-4711-A9F3-87061ED8409C}" presName="parTxOnly" presStyleLbl="node1" presStyleIdx="2" presStyleCnt="5" custScaleY="54712">
        <dgm:presLayoutVars>
          <dgm:bulletEnabled val="1"/>
        </dgm:presLayoutVars>
      </dgm:prSet>
      <dgm:spPr/>
    </dgm:pt>
    <dgm:pt modelId="{0B7A056D-3331-40E1-9FE8-7F4DD81FAC60}" type="pres">
      <dgm:prSet presAssocID="{2E62161B-7B9D-45A2-964F-E5634AD55671}" presName="parSpace" presStyleCnt="0"/>
      <dgm:spPr/>
    </dgm:pt>
    <dgm:pt modelId="{7CFE8B00-CBE0-486B-83B9-030FA06655D0}" type="pres">
      <dgm:prSet presAssocID="{B21B802E-D926-4C0C-85A0-B72299850CF0}" presName="parTxOnly" presStyleLbl="node1" presStyleIdx="3" presStyleCnt="5" custScaleY="54712">
        <dgm:presLayoutVars>
          <dgm:bulletEnabled val="1"/>
        </dgm:presLayoutVars>
      </dgm:prSet>
      <dgm:spPr/>
    </dgm:pt>
    <dgm:pt modelId="{56D577BD-0840-4632-9BB6-46D8A2A96950}" type="pres">
      <dgm:prSet presAssocID="{4ADF2A81-DC2A-433B-9E9A-9BA987927343}" presName="parSpace" presStyleCnt="0"/>
      <dgm:spPr/>
    </dgm:pt>
    <dgm:pt modelId="{F52D0577-EABB-4B6C-9EAD-72030E5129A6}" type="pres">
      <dgm:prSet presAssocID="{AEB8412C-5668-4291-93C5-663AAD4D1C01}" presName="parTxOnly" presStyleLbl="node1" presStyleIdx="4" presStyleCnt="5" custScaleY="54712">
        <dgm:presLayoutVars>
          <dgm:bulletEnabled val="1"/>
        </dgm:presLayoutVars>
      </dgm:prSet>
      <dgm:spPr/>
    </dgm:pt>
  </dgm:ptLst>
  <dgm:cxnLst>
    <dgm:cxn modelId="{29C10E3A-5CAE-4B25-A2DB-FB63F2DE9A63}" type="presOf" srcId="{954EC25E-5D2E-4711-A9F3-87061ED8409C}" destId="{4C5686BF-4B92-4DEA-8CC7-18F4AA981183}" srcOrd="0" destOrd="0" presId="urn:microsoft.com/office/officeart/2005/8/layout/hChevron3"/>
    <dgm:cxn modelId="{E971D43A-F188-4A73-8BA5-5169BE2BBDA0}" type="presOf" srcId="{DD9D4C55-15D2-442D-818B-CB117D69D8CF}" destId="{0BF1F518-1B2B-440A-867D-A2B67975AFF4}" srcOrd="0" destOrd="0" presId="urn:microsoft.com/office/officeart/2005/8/layout/hChevron3"/>
    <dgm:cxn modelId="{00446F40-ABA2-4059-BFD8-A94BCECB8341}" type="presOf" srcId="{AEB8412C-5668-4291-93C5-663AAD4D1C01}" destId="{F52D0577-EABB-4B6C-9EAD-72030E5129A6}" srcOrd="0" destOrd="0" presId="urn:microsoft.com/office/officeart/2005/8/layout/hChevron3"/>
    <dgm:cxn modelId="{B3CA8148-D8E7-41BD-B9D4-75B7671CA32B}" srcId="{DD9D4C55-15D2-442D-818B-CB117D69D8CF}" destId="{F53470C7-C709-4BC2-90F5-79951DA6C194}" srcOrd="0" destOrd="0" parTransId="{3E4D1BD7-B44E-47A3-A074-7088AF718CDE}" sibTransId="{CB1FCE5E-AB55-4D49-B4A0-46C51B6380BD}"/>
    <dgm:cxn modelId="{19D4FBA6-FED6-494B-943D-BD83DD55C6D2}" srcId="{DD9D4C55-15D2-442D-818B-CB117D69D8CF}" destId="{AEB8412C-5668-4291-93C5-663AAD4D1C01}" srcOrd="4" destOrd="0" parTransId="{ED597207-C1F5-4242-B7B7-904C0E9F9693}" sibTransId="{EBC1FE5C-469F-49B9-90C4-7947F40F5FA3}"/>
    <dgm:cxn modelId="{F6A38ED0-1E1F-4912-872D-0F88F357153D}" type="presOf" srcId="{11AF6BE2-EC77-427B-A027-6335D6C9FCDF}" destId="{0F082B00-46B2-4219-9707-240906948B64}" srcOrd="0" destOrd="0" presId="urn:microsoft.com/office/officeart/2005/8/layout/hChevron3"/>
    <dgm:cxn modelId="{7B3B2BD6-6C10-4A12-9555-15E1B32DAA98}" srcId="{DD9D4C55-15D2-442D-818B-CB117D69D8CF}" destId="{954EC25E-5D2E-4711-A9F3-87061ED8409C}" srcOrd="2" destOrd="0" parTransId="{5CCDDC9A-5B78-4569-A1C8-52B2EB3ECB7C}" sibTransId="{2E62161B-7B9D-45A2-964F-E5634AD55671}"/>
    <dgm:cxn modelId="{DBDEAFE0-486C-4213-9511-C1D750127718}" type="presOf" srcId="{B21B802E-D926-4C0C-85A0-B72299850CF0}" destId="{7CFE8B00-CBE0-486B-83B9-030FA06655D0}" srcOrd="0" destOrd="0" presId="urn:microsoft.com/office/officeart/2005/8/layout/hChevron3"/>
    <dgm:cxn modelId="{50F67FE3-69CE-4955-8A57-5F9D9AC5CEF5}" srcId="{DD9D4C55-15D2-442D-818B-CB117D69D8CF}" destId="{11AF6BE2-EC77-427B-A027-6335D6C9FCDF}" srcOrd="1" destOrd="0" parTransId="{05FD304E-7E3C-447A-8AC8-2CE997F5329C}" sibTransId="{87C2B899-6119-436B-BD77-F482815D1A0C}"/>
    <dgm:cxn modelId="{8CA52AEE-2C4B-49C4-8BD5-1C586ED0C5C9}" srcId="{DD9D4C55-15D2-442D-818B-CB117D69D8CF}" destId="{B21B802E-D926-4C0C-85A0-B72299850CF0}" srcOrd="3" destOrd="0" parTransId="{1B62C2A6-3C4B-4F1D-9386-0069F650B292}" sibTransId="{4ADF2A81-DC2A-433B-9E9A-9BA987927343}"/>
    <dgm:cxn modelId="{3969DBF9-AA06-47A7-BC89-8990D1672645}" type="presOf" srcId="{F53470C7-C709-4BC2-90F5-79951DA6C194}" destId="{E883E6AC-60E6-4CA2-9849-0C487FA77139}" srcOrd="0" destOrd="0" presId="urn:microsoft.com/office/officeart/2005/8/layout/hChevron3"/>
    <dgm:cxn modelId="{62A7DCDE-803B-4820-86AB-35DFC05C4F6F}" type="presParOf" srcId="{0BF1F518-1B2B-440A-867D-A2B67975AFF4}" destId="{E883E6AC-60E6-4CA2-9849-0C487FA77139}" srcOrd="0" destOrd="0" presId="urn:microsoft.com/office/officeart/2005/8/layout/hChevron3"/>
    <dgm:cxn modelId="{2EF0E713-05F0-4E6A-A1FA-8D586372B55D}" type="presParOf" srcId="{0BF1F518-1B2B-440A-867D-A2B67975AFF4}" destId="{B5694498-5337-49BE-97FA-775904991424}" srcOrd="1" destOrd="0" presId="urn:microsoft.com/office/officeart/2005/8/layout/hChevron3"/>
    <dgm:cxn modelId="{9B1A39F3-227D-4D5C-AE8A-5B213CC8AE5D}" type="presParOf" srcId="{0BF1F518-1B2B-440A-867D-A2B67975AFF4}" destId="{0F082B00-46B2-4219-9707-240906948B64}" srcOrd="2" destOrd="0" presId="urn:microsoft.com/office/officeart/2005/8/layout/hChevron3"/>
    <dgm:cxn modelId="{B4FDDAA3-1C62-4404-9096-1F909053A63F}" type="presParOf" srcId="{0BF1F518-1B2B-440A-867D-A2B67975AFF4}" destId="{B9576337-EB5E-4F18-8CBA-ECF4ADD71ECD}" srcOrd="3" destOrd="0" presId="urn:microsoft.com/office/officeart/2005/8/layout/hChevron3"/>
    <dgm:cxn modelId="{4069345D-7DAC-40D9-87A5-1304B427B71C}" type="presParOf" srcId="{0BF1F518-1B2B-440A-867D-A2B67975AFF4}" destId="{4C5686BF-4B92-4DEA-8CC7-18F4AA981183}" srcOrd="4" destOrd="0" presId="urn:microsoft.com/office/officeart/2005/8/layout/hChevron3"/>
    <dgm:cxn modelId="{6E0180F0-4D4E-4FF5-A24F-0DD1F4692568}" type="presParOf" srcId="{0BF1F518-1B2B-440A-867D-A2B67975AFF4}" destId="{0B7A056D-3331-40E1-9FE8-7F4DD81FAC60}" srcOrd="5" destOrd="0" presId="urn:microsoft.com/office/officeart/2005/8/layout/hChevron3"/>
    <dgm:cxn modelId="{51CACF68-DEF6-497C-8B87-85A4EA5F10AD}" type="presParOf" srcId="{0BF1F518-1B2B-440A-867D-A2B67975AFF4}" destId="{7CFE8B00-CBE0-486B-83B9-030FA06655D0}" srcOrd="6" destOrd="0" presId="urn:microsoft.com/office/officeart/2005/8/layout/hChevron3"/>
    <dgm:cxn modelId="{87C9C531-643A-4384-B14F-6470B61E3FCF}" type="presParOf" srcId="{0BF1F518-1B2B-440A-867D-A2B67975AFF4}" destId="{56D577BD-0840-4632-9BB6-46D8A2A96950}" srcOrd="7" destOrd="0" presId="urn:microsoft.com/office/officeart/2005/8/layout/hChevron3"/>
    <dgm:cxn modelId="{CEFB981B-8F0B-46C3-B290-9DDCF0B6D34B}" type="presParOf" srcId="{0BF1F518-1B2B-440A-867D-A2B67975AFF4}" destId="{F52D0577-EABB-4B6C-9EAD-72030E5129A6}" srcOrd="8"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40FF721-ACF5-40D0-BD36-44E27BF75F4D}" type="doc">
      <dgm:prSet loTypeId="urn:microsoft.com/office/officeart/2005/8/layout/pList1" loCatId="list" qsTypeId="urn:microsoft.com/office/officeart/2005/8/quickstyle/simple1" qsCatId="simple" csTypeId="urn:microsoft.com/office/officeart/2005/8/colors/accent1_2" csCatId="accent1" phldr="1"/>
      <dgm:spPr/>
      <dgm:t>
        <a:bodyPr/>
        <a:lstStyle/>
        <a:p>
          <a:endParaRPr lang="en-US"/>
        </a:p>
      </dgm:t>
    </dgm:pt>
    <dgm:pt modelId="{AD8C60AF-99EF-49CF-959D-39C80CAB3BA8}">
      <dgm:prSet phldrT="[Text]" custT="1"/>
      <dgm:spPr>
        <a:xfrm>
          <a:off x="807" y="1110822"/>
          <a:ext cx="1667446" cy="480543"/>
        </a:xfrm>
        <a:prstGeom prst="rect">
          <a:avLst/>
        </a:prstGeom>
        <a:noFill/>
        <a:ln>
          <a:noFill/>
        </a:ln>
        <a:effectLst/>
      </dgm:spPr>
      <dgm:t>
        <a:bodyPr/>
        <a:lstStyle/>
        <a:p>
          <a:pPr>
            <a:buNone/>
          </a:pPr>
          <a:r>
            <a:rPr lang="en-US" sz="1400" b="1" dirty="0">
              <a:solidFill>
                <a:srgbClr val="4472C4"/>
              </a:solidFill>
              <a:latin typeface="Calibri" panose="020F0502020204030204"/>
              <a:ea typeface="+mn-ea"/>
              <a:cs typeface="+mn-cs"/>
            </a:rPr>
            <a:t>Natasha Bagdasarian, MD, MPH</a:t>
          </a:r>
          <a:endParaRPr lang="en-US" sz="1400" dirty="0">
            <a:solidFill>
              <a:srgbClr val="4472C4"/>
            </a:solidFill>
            <a:latin typeface="Calibri" panose="020F0502020204030204"/>
            <a:ea typeface="+mn-ea"/>
            <a:cs typeface="+mn-cs"/>
          </a:endParaRPr>
        </a:p>
        <a:p>
          <a:pPr>
            <a:buNone/>
          </a:pPr>
          <a:r>
            <a:rPr lang="en-US" sz="1200" dirty="0">
              <a:solidFill>
                <a:sysClr val="windowText" lastClr="000000">
                  <a:hueOff val="0"/>
                  <a:satOff val="0"/>
                  <a:lumOff val="0"/>
                  <a:alphaOff val="0"/>
                </a:sysClr>
              </a:solidFill>
              <a:latin typeface="Calibri" panose="020F0502020204030204"/>
              <a:ea typeface="+mn-ea"/>
              <a:cs typeface="+mn-cs"/>
            </a:rPr>
            <a:t>Association of State and Territorial Health Officials (ASTHO) Representative</a:t>
          </a:r>
        </a:p>
        <a:p>
          <a:pPr>
            <a:buNone/>
          </a:pPr>
          <a:r>
            <a:rPr lang="en-US" sz="1200" i="1" dirty="0">
              <a:solidFill>
                <a:sysClr val="windowText" lastClr="000000">
                  <a:hueOff val="0"/>
                  <a:satOff val="0"/>
                  <a:lumOff val="0"/>
                  <a:alphaOff val="0"/>
                </a:sysClr>
              </a:solidFill>
              <a:latin typeface="Calibri" panose="020F0502020204030204"/>
              <a:ea typeface="+mn-ea"/>
              <a:cs typeface="+mn-cs"/>
            </a:rPr>
            <a:t>Co-chair</a:t>
          </a:r>
        </a:p>
      </dgm:t>
    </dgm:pt>
    <dgm:pt modelId="{832E2880-80AF-4B5E-A4DC-D2ADC83EE932}" type="parTrans" cxnId="{75D439AE-7DC7-4FF3-BADF-8EBD0965CE19}">
      <dgm:prSet/>
      <dgm:spPr/>
      <dgm:t>
        <a:bodyPr/>
        <a:lstStyle/>
        <a:p>
          <a:endParaRPr lang="en-US"/>
        </a:p>
      </dgm:t>
    </dgm:pt>
    <dgm:pt modelId="{5C95599E-E53C-46EA-AADB-CA9404734752}" type="sibTrans" cxnId="{75D439AE-7DC7-4FF3-BADF-8EBD0965CE19}">
      <dgm:prSet/>
      <dgm:spPr/>
      <dgm:t>
        <a:bodyPr/>
        <a:lstStyle/>
        <a:p>
          <a:endParaRPr lang="en-US"/>
        </a:p>
      </dgm:t>
    </dgm:pt>
    <dgm:pt modelId="{CEFB47E0-B35D-4DE6-990D-AB608C71AB38}">
      <dgm:prSet phldrT="[Text]" custT="1"/>
      <dgm:spPr>
        <a:xfrm>
          <a:off x="1797835" y="1110822"/>
          <a:ext cx="1295265" cy="480543"/>
        </a:xfrm>
        <a:prstGeom prst="rect">
          <a:avLst/>
        </a:prstGeom>
        <a:noFill/>
        <a:ln>
          <a:noFill/>
        </a:ln>
        <a:effectLst/>
      </dgm:spPr>
      <dgm:t>
        <a:bodyPr/>
        <a:lstStyle/>
        <a:p>
          <a:pPr algn="ctr">
            <a:buNone/>
          </a:pPr>
          <a:r>
            <a:rPr lang="en-US" sz="1400" b="1" dirty="0">
              <a:solidFill>
                <a:srgbClr val="4472C4"/>
              </a:solidFill>
              <a:latin typeface="Calibri" panose="020F0502020204030204"/>
              <a:ea typeface="+mn-ea"/>
              <a:cs typeface="+mn-cs"/>
            </a:rPr>
            <a:t>Erin Epson, MD, </a:t>
          </a:r>
        </a:p>
        <a:p>
          <a:pPr algn="ctr">
            <a:buNone/>
          </a:pPr>
          <a:r>
            <a:rPr lang="en-US" sz="1200" dirty="0">
              <a:solidFill>
                <a:sysClr val="windowText" lastClr="000000">
                  <a:hueOff val="0"/>
                  <a:satOff val="0"/>
                  <a:lumOff val="0"/>
                  <a:alphaOff val="0"/>
                </a:sysClr>
              </a:solidFill>
              <a:latin typeface="Calibri" panose="020F0502020204030204"/>
              <a:ea typeface="+mn-ea"/>
              <a:cs typeface="+mn-cs"/>
            </a:rPr>
            <a:t>Council of State and Territorial Epidemiologists (CSTE) Representative</a:t>
          </a:r>
        </a:p>
        <a:p>
          <a:pPr algn="ctr">
            <a:buNone/>
          </a:pPr>
          <a:r>
            <a:rPr lang="en-US" sz="1200" i="1" dirty="0">
              <a:solidFill>
                <a:sysClr val="windowText" lastClr="000000">
                  <a:hueOff val="0"/>
                  <a:satOff val="0"/>
                  <a:lumOff val="0"/>
                  <a:alphaOff val="0"/>
                </a:sysClr>
              </a:solidFill>
              <a:latin typeface="Calibri" panose="020F0502020204030204"/>
              <a:ea typeface="+mn-ea"/>
              <a:cs typeface="+mn-cs"/>
            </a:rPr>
            <a:t>Co-chair</a:t>
          </a:r>
        </a:p>
      </dgm:t>
    </dgm:pt>
    <dgm:pt modelId="{1E8566AF-7B06-49AC-A509-CD34569C40F8}" type="parTrans" cxnId="{516BF309-697C-4EF3-9E8B-580629B5F88F}">
      <dgm:prSet/>
      <dgm:spPr/>
      <dgm:t>
        <a:bodyPr/>
        <a:lstStyle/>
        <a:p>
          <a:endParaRPr lang="en-US"/>
        </a:p>
      </dgm:t>
    </dgm:pt>
    <dgm:pt modelId="{681966C9-E5D4-4EE5-9421-E92B8483885F}" type="sibTrans" cxnId="{516BF309-697C-4EF3-9E8B-580629B5F88F}">
      <dgm:prSet/>
      <dgm:spPr/>
      <dgm:t>
        <a:bodyPr/>
        <a:lstStyle/>
        <a:p>
          <a:endParaRPr lang="en-US"/>
        </a:p>
      </dgm:t>
    </dgm:pt>
    <dgm:pt modelId="{CADC2BD6-8D4D-4AC4-B523-B7887DF71332}">
      <dgm:prSet phldrT="[Text]" custT="1"/>
      <dgm:spPr>
        <a:xfrm>
          <a:off x="4647527" y="1110822"/>
          <a:ext cx="1295265" cy="480543"/>
        </a:xfrm>
        <a:prstGeom prst="rect">
          <a:avLst/>
        </a:prstGeom>
        <a:noFill/>
        <a:ln>
          <a:noFill/>
        </a:ln>
        <a:effectLst/>
      </dgm:spPr>
      <dgm:t>
        <a:bodyPr/>
        <a:lstStyle/>
        <a:p>
          <a:pPr>
            <a:buNone/>
          </a:pPr>
          <a:r>
            <a:rPr lang="en-US" sz="1400" b="1" dirty="0">
              <a:solidFill>
                <a:srgbClr val="4472C4"/>
              </a:solidFill>
              <a:latin typeface="Calibri" panose="020F0502020204030204"/>
              <a:ea typeface="+mn-ea"/>
              <a:cs typeface="+mn-cs"/>
            </a:rPr>
            <a:t>Dawn Terashita, MD, MPH</a:t>
          </a:r>
        </a:p>
        <a:p>
          <a:pPr>
            <a:buNone/>
          </a:pPr>
          <a:r>
            <a:rPr lang="en-US" sz="1200" dirty="0">
              <a:solidFill>
                <a:sysClr val="windowText" lastClr="000000">
                  <a:hueOff val="0"/>
                  <a:satOff val="0"/>
                  <a:lumOff val="0"/>
                  <a:alphaOff val="0"/>
                </a:sysClr>
              </a:solidFill>
              <a:latin typeface="Calibri" panose="020F0502020204030204"/>
              <a:ea typeface="+mn-ea"/>
              <a:cs typeface="+mn-cs"/>
            </a:rPr>
            <a:t>National Association of County and City Health Officials (NACCHO) Representative</a:t>
          </a:r>
        </a:p>
      </dgm:t>
    </dgm:pt>
    <dgm:pt modelId="{18FC6A39-E81E-430A-A595-3A8324F220DC}" type="sibTrans" cxnId="{AEF959D4-CC96-41FA-90B8-64C810E4D095}">
      <dgm:prSet/>
      <dgm:spPr/>
      <dgm:t>
        <a:bodyPr/>
        <a:lstStyle/>
        <a:p>
          <a:endParaRPr lang="en-US"/>
        </a:p>
      </dgm:t>
    </dgm:pt>
    <dgm:pt modelId="{86506ADC-7E70-422A-BD7C-E8CFD8339B39}" type="parTrans" cxnId="{AEF959D4-CC96-41FA-90B8-64C810E4D095}">
      <dgm:prSet/>
      <dgm:spPr/>
      <dgm:t>
        <a:bodyPr/>
        <a:lstStyle/>
        <a:p>
          <a:endParaRPr lang="en-US"/>
        </a:p>
      </dgm:t>
    </dgm:pt>
    <dgm:pt modelId="{5ECE5C82-90BF-4289-85DD-32B4B19C2FBA}">
      <dgm:prSet phldrT="[Text]" custT="1"/>
      <dgm:spPr>
        <a:xfrm>
          <a:off x="3222681" y="1110822"/>
          <a:ext cx="1295265" cy="480543"/>
        </a:xfrm>
        <a:prstGeom prst="rect">
          <a:avLst/>
        </a:prstGeom>
        <a:noFill/>
        <a:ln>
          <a:noFill/>
        </a:ln>
        <a:effectLst/>
      </dgm:spPr>
      <dgm:t>
        <a:bodyPr/>
        <a:lstStyle/>
        <a:p>
          <a:pPr>
            <a:buNone/>
          </a:pPr>
          <a:r>
            <a:rPr lang="en-US" sz="1400" b="1" dirty="0">
              <a:solidFill>
                <a:srgbClr val="4472C4"/>
              </a:solidFill>
              <a:latin typeface="Calibri" panose="020F0502020204030204"/>
              <a:ea typeface="+mn-ea"/>
              <a:cs typeface="+mn-cs"/>
            </a:rPr>
            <a:t>Joseph Perz, DrPH, MA</a:t>
          </a:r>
        </a:p>
        <a:p>
          <a:pPr>
            <a:buNone/>
          </a:pPr>
          <a:r>
            <a:rPr lang="en-US" sz="1200" dirty="0">
              <a:solidFill>
                <a:sysClr val="windowText" lastClr="000000">
                  <a:hueOff val="0"/>
                  <a:satOff val="0"/>
                  <a:lumOff val="0"/>
                  <a:alphaOff val="0"/>
                </a:sysClr>
              </a:solidFill>
              <a:latin typeface="Calibri" panose="020F0502020204030204"/>
              <a:ea typeface="+mn-ea"/>
              <a:cs typeface="+mn-cs"/>
            </a:rPr>
            <a:t>Centers for Disease Control and Prevention (CDC) Representative</a:t>
          </a:r>
        </a:p>
      </dgm:t>
    </dgm:pt>
    <dgm:pt modelId="{C4AF0013-3CF2-42FF-AFA9-E5D12BBD3096}" type="sibTrans" cxnId="{B88563EF-CA5C-42A4-85D2-CCB203595C17}">
      <dgm:prSet/>
      <dgm:spPr/>
      <dgm:t>
        <a:bodyPr/>
        <a:lstStyle/>
        <a:p>
          <a:endParaRPr lang="en-US"/>
        </a:p>
      </dgm:t>
    </dgm:pt>
    <dgm:pt modelId="{B2A0D6E7-411D-4D53-ACE0-39E4455D52B9}" type="parTrans" cxnId="{B88563EF-CA5C-42A4-85D2-CCB203595C17}">
      <dgm:prSet/>
      <dgm:spPr/>
      <dgm:t>
        <a:bodyPr/>
        <a:lstStyle/>
        <a:p>
          <a:endParaRPr lang="en-US"/>
        </a:p>
      </dgm:t>
    </dgm:pt>
    <dgm:pt modelId="{89A1103D-3D0B-4264-A94A-B8E675034E62}" type="pres">
      <dgm:prSet presAssocID="{840FF721-ACF5-40D0-BD36-44E27BF75F4D}" presName="Name0" presStyleCnt="0">
        <dgm:presLayoutVars>
          <dgm:dir/>
          <dgm:resizeHandles val="exact"/>
        </dgm:presLayoutVars>
      </dgm:prSet>
      <dgm:spPr/>
    </dgm:pt>
    <dgm:pt modelId="{65BB0E52-0DF9-4A36-A5A4-1D795D480E7A}" type="pres">
      <dgm:prSet presAssocID="{AD8C60AF-99EF-49CF-959D-39C80CAB3BA8}" presName="compNode" presStyleCnt="0"/>
      <dgm:spPr/>
    </dgm:pt>
    <dgm:pt modelId="{9347E1D5-D78D-49CF-869A-2001CC358349}" type="pres">
      <dgm:prSet presAssocID="{AD8C60AF-99EF-49CF-959D-39C80CAB3BA8}" presName="pictRect" presStyleLbl="node1" presStyleIdx="0" presStyleCnt="4" custLinFactNeighborX="1086" custLinFactNeighborY="-3941"/>
      <dgm:spPr>
        <a:xfrm>
          <a:off x="200965" y="183213"/>
          <a:ext cx="1295265" cy="892437"/>
        </a:xfrm>
        <a:prstGeom prst="roundRect">
          <a:avLst/>
        </a:prstGeom>
        <a:blipFill>
          <a:blip xmlns:r="http://schemas.openxmlformats.org/officeDocument/2006/relationships" r:embed="rId1"/>
          <a:srcRect/>
          <a:stretch>
            <a:fillRect l="-2000" r="-2000"/>
          </a:stretch>
        </a:blipFill>
        <a:ln w="12700" cap="flat" cmpd="sng" algn="ctr">
          <a:solidFill>
            <a:sysClr val="window" lastClr="FFFFFF">
              <a:hueOff val="0"/>
              <a:satOff val="0"/>
              <a:lumOff val="0"/>
              <a:alphaOff val="0"/>
            </a:sysClr>
          </a:solidFill>
          <a:prstDash val="solid"/>
          <a:miter lim="800000"/>
        </a:ln>
        <a:effectLst/>
      </dgm:spPr>
    </dgm:pt>
    <dgm:pt modelId="{22EA43C9-DEE9-4740-BB91-9BBC98DA01F4}" type="pres">
      <dgm:prSet presAssocID="{AD8C60AF-99EF-49CF-959D-39C80CAB3BA8}" presName="textRect" presStyleLbl="revTx" presStyleIdx="0" presStyleCnt="4" custScaleX="128734">
        <dgm:presLayoutVars>
          <dgm:bulletEnabled val="1"/>
        </dgm:presLayoutVars>
      </dgm:prSet>
      <dgm:spPr/>
    </dgm:pt>
    <dgm:pt modelId="{5ADACC3E-5CAA-46FB-8BCE-23248060F2DA}" type="pres">
      <dgm:prSet presAssocID="{5C95599E-E53C-46EA-AADB-CA9404734752}" presName="sibTrans" presStyleLbl="sibTrans2D1" presStyleIdx="0" presStyleCnt="0"/>
      <dgm:spPr/>
    </dgm:pt>
    <dgm:pt modelId="{3AE97A6D-06EE-4057-B70A-824AAD5F28B6}" type="pres">
      <dgm:prSet presAssocID="{CEFB47E0-B35D-4DE6-990D-AB608C71AB38}" presName="compNode" presStyleCnt="0"/>
      <dgm:spPr/>
    </dgm:pt>
    <dgm:pt modelId="{15D2136D-3051-4C25-BD1F-CBDEC4008F8F}" type="pres">
      <dgm:prSet presAssocID="{CEFB47E0-B35D-4DE6-990D-AB608C71AB38}" presName="pictRect" presStyleLbl="node1" presStyleIdx="1" presStyleCnt="4"/>
      <dgm:spPr>
        <a:xfrm>
          <a:off x="1797835" y="218384"/>
          <a:ext cx="1295265" cy="892437"/>
        </a:xfrm>
        <a:prstGeom prst="roundRect">
          <a:avLst/>
        </a:prstGeom>
        <a:blipFill>
          <a:blip xmlns:r="http://schemas.openxmlformats.org/officeDocument/2006/relationships" r:embed="rId2"/>
          <a:srcRect/>
          <a:stretch>
            <a:fillRect t="-8000" b="-8000"/>
          </a:stretch>
        </a:blipFill>
        <a:ln w="12700" cap="flat" cmpd="sng" algn="ctr">
          <a:solidFill>
            <a:sysClr val="window" lastClr="FFFFFF">
              <a:hueOff val="0"/>
              <a:satOff val="0"/>
              <a:lumOff val="0"/>
              <a:alphaOff val="0"/>
            </a:sysClr>
          </a:solidFill>
          <a:prstDash val="solid"/>
          <a:miter lim="800000"/>
        </a:ln>
        <a:effectLst/>
      </dgm:spPr>
    </dgm:pt>
    <dgm:pt modelId="{C589ACD1-EA82-4EEE-814E-9DF34BD890B6}" type="pres">
      <dgm:prSet presAssocID="{CEFB47E0-B35D-4DE6-990D-AB608C71AB38}" presName="textRect" presStyleLbl="revTx" presStyleIdx="1" presStyleCnt="4">
        <dgm:presLayoutVars>
          <dgm:bulletEnabled val="1"/>
        </dgm:presLayoutVars>
      </dgm:prSet>
      <dgm:spPr/>
    </dgm:pt>
    <dgm:pt modelId="{38BFAB7B-6872-437A-845A-EB36DE4488F2}" type="pres">
      <dgm:prSet presAssocID="{681966C9-E5D4-4EE5-9421-E92B8483885F}" presName="sibTrans" presStyleLbl="sibTrans2D1" presStyleIdx="0" presStyleCnt="0"/>
      <dgm:spPr/>
    </dgm:pt>
    <dgm:pt modelId="{88E48A7B-DDDF-42F9-A4A7-764510D6DB77}" type="pres">
      <dgm:prSet presAssocID="{5ECE5C82-90BF-4289-85DD-32B4B19C2FBA}" presName="compNode" presStyleCnt="0"/>
      <dgm:spPr/>
    </dgm:pt>
    <dgm:pt modelId="{7B1CA514-A63E-4271-947E-F17968ACE18F}" type="pres">
      <dgm:prSet presAssocID="{5ECE5C82-90BF-4289-85DD-32B4B19C2FBA}" presName="pictRect" presStyleLbl="node1" presStyleIdx="2" presStyleCnt="4"/>
      <dgm:spPr>
        <a:xfrm>
          <a:off x="3222681" y="218384"/>
          <a:ext cx="1295265" cy="892437"/>
        </a:xfrm>
        <a:prstGeom prst="roundRect">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l="-2000" r="-2000"/>
          </a:stretch>
        </a:blipFill>
        <a:ln w="12700" cap="flat" cmpd="sng" algn="ctr">
          <a:solidFill>
            <a:sysClr val="window" lastClr="FFFFFF">
              <a:hueOff val="0"/>
              <a:satOff val="0"/>
              <a:lumOff val="0"/>
              <a:alphaOff val="0"/>
            </a:sysClr>
          </a:solidFill>
          <a:prstDash val="solid"/>
          <a:miter lim="800000"/>
        </a:ln>
        <a:effectLst/>
      </dgm:spPr>
    </dgm:pt>
    <dgm:pt modelId="{87161AD0-3448-485C-9E2C-8886BED9AFA9}" type="pres">
      <dgm:prSet presAssocID="{5ECE5C82-90BF-4289-85DD-32B4B19C2FBA}" presName="textRect" presStyleLbl="revTx" presStyleIdx="2" presStyleCnt="4">
        <dgm:presLayoutVars>
          <dgm:bulletEnabled val="1"/>
        </dgm:presLayoutVars>
      </dgm:prSet>
      <dgm:spPr/>
    </dgm:pt>
    <dgm:pt modelId="{CC0A97E3-50AF-40C3-A6A0-F4FCCE8B000C}" type="pres">
      <dgm:prSet presAssocID="{C4AF0013-3CF2-42FF-AFA9-E5D12BBD3096}" presName="sibTrans" presStyleLbl="sibTrans2D1" presStyleIdx="0" presStyleCnt="0"/>
      <dgm:spPr/>
    </dgm:pt>
    <dgm:pt modelId="{8D9B8C0E-FA31-4898-960B-1118534372B1}" type="pres">
      <dgm:prSet presAssocID="{CADC2BD6-8D4D-4AC4-B523-B7887DF71332}" presName="compNode" presStyleCnt="0"/>
      <dgm:spPr/>
    </dgm:pt>
    <dgm:pt modelId="{4624DB9A-9C6B-4A0F-95AC-7E510E6AB379}" type="pres">
      <dgm:prSet presAssocID="{CADC2BD6-8D4D-4AC4-B523-B7887DF71332}" presName="pictRect" presStyleLbl="node1" presStyleIdx="3" presStyleCnt="4"/>
      <dgm:spPr>
        <a:xfrm>
          <a:off x="4647527" y="218384"/>
          <a:ext cx="1295265" cy="892437"/>
        </a:xfrm>
        <a:prstGeom prst="roundRect">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l="-2000" r="-2000"/>
          </a:stretch>
        </a:blipFill>
        <a:ln w="12700" cap="flat" cmpd="sng" algn="ctr">
          <a:solidFill>
            <a:sysClr val="window" lastClr="FFFFFF">
              <a:hueOff val="0"/>
              <a:satOff val="0"/>
              <a:lumOff val="0"/>
              <a:alphaOff val="0"/>
            </a:sysClr>
          </a:solidFill>
          <a:prstDash val="solid"/>
          <a:miter lim="800000"/>
        </a:ln>
        <a:effectLst/>
      </dgm:spPr>
    </dgm:pt>
    <dgm:pt modelId="{FAB897A0-C36D-4CDF-AB27-059053D670F3}" type="pres">
      <dgm:prSet presAssocID="{CADC2BD6-8D4D-4AC4-B523-B7887DF71332}" presName="textRect" presStyleLbl="revTx" presStyleIdx="3" presStyleCnt="4">
        <dgm:presLayoutVars>
          <dgm:bulletEnabled val="1"/>
        </dgm:presLayoutVars>
      </dgm:prSet>
      <dgm:spPr/>
    </dgm:pt>
  </dgm:ptLst>
  <dgm:cxnLst>
    <dgm:cxn modelId="{516BF309-697C-4EF3-9E8B-580629B5F88F}" srcId="{840FF721-ACF5-40D0-BD36-44E27BF75F4D}" destId="{CEFB47E0-B35D-4DE6-990D-AB608C71AB38}" srcOrd="1" destOrd="0" parTransId="{1E8566AF-7B06-49AC-A509-CD34569C40F8}" sibTransId="{681966C9-E5D4-4EE5-9421-E92B8483885F}"/>
    <dgm:cxn modelId="{C794020C-9A91-4B92-B512-6B72373B17D1}" type="presOf" srcId="{CEFB47E0-B35D-4DE6-990D-AB608C71AB38}" destId="{C589ACD1-EA82-4EEE-814E-9DF34BD890B6}" srcOrd="0" destOrd="0" presId="urn:microsoft.com/office/officeart/2005/8/layout/pList1"/>
    <dgm:cxn modelId="{F92FBD65-F533-428C-BA24-1DC66C9A929D}" type="presOf" srcId="{681966C9-E5D4-4EE5-9421-E92B8483885F}" destId="{38BFAB7B-6872-437A-845A-EB36DE4488F2}" srcOrd="0" destOrd="0" presId="urn:microsoft.com/office/officeart/2005/8/layout/pList1"/>
    <dgm:cxn modelId="{B2659353-83C1-44CC-80A7-7F5B6607636E}" type="presOf" srcId="{C4AF0013-3CF2-42FF-AFA9-E5D12BBD3096}" destId="{CC0A97E3-50AF-40C3-A6A0-F4FCCE8B000C}" srcOrd="0" destOrd="0" presId="urn:microsoft.com/office/officeart/2005/8/layout/pList1"/>
    <dgm:cxn modelId="{7FC9047D-75C5-4486-8EAB-AAFE6886CFB0}" type="presOf" srcId="{5C95599E-E53C-46EA-AADB-CA9404734752}" destId="{5ADACC3E-5CAA-46FB-8BCE-23248060F2DA}" srcOrd="0" destOrd="0" presId="urn:microsoft.com/office/officeart/2005/8/layout/pList1"/>
    <dgm:cxn modelId="{2CE58D7E-46F6-44FF-80BC-5F74882F6B19}" type="presOf" srcId="{CADC2BD6-8D4D-4AC4-B523-B7887DF71332}" destId="{FAB897A0-C36D-4CDF-AB27-059053D670F3}" srcOrd="0" destOrd="0" presId="urn:microsoft.com/office/officeart/2005/8/layout/pList1"/>
    <dgm:cxn modelId="{75D439AE-7DC7-4FF3-BADF-8EBD0965CE19}" srcId="{840FF721-ACF5-40D0-BD36-44E27BF75F4D}" destId="{AD8C60AF-99EF-49CF-959D-39C80CAB3BA8}" srcOrd="0" destOrd="0" parTransId="{832E2880-80AF-4B5E-A4DC-D2ADC83EE932}" sibTransId="{5C95599E-E53C-46EA-AADB-CA9404734752}"/>
    <dgm:cxn modelId="{D8E84ACB-79A7-4319-B593-7A68CC04D894}" type="presOf" srcId="{5ECE5C82-90BF-4289-85DD-32B4B19C2FBA}" destId="{87161AD0-3448-485C-9E2C-8886BED9AFA9}" srcOrd="0" destOrd="0" presId="urn:microsoft.com/office/officeart/2005/8/layout/pList1"/>
    <dgm:cxn modelId="{AEF959D4-CC96-41FA-90B8-64C810E4D095}" srcId="{840FF721-ACF5-40D0-BD36-44E27BF75F4D}" destId="{CADC2BD6-8D4D-4AC4-B523-B7887DF71332}" srcOrd="3" destOrd="0" parTransId="{86506ADC-7E70-422A-BD7C-E8CFD8339B39}" sibTransId="{18FC6A39-E81E-430A-A595-3A8324F220DC}"/>
    <dgm:cxn modelId="{E11F3BE2-D234-450E-A582-BA93E2626180}" type="presOf" srcId="{840FF721-ACF5-40D0-BD36-44E27BF75F4D}" destId="{89A1103D-3D0B-4264-A94A-B8E675034E62}" srcOrd="0" destOrd="0" presId="urn:microsoft.com/office/officeart/2005/8/layout/pList1"/>
    <dgm:cxn modelId="{B88563EF-CA5C-42A4-85D2-CCB203595C17}" srcId="{840FF721-ACF5-40D0-BD36-44E27BF75F4D}" destId="{5ECE5C82-90BF-4289-85DD-32B4B19C2FBA}" srcOrd="2" destOrd="0" parTransId="{B2A0D6E7-411D-4D53-ACE0-39E4455D52B9}" sibTransId="{C4AF0013-3CF2-42FF-AFA9-E5D12BBD3096}"/>
    <dgm:cxn modelId="{7BE366F6-4FC9-4058-96BC-E409381C50FF}" type="presOf" srcId="{AD8C60AF-99EF-49CF-959D-39C80CAB3BA8}" destId="{22EA43C9-DEE9-4740-BB91-9BBC98DA01F4}" srcOrd="0" destOrd="0" presId="urn:microsoft.com/office/officeart/2005/8/layout/pList1"/>
    <dgm:cxn modelId="{F7F07DDC-B014-42B5-951C-DED60F9814F3}" type="presParOf" srcId="{89A1103D-3D0B-4264-A94A-B8E675034E62}" destId="{65BB0E52-0DF9-4A36-A5A4-1D795D480E7A}" srcOrd="0" destOrd="0" presId="urn:microsoft.com/office/officeart/2005/8/layout/pList1"/>
    <dgm:cxn modelId="{1764798D-B6D0-4CBD-804C-F1886502C9E2}" type="presParOf" srcId="{65BB0E52-0DF9-4A36-A5A4-1D795D480E7A}" destId="{9347E1D5-D78D-49CF-869A-2001CC358349}" srcOrd="0" destOrd="0" presId="urn:microsoft.com/office/officeart/2005/8/layout/pList1"/>
    <dgm:cxn modelId="{D3D54794-F024-4131-A952-231E6AF63B9A}" type="presParOf" srcId="{65BB0E52-0DF9-4A36-A5A4-1D795D480E7A}" destId="{22EA43C9-DEE9-4740-BB91-9BBC98DA01F4}" srcOrd="1" destOrd="0" presId="urn:microsoft.com/office/officeart/2005/8/layout/pList1"/>
    <dgm:cxn modelId="{BD58D5C5-220B-40D7-900B-08AC7B008F5F}" type="presParOf" srcId="{89A1103D-3D0B-4264-A94A-B8E675034E62}" destId="{5ADACC3E-5CAA-46FB-8BCE-23248060F2DA}" srcOrd="1" destOrd="0" presId="urn:microsoft.com/office/officeart/2005/8/layout/pList1"/>
    <dgm:cxn modelId="{37711097-9D79-436A-AA4A-3CDFD63654E4}" type="presParOf" srcId="{89A1103D-3D0B-4264-A94A-B8E675034E62}" destId="{3AE97A6D-06EE-4057-B70A-824AAD5F28B6}" srcOrd="2" destOrd="0" presId="urn:microsoft.com/office/officeart/2005/8/layout/pList1"/>
    <dgm:cxn modelId="{7927C036-477A-4C33-87D6-A9A142D3DA41}" type="presParOf" srcId="{3AE97A6D-06EE-4057-B70A-824AAD5F28B6}" destId="{15D2136D-3051-4C25-BD1F-CBDEC4008F8F}" srcOrd="0" destOrd="0" presId="urn:microsoft.com/office/officeart/2005/8/layout/pList1"/>
    <dgm:cxn modelId="{D0F37708-1636-4DC2-A34B-BBEA6ED61DE5}" type="presParOf" srcId="{3AE97A6D-06EE-4057-B70A-824AAD5F28B6}" destId="{C589ACD1-EA82-4EEE-814E-9DF34BD890B6}" srcOrd="1" destOrd="0" presId="urn:microsoft.com/office/officeart/2005/8/layout/pList1"/>
    <dgm:cxn modelId="{E0528E7C-7BC3-45A4-9B18-EB004D193610}" type="presParOf" srcId="{89A1103D-3D0B-4264-A94A-B8E675034E62}" destId="{38BFAB7B-6872-437A-845A-EB36DE4488F2}" srcOrd="3" destOrd="0" presId="urn:microsoft.com/office/officeart/2005/8/layout/pList1"/>
    <dgm:cxn modelId="{DE904C30-B2E7-4660-9EAA-4EEAB2420BA4}" type="presParOf" srcId="{89A1103D-3D0B-4264-A94A-B8E675034E62}" destId="{88E48A7B-DDDF-42F9-A4A7-764510D6DB77}" srcOrd="4" destOrd="0" presId="urn:microsoft.com/office/officeart/2005/8/layout/pList1"/>
    <dgm:cxn modelId="{003927AB-0800-47AE-941F-E3E895B3A848}" type="presParOf" srcId="{88E48A7B-DDDF-42F9-A4A7-764510D6DB77}" destId="{7B1CA514-A63E-4271-947E-F17968ACE18F}" srcOrd="0" destOrd="0" presId="urn:microsoft.com/office/officeart/2005/8/layout/pList1"/>
    <dgm:cxn modelId="{D02C2FAC-A754-4847-9D5A-93C0E3AD73C7}" type="presParOf" srcId="{88E48A7B-DDDF-42F9-A4A7-764510D6DB77}" destId="{87161AD0-3448-485C-9E2C-8886BED9AFA9}" srcOrd="1" destOrd="0" presId="urn:microsoft.com/office/officeart/2005/8/layout/pList1"/>
    <dgm:cxn modelId="{82B104F5-1EE0-4792-925A-8FD364C3D2AF}" type="presParOf" srcId="{89A1103D-3D0B-4264-A94A-B8E675034E62}" destId="{CC0A97E3-50AF-40C3-A6A0-F4FCCE8B000C}" srcOrd="5" destOrd="0" presId="urn:microsoft.com/office/officeart/2005/8/layout/pList1"/>
    <dgm:cxn modelId="{CF0C03B5-7C30-4959-BCE0-F33EEE384401}" type="presParOf" srcId="{89A1103D-3D0B-4264-A94A-B8E675034E62}" destId="{8D9B8C0E-FA31-4898-960B-1118534372B1}" srcOrd="6" destOrd="0" presId="urn:microsoft.com/office/officeart/2005/8/layout/pList1"/>
    <dgm:cxn modelId="{1D2B1B85-1502-4348-B1B5-F518E254C2F3}" type="presParOf" srcId="{8D9B8C0E-FA31-4898-960B-1118534372B1}" destId="{4624DB9A-9C6B-4A0F-95AC-7E510E6AB379}" srcOrd="0" destOrd="0" presId="urn:microsoft.com/office/officeart/2005/8/layout/pList1"/>
    <dgm:cxn modelId="{1B689149-CBDF-446B-8632-D1CF8C0EAF2F}" type="presParOf" srcId="{8D9B8C0E-FA31-4898-960B-1118534372B1}" destId="{FAB897A0-C36D-4CDF-AB27-059053D670F3}" srcOrd="1" destOrd="0" presId="urn:microsoft.com/office/officeart/2005/8/layout/pList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D9D4C55-15D2-442D-818B-CB117D69D8CF}" type="doc">
      <dgm:prSet loTypeId="urn:microsoft.com/office/officeart/2005/8/layout/hChevron3" loCatId="process" qsTypeId="urn:microsoft.com/office/officeart/2005/8/quickstyle/simple1" qsCatId="simple" csTypeId="urn:microsoft.com/office/officeart/2005/8/colors/accent1_2" csCatId="accent1" phldr="1"/>
      <dgm:spPr/>
    </dgm:pt>
    <dgm:pt modelId="{F53470C7-C709-4BC2-90F5-79951DA6C194}">
      <dgm:prSet phldrT="[Text]"/>
      <dgm:spPr>
        <a:solidFill>
          <a:schemeClr val="accent3"/>
        </a:solidFill>
      </dgm:spPr>
      <dgm:t>
        <a:bodyPr/>
        <a:lstStyle/>
        <a:p>
          <a:r>
            <a:rPr lang="en-US" dirty="0"/>
            <a:t>High-level Overview</a:t>
          </a:r>
        </a:p>
      </dgm:t>
    </dgm:pt>
    <dgm:pt modelId="{3E4D1BD7-B44E-47A3-A074-7088AF718CDE}" type="parTrans" cxnId="{B3CA8148-D8E7-41BD-B9D4-75B7671CA32B}">
      <dgm:prSet/>
      <dgm:spPr/>
      <dgm:t>
        <a:bodyPr/>
        <a:lstStyle/>
        <a:p>
          <a:endParaRPr lang="en-US"/>
        </a:p>
      </dgm:t>
    </dgm:pt>
    <dgm:pt modelId="{CB1FCE5E-AB55-4D49-B4A0-46C51B6380BD}" type="sibTrans" cxnId="{B3CA8148-D8E7-41BD-B9D4-75B7671CA32B}">
      <dgm:prSet/>
      <dgm:spPr/>
      <dgm:t>
        <a:bodyPr/>
        <a:lstStyle/>
        <a:p>
          <a:endParaRPr lang="en-US"/>
        </a:p>
      </dgm:t>
    </dgm:pt>
    <dgm:pt modelId="{11AF6BE2-EC77-427B-A027-6335D6C9FCDF}">
      <dgm:prSet phldrT="[Text]"/>
      <dgm:spPr>
        <a:solidFill>
          <a:schemeClr val="accent3"/>
        </a:solidFill>
      </dgm:spPr>
      <dgm:t>
        <a:bodyPr/>
        <a:lstStyle/>
        <a:p>
          <a:r>
            <a:rPr lang="en-US" dirty="0"/>
            <a:t>Organization &amp; Structure</a:t>
          </a:r>
        </a:p>
      </dgm:t>
    </dgm:pt>
    <dgm:pt modelId="{05FD304E-7E3C-447A-8AC8-2CE997F5329C}" type="parTrans" cxnId="{50F67FE3-69CE-4955-8A57-5F9D9AC5CEF5}">
      <dgm:prSet/>
      <dgm:spPr/>
      <dgm:t>
        <a:bodyPr/>
        <a:lstStyle/>
        <a:p>
          <a:endParaRPr lang="en-US"/>
        </a:p>
      </dgm:t>
    </dgm:pt>
    <dgm:pt modelId="{87C2B899-6119-436B-BD77-F482815D1A0C}" type="sibTrans" cxnId="{50F67FE3-69CE-4955-8A57-5F9D9AC5CEF5}">
      <dgm:prSet/>
      <dgm:spPr/>
      <dgm:t>
        <a:bodyPr/>
        <a:lstStyle/>
        <a:p>
          <a:endParaRPr lang="en-US"/>
        </a:p>
      </dgm:t>
    </dgm:pt>
    <dgm:pt modelId="{AEB8412C-5668-4291-93C5-663AAD4D1C01}">
      <dgm:prSet phldrT="[Text]"/>
      <dgm:spPr>
        <a:solidFill>
          <a:schemeClr val="accent3"/>
        </a:solidFill>
      </dgm:spPr>
      <dgm:t>
        <a:bodyPr/>
        <a:lstStyle/>
        <a:p>
          <a:r>
            <a:rPr lang="en-US" dirty="0"/>
            <a:t>Looking Forward</a:t>
          </a:r>
        </a:p>
      </dgm:t>
    </dgm:pt>
    <dgm:pt modelId="{ED597207-C1F5-4242-B7B7-904C0E9F9693}" type="parTrans" cxnId="{19D4FBA6-FED6-494B-943D-BD83DD55C6D2}">
      <dgm:prSet/>
      <dgm:spPr/>
      <dgm:t>
        <a:bodyPr/>
        <a:lstStyle/>
        <a:p>
          <a:endParaRPr lang="en-US"/>
        </a:p>
      </dgm:t>
    </dgm:pt>
    <dgm:pt modelId="{EBC1FE5C-469F-49B9-90C4-7947F40F5FA3}" type="sibTrans" cxnId="{19D4FBA6-FED6-494B-943D-BD83DD55C6D2}">
      <dgm:prSet/>
      <dgm:spPr/>
      <dgm:t>
        <a:bodyPr/>
        <a:lstStyle/>
        <a:p>
          <a:endParaRPr lang="en-US"/>
        </a:p>
      </dgm:t>
    </dgm:pt>
    <dgm:pt modelId="{954EC25E-5D2E-4711-A9F3-87061ED8409C}">
      <dgm:prSet/>
      <dgm:spPr>
        <a:solidFill>
          <a:schemeClr val="accent1"/>
        </a:solidFill>
      </dgm:spPr>
      <dgm:t>
        <a:bodyPr/>
        <a:lstStyle/>
        <a:p>
          <a:r>
            <a:rPr lang="en-US" dirty="0"/>
            <a:t>Strategic Map &amp; Activities</a:t>
          </a:r>
        </a:p>
      </dgm:t>
    </dgm:pt>
    <dgm:pt modelId="{5CCDDC9A-5B78-4569-A1C8-52B2EB3ECB7C}" type="parTrans" cxnId="{7B3B2BD6-6C10-4A12-9555-15E1B32DAA98}">
      <dgm:prSet/>
      <dgm:spPr/>
      <dgm:t>
        <a:bodyPr/>
        <a:lstStyle/>
        <a:p>
          <a:endParaRPr lang="en-US"/>
        </a:p>
      </dgm:t>
    </dgm:pt>
    <dgm:pt modelId="{2E62161B-7B9D-45A2-964F-E5634AD55671}" type="sibTrans" cxnId="{7B3B2BD6-6C10-4A12-9555-15E1B32DAA98}">
      <dgm:prSet/>
      <dgm:spPr/>
      <dgm:t>
        <a:bodyPr/>
        <a:lstStyle/>
        <a:p>
          <a:endParaRPr lang="en-US"/>
        </a:p>
      </dgm:t>
    </dgm:pt>
    <dgm:pt modelId="{B21B802E-D926-4C0C-85A0-B72299850CF0}">
      <dgm:prSet/>
      <dgm:spPr>
        <a:solidFill>
          <a:schemeClr val="accent3"/>
        </a:solidFill>
      </dgm:spPr>
      <dgm:t>
        <a:bodyPr/>
        <a:lstStyle/>
        <a:p>
          <a:r>
            <a:rPr lang="en-US" dirty="0"/>
            <a:t>Resources</a:t>
          </a:r>
        </a:p>
      </dgm:t>
    </dgm:pt>
    <dgm:pt modelId="{1B62C2A6-3C4B-4F1D-9386-0069F650B292}" type="parTrans" cxnId="{8CA52AEE-2C4B-49C4-8BD5-1C586ED0C5C9}">
      <dgm:prSet/>
      <dgm:spPr/>
      <dgm:t>
        <a:bodyPr/>
        <a:lstStyle/>
        <a:p>
          <a:endParaRPr lang="en-US"/>
        </a:p>
      </dgm:t>
    </dgm:pt>
    <dgm:pt modelId="{4ADF2A81-DC2A-433B-9E9A-9BA987927343}" type="sibTrans" cxnId="{8CA52AEE-2C4B-49C4-8BD5-1C586ED0C5C9}">
      <dgm:prSet/>
      <dgm:spPr/>
      <dgm:t>
        <a:bodyPr/>
        <a:lstStyle/>
        <a:p>
          <a:endParaRPr lang="en-US"/>
        </a:p>
      </dgm:t>
    </dgm:pt>
    <dgm:pt modelId="{0BF1F518-1B2B-440A-867D-A2B67975AFF4}" type="pres">
      <dgm:prSet presAssocID="{DD9D4C55-15D2-442D-818B-CB117D69D8CF}" presName="Name0" presStyleCnt="0">
        <dgm:presLayoutVars>
          <dgm:dir/>
          <dgm:resizeHandles val="exact"/>
        </dgm:presLayoutVars>
      </dgm:prSet>
      <dgm:spPr/>
    </dgm:pt>
    <dgm:pt modelId="{E883E6AC-60E6-4CA2-9849-0C487FA77139}" type="pres">
      <dgm:prSet presAssocID="{F53470C7-C709-4BC2-90F5-79951DA6C194}" presName="parTxOnly" presStyleLbl="node1" presStyleIdx="0" presStyleCnt="5" custScaleY="54712">
        <dgm:presLayoutVars>
          <dgm:bulletEnabled val="1"/>
        </dgm:presLayoutVars>
      </dgm:prSet>
      <dgm:spPr/>
    </dgm:pt>
    <dgm:pt modelId="{B5694498-5337-49BE-97FA-775904991424}" type="pres">
      <dgm:prSet presAssocID="{CB1FCE5E-AB55-4D49-B4A0-46C51B6380BD}" presName="parSpace" presStyleCnt="0"/>
      <dgm:spPr/>
    </dgm:pt>
    <dgm:pt modelId="{0F082B00-46B2-4219-9707-240906948B64}" type="pres">
      <dgm:prSet presAssocID="{11AF6BE2-EC77-427B-A027-6335D6C9FCDF}" presName="parTxOnly" presStyleLbl="node1" presStyleIdx="1" presStyleCnt="5" custScaleY="54712">
        <dgm:presLayoutVars>
          <dgm:bulletEnabled val="1"/>
        </dgm:presLayoutVars>
      </dgm:prSet>
      <dgm:spPr/>
    </dgm:pt>
    <dgm:pt modelId="{B9576337-EB5E-4F18-8CBA-ECF4ADD71ECD}" type="pres">
      <dgm:prSet presAssocID="{87C2B899-6119-436B-BD77-F482815D1A0C}" presName="parSpace" presStyleCnt="0"/>
      <dgm:spPr/>
    </dgm:pt>
    <dgm:pt modelId="{4C5686BF-4B92-4DEA-8CC7-18F4AA981183}" type="pres">
      <dgm:prSet presAssocID="{954EC25E-5D2E-4711-A9F3-87061ED8409C}" presName="parTxOnly" presStyleLbl="node1" presStyleIdx="2" presStyleCnt="5" custScaleY="54712">
        <dgm:presLayoutVars>
          <dgm:bulletEnabled val="1"/>
        </dgm:presLayoutVars>
      </dgm:prSet>
      <dgm:spPr/>
    </dgm:pt>
    <dgm:pt modelId="{0B7A056D-3331-40E1-9FE8-7F4DD81FAC60}" type="pres">
      <dgm:prSet presAssocID="{2E62161B-7B9D-45A2-964F-E5634AD55671}" presName="parSpace" presStyleCnt="0"/>
      <dgm:spPr/>
    </dgm:pt>
    <dgm:pt modelId="{7CFE8B00-CBE0-486B-83B9-030FA06655D0}" type="pres">
      <dgm:prSet presAssocID="{B21B802E-D926-4C0C-85A0-B72299850CF0}" presName="parTxOnly" presStyleLbl="node1" presStyleIdx="3" presStyleCnt="5" custScaleY="54712">
        <dgm:presLayoutVars>
          <dgm:bulletEnabled val="1"/>
        </dgm:presLayoutVars>
      </dgm:prSet>
      <dgm:spPr/>
    </dgm:pt>
    <dgm:pt modelId="{56D577BD-0840-4632-9BB6-46D8A2A96950}" type="pres">
      <dgm:prSet presAssocID="{4ADF2A81-DC2A-433B-9E9A-9BA987927343}" presName="parSpace" presStyleCnt="0"/>
      <dgm:spPr/>
    </dgm:pt>
    <dgm:pt modelId="{F52D0577-EABB-4B6C-9EAD-72030E5129A6}" type="pres">
      <dgm:prSet presAssocID="{AEB8412C-5668-4291-93C5-663AAD4D1C01}" presName="parTxOnly" presStyleLbl="node1" presStyleIdx="4" presStyleCnt="5" custScaleY="54712">
        <dgm:presLayoutVars>
          <dgm:bulletEnabled val="1"/>
        </dgm:presLayoutVars>
      </dgm:prSet>
      <dgm:spPr/>
    </dgm:pt>
  </dgm:ptLst>
  <dgm:cxnLst>
    <dgm:cxn modelId="{29C10E3A-5CAE-4B25-A2DB-FB63F2DE9A63}" type="presOf" srcId="{954EC25E-5D2E-4711-A9F3-87061ED8409C}" destId="{4C5686BF-4B92-4DEA-8CC7-18F4AA981183}" srcOrd="0" destOrd="0" presId="urn:microsoft.com/office/officeart/2005/8/layout/hChevron3"/>
    <dgm:cxn modelId="{E971D43A-F188-4A73-8BA5-5169BE2BBDA0}" type="presOf" srcId="{DD9D4C55-15D2-442D-818B-CB117D69D8CF}" destId="{0BF1F518-1B2B-440A-867D-A2B67975AFF4}" srcOrd="0" destOrd="0" presId="urn:microsoft.com/office/officeart/2005/8/layout/hChevron3"/>
    <dgm:cxn modelId="{00446F40-ABA2-4059-BFD8-A94BCECB8341}" type="presOf" srcId="{AEB8412C-5668-4291-93C5-663AAD4D1C01}" destId="{F52D0577-EABB-4B6C-9EAD-72030E5129A6}" srcOrd="0" destOrd="0" presId="urn:microsoft.com/office/officeart/2005/8/layout/hChevron3"/>
    <dgm:cxn modelId="{B3CA8148-D8E7-41BD-B9D4-75B7671CA32B}" srcId="{DD9D4C55-15D2-442D-818B-CB117D69D8CF}" destId="{F53470C7-C709-4BC2-90F5-79951DA6C194}" srcOrd="0" destOrd="0" parTransId="{3E4D1BD7-B44E-47A3-A074-7088AF718CDE}" sibTransId="{CB1FCE5E-AB55-4D49-B4A0-46C51B6380BD}"/>
    <dgm:cxn modelId="{19D4FBA6-FED6-494B-943D-BD83DD55C6D2}" srcId="{DD9D4C55-15D2-442D-818B-CB117D69D8CF}" destId="{AEB8412C-5668-4291-93C5-663AAD4D1C01}" srcOrd="4" destOrd="0" parTransId="{ED597207-C1F5-4242-B7B7-904C0E9F9693}" sibTransId="{EBC1FE5C-469F-49B9-90C4-7947F40F5FA3}"/>
    <dgm:cxn modelId="{F6A38ED0-1E1F-4912-872D-0F88F357153D}" type="presOf" srcId="{11AF6BE2-EC77-427B-A027-6335D6C9FCDF}" destId="{0F082B00-46B2-4219-9707-240906948B64}" srcOrd="0" destOrd="0" presId="urn:microsoft.com/office/officeart/2005/8/layout/hChevron3"/>
    <dgm:cxn modelId="{7B3B2BD6-6C10-4A12-9555-15E1B32DAA98}" srcId="{DD9D4C55-15D2-442D-818B-CB117D69D8CF}" destId="{954EC25E-5D2E-4711-A9F3-87061ED8409C}" srcOrd="2" destOrd="0" parTransId="{5CCDDC9A-5B78-4569-A1C8-52B2EB3ECB7C}" sibTransId="{2E62161B-7B9D-45A2-964F-E5634AD55671}"/>
    <dgm:cxn modelId="{DBDEAFE0-486C-4213-9511-C1D750127718}" type="presOf" srcId="{B21B802E-D926-4C0C-85A0-B72299850CF0}" destId="{7CFE8B00-CBE0-486B-83B9-030FA06655D0}" srcOrd="0" destOrd="0" presId="urn:microsoft.com/office/officeart/2005/8/layout/hChevron3"/>
    <dgm:cxn modelId="{50F67FE3-69CE-4955-8A57-5F9D9AC5CEF5}" srcId="{DD9D4C55-15D2-442D-818B-CB117D69D8CF}" destId="{11AF6BE2-EC77-427B-A027-6335D6C9FCDF}" srcOrd="1" destOrd="0" parTransId="{05FD304E-7E3C-447A-8AC8-2CE997F5329C}" sibTransId="{87C2B899-6119-436B-BD77-F482815D1A0C}"/>
    <dgm:cxn modelId="{8CA52AEE-2C4B-49C4-8BD5-1C586ED0C5C9}" srcId="{DD9D4C55-15D2-442D-818B-CB117D69D8CF}" destId="{B21B802E-D926-4C0C-85A0-B72299850CF0}" srcOrd="3" destOrd="0" parTransId="{1B62C2A6-3C4B-4F1D-9386-0069F650B292}" sibTransId="{4ADF2A81-DC2A-433B-9E9A-9BA987927343}"/>
    <dgm:cxn modelId="{3969DBF9-AA06-47A7-BC89-8990D1672645}" type="presOf" srcId="{F53470C7-C709-4BC2-90F5-79951DA6C194}" destId="{E883E6AC-60E6-4CA2-9849-0C487FA77139}" srcOrd="0" destOrd="0" presId="urn:microsoft.com/office/officeart/2005/8/layout/hChevron3"/>
    <dgm:cxn modelId="{62A7DCDE-803B-4820-86AB-35DFC05C4F6F}" type="presParOf" srcId="{0BF1F518-1B2B-440A-867D-A2B67975AFF4}" destId="{E883E6AC-60E6-4CA2-9849-0C487FA77139}" srcOrd="0" destOrd="0" presId="urn:microsoft.com/office/officeart/2005/8/layout/hChevron3"/>
    <dgm:cxn modelId="{2EF0E713-05F0-4E6A-A1FA-8D586372B55D}" type="presParOf" srcId="{0BF1F518-1B2B-440A-867D-A2B67975AFF4}" destId="{B5694498-5337-49BE-97FA-775904991424}" srcOrd="1" destOrd="0" presId="urn:microsoft.com/office/officeart/2005/8/layout/hChevron3"/>
    <dgm:cxn modelId="{9B1A39F3-227D-4D5C-AE8A-5B213CC8AE5D}" type="presParOf" srcId="{0BF1F518-1B2B-440A-867D-A2B67975AFF4}" destId="{0F082B00-46B2-4219-9707-240906948B64}" srcOrd="2" destOrd="0" presId="urn:microsoft.com/office/officeart/2005/8/layout/hChevron3"/>
    <dgm:cxn modelId="{B4FDDAA3-1C62-4404-9096-1F909053A63F}" type="presParOf" srcId="{0BF1F518-1B2B-440A-867D-A2B67975AFF4}" destId="{B9576337-EB5E-4F18-8CBA-ECF4ADD71ECD}" srcOrd="3" destOrd="0" presId="urn:microsoft.com/office/officeart/2005/8/layout/hChevron3"/>
    <dgm:cxn modelId="{4069345D-7DAC-40D9-87A5-1304B427B71C}" type="presParOf" srcId="{0BF1F518-1B2B-440A-867D-A2B67975AFF4}" destId="{4C5686BF-4B92-4DEA-8CC7-18F4AA981183}" srcOrd="4" destOrd="0" presId="urn:microsoft.com/office/officeart/2005/8/layout/hChevron3"/>
    <dgm:cxn modelId="{6E0180F0-4D4E-4FF5-A24F-0DD1F4692568}" type="presParOf" srcId="{0BF1F518-1B2B-440A-867D-A2B67975AFF4}" destId="{0B7A056D-3331-40E1-9FE8-7F4DD81FAC60}" srcOrd="5" destOrd="0" presId="urn:microsoft.com/office/officeart/2005/8/layout/hChevron3"/>
    <dgm:cxn modelId="{51CACF68-DEF6-497C-8B87-85A4EA5F10AD}" type="presParOf" srcId="{0BF1F518-1B2B-440A-867D-A2B67975AFF4}" destId="{7CFE8B00-CBE0-486B-83B9-030FA06655D0}" srcOrd="6" destOrd="0" presId="urn:microsoft.com/office/officeart/2005/8/layout/hChevron3"/>
    <dgm:cxn modelId="{87C9C531-643A-4384-B14F-6470B61E3FCF}" type="presParOf" srcId="{0BF1F518-1B2B-440A-867D-A2B67975AFF4}" destId="{56D577BD-0840-4632-9BB6-46D8A2A96950}" srcOrd="7" destOrd="0" presId="urn:microsoft.com/office/officeart/2005/8/layout/hChevron3"/>
    <dgm:cxn modelId="{CEFB981B-8F0B-46C3-B290-9DDCF0B6D34B}" type="presParOf" srcId="{0BF1F518-1B2B-440A-867D-A2B67975AFF4}" destId="{F52D0577-EABB-4B6C-9EAD-72030E5129A6}" srcOrd="8"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D9D4C55-15D2-442D-818B-CB117D69D8CF}" type="doc">
      <dgm:prSet loTypeId="urn:microsoft.com/office/officeart/2005/8/layout/hChevron3" loCatId="process" qsTypeId="urn:microsoft.com/office/officeart/2005/8/quickstyle/simple1" qsCatId="simple" csTypeId="urn:microsoft.com/office/officeart/2005/8/colors/accent1_2" csCatId="accent1" phldr="1"/>
      <dgm:spPr/>
    </dgm:pt>
    <dgm:pt modelId="{F53470C7-C709-4BC2-90F5-79951DA6C194}">
      <dgm:prSet phldrT="[Text]"/>
      <dgm:spPr>
        <a:solidFill>
          <a:schemeClr val="accent3"/>
        </a:solidFill>
      </dgm:spPr>
      <dgm:t>
        <a:bodyPr/>
        <a:lstStyle/>
        <a:p>
          <a:r>
            <a:rPr lang="en-US" dirty="0"/>
            <a:t>High-level Overview</a:t>
          </a:r>
        </a:p>
      </dgm:t>
    </dgm:pt>
    <dgm:pt modelId="{3E4D1BD7-B44E-47A3-A074-7088AF718CDE}" type="parTrans" cxnId="{B3CA8148-D8E7-41BD-B9D4-75B7671CA32B}">
      <dgm:prSet/>
      <dgm:spPr/>
      <dgm:t>
        <a:bodyPr/>
        <a:lstStyle/>
        <a:p>
          <a:endParaRPr lang="en-US"/>
        </a:p>
      </dgm:t>
    </dgm:pt>
    <dgm:pt modelId="{CB1FCE5E-AB55-4D49-B4A0-46C51B6380BD}" type="sibTrans" cxnId="{B3CA8148-D8E7-41BD-B9D4-75B7671CA32B}">
      <dgm:prSet/>
      <dgm:spPr/>
      <dgm:t>
        <a:bodyPr/>
        <a:lstStyle/>
        <a:p>
          <a:endParaRPr lang="en-US"/>
        </a:p>
      </dgm:t>
    </dgm:pt>
    <dgm:pt modelId="{11AF6BE2-EC77-427B-A027-6335D6C9FCDF}">
      <dgm:prSet phldrT="[Text]"/>
      <dgm:spPr>
        <a:solidFill>
          <a:schemeClr val="accent3"/>
        </a:solidFill>
      </dgm:spPr>
      <dgm:t>
        <a:bodyPr/>
        <a:lstStyle/>
        <a:p>
          <a:r>
            <a:rPr lang="en-US" dirty="0"/>
            <a:t>Organization &amp; Structure</a:t>
          </a:r>
        </a:p>
      </dgm:t>
    </dgm:pt>
    <dgm:pt modelId="{05FD304E-7E3C-447A-8AC8-2CE997F5329C}" type="parTrans" cxnId="{50F67FE3-69CE-4955-8A57-5F9D9AC5CEF5}">
      <dgm:prSet/>
      <dgm:spPr/>
      <dgm:t>
        <a:bodyPr/>
        <a:lstStyle/>
        <a:p>
          <a:endParaRPr lang="en-US"/>
        </a:p>
      </dgm:t>
    </dgm:pt>
    <dgm:pt modelId="{87C2B899-6119-436B-BD77-F482815D1A0C}" type="sibTrans" cxnId="{50F67FE3-69CE-4955-8A57-5F9D9AC5CEF5}">
      <dgm:prSet/>
      <dgm:spPr/>
      <dgm:t>
        <a:bodyPr/>
        <a:lstStyle/>
        <a:p>
          <a:endParaRPr lang="en-US"/>
        </a:p>
      </dgm:t>
    </dgm:pt>
    <dgm:pt modelId="{AEB8412C-5668-4291-93C5-663AAD4D1C01}">
      <dgm:prSet phldrT="[Text]"/>
      <dgm:spPr>
        <a:solidFill>
          <a:schemeClr val="accent3"/>
        </a:solidFill>
      </dgm:spPr>
      <dgm:t>
        <a:bodyPr/>
        <a:lstStyle/>
        <a:p>
          <a:r>
            <a:rPr lang="en-US" dirty="0"/>
            <a:t>Looking Forward</a:t>
          </a:r>
        </a:p>
      </dgm:t>
    </dgm:pt>
    <dgm:pt modelId="{ED597207-C1F5-4242-B7B7-904C0E9F9693}" type="parTrans" cxnId="{19D4FBA6-FED6-494B-943D-BD83DD55C6D2}">
      <dgm:prSet/>
      <dgm:spPr/>
      <dgm:t>
        <a:bodyPr/>
        <a:lstStyle/>
        <a:p>
          <a:endParaRPr lang="en-US"/>
        </a:p>
      </dgm:t>
    </dgm:pt>
    <dgm:pt modelId="{EBC1FE5C-469F-49B9-90C4-7947F40F5FA3}" type="sibTrans" cxnId="{19D4FBA6-FED6-494B-943D-BD83DD55C6D2}">
      <dgm:prSet/>
      <dgm:spPr/>
      <dgm:t>
        <a:bodyPr/>
        <a:lstStyle/>
        <a:p>
          <a:endParaRPr lang="en-US"/>
        </a:p>
      </dgm:t>
    </dgm:pt>
    <dgm:pt modelId="{954EC25E-5D2E-4711-A9F3-87061ED8409C}">
      <dgm:prSet/>
      <dgm:spPr>
        <a:solidFill>
          <a:schemeClr val="accent1"/>
        </a:solidFill>
      </dgm:spPr>
      <dgm:t>
        <a:bodyPr/>
        <a:lstStyle/>
        <a:p>
          <a:r>
            <a:rPr lang="en-US" dirty="0"/>
            <a:t>Strategic Map &amp; Activities</a:t>
          </a:r>
        </a:p>
      </dgm:t>
    </dgm:pt>
    <dgm:pt modelId="{5CCDDC9A-5B78-4569-A1C8-52B2EB3ECB7C}" type="parTrans" cxnId="{7B3B2BD6-6C10-4A12-9555-15E1B32DAA98}">
      <dgm:prSet/>
      <dgm:spPr/>
      <dgm:t>
        <a:bodyPr/>
        <a:lstStyle/>
        <a:p>
          <a:endParaRPr lang="en-US"/>
        </a:p>
      </dgm:t>
    </dgm:pt>
    <dgm:pt modelId="{2E62161B-7B9D-45A2-964F-E5634AD55671}" type="sibTrans" cxnId="{7B3B2BD6-6C10-4A12-9555-15E1B32DAA98}">
      <dgm:prSet/>
      <dgm:spPr/>
      <dgm:t>
        <a:bodyPr/>
        <a:lstStyle/>
        <a:p>
          <a:endParaRPr lang="en-US"/>
        </a:p>
      </dgm:t>
    </dgm:pt>
    <dgm:pt modelId="{B21B802E-D926-4C0C-85A0-B72299850CF0}">
      <dgm:prSet/>
      <dgm:spPr>
        <a:solidFill>
          <a:schemeClr val="accent3"/>
        </a:solidFill>
      </dgm:spPr>
      <dgm:t>
        <a:bodyPr/>
        <a:lstStyle/>
        <a:p>
          <a:r>
            <a:rPr lang="en-US" dirty="0"/>
            <a:t>Resources</a:t>
          </a:r>
        </a:p>
      </dgm:t>
    </dgm:pt>
    <dgm:pt modelId="{1B62C2A6-3C4B-4F1D-9386-0069F650B292}" type="parTrans" cxnId="{8CA52AEE-2C4B-49C4-8BD5-1C586ED0C5C9}">
      <dgm:prSet/>
      <dgm:spPr/>
      <dgm:t>
        <a:bodyPr/>
        <a:lstStyle/>
        <a:p>
          <a:endParaRPr lang="en-US"/>
        </a:p>
      </dgm:t>
    </dgm:pt>
    <dgm:pt modelId="{4ADF2A81-DC2A-433B-9E9A-9BA987927343}" type="sibTrans" cxnId="{8CA52AEE-2C4B-49C4-8BD5-1C586ED0C5C9}">
      <dgm:prSet/>
      <dgm:spPr/>
      <dgm:t>
        <a:bodyPr/>
        <a:lstStyle/>
        <a:p>
          <a:endParaRPr lang="en-US"/>
        </a:p>
      </dgm:t>
    </dgm:pt>
    <dgm:pt modelId="{0BF1F518-1B2B-440A-867D-A2B67975AFF4}" type="pres">
      <dgm:prSet presAssocID="{DD9D4C55-15D2-442D-818B-CB117D69D8CF}" presName="Name0" presStyleCnt="0">
        <dgm:presLayoutVars>
          <dgm:dir/>
          <dgm:resizeHandles val="exact"/>
        </dgm:presLayoutVars>
      </dgm:prSet>
      <dgm:spPr/>
    </dgm:pt>
    <dgm:pt modelId="{E883E6AC-60E6-4CA2-9849-0C487FA77139}" type="pres">
      <dgm:prSet presAssocID="{F53470C7-C709-4BC2-90F5-79951DA6C194}" presName="parTxOnly" presStyleLbl="node1" presStyleIdx="0" presStyleCnt="5" custScaleY="54712">
        <dgm:presLayoutVars>
          <dgm:bulletEnabled val="1"/>
        </dgm:presLayoutVars>
      </dgm:prSet>
      <dgm:spPr/>
    </dgm:pt>
    <dgm:pt modelId="{B5694498-5337-49BE-97FA-775904991424}" type="pres">
      <dgm:prSet presAssocID="{CB1FCE5E-AB55-4D49-B4A0-46C51B6380BD}" presName="parSpace" presStyleCnt="0"/>
      <dgm:spPr/>
    </dgm:pt>
    <dgm:pt modelId="{0F082B00-46B2-4219-9707-240906948B64}" type="pres">
      <dgm:prSet presAssocID="{11AF6BE2-EC77-427B-A027-6335D6C9FCDF}" presName="parTxOnly" presStyleLbl="node1" presStyleIdx="1" presStyleCnt="5" custScaleY="54712">
        <dgm:presLayoutVars>
          <dgm:bulletEnabled val="1"/>
        </dgm:presLayoutVars>
      </dgm:prSet>
      <dgm:spPr/>
    </dgm:pt>
    <dgm:pt modelId="{B9576337-EB5E-4F18-8CBA-ECF4ADD71ECD}" type="pres">
      <dgm:prSet presAssocID="{87C2B899-6119-436B-BD77-F482815D1A0C}" presName="parSpace" presStyleCnt="0"/>
      <dgm:spPr/>
    </dgm:pt>
    <dgm:pt modelId="{4C5686BF-4B92-4DEA-8CC7-18F4AA981183}" type="pres">
      <dgm:prSet presAssocID="{954EC25E-5D2E-4711-A9F3-87061ED8409C}" presName="parTxOnly" presStyleLbl="node1" presStyleIdx="2" presStyleCnt="5" custScaleY="54712">
        <dgm:presLayoutVars>
          <dgm:bulletEnabled val="1"/>
        </dgm:presLayoutVars>
      </dgm:prSet>
      <dgm:spPr/>
    </dgm:pt>
    <dgm:pt modelId="{0B7A056D-3331-40E1-9FE8-7F4DD81FAC60}" type="pres">
      <dgm:prSet presAssocID="{2E62161B-7B9D-45A2-964F-E5634AD55671}" presName="parSpace" presStyleCnt="0"/>
      <dgm:spPr/>
    </dgm:pt>
    <dgm:pt modelId="{7CFE8B00-CBE0-486B-83B9-030FA06655D0}" type="pres">
      <dgm:prSet presAssocID="{B21B802E-D926-4C0C-85A0-B72299850CF0}" presName="parTxOnly" presStyleLbl="node1" presStyleIdx="3" presStyleCnt="5" custScaleY="54712">
        <dgm:presLayoutVars>
          <dgm:bulletEnabled val="1"/>
        </dgm:presLayoutVars>
      </dgm:prSet>
      <dgm:spPr/>
    </dgm:pt>
    <dgm:pt modelId="{56D577BD-0840-4632-9BB6-46D8A2A96950}" type="pres">
      <dgm:prSet presAssocID="{4ADF2A81-DC2A-433B-9E9A-9BA987927343}" presName="parSpace" presStyleCnt="0"/>
      <dgm:spPr/>
    </dgm:pt>
    <dgm:pt modelId="{F52D0577-EABB-4B6C-9EAD-72030E5129A6}" type="pres">
      <dgm:prSet presAssocID="{AEB8412C-5668-4291-93C5-663AAD4D1C01}" presName="parTxOnly" presStyleLbl="node1" presStyleIdx="4" presStyleCnt="5" custScaleY="54712">
        <dgm:presLayoutVars>
          <dgm:bulletEnabled val="1"/>
        </dgm:presLayoutVars>
      </dgm:prSet>
      <dgm:spPr/>
    </dgm:pt>
  </dgm:ptLst>
  <dgm:cxnLst>
    <dgm:cxn modelId="{29C10E3A-5CAE-4B25-A2DB-FB63F2DE9A63}" type="presOf" srcId="{954EC25E-5D2E-4711-A9F3-87061ED8409C}" destId="{4C5686BF-4B92-4DEA-8CC7-18F4AA981183}" srcOrd="0" destOrd="0" presId="urn:microsoft.com/office/officeart/2005/8/layout/hChevron3"/>
    <dgm:cxn modelId="{E971D43A-F188-4A73-8BA5-5169BE2BBDA0}" type="presOf" srcId="{DD9D4C55-15D2-442D-818B-CB117D69D8CF}" destId="{0BF1F518-1B2B-440A-867D-A2B67975AFF4}" srcOrd="0" destOrd="0" presId="urn:microsoft.com/office/officeart/2005/8/layout/hChevron3"/>
    <dgm:cxn modelId="{00446F40-ABA2-4059-BFD8-A94BCECB8341}" type="presOf" srcId="{AEB8412C-5668-4291-93C5-663AAD4D1C01}" destId="{F52D0577-EABB-4B6C-9EAD-72030E5129A6}" srcOrd="0" destOrd="0" presId="urn:microsoft.com/office/officeart/2005/8/layout/hChevron3"/>
    <dgm:cxn modelId="{B3CA8148-D8E7-41BD-B9D4-75B7671CA32B}" srcId="{DD9D4C55-15D2-442D-818B-CB117D69D8CF}" destId="{F53470C7-C709-4BC2-90F5-79951DA6C194}" srcOrd="0" destOrd="0" parTransId="{3E4D1BD7-B44E-47A3-A074-7088AF718CDE}" sibTransId="{CB1FCE5E-AB55-4D49-B4A0-46C51B6380BD}"/>
    <dgm:cxn modelId="{19D4FBA6-FED6-494B-943D-BD83DD55C6D2}" srcId="{DD9D4C55-15D2-442D-818B-CB117D69D8CF}" destId="{AEB8412C-5668-4291-93C5-663AAD4D1C01}" srcOrd="4" destOrd="0" parTransId="{ED597207-C1F5-4242-B7B7-904C0E9F9693}" sibTransId="{EBC1FE5C-469F-49B9-90C4-7947F40F5FA3}"/>
    <dgm:cxn modelId="{F6A38ED0-1E1F-4912-872D-0F88F357153D}" type="presOf" srcId="{11AF6BE2-EC77-427B-A027-6335D6C9FCDF}" destId="{0F082B00-46B2-4219-9707-240906948B64}" srcOrd="0" destOrd="0" presId="urn:microsoft.com/office/officeart/2005/8/layout/hChevron3"/>
    <dgm:cxn modelId="{7B3B2BD6-6C10-4A12-9555-15E1B32DAA98}" srcId="{DD9D4C55-15D2-442D-818B-CB117D69D8CF}" destId="{954EC25E-5D2E-4711-A9F3-87061ED8409C}" srcOrd="2" destOrd="0" parTransId="{5CCDDC9A-5B78-4569-A1C8-52B2EB3ECB7C}" sibTransId="{2E62161B-7B9D-45A2-964F-E5634AD55671}"/>
    <dgm:cxn modelId="{DBDEAFE0-486C-4213-9511-C1D750127718}" type="presOf" srcId="{B21B802E-D926-4C0C-85A0-B72299850CF0}" destId="{7CFE8B00-CBE0-486B-83B9-030FA06655D0}" srcOrd="0" destOrd="0" presId="urn:microsoft.com/office/officeart/2005/8/layout/hChevron3"/>
    <dgm:cxn modelId="{50F67FE3-69CE-4955-8A57-5F9D9AC5CEF5}" srcId="{DD9D4C55-15D2-442D-818B-CB117D69D8CF}" destId="{11AF6BE2-EC77-427B-A027-6335D6C9FCDF}" srcOrd="1" destOrd="0" parTransId="{05FD304E-7E3C-447A-8AC8-2CE997F5329C}" sibTransId="{87C2B899-6119-436B-BD77-F482815D1A0C}"/>
    <dgm:cxn modelId="{8CA52AEE-2C4B-49C4-8BD5-1C586ED0C5C9}" srcId="{DD9D4C55-15D2-442D-818B-CB117D69D8CF}" destId="{B21B802E-D926-4C0C-85A0-B72299850CF0}" srcOrd="3" destOrd="0" parTransId="{1B62C2A6-3C4B-4F1D-9386-0069F650B292}" sibTransId="{4ADF2A81-DC2A-433B-9E9A-9BA987927343}"/>
    <dgm:cxn modelId="{3969DBF9-AA06-47A7-BC89-8990D1672645}" type="presOf" srcId="{F53470C7-C709-4BC2-90F5-79951DA6C194}" destId="{E883E6AC-60E6-4CA2-9849-0C487FA77139}" srcOrd="0" destOrd="0" presId="urn:microsoft.com/office/officeart/2005/8/layout/hChevron3"/>
    <dgm:cxn modelId="{62A7DCDE-803B-4820-86AB-35DFC05C4F6F}" type="presParOf" srcId="{0BF1F518-1B2B-440A-867D-A2B67975AFF4}" destId="{E883E6AC-60E6-4CA2-9849-0C487FA77139}" srcOrd="0" destOrd="0" presId="urn:microsoft.com/office/officeart/2005/8/layout/hChevron3"/>
    <dgm:cxn modelId="{2EF0E713-05F0-4E6A-A1FA-8D586372B55D}" type="presParOf" srcId="{0BF1F518-1B2B-440A-867D-A2B67975AFF4}" destId="{B5694498-5337-49BE-97FA-775904991424}" srcOrd="1" destOrd="0" presId="urn:microsoft.com/office/officeart/2005/8/layout/hChevron3"/>
    <dgm:cxn modelId="{9B1A39F3-227D-4D5C-AE8A-5B213CC8AE5D}" type="presParOf" srcId="{0BF1F518-1B2B-440A-867D-A2B67975AFF4}" destId="{0F082B00-46B2-4219-9707-240906948B64}" srcOrd="2" destOrd="0" presId="urn:microsoft.com/office/officeart/2005/8/layout/hChevron3"/>
    <dgm:cxn modelId="{B4FDDAA3-1C62-4404-9096-1F909053A63F}" type="presParOf" srcId="{0BF1F518-1B2B-440A-867D-A2B67975AFF4}" destId="{B9576337-EB5E-4F18-8CBA-ECF4ADD71ECD}" srcOrd="3" destOrd="0" presId="urn:microsoft.com/office/officeart/2005/8/layout/hChevron3"/>
    <dgm:cxn modelId="{4069345D-7DAC-40D9-87A5-1304B427B71C}" type="presParOf" srcId="{0BF1F518-1B2B-440A-867D-A2B67975AFF4}" destId="{4C5686BF-4B92-4DEA-8CC7-18F4AA981183}" srcOrd="4" destOrd="0" presId="urn:microsoft.com/office/officeart/2005/8/layout/hChevron3"/>
    <dgm:cxn modelId="{6E0180F0-4D4E-4FF5-A24F-0DD1F4692568}" type="presParOf" srcId="{0BF1F518-1B2B-440A-867D-A2B67975AFF4}" destId="{0B7A056D-3331-40E1-9FE8-7F4DD81FAC60}" srcOrd="5" destOrd="0" presId="urn:microsoft.com/office/officeart/2005/8/layout/hChevron3"/>
    <dgm:cxn modelId="{51CACF68-DEF6-497C-8B87-85A4EA5F10AD}" type="presParOf" srcId="{0BF1F518-1B2B-440A-867D-A2B67975AFF4}" destId="{7CFE8B00-CBE0-486B-83B9-030FA06655D0}" srcOrd="6" destOrd="0" presId="urn:microsoft.com/office/officeart/2005/8/layout/hChevron3"/>
    <dgm:cxn modelId="{87C9C531-643A-4384-B14F-6470B61E3FCF}" type="presParOf" srcId="{0BF1F518-1B2B-440A-867D-A2B67975AFF4}" destId="{56D577BD-0840-4632-9BB6-46D8A2A96950}" srcOrd="7" destOrd="0" presId="urn:microsoft.com/office/officeart/2005/8/layout/hChevron3"/>
    <dgm:cxn modelId="{CEFB981B-8F0B-46C3-B290-9DDCF0B6D34B}" type="presParOf" srcId="{0BF1F518-1B2B-440A-867D-A2B67975AFF4}" destId="{F52D0577-EABB-4B6C-9EAD-72030E5129A6}" srcOrd="8" destOrd="0" presId="urn:microsoft.com/office/officeart/2005/8/layout/hChevron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D9D4C55-15D2-442D-818B-CB117D69D8CF}" type="doc">
      <dgm:prSet loTypeId="urn:microsoft.com/office/officeart/2005/8/layout/hChevron3" loCatId="process" qsTypeId="urn:microsoft.com/office/officeart/2005/8/quickstyle/simple1" qsCatId="simple" csTypeId="urn:microsoft.com/office/officeart/2005/8/colors/accent1_2" csCatId="accent1" phldr="1"/>
      <dgm:spPr/>
    </dgm:pt>
    <dgm:pt modelId="{F53470C7-C709-4BC2-90F5-79951DA6C194}">
      <dgm:prSet phldrT="[Text]"/>
      <dgm:spPr>
        <a:solidFill>
          <a:schemeClr val="accent3"/>
        </a:solidFill>
      </dgm:spPr>
      <dgm:t>
        <a:bodyPr/>
        <a:lstStyle/>
        <a:p>
          <a:r>
            <a:rPr lang="en-US" dirty="0"/>
            <a:t>High-level Overview</a:t>
          </a:r>
        </a:p>
      </dgm:t>
    </dgm:pt>
    <dgm:pt modelId="{3E4D1BD7-B44E-47A3-A074-7088AF718CDE}" type="parTrans" cxnId="{B3CA8148-D8E7-41BD-B9D4-75B7671CA32B}">
      <dgm:prSet/>
      <dgm:spPr/>
      <dgm:t>
        <a:bodyPr/>
        <a:lstStyle/>
        <a:p>
          <a:endParaRPr lang="en-US"/>
        </a:p>
      </dgm:t>
    </dgm:pt>
    <dgm:pt modelId="{CB1FCE5E-AB55-4D49-B4A0-46C51B6380BD}" type="sibTrans" cxnId="{B3CA8148-D8E7-41BD-B9D4-75B7671CA32B}">
      <dgm:prSet/>
      <dgm:spPr/>
      <dgm:t>
        <a:bodyPr/>
        <a:lstStyle/>
        <a:p>
          <a:endParaRPr lang="en-US"/>
        </a:p>
      </dgm:t>
    </dgm:pt>
    <dgm:pt modelId="{11AF6BE2-EC77-427B-A027-6335D6C9FCDF}">
      <dgm:prSet phldrT="[Text]"/>
      <dgm:spPr>
        <a:solidFill>
          <a:schemeClr val="accent3"/>
        </a:solidFill>
      </dgm:spPr>
      <dgm:t>
        <a:bodyPr/>
        <a:lstStyle/>
        <a:p>
          <a:r>
            <a:rPr lang="en-US" dirty="0"/>
            <a:t>Organization &amp; Structure</a:t>
          </a:r>
        </a:p>
      </dgm:t>
    </dgm:pt>
    <dgm:pt modelId="{05FD304E-7E3C-447A-8AC8-2CE997F5329C}" type="parTrans" cxnId="{50F67FE3-69CE-4955-8A57-5F9D9AC5CEF5}">
      <dgm:prSet/>
      <dgm:spPr/>
      <dgm:t>
        <a:bodyPr/>
        <a:lstStyle/>
        <a:p>
          <a:endParaRPr lang="en-US"/>
        </a:p>
      </dgm:t>
    </dgm:pt>
    <dgm:pt modelId="{87C2B899-6119-436B-BD77-F482815D1A0C}" type="sibTrans" cxnId="{50F67FE3-69CE-4955-8A57-5F9D9AC5CEF5}">
      <dgm:prSet/>
      <dgm:spPr/>
      <dgm:t>
        <a:bodyPr/>
        <a:lstStyle/>
        <a:p>
          <a:endParaRPr lang="en-US"/>
        </a:p>
      </dgm:t>
    </dgm:pt>
    <dgm:pt modelId="{AEB8412C-5668-4291-93C5-663AAD4D1C01}">
      <dgm:prSet phldrT="[Text]"/>
      <dgm:spPr>
        <a:solidFill>
          <a:schemeClr val="accent3"/>
        </a:solidFill>
      </dgm:spPr>
      <dgm:t>
        <a:bodyPr/>
        <a:lstStyle/>
        <a:p>
          <a:r>
            <a:rPr lang="en-US" dirty="0"/>
            <a:t>Looking Forward</a:t>
          </a:r>
        </a:p>
      </dgm:t>
    </dgm:pt>
    <dgm:pt modelId="{ED597207-C1F5-4242-B7B7-904C0E9F9693}" type="parTrans" cxnId="{19D4FBA6-FED6-494B-943D-BD83DD55C6D2}">
      <dgm:prSet/>
      <dgm:spPr/>
      <dgm:t>
        <a:bodyPr/>
        <a:lstStyle/>
        <a:p>
          <a:endParaRPr lang="en-US"/>
        </a:p>
      </dgm:t>
    </dgm:pt>
    <dgm:pt modelId="{EBC1FE5C-469F-49B9-90C4-7947F40F5FA3}" type="sibTrans" cxnId="{19D4FBA6-FED6-494B-943D-BD83DD55C6D2}">
      <dgm:prSet/>
      <dgm:spPr/>
      <dgm:t>
        <a:bodyPr/>
        <a:lstStyle/>
        <a:p>
          <a:endParaRPr lang="en-US"/>
        </a:p>
      </dgm:t>
    </dgm:pt>
    <dgm:pt modelId="{954EC25E-5D2E-4711-A9F3-87061ED8409C}">
      <dgm:prSet/>
      <dgm:spPr>
        <a:solidFill>
          <a:schemeClr val="accent1"/>
        </a:solidFill>
      </dgm:spPr>
      <dgm:t>
        <a:bodyPr/>
        <a:lstStyle/>
        <a:p>
          <a:r>
            <a:rPr lang="en-US" dirty="0"/>
            <a:t>Strategic Map &amp; Activities</a:t>
          </a:r>
        </a:p>
      </dgm:t>
    </dgm:pt>
    <dgm:pt modelId="{5CCDDC9A-5B78-4569-A1C8-52B2EB3ECB7C}" type="parTrans" cxnId="{7B3B2BD6-6C10-4A12-9555-15E1B32DAA98}">
      <dgm:prSet/>
      <dgm:spPr/>
      <dgm:t>
        <a:bodyPr/>
        <a:lstStyle/>
        <a:p>
          <a:endParaRPr lang="en-US"/>
        </a:p>
      </dgm:t>
    </dgm:pt>
    <dgm:pt modelId="{2E62161B-7B9D-45A2-964F-E5634AD55671}" type="sibTrans" cxnId="{7B3B2BD6-6C10-4A12-9555-15E1B32DAA98}">
      <dgm:prSet/>
      <dgm:spPr/>
      <dgm:t>
        <a:bodyPr/>
        <a:lstStyle/>
        <a:p>
          <a:endParaRPr lang="en-US"/>
        </a:p>
      </dgm:t>
    </dgm:pt>
    <dgm:pt modelId="{B21B802E-D926-4C0C-85A0-B72299850CF0}">
      <dgm:prSet/>
      <dgm:spPr>
        <a:solidFill>
          <a:schemeClr val="accent3"/>
        </a:solidFill>
      </dgm:spPr>
      <dgm:t>
        <a:bodyPr/>
        <a:lstStyle/>
        <a:p>
          <a:r>
            <a:rPr lang="en-US" dirty="0"/>
            <a:t>Resources</a:t>
          </a:r>
        </a:p>
      </dgm:t>
    </dgm:pt>
    <dgm:pt modelId="{1B62C2A6-3C4B-4F1D-9386-0069F650B292}" type="parTrans" cxnId="{8CA52AEE-2C4B-49C4-8BD5-1C586ED0C5C9}">
      <dgm:prSet/>
      <dgm:spPr/>
      <dgm:t>
        <a:bodyPr/>
        <a:lstStyle/>
        <a:p>
          <a:endParaRPr lang="en-US"/>
        </a:p>
      </dgm:t>
    </dgm:pt>
    <dgm:pt modelId="{4ADF2A81-DC2A-433B-9E9A-9BA987927343}" type="sibTrans" cxnId="{8CA52AEE-2C4B-49C4-8BD5-1C586ED0C5C9}">
      <dgm:prSet/>
      <dgm:spPr/>
      <dgm:t>
        <a:bodyPr/>
        <a:lstStyle/>
        <a:p>
          <a:endParaRPr lang="en-US"/>
        </a:p>
      </dgm:t>
    </dgm:pt>
    <dgm:pt modelId="{0BF1F518-1B2B-440A-867D-A2B67975AFF4}" type="pres">
      <dgm:prSet presAssocID="{DD9D4C55-15D2-442D-818B-CB117D69D8CF}" presName="Name0" presStyleCnt="0">
        <dgm:presLayoutVars>
          <dgm:dir/>
          <dgm:resizeHandles val="exact"/>
        </dgm:presLayoutVars>
      </dgm:prSet>
      <dgm:spPr/>
    </dgm:pt>
    <dgm:pt modelId="{E883E6AC-60E6-4CA2-9849-0C487FA77139}" type="pres">
      <dgm:prSet presAssocID="{F53470C7-C709-4BC2-90F5-79951DA6C194}" presName="parTxOnly" presStyleLbl="node1" presStyleIdx="0" presStyleCnt="5" custScaleY="54712">
        <dgm:presLayoutVars>
          <dgm:bulletEnabled val="1"/>
        </dgm:presLayoutVars>
      </dgm:prSet>
      <dgm:spPr/>
    </dgm:pt>
    <dgm:pt modelId="{B5694498-5337-49BE-97FA-775904991424}" type="pres">
      <dgm:prSet presAssocID="{CB1FCE5E-AB55-4D49-B4A0-46C51B6380BD}" presName="parSpace" presStyleCnt="0"/>
      <dgm:spPr/>
    </dgm:pt>
    <dgm:pt modelId="{0F082B00-46B2-4219-9707-240906948B64}" type="pres">
      <dgm:prSet presAssocID="{11AF6BE2-EC77-427B-A027-6335D6C9FCDF}" presName="parTxOnly" presStyleLbl="node1" presStyleIdx="1" presStyleCnt="5" custScaleY="54712">
        <dgm:presLayoutVars>
          <dgm:bulletEnabled val="1"/>
        </dgm:presLayoutVars>
      </dgm:prSet>
      <dgm:spPr/>
    </dgm:pt>
    <dgm:pt modelId="{B9576337-EB5E-4F18-8CBA-ECF4ADD71ECD}" type="pres">
      <dgm:prSet presAssocID="{87C2B899-6119-436B-BD77-F482815D1A0C}" presName="parSpace" presStyleCnt="0"/>
      <dgm:spPr/>
    </dgm:pt>
    <dgm:pt modelId="{4C5686BF-4B92-4DEA-8CC7-18F4AA981183}" type="pres">
      <dgm:prSet presAssocID="{954EC25E-5D2E-4711-A9F3-87061ED8409C}" presName="parTxOnly" presStyleLbl="node1" presStyleIdx="2" presStyleCnt="5" custScaleY="54712">
        <dgm:presLayoutVars>
          <dgm:bulletEnabled val="1"/>
        </dgm:presLayoutVars>
      </dgm:prSet>
      <dgm:spPr/>
    </dgm:pt>
    <dgm:pt modelId="{0B7A056D-3331-40E1-9FE8-7F4DD81FAC60}" type="pres">
      <dgm:prSet presAssocID="{2E62161B-7B9D-45A2-964F-E5634AD55671}" presName="parSpace" presStyleCnt="0"/>
      <dgm:spPr/>
    </dgm:pt>
    <dgm:pt modelId="{7CFE8B00-CBE0-486B-83B9-030FA06655D0}" type="pres">
      <dgm:prSet presAssocID="{B21B802E-D926-4C0C-85A0-B72299850CF0}" presName="parTxOnly" presStyleLbl="node1" presStyleIdx="3" presStyleCnt="5" custScaleY="54712">
        <dgm:presLayoutVars>
          <dgm:bulletEnabled val="1"/>
        </dgm:presLayoutVars>
      </dgm:prSet>
      <dgm:spPr/>
    </dgm:pt>
    <dgm:pt modelId="{56D577BD-0840-4632-9BB6-46D8A2A96950}" type="pres">
      <dgm:prSet presAssocID="{4ADF2A81-DC2A-433B-9E9A-9BA987927343}" presName="parSpace" presStyleCnt="0"/>
      <dgm:spPr/>
    </dgm:pt>
    <dgm:pt modelId="{F52D0577-EABB-4B6C-9EAD-72030E5129A6}" type="pres">
      <dgm:prSet presAssocID="{AEB8412C-5668-4291-93C5-663AAD4D1C01}" presName="parTxOnly" presStyleLbl="node1" presStyleIdx="4" presStyleCnt="5" custScaleY="54712">
        <dgm:presLayoutVars>
          <dgm:bulletEnabled val="1"/>
        </dgm:presLayoutVars>
      </dgm:prSet>
      <dgm:spPr/>
    </dgm:pt>
  </dgm:ptLst>
  <dgm:cxnLst>
    <dgm:cxn modelId="{29C10E3A-5CAE-4B25-A2DB-FB63F2DE9A63}" type="presOf" srcId="{954EC25E-5D2E-4711-A9F3-87061ED8409C}" destId="{4C5686BF-4B92-4DEA-8CC7-18F4AA981183}" srcOrd="0" destOrd="0" presId="urn:microsoft.com/office/officeart/2005/8/layout/hChevron3"/>
    <dgm:cxn modelId="{E971D43A-F188-4A73-8BA5-5169BE2BBDA0}" type="presOf" srcId="{DD9D4C55-15D2-442D-818B-CB117D69D8CF}" destId="{0BF1F518-1B2B-440A-867D-A2B67975AFF4}" srcOrd="0" destOrd="0" presId="urn:microsoft.com/office/officeart/2005/8/layout/hChevron3"/>
    <dgm:cxn modelId="{00446F40-ABA2-4059-BFD8-A94BCECB8341}" type="presOf" srcId="{AEB8412C-5668-4291-93C5-663AAD4D1C01}" destId="{F52D0577-EABB-4B6C-9EAD-72030E5129A6}" srcOrd="0" destOrd="0" presId="urn:microsoft.com/office/officeart/2005/8/layout/hChevron3"/>
    <dgm:cxn modelId="{B3CA8148-D8E7-41BD-B9D4-75B7671CA32B}" srcId="{DD9D4C55-15D2-442D-818B-CB117D69D8CF}" destId="{F53470C7-C709-4BC2-90F5-79951DA6C194}" srcOrd="0" destOrd="0" parTransId="{3E4D1BD7-B44E-47A3-A074-7088AF718CDE}" sibTransId="{CB1FCE5E-AB55-4D49-B4A0-46C51B6380BD}"/>
    <dgm:cxn modelId="{19D4FBA6-FED6-494B-943D-BD83DD55C6D2}" srcId="{DD9D4C55-15D2-442D-818B-CB117D69D8CF}" destId="{AEB8412C-5668-4291-93C5-663AAD4D1C01}" srcOrd="4" destOrd="0" parTransId="{ED597207-C1F5-4242-B7B7-904C0E9F9693}" sibTransId="{EBC1FE5C-469F-49B9-90C4-7947F40F5FA3}"/>
    <dgm:cxn modelId="{F6A38ED0-1E1F-4912-872D-0F88F357153D}" type="presOf" srcId="{11AF6BE2-EC77-427B-A027-6335D6C9FCDF}" destId="{0F082B00-46B2-4219-9707-240906948B64}" srcOrd="0" destOrd="0" presId="urn:microsoft.com/office/officeart/2005/8/layout/hChevron3"/>
    <dgm:cxn modelId="{7B3B2BD6-6C10-4A12-9555-15E1B32DAA98}" srcId="{DD9D4C55-15D2-442D-818B-CB117D69D8CF}" destId="{954EC25E-5D2E-4711-A9F3-87061ED8409C}" srcOrd="2" destOrd="0" parTransId="{5CCDDC9A-5B78-4569-A1C8-52B2EB3ECB7C}" sibTransId="{2E62161B-7B9D-45A2-964F-E5634AD55671}"/>
    <dgm:cxn modelId="{DBDEAFE0-486C-4213-9511-C1D750127718}" type="presOf" srcId="{B21B802E-D926-4C0C-85A0-B72299850CF0}" destId="{7CFE8B00-CBE0-486B-83B9-030FA06655D0}" srcOrd="0" destOrd="0" presId="urn:microsoft.com/office/officeart/2005/8/layout/hChevron3"/>
    <dgm:cxn modelId="{50F67FE3-69CE-4955-8A57-5F9D9AC5CEF5}" srcId="{DD9D4C55-15D2-442D-818B-CB117D69D8CF}" destId="{11AF6BE2-EC77-427B-A027-6335D6C9FCDF}" srcOrd="1" destOrd="0" parTransId="{05FD304E-7E3C-447A-8AC8-2CE997F5329C}" sibTransId="{87C2B899-6119-436B-BD77-F482815D1A0C}"/>
    <dgm:cxn modelId="{8CA52AEE-2C4B-49C4-8BD5-1C586ED0C5C9}" srcId="{DD9D4C55-15D2-442D-818B-CB117D69D8CF}" destId="{B21B802E-D926-4C0C-85A0-B72299850CF0}" srcOrd="3" destOrd="0" parTransId="{1B62C2A6-3C4B-4F1D-9386-0069F650B292}" sibTransId="{4ADF2A81-DC2A-433B-9E9A-9BA987927343}"/>
    <dgm:cxn modelId="{3969DBF9-AA06-47A7-BC89-8990D1672645}" type="presOf" srcId="{F53470C7-C709-4BC2-90F5-79951DA6C194}" destId="{E883E6AC-60E6-4CA2-9849-0C487FA77139}" srcOrd="0" destOrd="0" presId="urn:microsoft.com/office/officeart/2005/8/layout/hChevron3"/>
    <dgm:cxn modelId="{62A7DCDE-803B-4820-86AB-35DFC05C4F6F}" type="presParOf" srcId="{0BF1F518-1B2B-440A-867D-A2B67975AFF4}" destId="{E883E6AC-60E6-4CA2-9849-0C487FA77139}" srcOrd="0" destOrd="0" presId="urn:microsoft.com/office/officeart/2005/8/layout/hChevron3"/>
    <dgm:cxn modelId="{2EF0E713-05F0-4E6A-A1FA-8D586372B55D}" type="presParOf" srcId="{0BF1F518-1B2B-440A-867D-A2B67975AFF4}" destId="{B5694498-5337-49BE-97FA-775904991424}" srcOrd="1" destOrd="0" presId="urn:microsoft.com/office/officeart/2005/8/layout/hChevron3"/>
    <dgm:cxn modelId="{9B1A39F3-227D-4D5C-AE8A-5B213CC8AE5D}" type="presParOf" srcId="{0BF1F518-1B2B-440A-867D-A2B67975AFF4}" destId="{0F082B00-46B2-4219-9707-240906948B64}" srcOrd="2" destOrd="0" presId="urn:microsoft.com/office/officeart/2005/8/layout/hChevron3"/>
    <dgm:cxn modelId="{B4FDDAA3-1C62-4404-9096-1F909053A63F}" type="presParOf" srcId="{0BF1F518-1B2B-440A-867D-A2B67975AFF4}" destId="{B9576337-EB5E-4F18-8CBA-ECF4ADD71ECD}" srcOrd="3" destOrd="0" presId="urn:microsoft.com/office/officeart/2005/8/layout/hChevron3"/>
    <dgm:cxn modelId="{4069345D-7DAC-40D9-87A5-1304B427B71C}" type="presParOf" srcId="{0BF1F518-1B2B-440A-867D-A2B67975AFF4}" destId="{4C5686BF-4B92-4DEA-8CC7-18F4AA981183}" srcOrd="4" destOrd="0" presId="urn:microsoft.com/office/officeart/2005/8/layout/hChevron3"/>
    <dgm:cxn modelId="{6E0180F0-4D4E-4FF5-A24F-0DD1F4692568}" type="presParOf" srcId="{0BF1F518-1B2B-440A-867D-A2B67975AFF4}" destId="{0B7A056D-3331-40E1-9FE8-7F4DD81FAC60}" srcOrd="5" destOrd="0" presId="urn:microsoft.com/office/officeart/2005/8/layout/hChevron3"/>
    <dgm:cxn modelId="{51CACF68-DEF6-497C-8B87-85A4EA5F10AD}" type="presParOf" srcId="{0BF1F518-1B2B-440A-867D-A2B67975AFF4}" destId="{7CFE8B00-CBE0-486B-83B9-030FA06655D0}" srcOrd="6" destOrd="0" presId="urn:microsoft.com/office/officeart/2005/8/layout/hChevron3"/>
    <dgm:cxn modelId="{87C9C531-643A-4384-B14F-6470B61E3FCF}" type="presParOf" srcId="{0BF1F518-1B2B-440A-867D-A2B67975AFF4}" destId="{56D577BD-0840-4632-9BB6-46D8A2A96950}" srcOrd="7" destOrd="0" presId="urn:microsoft.com/office/officeart/2005/8/layout/hChevron3"/>
    <dgm:cxn modelId="{CEFB981B-8F0B-46C3-B290-9DDCF0B6D34B}" type="presParOf" srcId="{0BF1F518-1B2B-440A-867D-A2B67975AFF4}" destId="{F52D0577-EABB-4B6C-9EAD-72030E5129A6}" srcOrd="8"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D9D4C55-15D2-442D-818B-CB117D69D8CF}" type="doc">
      <dgm:prSet loTypeId="urn:microsoft.com/office/officeart/2005/8/layout/hChevron3" loCatId="process" qsTypeId="urn:microsoft.com/office/officeart/2005/8/quickstyle/simple1" qsCatId="simple" csTypeId="urn:microsoft.com/office/officeart/2005/8/colors/accent1_2" csCatId="accent1" phldr="1"/>
      <dgm:spPr/>
    </dgm:pt>
    <dgm:pt modelId="{F53470C7-C709-4BC2-90F5-79951DA6C194}">
      <dgm:prSet phldrT="[Text]"/>
      <dgm:spPr>
        <a:solidFill>
          <a:schemeClr val="accent3"/>
        </a:solidFill>
      </dgm:spPr>
      <dgm:t>
        <a:bodyPr/>
        <a:lstStyle/>
        <a:p>
          <a:r>
            <a:rPr lang="en-US" dirty="0"/>
            <a:t>High-level Overview</a:t>
          </a:r>
        </a:p>
      </dgm:t>
    </dgm:pt>
    <dgm:pt modelId="{3E4D1BD7-B44E-47A3-A074-7088AF718CDE}" type="parTrans" cxnId="{B3CA8148-D8E7-41BD-B9D4-75B7671CA32B}">
      <dgm:prSet/>
      <dgm:spPr/>
      <dgm:t>
        <a:bodyPr/>
        <a:lstStyle/>
        <a:p>
          <a:endParaRPr lang="en-US"/>
        </a:p>
      </dgm:t>
    </dgm:pt>
    <dgm:pt modelId="{CB1FCE5E-AB55-4D49-B4A0-46C51B6380BD}" type="sibTrans" cxnId="{B3CA8148-D8E7-41BD-B9D4-75B7671CA32B}">
      <dgm:prSet/>
      <dgm:spPr/>
      <dgm:t>
        <a:bodyPr/>
        <a:lstStyle/>
        <a:p>
          <a:endParaRPr lang="en-US"/>
        </a:p>
      </dgm:t>
    </dgm:pt>
    <dgm:pt modelId="{11AF6BE2-EC77-427B-A027-6335D6C9FCDF}">
      <dgm:prSet phldrT="[Text]"/>
      <dgm:spPr>
        <a:solidFill>
          <a:schemeClr val="accent3"/>
        </a:solidFill>
      </dgm:spPr>
      <dgm:t>
        <a:bodyPr/>
        <a:lstStyle/>
        <a:p>
          <a:r>
            <a:rPr lang="en-US" dirty="0"/>
            <a:t>Organization &amp; Structure</a:t>
          </a:r>
        </a:p>
      </dgm:t>
    </dgm:pt>
    <dgm:pt modelId="{05FD304E-7E3C-447A-8AC8-2CE997F5329C}" type="parTrans" cxnId="{50F67FE3-69CE-4955-8A57-5F9D9AC5CEF5}">
      <dgm:prSet/>
      <dgm:spPr/>
      <dgm:t>
        <a:bodyPr/>
        <a:lstStyle/>
        <a:p>
          <a:endParaRPr lang="en-US"/>
        </a:p>
      </dgm:t>
    </dgm:pt>
    <dgm:pt modelId="{87C2B899-6119-436B-BD77-F482815D1A0C}" type="sibTrans" cxnId="{50F67FE3-69CE-4955-8A57-5F9D9AC5CEF5}">
      <dgm:prSet/>
      <dgm:spPr/>
      <dgm:t>
        <a:bodyPr/>
        <a:lstStyle/>
        <a:p>
          <a:endParaRPr lang="en-US"/>
        </a:p>
      </dgm:t>
    </dgm:pt>
    <dgm:pt modelId="{AEB8412C-5668-4291-93C5-663AAD4D1C01}">
      <dgm:prSet phldrT="[Text]"/>
      <dgm:spPr>
        <a:solidFill>
          <a:schemeClr val="accent3"/>
        </a:solidFill>
      </dgm:spPr>
      <dgm:t>
        <a:bodyPr/>
        <a:lstStyle/>
        <a:p>
          <a:r>
            <a:rPr lang="en-US" dirty="0"/>
            <a:t>Looking Forward</a:t>
          </a:r>
        </a:p>
      </dgm:t>
    </dgm:pt>
    <dgm:pt modelId="{ED597207-C1F5-4242-B7B7-904C0E9F9693}" type="parTrans" cxnId="{19D4FBA6-FED6-494B-943D-BD83DD55C6D2}">
      <dgm:prSet/>
      <dgm:spPr/>
      <dgm:t>
        <a:bodyPr/>
        <a:lstStyle/>
        <a:p>
          <a:endParaRPr lang="en-US"/>
        </a:p>
      </dgm:t>
    </dgm:pt>
    <dgm:pt modelId="{EBC1FE5C-469F-49B9-90C4-7947F40F5FA3}" type="sibTrans" cxnId="{19D4FBA6-FED6-494B-943D-BD83DD55C6D2}">
      <dgm:prSet/>
      <dgm:spPr/>
      <dgm:t>
        <a:bodyPr/>
        <a:lstStyle/>
        <a:p>
          <a:endParaRPr lang="en-US"/>
        </a:p>
      </dgm:t>
    </dgm:pt>
    <dgm:pt modelId="{954EC25E-5D2E-4711-A9F3-87061ED8409C}">
      <dgm:prSet/>
      <dgm:spPr>
        <a:solidFill>
          <a:schemeClr val="accent1"/>
        </a:solidFill>
      </dgm:spPr>
      <dgm:t>
        <a:bodyPr/>
        <a:lstStyle/>
        <a:p>
          <a:r>
            <a:rPr lang="en-US" dirty="0"/>
            <a:t>Strategic Map &amp; Activities</a:t>
          </a:r>
        </a:p>
      </dgm:t>
    </dgm:pt>
    <dgm:pt modelId="{5CCDDC9A-5B78-4569-A1C8-52B2EB3ECB7C}" type="parTrans" cxnId="{7B3B2BD6-6C10-4A12-9555-15E1B32DAA98}">
      <dgm:prSet/>
      <dgm:spPr/>
      <dgm:t>
        <a:bodyPr/>
        <a:lstStyle/>
        <a:p>
          <a:endParaRPr lang="en-US"/>
        </a:p>
      </dgm:t>
    </dgm:pt>
    <dgm:pt modelId="{2E62161B-7B9D-45A2-964F-E5634AD55671}" type="sibTrans" cxnId="{7B3B2BD6-6C10-4A12-9555-15E1B32DAA98}">
      <dgm:prSet/>
      <dgm:spPr/>
      <dgm:t>
        <a:bodyPr/>
        <a:lstStyle/>
        <a:p>
          <a:endParaRPr lang="en-US"/>
        </a:p>
      </dgm:t>
    </dgm:pt>
    <dgm:pt modelId="{B21B802E-D926-4C0C-85A0-B72299850CF0}">
      <dgm:prSet/>
      <dgm:spPr>
        <a:solidFill>
          <a:schemeClr val="accent3"/>
        </a:solidFill>
      </dgm:spPr>
      <dgm:t>
        <a:bodyPr/>
        <a:lstStyle/>
        <a:p>
          <a:r>
            <a:rPr lang="en-US" dirty="0"/>
            <a:t>Resources</a:t>
          </a:r>
        </a:p>
      </dgm:t>
    </dgm:pt>
    <dgm:pt modelId="{1B62C2A6-3C4B-4F1D-9386-0069F650B292}" type="parTrans" cxnId="{8CA52AEE-2C4B-49C4-8BD5-1C586ED0C5C9}">
      <dgm:prSet/>
      <dgm:spPr/>
      <dgm:t>
        <a:bodyPr/>
        <a:lstStyle/>
        <a:p>
          <a:endParaRPr lang="en-US"/>
        </a:p>
      </dgm:t>
    </dgm:pt>
    <dgm:pt modelId="{4ADF2A81-DC2A-433B-9E9A-9BA987927343}" type="sibTrans" cxnId="{8CA52AEE-2C4B-49C4-8BD5-1C586ED0C5C9}">
      <dgm:prSet/>
      <dgm:spPr/>
      <dgm:t>
        <a:bodyPr/>
        <a:lstStyle/>
        <a:p>
          <a:endParaRPr lang="en-US"/>
        </a:p>
      </dgm:t>
    </dgm:pt>
    <dgm:pt modelId="{0BF1F518-1B2B-440A-867D-A2B67975AFF4}" type="pres">
      <dgm:prSet presAssocID="{DD9D4C55-15D2-442D-818B-CB117D69D8CF}" presName="Name0" presStyleCnt="0">
        <dgm:presLayoutVars>
          <dgm:dir/>
          <dgm:resizeHandles val="exact"/>
        </dgm:presLayoutVars>
      </dgm:prSet>
      <dgm:spPr/>
    </dgm:pt>
    <dgm:pt modelId="{E883E6AC-60E6-4CA2-9849-0C487FA77139}" type="pres">
      <dgm:prSet presAssocID="{F53470C7-C709-4BC2-90F5-79951DA6C194}" presName="parTxOnly" presStyleLbl="node1" presStyleIdx="0" presStyleCnt="5" custScaleY="54712">
        <dgm:presLayoutVars>
          <dgm:bulletEnabled val="1"/>
        </dgm:presLayoutVars>
      </dgm:prSet>
      <dgm:spPr/>
    </dgm:pt>
    <dgm:pt modelId="{B5694498-5337-49BE-97FA-775904991424}" type="pres">
      <dgm:prSet presAssocID="{CB1FCE5E-AB55-4D49-B4A0-46C51B6380BD}" presName="parSpace" presStyleCnt="0"/>
      <dgm:spPr/>
    </dgm:pt>
    <dgm:pt modelId="{0F082B00-46B2-4219-9707-240906948B64}" type="pres">
      <dgm:prSet presAssocID="{11AF6BE2-EC77-427B-A027-6335D6C9FCDF}" presName="parTxOnly" presStyleLbl="node1" presStyleIdx="1" presStyleCnt="5" custScaleY="54712">
        <dgm:presLayoutVars>
          <dgm:bulletEnabled val="1"/>
        </dgm:presLayoutVars>
      </dgm:prSet>
      <dgm:spPr/>
    </dgm:pt>
    <dgm:pt modelId="{B9576337-EB5E-4F18-8CBA-ECF4ADD71ECD}" type="pres">
      <dgm:prSet presAssocID="{87C2B899-6119-436B-BD77-F482815D1A0C}" presName="parSpace" presStyleCnt="0"/>
      <dgm:spPr/>
    </dgm:pt>
    <dgm:pt modelId="{4C5686BF-4B92-4DEA-8CC7-18F4AA981183}" type="pres">
      <dgm:prSet presAssocID="{954EC25E-5D2E-4711-A9F3-87061ED8409C}" presName="parTxOnly" presStyleLbl="node1" presStyleIdx="2" presStyleCnt="5" custScaleY="54712">
        <dgm:presLayoutVars>
          <dgm:bulletEnabled val="1"/>
        </dgm:presLayoutVars>
      </dgm:prSet>
      <dgm:spPr/>
    </dgm:pt>
    <dgm:pt modelId="{0B7A056D-3331-40E1-9FE8-7F4DD81FAC60}" type="pres">
      <dgm:prSet presAssocID="{2E62161B-7B9D-45A2-964F-E5634AD55671}" presName="parSpace" presStyleCnt="0"/>
      <dgm:spPr/>
    </dgm:pt>
    <dgm:pt modelId="{7CFE8B00-CBE0-486B-83B9-030FA06655D0}" type="pres">
      <dgm:prSet presAssocID="{B21B802E-D926-4C0C-85A0-B72299850CF0}" presName="parTxOnly" presStyleLbl="node1" presStyleIdx="3" presStyleCnt="5" custScaleY="54712">
        <dgm:presLayoutVars>
          <dgm:bulletEnabled val="1"/>
        </dgm:presLayoutVars>
      </dgm:prSet>
      <dgm:spPr/>
    </dgm:pt>
    <dgm:pt modelId="{56D577BD-0840-4632-9BB6-46D8A2A96950}" type="pres">
      <dgm:prSet presAssocID="{4ADF2A81-DC2A-433B-9E9A-9BA987927343}" presName="parSpace" presStyleCnt="0"/>
      <dgm:spPr/>
    </dgm:pt>
    <dgm:pt modelId="{F52D0577-EABB-4B6C-9EAD-72030E5129A6}" type="pres">
      <dgm:prSet presAssocID="{AEB8412C-5668-4291-93C5-663AAD4D1C01}" presName="parTxOnly" presStyleLbl="node1" presStyleIdx="4" presStyleCnt="5" custScaleY="54712">
        <dgm:presLayoutVars>
          <dgm:bulletEnabled val="1"/>
        </dgm:presLayoutVars>
      </dgm:prSet>
      <dgm:spPr/>
    </dgm:pt>
  </dgm:ptLst>
  <dgm:cxnLst>
    <dgm:cxn modelId="{29C10E3A-5CAE-4B25-A2DB-FB63F2DE9A63}" type="presOf" srcId="{954EC25E-5D2E-4711-A9F3-87061ED8409C}" destId="{4C5686BF-4B92-4DEA-8CC7-18F4AA981183}" srcOrd="0" destOrd="0" presId="urn:microsoft.com/office/officeart/2005/8/layout/hChevron3"/>
    <dgm:cxn modelId="{E971D43A-F188-4A73-8BA5-5169BE2BBDA0}" type="presOf" srcId="{DD9D4C55-15D2-442D-818B-CB117D69D8CF}" destId="{0BF1F518-1B2B-440A-867D-A2B67975AFF4}" srcOrd="0" destOrd="0" presId="urn:microsoft.com/office/officeart/2005/8/layout/hChevron3"/>
    <dgm:cxn modelId="{00446F40-ABA2-4059-BFD8-A94BCECB8341}" type="presOf" srcId="{AEB8412C-5668-4291-93C5-663AAD4D1C01}" destId="{F52D0577-EABB-4B6C-9EAD-72030E5129A6}" srcOrd="0" destOrd="0" presId="urn:microsoft.com/office/officeart/2005/8/layout/hChevron3"/>
    <dgm:cxn modelId="{B3CA8148-D8E7-41BD-B9D4-75B7671CA32B}" srcId="{DD9D4C55-15D2-442D-818B-CB117D69D8CF}" destId="{F53470C7-C709-4BC2-90F5-79951DA6C194}" srcOrd="0" destOrd="0" parTransId="{3E4D1BD7-B44E-47A3-A074-7088AF718CDE}" sibTransId="{CB1FCE5E-AB55-4D49-B4A0-46C51B6380BD}"/>
    <dgm:cxn modelId="{19D4FBA6-FED6-494B-943D-BD83DD55C6D2}" srcId="{DD9D4C55-15D2-442D-818B-CB117D69D8CF}" destId="{AEB8412C-5668-4291-93C5-663AAD4D1C01}" srcOrd="4" destOrd="0" parTransId="{ED597207-C1F5-4242-B7B7-904C0E9F9693}" sibTransId="{EBC1FE5C-469F-49B9-90C4-7947F40F5FA3}"/>
    <dgm:cxn modelId="{F6A38ED0-1E1F-4912-872D-0F88F357153D}" type="presOf" srcId="{11AF6BE2-EC77-427B-A027-6335D6C9FCDF}" destId="{0F082B00-46B2-4219-9707-240906948B64}" srcOrd="0" destOrd="0" presId="urn:microsoft.com/office/officeart/2005/8/layout/hChevron3"/>
    <dgm:cxn modelId="{7B3B2BD6-6C10-4A12-9555-15E1B32DAA98}" srcId="{DD9D4C55-15D2-442D-818B-CB117D69D8CF}" destId="{954EC25E-5D2E-4711-A9F3-87061ED8409C}" srcOrd="2" destOrd="0" parTransId="{5CCDDC9A-5B78-4569-A1C8-52B2EB3ECB7C}" sibTransId="{2E62161B-7B9D-45A2-964F-E5634AD55671}"/>
    <dgm:cxn modelId="{DBDEAFE0-486C-4213-9511-C1D750127718}" type="presOf" srcId="{B21B802E-D926-4C0C-85A0-B72299850CF0}" destId="{7CFE8B00-CBE0-486B-83B9-030FA06655D0}" srcOrd="0" destOrd="0" presId="urn:microsoft.com/office/officeart/2005/8/layout/hChevron3"/>
    <dgm:cxn modelId="{50F67FE3-69CE-4955-8A57-5F9D9AC5CEF5}" srcId="{DD9D4C55-15D2-442D-818B-CB117D69D8CF}" destId="{11AF6BE2-EC77-427B-A027-6335D6C9FCDF}" srcOrd="1" destOrd="0" parTransId="{05FD304E-7E3C-447A-8AC8-2CE997F5329C}" sibTransId="{87C2B899-6119-436B-BD77-F482815D1A0C}"/>
    <dgm:cxn modelId="{8CA52AEE-2C4B-49C4-8BD5-1C586ED0C5C9}" srcId="{DD9D4C55-15D2-442D-818B-CB117D69D8CF}" destId="{B21B802E-D926-4C0C-85A0-B72299850CF0}" srcOrd="3" destOrd="0" parTransId="{1B62C2A6-3C4B-4F1D-9386-0069F650B292}" sibTransId="{4ADF2A81-DC2A-433B-9E9A-9BA987927343}"/>
    <dgm:cxn modelId="{3969DBF9-AA06-47A7-BC89-8990D1672645}" type="presOf" srcId="{F53470C7-C709-4BC2-90F5-79951DA6C194}" destId="{E883E6AC-60E6-4CA2-9849-0C487FA77139}" srcOrd="0" destOrd="0" presId="urn:microsoft.com/office/officeart/2005/8/layout/hChevron3"/>
    <dgm:cxn modelId="{62A7DCDE-803B-4820-86AB-35DFC05C4F6F}" type="presParOf" srcId="{0BF1F518-1B2B-440A-867D-A2B67975AFF4}" destId="{E883E6AC-60E6-4CA2-9849-0C487FA77139}" srcOrd="0" destOrd="0" presId="urn:microsoft.com/office/officeart/2005/8/layout/hChevron3"/>
    <dgm:cxn modelId="{2EF0E713-05F0-4E6A-A1FA-8D586372B55D}" type="presParOf" srcId="{0BF1F518-1B2B-440A-867D-A2B67975AFF4}" destId="{B5694498-5337-49BE-97FA-775904991424}" srcOrd="1" destOrd="0" presId="urn:microsoft.com/office/officeart/2005/8/layout/hChevron3"/>
    <dgm:cxn modelId="{9B1A39F3-227D-4D5C-AE8A-5B213CC8AE5D}" type="presParOf" srcId="{0BF1F518-1B2B-440A-867D-A2B67975AFF4}" destId="{0F082B00-46B2-4219-9707-240906948B64}" srcOrd="2" destOrd="0" presId="urn:microsoft.com/office/officeart/2005/8/layout/hChevron3"/>
    <dgm:cxn modelId="{B4FDDAA3-1C62-4404-9096-1F909053A63F}" type="presParOf" srcId="{0BF1F518-1B2B-440A-867D-A2B67975AFF4}" destId="{B9576337-EB5E-4F18-8CBA-ECF4ADD71ECD}" srcOrd="3" destOrd="0" presId="urn:microsoft.com/office/officeart/2005/8/layout/hChevron3"/>
    <dgm:cxn modelId="{4069345D-7DAC-40D9-87A5-1304B427B71C}" type="presParOf" srcId="{0BF1F518-1B2B-440A-867D-A2B67975AFF4}" destId="{4C5686BF-4B92-4DEA-8CC7-18F4AA981183}" srcOrd="4" destOrd="0" presId="urn:microsoft.com/office/officeart/2005/8/layout/hChevron3"/>
    <dgm:cxn modelId="{6E0180F0-4D4E-4FF5-A24F-0DD1F4692568}" type="presParOf" srcId="{0BF1F518-1B2B-440A-867D-A2B67975AFF4}" destId="{0B7A056D-3331-40E1-9FE8-7F4DD81FAC60}" srcOrd="5" destOrd="0" presId="urn:microsoft.com/office/officeart/2005/8/layout/hChevron3"/>
    <dgm:cxn modelId="{51CACF68-DEF6-497C-8B87-85A4EA5F10AD}" type="presParOf" srcId="{0BF1F518-1B2B-440A-867D-A2B67975AFF4}" destId="{7CFE8B00-CBE0-486B-83B9-030FA06655D0}" srcOrd="6" destOrd="0" presId="urn:microsoft.com/office/officeart/2005/8/layout/hChevron3"/>
    <dgm:cxn modelId="{87C9C531-643A-4384-B14F-6470B61E3FCF}" type="presParOf" srcId="{0BF1F518-1B2B-440A-867D-A2B67975AFF4}" destId="{56D577BD-0840-4632-9BB6-46D8A2A96950}" srcOrd="7" destOrd="0" presId="urn:microsoft.com/office/officeart/2005/8/layout/hChevron3"/>
    <dgm:cxn modelId="{CEFB981B-8F0B-46C3-B290-9DDCF0B6D34B}" type="presParOf" srcId="{0BF1F518-1B2B-440A-867D-A2B67975AFF4}" destId="{F52D0577-EABB-4B6C-9EAD-72030E5129A6}" srcOrd="8"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D9D4C55-15D2-442D-818B-CB117D69D8CF}" type="doc">
      <dgm:prSet loTypeId="urn:microsoft.com/office/officeart/2005/8/layout/hChevron3" loCatId="process" qsTypeId="urn:microsoft.com/office/officeart/2005/8/quickstyle/simple1" qsCatId="simple" csTypeId="urn:microsoft.com/office/officeart/2005/8/colors/accent1_2" csCatId="accent1" phldr="1"/>
      <dgm:spPr/>
    </dgm:pt>
    <dgm:pt modelId="{F53470C7-C709-4BC2-90F5-79951DA6C194}">
      <dgm:prSet phldrT="[Text]"/>
      <dgm:spPr>
        <a:solidFill>
          <a:schemeClr val="accent3"/>
        </a:solidFill>
      </dgm:spPr>
      <dgm:t>
        <a:bodyPr/>
        <a:lstStyle/>
        <a:p>
          <a:r>
            <a:rPr lang="en-US" dirty="0"/>
            <a:t>High-level Overview</a:t>
          </a:r>
        </a:p>
      </dgm:t>
    </dgm:pt>
    <dgm:pt modelId="{3E4D1BD7-B44E-47A3-A074-7088AF718CDE}" type="parTrans" cxnId="{B3CA8148-D8E7-41BD-B9D4-75B7671CA32B}">
      <dgm:prSet/>
      <dgm:spPr/>
      <dgm:t>
        <a:bodyPr/>
        <a:lstStyle/>
        <a:p>
          <a:endParaRPr lang="en-US"/>
        </a:p>
      </dgm:t>
    </dgm:pt>
    <dgm:pt modelId="{CB1FCE5E-AB55-4D49-B4A0-46C51B6380BD}" type="sibTrans" cxnId="{B3CA8148-D8E7-41BD-B9D4-75B7671CA32B}">
      <dgm:prSet/>
      <dgm:spPr/>
      <dgm:t>
        <a:bodyPr/>
        <a:lstStyle/>
        <a:p>
          <a:endParaRPr lang="en-US"/>
        </a:p>
      </dgm:t>
    </dgm:pt>
    <dgm:pt modelId="{11AF6BE2-EC77-427B-A027-6335D6C9FCDF}">
      <dgm:prSet phldrT="[Text]"/>
      <dgm:spPr>
        <a:solidFill>
          <a:schemeClr val="accent3"/>
        </a:solidFill>
      </dgm:spPr>
      <dgm:t>
        <a:bodyPr/>
        <a:lstStyle/>
        <a:p>
          <a:r>
            <a:rPr lang="en-US" dirty="0"/>
            <a:t>Organization &amp; Structure</a:t>
          </a:r>
        </a:p>
      </dgm:t>
    </dgm:pt>
    <dgm:pt modelId="{05FD304E-7E3C-447A-8AC8-2CE997F5329C}" type="parTrans" cxnId="{50F67FE3-69CE-4955-8A57-5F9D9AC5CEF5}">
      <dgm:prSet/>
      <dgm:spPr/>
      <dgm:t>
        <a:bodyPr/>
        <a:lstStyle/>
        <a:p>
          <a:endParaRPr lang="en-US"/>
        </a:p>
      </dgm:t>
    </dgm:pt>
    <dgm:pt modelId="{87C2B899-6119-436B-BD77-F482815D1A0C}" type="sibTrans" cxnId="{50F67FE3-69CE-4955-8A57-5F9D9AC5CEF5}">
      <dgm:prSet/>
      <dgm:spPr/>
      <dgm:t>
        <a:bodyPr/>
        <a:lstStyle/>
        <a:p>
          <a:endParaRPr lang="en-US"/>
        </a:p>
      </dgm:t>
    </dgm:pt>
    <dgm:pt modelId="{AEB8412C-5668-4291-93C5-663AAD4D1C01}">
      <dgm:prSet phldrT="[Text]"/>
      <dgm:spPr>
        <a:solidFill>
          <a:schemeClr val="accent3"/>
        </a:solidFill>
      </dgm:spPr>
      <dgm:t>
        <a:bodyPr/>
        <a:lstStyle/>
        <a:p>
          <a:r>
            <a:rPr lang="en-US" dirty="0"/>
            <a:t>Looking Forward</a:t>
          </a:r>
        </a:p>
      </dgm:t>
    </dgm:pt>
    <dgm:pt modelId="{ED597207-C1F5-4242-B7B7-904C0E9F9693}" type="parTrans" cxnId="{19D4FBA6-FED6-494B-943D-BD83DD55C6D2}">
      <dgm:prSet/>
      <dgm:spPr/>
      <dgm:t>
        <a:bodyPr/>
        <a:lstStyle/>
        <a:p>
          <a:endParaRPr lang="en-US"/>
        </a:p>
      </dgm:t>
    </dgm:pt>
    <dgm:pt modelId="{EBC1FE5C-469F-49B9-90C4-7947F40F5FA3}" type="sibTrans" cxnId="{19D4FBA6-FED6-494B-943D-BD83DD55C6D2}">
      <dgm:prSet/>
      <dgm:spPr/>
      <dgm:t>
        <a:bodyPr/>
        <a:lstStyle/>
        <a:p>
          <a:endParaRPr lang="en-US"/>
        </a:p>
      </dgm:t>
    </dgm:pt>
    <dgm:pt modelId="{954EC25E-5D2E-4711-A9F3-87061ED8409C}">
      <dgm:prSet/>
      <dgm:spPr>
        <a:solidFill>
          <a:schemeClr val="accent1"/>
        </a:solidFill>
      </dgm:spPr>
      <dgm:t>
        <a:bodyPr/>
        <a:lstStyle/>
        <a:p>
          <a:r>
            <a:rPr lang="en-US" dirty="0"/>
            <a:t>Strategic Map &amp; Activities</a:t>
          </a:r>
        </a:p>
      </dgm:t>
    </dgm:pt>
    <dgm:pt modelId="{5CCDDC9A-5B78-4569-A1C8-52B2EB3ECB7C}" type="parTrans" cxnId="{7B3B2BD6-6C10-4A12-9555-15E1B32DAA98}">
      <dgm:prSet/>
      <dgm:spPr/>
      <dgm:t>
        <a:bodyPr/>
        <a:lstStyle/>
        <a:p>
          <a:endParaRPr lang="en-US"/>
        </a:p>
      </dgm:t>
    </dgm:pt>
    <dgm:pt modelId="{2E62161B-7B9D-45A2-964F-E5634AD55671}" type="sibTrans" cxnId="{7B3B2BD6-6C10-4A12-9555-15E1B32DAA98}">
      <dgm:prSet/>
      <dgm:spPr/>
      <dgm:t>
        <a:bodyPr/>
        <a:lstStyle/>
        <a:p>
          <a:endParaRPr lang="en-US"/>
        </a:p>
      </dgm:t>
    </dgm:pt>
    <dgm:pt modelId="{B21B802E-D926-4C0C-85A0-B72299850CF0}">
      <dgm:prSet/>
      <dgm:spPr>
        <a:solidFill>
          <a:schemeClr val="accent3"/>
        </a:solidFill>
      </dgm:spPr>
      <dgm:t>
        <a:bodyPr/>
        <a:lstStyle/>
        <a:p>
          <a:r>
            <a:rPr lang="en-US" dirty="0"/>
            <a:t>Resources</a:t>
          </a:r>
        </a:p>
      </dgm:t>
    </dgm:pt>
    <dgm:pt modelId="{1B62C2A6-3C4B-4F1D-9386-0069F650B292}" type="parTrans" cxnId="{8CA52AEE-2C4B-49C4-8BD5-1C586ED0C5C9}">
      <dgm:prSet/>
      <dgm:spPr/>
      <dgm:t>
        <a:bodyPr/>
        <a:lstStyle/>
        <a:p>
          <a:endParaRPr lang="en-US"/>
        </a:p>
      </dgm:t>
    </dgm:pt>
    <dgm:pt modelId="{4ADF2A81-DC2A-433B-9E9A-9BA987927343}" type="sibTrans" cxnId="{8CA52AEE-2C4B-49C4-8BD5-1C586ED0C5C9}">
      <dgm:prSet/>
      <dgm:spPr/>
      <dgm:t>
        <a:bodyPr/>
        <a:lstStyle/>
        <a:p>
          <a:endParaRPr lang="en-US"/>
        </a:p>
      </dgm:t>
    </dgm:pt>
    <dgm:pt modelId="{0BF1F518-1B2B-440A-867D-A2B67975AFF4}" type="pres">
      <dgm:prSet presAssocID="{DD9D4C55-15D2-442D-818B-CB117D69D8CF}" presName="Name0" presStyleCnt="0">
        <dgm:presLayoutVars>
          <dgm:dir/>
          <dgm:resizeHandles val="exact"/>
        </dgm:presLayoutVars>
      </dgm:prSet>
      <dgm:spPr/>
    </dgm:pt>
    <dgm:pt modelId="{E883E6AC-60E6-4CA2-9849-0C487FA77139}" type="pres">
      <dgm:prSet presAssocID="{F53470C7-C709-4BC2-90F5-79951DA6C194}" presName="parTxOnly" presStyleLbl="node1" presStyleIdx="0" presStyleCnt="5" custScaleY="54712">
        <dgm:presLayoutVars>
          <dgm:bulletEnabled val="1"/>
        </dgm:presLayoutVars>
      </dgm:prSet>
      <dgm:spPr/>
    </dgm:pt>
    <dgm:pt modelId="{B5694498-5337-49BE-97FA-775904991424}" type="pres">
      <dgm:prSet presAssocID="{CB1FCE5E-AB55-4D49-B4A0-46C51B6380BD}" presName="parSpace" presStyleCnt="0"/>
      <dgm:spPr/>
    </dgm:pt>
    <dgm:pt modelId="{0F082B00-46B2-4219-9707-240906948B64}" type="pres">
      <dgm:prSet presAssocID="{11AF6BE2-EC77-427B-A027-6335D6C9FCDF}" presName="parTxOnly" presStyleLbl="node1" presStyleIdx="1" presStyleCnt="5" custScaleY="54712">
        <dgm:presLayoutVars>
          <dgm:bulletEnabled val="1"/>
        </dgm:presLayoutVars>
      </dgm:prSet>
      <dgm:spPr/>
    </dgm:pt>
    <dgm:pt modelId="{B9576337-EB5E-4F18-8CBA-ECF4ADD71ECD}" type="pres">
      <dgm:prSet presAssocID="{87C2B899-6119-436B-BD77-F482815D1A0C}" presName="parSpace" presStyleCnt="0"/>
      <dgm:spPr/>
    </dgm:pt>
    <dgm:pt modelId="{4C5686BF-4B92-4DEA-8CC7-18F4AA981183}" type="pres">
      <dgm:prSet presAssocID="{954EC25E-5D2E-4711-A9F3-87061ED8409C}" presName="parTxOnly" presStyleLbl="node1" presStyleIdx="2" presStyleCnt="5" custScaleY="54712">
        <dgm:presLayoutVars>
          <dgm:bulletEnabled val="1"/>
        </dgm:presLayoutVars>
      </dgm:prSet>
      <dgm:spPr/>
    </dgm:pt>
    <dgm:pt modelId="{0B7A056D-3331-40E1-9FE8-7F4DD81FAC60}" type="pres">
      <dgm:prSet presAssocID="{2E62161B-7B9D-45A2-964F-E5634AD55671}" presName="parSpace" presStyleCnt="0"/>
      <dgm:spPr/>
    </dgm:pt>
    <dgm:pt modelId="{7CFE8B00-CBE0-486B-83B9-030FA06655D0}" type="pres">
      <dgm:prSet presAssocID="{B21B802E-D926-4C0C-85A0-B72299850CF0}" presName="parTxOnly" presStyleLbl="node1" presStyleIdx="3" presStyleCnt="5" custScaleY="54712">
        <dgm:presLayoutVars>
          <dgm:bulletEnabled val="1"/>
        </dgm:presLayoutVars>
      </dgm:prSet>
      <dgm:spPr/>
    </dgm:pt>
    <dgm:pt modelId="{56D577BD-0840-4632-9BB6-46D8A2A96950}" type="pres">
      <dgm:prSet presAssocID="{4ADF2A81-DC2A-433B-9E9A-9BA987927343}" presName="parSpace" presStyleCnt="0"/>
      <dgm:spPr/>
    </dgm:pt>
    <dgm:pt modelId="{F52D0577-EABB-4B6C-9EAD-72030E5129A6}" type="pres">
      <dgm:prSet presAssocID="{AEB8412C-5668-4291-93C5-663AAD4D1C01}" presName="parTxOnly" presStyleLbl="node1" presStyleIdx="4" presStyleCnt="5" custScaleY="54712">
        <dgm:presLayoutVars>
          <dgm:bulletEnabled val="1"/>
        </dgm:presLayoutVars>
      </dgm:prSet>
      <dgm:spPr/>
    </dgm:pt>
  </dgm:ptLst>
  <dgm:cxnLst>
    <dgm:cxn modelId="{29C10E3A-5CAE-4B25-A2DB-FB63F2DE9A63}" type="presOf" srcId="{954EC25E-5D2E-4711-A9F3-87061ED8409C}" destId="{4C5686BF-4B92-4DEA-8CC7-18F4AA981183}" srcOrd="0" destOrd="0" presId="urn:microsoft.com/office/officeart/2005/8/layout/hChevron3"/>
    <dgm:cxn modelId="{E971D43A-F188-4A73-8BA5-5169BE2BBDA0}" type="presOf" srcId="{DD9D4C55-15D2-442D-818B-CB117D69D8CF}" destId="{0BF1F518-1B2B-440A-867D-A2B67975AFF4}" srcOrd="0" destOrd="0" presId="urn:microsoft.com/office/officeart/2005/8/layout/hChevron3"/>
    <dgm:cxn modelId="{00446F40-ABA2-4059-BFD8-A94BCECB8341}" type="presOf" srcId="{AEB8412C-5668-4291-93C5-663AAD4D1C01}" destId="{F52D0577-EABB-4B6C-9EAD-72030E5129A6}" srcOrd="0" destOrd="0" presId="urn:microsoft.com/office/officeart/2005/8/layout/hChevron3"/>
    <dgm:cxn modelId="{B3CA8148-D8E7-41BD-B9D4-75B7671CA32B}" srcId="{DD9D4C55-15D2-442D-818B-CB117D69D8CF}" destId="{F53470C7-C709-4BC2-90F5-79951DA6C194}" srcOrd="0" destOrd="0" parTransId="{3E4D1BD7-B44E-47A3-A074-7088AF718CDE}" sibTransId="{CB1FCE5E-AB55-4D49-B4A0-46C51B6380BD}"/>
    <dgm:cxn modelId="{19D4FBA6-FED6-494B-943D-BD83DD55C6D2}" srcId="{DD9D4C55-15D2-442D-818B-CB117D69D8CF}" destId="{AEB8412C-5668-4291-93C5-663AAD4D1C01}" srcOrd="4" destOrd="0" parTransId="{ED597207-C1F5-4242-B7B7-904C0E9F9693}" sibTransId="{EBC1FE5C-469F-49B9-90C4-7947F40F5FA3}"/>
    <dgm:cxn modelId="{F6A38ED0-1E1F-4912-872D-0F88F357153D}" type="presOf" srcId="{11AF6BE2-EC77-427B-A027-6335D6C9FCDF}" destId="{0F082B00-46B2-4219-9707-240906948B64}" srcOrd="0" destOrd="0" presId="urn:microsoft.com/office/officeart/2005/8/layout/hChevron3"/>
    <dgm:cxn modelId="{7B3B2BD6-6C10-4A12-9555-15E1B32DAA98}" srcId="{DD9D4C55-15D2-442D-818B-CB117D69D8CF}" destId="{954EC25E-5D2E-4711-A9F3-87061ED8409C}" srcOrd="2" destOrd="0" parTransId="{5CCDDC9A-5B78-4569-A1C8-52B2EB3ECB7C}" sibTransId="{2E62161B-7B9D-45A2-964F-E5634AD55671}"/>
    <dgm:cxn modelId="{DBDEAFE0-486C-4213-9511-C1D750127718}" type="presOf" srcId="{B21B802E-D926-4C0C-85A0-B72299850CF0}" destId="{7CFE8B00-CBE0-486B-83B9-030FA06655D0}" srcOrd="0" destOrd="0" presId="urn:microsoft.com/office/officeart/2005/8/layout/hChevron3"/>
    <dgm:cxn modelId="{50F67FE3-69CE-4955-8A57-5F9D9AC5CEF5}" srcId="{DD9D4C55-15D2-442D-818B-CB117D69D8CF}" destId="{11AF6BE2-EC77-427B-A027-6335D6C9FCDF}" srcOrd="1" destOrd="0" parTransId="{05FD304E-7E3C-447A-8AC8-2CE997F5329C}" sibTransId="{87C2B899-6119-436B-BD77-F482815D1A0C}"/>
    <dgm:cxn modelId="{8CA52AEE-2C4B-49C4-8BD5-1C586ED0C5C9}" srcId="{DD9D4C55-15D2-442D-818B-CB117D69D8CF}" destId="{B21B802E-D926-4C0C-85A0-B72299850CF0}" srcOrd="3" destOrd="0" parTransId="{1B62C2A6-3C4B-4F1D-9386-0069F650B292}" sibTransId="{4ADF2A81-DC2A-433B-9E9A-9BA987927343}"/>
    <dgm:cxn modelId="{3969DBF9-AA06-47A7-BC89-8990D1672645}" type="presOf" srcId="{F53470C7-C709-4BC2-90F5-79951DA6C194}" destId="{E883E6AC-60E6-4CA2-9849-0C487FA77139}" srcOrd="0" destOrd="0" presId="urn:microsoft.com/office/officeart/2005/8/layout/hChevron3"/>
    <dgm:cxn modelId="{62A7DCDE-803B-4820-86AB-35DFC05C4F6F}" type="presParOf" srcId="{0BF1F518-1B2B-440A-867D-A2B67975AFF4}" destId="{E883E6AC-60E6-4CA2-9849-0C487FA77139}" srcOrd="0" destOrd="0" presId="urn:microsoft.com/office/officeart/2005/8/layout/hChevron3"/>
    <dgm:cxn modelId="{2EF0E713-05F0-4E6A-A1FA-8D586372B55D}" type="presParOf" srcId="{0BF1F518-1B2B-440A-867D-A2B67975AFF4}" destId="{B5694498-5337-49BE-97FA-775904991424}" srcOrd="1" destOrd="0" presId="urn:microsoft.com/office/officeart/2005/8/layout/hChevron3"/>
    <dgm:cxn modelId="{9B1A39F3-227D-4D5C-AE8A-5B213CC8AE5D}" type="presParOf" srcId="{0BF1F518-1B2B-440A-867D-A2B67975AFF4}" destId="{0F082B00-46B2-4219-9707-240906948B64}" srcOrd="2" destOrd="0" presId="urn:microsoft.com/office/officeart/2005/8/layout/hChevron3"/>
    <dgm:cxn modelId="{B4FDDAA3-1C62-4404-9096-1F909053A63F}" type="presParOf" srcId="{0BF1F518-1B2B-440A-867D-A2B67975AFF4}" destId="{B9576337-EB5E-4F18-8CBA-ECF4ADD71ECD}" srcOrd="3" destOrd="0" presId="urn:microsoft.com/office/officeart/2005/8/layout/hChevron3"/>
    <dgm:cxn modelId="{4069345D-7DAC-40D9-87A5-1304B427B71C}" type="presParOf" srcId="{0BF1F518-1B2B-440A-867D-A2B67975AFF4}" destId="{4C5686BF-4B92-4DEA-8CC7-18F4AA981183}" srcOrd="4" destOrd="0" presId="urn:microsoft.com/office/officeart/2005/8/layout/hChevron3"/>
    <dgm:cxn modelId="{6E0180F0-4D4E-4FF5-A24F-0DD1F4692568}" type="presParOf" srcId="{0BF1F518-1B2B-440A-867D-A2B67975AFF4}" destId="{0B7A056D-3331-40E1-9FE8-7F4DD81FAC60}" srcOrd="5" destOrd="0" presId="urn:microsoft.com/office/officeart/2005/8/layout/hChevron3"/>
    <dgm:cxn modelId="{51CACF68-DEF6-497C-8B87-85A4EA5F10AD}" type="presParOf" srcId="{0BF1F518-1B2B-440A-867D-A2B67975AFF4}" destId="{7CFE8B00-CBE0-486B-83B9-030FA06655D0}" srcOrd="6" destOrd="0" presId="urn:microsoft.com/office/officeart/2005/8/layout/hChevron3"/>
    <dgm:cxn modelId="{87C9C531-643A-4384-B14F-6470B61E3FCF}" type="presParOf" srcId="{0BF1F518-1B2B-440A-867D-A2B67975AFF4}" destId="{56D577BD-0840-4632-9BB6-46D8A2A96950}" srcOrd="7" destOrd="0" presId="urn:microsoft.com/office/officeart/2005/8/layout/hChevron3"/>
    <dgm:cxn modelId="{CEFB981B-8F0B-46C3-B290-9DDCF0B6D34B}" type="presParOf" srcId="{0BF1F518-1B2B-440A-867D-A2B67975AFF4}" destId="{F52D0577-EABB-4B6C-9EAD-72030E5129A6}" srcOrd="8"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D9D4C55-15D2-442D-818B-CB117D69D8CF}" type="doc">
      <dgm:prSet loTypeId="urn:microsoft.com/office/officeart/2005/8/layout/hChevron3" loCatId="process" qsTypeId="urn:microsoft.com/office/officeart/2005/8/quickstyle/simple1" qsCatId="simple" csTypeId="urn:microsoft.com/office/officeart/2005/8/colors/accent1_2" csCatId="accent1" phldr="1"/>
      <dgm:spPr/>
    </dgm:pt>
    <dgm:pt modelId="{F53470C7-C709-4BC2-90F5-79951DA6C194}">
      <dgm:prSet phldrT="[Text]"/>
      <dgm:spPr>
        <a:solidFill>
          <a:schemeClr val="accent3"/>
        </a:solidFill>
      </dgm:spPr>
      <dgm:t>
        <a:bodyPr/>
        <a:lstStyle/>
        <a:p>
          <a:r>
            <a:rPr lang="en-US" dirty="0"/>
            <a:t>High-level Overview</a:t>
          </a:r>
        </a:p>
      </dgm:t>
    </dgm:pt>
    <dgm:pt modelId="{3E4D1BD7-B44E-47A3-A074-7088AF718CDE}" type="parTrans" cxnId="{B3CA8148-D8E7-41BD-B9D4-75B7671CA32B}">
      <dgm:prSet/>
      <dgm:spPr/>
      <dgm:t>
        <a:bodyPr/>
        <a:lstStyle/>
        <a:p>
          <a:endParaRPr lang="en-US"/>
        </a:p>
      </dgm:t>
    </dgm:pt>
    <dgm:pt modelId="{CB1FCE5E-AB55-4D49-B4A0-46C51B6380BD}" type="sibTrans" cxnId="{B3CA8148-D8E7-41BD-B9D4-75B7671CA32B}">
      <dgm:prSet/>
      <dgm:spPr/>
      <dgm:t>
        <a:bodyPr/>
        <a:lstStyle/>
        <a:p>
          <a:endParaRPr lang="en-US"/>
        </a:p>
      </dgm:t>
    </dgm:pt>
    <dgm:pt modelId="{11AF6BE2-EC77-427B-A027-6335D6C9FCDF}">
      <dgm:prSet phldrT="[Text]"/>
      <dgm:spPr>
        <a:solidFill>
          <a:schemeClr val="accent3"/>
        </a:solidFill>
      </dgm:spPr>
      <dgm:t>
        <a:bodyPr/>
        <a:lstStyle/>
        <a:p>
          <a:r>
            <a:rPr lang="en-US" dirty="0"/>
            <a:t>Organization &amp; Structure</a:t>
          </a:r>
        </a:p>
      </dgm:t>
    </dgm:pt>
    <dgm:pt modelId="{05FD304E-7E3C-447A-8AC8-2CE997F5329C}" type="parTrans" cxnId="{50F67FE3-69CE-4955-8A57-5F9D9AC5CEF5}">
      <dgm:prSet/>
      <dgm:spPr/>
      <dgm:t>
        <a:bodyPr/>
        <a:lstStyle/>
        <a:p>
          <a:endParaRPr lang="en-US"/>
        </a:p>
      </dgm:t>
    </dgm:pt>
    <dgm:pt modelId="{87C2B899-6119-436B-BD77-F482815D1A0C}" type="sibTrans" cxnId="{50F67FE3-69CE-4955-8A57-5F9D9AC5CEF5}">
      <dgm:prSet/>
      <dgm:spPr/>
      <dgm:t>
        <a:bodyPr/>
        <a:lstStyle/>
        <a:p>
          <a:endParaRPr lang="en-US"/>
        </a:p>
      </dgm:t>
    </dgm:pt>
    <dgm:pt modelId="{AEB8412C-5668-4291-93C5-663AAD4D1C01}">
      <dgm:prSet phldrT="[Text]"/>
      <dgm:spPr>
        <a:solidFill>
          <a:schemeClr val="accent3"/>
        </a:solidFill>
      </dgm:spPr>
      <dgm:t>
        <a:bodyPr/>
        <a:lstStyle/>
        <a:p>
          <a:r>
            <a:rPr lang="en-US" dirty="0"/>
            <a:t>Looking Forward</a:t>
          </a:r>
        </a:p>
      </dgm:t>
    </dgm:pt>
    <dgm:pt modelId="{ED597207-C1F5-4242-B7B7-904C0E9F9693}" type="parTrans" cxnId="{19D4FBA6-FED6-494B-943D-BD83DD55C6D2}">
      <dgm:prSet/>
      <dgm:spPr/>
      <dgm:t>
        <a:bodyPr/>
        <a:lstStyle/>
        <a:p>
          <a:endParaRPr lang="en-US"/>
        </a:p>
      </dgm:t>
    </dgm:pt>
    <dgm:pt modelId="{EBC1FE5C-469F-49B9-90C4-7947F40F5FA3}" type="sibTrans" cxnId="{19D4FBA6-FED6-494B-943D-BD83DD55C6D2}">
      <dgm:prSet/>
      <dgm:spPr/>
      <dgm:t>
        <a:bodyPr/>
        <a:lstStyle/>
        <a:p>
          <a:endParaRPr lang="en-US"/>
        </a:p>
      </dgm:t>
    </dgm:pt>
    <dgm:pt modelId="{954EC25E-5D2E-4711-A9F3-87061ED8409C}">
      <dgm:prSet/>
      <dgm:spPr>
        <a:solidFill>
          <a:schemeClr val="accent1"/>
        </a:solidFill>
      </dgm:spPr>
      <dgm:t>
        <a:bodyPr/>
        <a:lstStyle/>
        <a:p>
          <a:r>
            <a:rPr lang="en-US" dirty="0"/>
            <a:t>Strategic Map &amp; Activities</a:t>
          </a:r>
        </a:p>
      </dgm:t>
    </dgm:pt>
    <dgm:pt modelId="{5CCDDC9A-5B78-4569-A1C8-52B2EB3ECB7C}" type="parTrans" cxnId="{7B3B2BD6-6C10-4A12-9555-15E1B32DAA98}">
      <dgm:prSet/>
      <dgm:spPr/>
      <dgm:t>
        <a:bodyPr/>
        <a:lstStyle/>
        <a:p>
          <a:endParaRPr lang="en-US"/>
        </a:p>
      </dgm:t>
    </dgm:pt>
    <dgm:pt modelId="{2E62161B-7B9D-45A2-964F-E5634AD55671}" type="sibTrans" cxnId="{7B3B2BD6-6C10-4A12-9555-15E1B32DAA98}">
      <dgm:prSet/>
      <dgm:spPr/>
      <dgm:t>
        <a:bodyPr/>
        <a:lstStyle/>
        <a:p>
          <a:endParaRPr lang="en-US"/>
        </a:p>
      </dgm:t>
    </dgm:pt>
    <dgm:pt modelId="{B21B802E-D926-4C0C-85A0-B72299850CF0}">
      <dgm:prSet/>
      <dgm:spPr>
        <a:solidFill>
          <a:schemeClr val="accent3"/>
        </a:solidFill>
      </dgm:spPr>
      <dgm:t>
        <a:bodyPr/>
        <a:lstStyle/>
        <a:p>
          <a:r>
            <a:rPr lang="en-US" dirty="0"/>
            <a:t>Resources</a:t>
          </a:r>
        </a:p>
      </dgm:t>
    </dgm:pt>
    <dgm:pt modelId="{1B62C2A6-3C4B-4F1D-9386-0069F650B292}" type="parTrans" cxnId="{8CA52AEE-2C4B-49C4-8BD5-1C586ED0C5C9}">
      <dgm:prSet/>
      <dgm:spPr/>
      <dgm:t>
        <a:bodyPr/>
        <a:lstStyle/>
        <a:p>
          <a:endParaRPr lang="en-US"/>
        </a:p>
      </dgm:t>
    </dgm:pt>
    <dgm:pt modelId="{4ADF2A81-DC2A-433B-9E9A-9BA987927343}" type="sibTrans" cxnId="{8CA52AEE-2C4B-49C4-8BD5-1C586ED0C5C9}">
      <dgm:prSet/>
      <dgm:spPr/>
      <dgm:t>
        <a:bodyPr/>
        <a:lstStyle/>
        <a:p>
          <a:endParaRPr lang="en-US"/>
        </a:p>
      </dgm:t>
    </dgm:pt>
    <dgm:pt modelId="{0BF1F518-1B2B-440A-867D-A2B67975AFF4}" type="pres">
      <dgm:prSet presAssocID="{DD9D4C55-15D2-442D-818B-CB117D69D8CF}" presName="Name0" presStyleCnt="0">
        <dgm:presLayoutVars>
          <dgm:dir/>
          <dgm:resizeHandles val="exact"/>
        </dgm:presLayoutVars>
      </dgm:prSet>
      <dgm:spPr/>
    </dgm:pt>
    <dgm:pt modelId="{E883E6AC-60E6-4CA2-9849-0C487FA77139}" type="pres">
      <dgm:prSet presAssocID="{F53470C7-C709-4BC2-90F5-79951DA6C194}" presName="parTxOnly" presStyleLbl="node1" presStyleIdx="0" presStyleCnt="5" custScaleY="54712">
        <dgm:presLayoutVars>
          <dgm:bulletEnabled val="1"/>
        </dgm:presLayoutVars>
      </dgm:prSet>
      <dgm:spPr/>
    </dgm:pt>
    <dgm:pt modelId="{B5694498-5337-49BE-97FA-775904991424}" type="pres">
      <dgm:prSet presAssocID="{CB1FCE5E-AB55-4D49-B4A0-46C51B6380BD}" presName="parSpace" presStyleCnt="0"/>
      <dgm:spPr/>
    </dgm:pt>
    <dgm:pt modelId="{0F082B00-46B2-4219-9707-240906948B64}" type="pres">
      <dgm:prSet presAssocID="{11AF6BE2-EC77-427B-A027-6335D6C9FCDF}" presName="parTxOnly" presStyleLbl="node1" presStyleIdx="1" presStyleCnt="5" custScaleY="54712">
        <dgm:presLayoutVars>
          <dgm:bulletEnabled val="1"/>
        </dgm:presLayoutVars>
      </dgm:prSet>
      <dgm:spPr/>
    </dgm:pt>
    <dgm:pt modelId="{B9576337-EB5E-4F18-8CBA-ECF4ADD71ECD}" type="pres">
      <dgm:prSet presAssocID="{87C2B899-6119-436B-BD77-F482815D1A0C}" presName="parSpace" presStyleCnt="0"/>
      <dgm:spPr/>
    </dgm:pt>
    <dgm:pt modelId="{4C5686BF-4B92-4DEA-8CC7-18F4AA981183}" type="pres">
      <dgm:prSet presAssocID="{954EC25E-5D2E-4711-A9F3-87061ED8409C}" presName="parTxOnly" presStyleLbl="node1" presStyleIdx="2" presStyleCnt="5" custScaleY="54712">
        <dgm:presLayoutVars>
          <dgm:bulletEnabled val="1"/>
        </dgm:presLayoutVars>
      </dgm:prSet>
      <dgm:spPr/>
    </dgm:pt>
    <dgm:pt modelId="{0B7A056D-3331-40E1-9FE8-7F4DD81FAC60}" type="pres">
      <dgm:prSet presAssocID="{2E62161B-7B9D-45A2-964F-E5634AD55671}" presName="parSpace" presStyleCnt="0"/>
      <dgm:spPr/>
    </dgm:pt>
    <dgm:pt modelId="{7CFE8B00-CBE0-486B-83B9-030FA06655D0}" type="pres">
      <dgm:prSet presAssocID="{B21B802E-D926-4C0C-85A0-B72299850CF0}" presName="parTxOnly" presStyleLbl="node1" presStyleIdx="3" presStyleCnt="5" custScaleY="54712">
        <dgm:presLayoutVars>
          <dgm:bulletEnabled val="1"/>
        </dgm:presLayoutVars>
      </dgm:prSet>
      <dgm:spPr/>
    </dgm:pt>
    <dgm:pt modelId="{56D577BD-0840-4632-9BB6-46D8A2A96950}" type="pres">
      <dgm:prSet presAssocID="{4ADF2A81-DC2A-433B-9E9A-9BA987927343}" presName="parSpace" presStyleCnt="0"/>
      <dgm:spPr/>
    </dgm:pt>
    <dgm:pt modelId="{F52D0577-EABB-4B6C-9EAD-72030E5129A6}" type="pres">
      <dgm:prSet presAssocID="{AEB8412C-5668-4291-93C5-663AAD4D1C01}" presName="parTxOnly" presStyleLbl="node1" presStyleIdx="4" presStyleCnt="5" custScaleY="54712">
        <dgm:presLayoutVars>
          <dgm:bulletEnabled val="1"/>
        </dgm:presLayoutVars>
      </dgm:prSet>
      <dgm:spPr/>
    </dgm:pt>
  </dgm:ptLst>
  <dgm:cxnLst>
    <dgm:cxn modelId="{29C10E3A-5CAE-4B25-A2DB-FB63F2DE9A63}" type="presOf" srcId="{954EC25E-5D2E-4711-A9F3-87061ED8409C}" destId="{4C5686BF-4B92-4DEA-8CC7-18F4AA981183}" srcOrd="0" destOrd="0" presId="urn:microsoft.com/office/officeart/2005/8/layout/hChevron3"/>
    <dgm:cxn modelId="{E971D43A-F188-4A73-8BA5-5169BE2BBDA0}" type="presOf" srcId="{DD9D4C55-15D2-442D-818B-CB117D69D8CF}" destId="{0BF1F518-1B2B-440A-867D-A2B67975AFF4}" srcOrd="0" destOrd="0" presId="urn:microsoft.com/office/officeart/2005/8/layout/hChevron3"/>
    <dgm:cxn modelId="{00446F40-ABA2-4059-BFD8-A94BCECB8341}" type="presOf" srcId="{AEB8412C-5668-4291-93C5-663AAD4D1C01}" destId="{F52D0577-EABB-4B6C-9EAD-72030E5129A6}" srcOrd="0" destOrd="0" presId="urn:microsoft.com/office/officeart/2005/8/layout/hChevron3"/>
    <dgm:cxn modelId="{B3CA8148-D8E7-41BD-B9D4-75B7671CA32B}" srcId="{DD9D4C55-15D2-442D-818B-CB117D69D8CF}" destId="{F53470C7-C709-4BC2-90F5-79951DA6C194}" srcOrd="0" destOrd="0" parTransId="{3E4D1BD7-B44E-47A3-A074-7088AF718CDE}" sibTransId="{CB1FCE5E-AB55-4D49-B4A0-46C51B6380BD}"/>
    <dgm:cxn modelId="{19D4FBA6-FED6-494B-943D-BD83DD55C6D2}" srcId="{DD9D4C55-15D2-442D-818B-CB117D69D8CF}" destId="{AEB8412C-5668-4291-93C5-663AAD4D1C01}" srcOrd="4" destOrd="0" parTransId="{ED597207-C1F5-4242-B7B7-904C0E9F9693}" sibTransId="{EBC1FE5C-469F-49B9-90C4-7947F40F5FA3}"/>
    <dgm:cxn modelId="{F6A38ED0-1E1F-4912-872D-0F88F357153D}" type="presOf" srcId="{11AF6BE2-EC77-427B-A027-6335D6C9FCDF}" destId="{0F082B00-46B2-4219-9707-240906948B64}" srcOrd="0" destOrd="0" presId="urn:microsoft.com/office/officeart/2005/8/layout/hChevron3"/>
    <dgm:cxn modelId="{7B3B2BD6-6C10-4A12-9555-15E1B32DAA98}" srcId="{DD9D4C55-15D2-442D-818B-CB117D69D8CF}" destId="{954EC25E-5D2E-4711-A9F3-87061ED8409C}" srcOrd="2" destOrd="0" parTransId="{5CCDDC9A-5B78-4569-A1C8-52B2EB3ECB7C}" sibTransId="{2E62161B-7B9D-45A2-964F-E5634AD55671}"/>
    <dgm:cxn modelId="{DBDEAFE0-486C-4213-9511-C1D750127718}" type="presOf" srcId="{B21B802E-D926-4C0C-85A0-B72299850CF0}" destId="{7CFE8B00-CBE0-486B-83B9-030FA06655D0}" srcOrd="0" destOrd="0" presId="urn:microsoft.com/office/officeart/2005/8/layout/hChevron3"/>
    <dgm:cxn modelId="{50F67FE3-69CE-4955-8A57-5F9D9AC5CEF5}" srcId="{DD9D4C55-15D2-442D-818B-CB117D69D8CF}" destId="{11AF6BE2-EC77-427B-A027-6335D6C9FCDF}" srcOrd="1" destOrd="0" parTransId="{05FD304E-7E3C-447A-8AC8-2CE997F5329C}" sibTransId="{87C2B899-6119-436B-BD77-F482815D1A0C}"/>
    <dgm:cxn modelId="{8CA52AEE-2C4B-49C4-8BD5-1C586ED0C5C9}" srcId="{DD9D4C55-15D2-442D-818B-CB117D69D8CF}" destId="{B21B802E-D926-4C0C-85A0-B72299850CF0}" srcOrd="3" destOrd="0" parTransId="{1B62C2A6-3C4B-4F1D-9386-0069F650B292}" sibTransId="{4ADF2A81-DC2A-433B-9E9A-9BA987927343}"/>
    <dgm:cxn modelId="{3969DBF9-AA06-47A7-BC89-8990D1672645}" type="presOf" srcId="{F53470C7-C709-4BC2-90F5-79951DA6C194}" destId="{E883E6AC-60E6-4CA2-9849-0C487FA77139}" srcOrd="0" destOrd="0" presId="urn:microsoft.com/office/officeart/2005/8/layout/hChevron3"/>
    <dgm:cxn modelId="{62A7DCDE-803B-4820-86AB-35DFC05C4F6F}" type="presParOf" srcId="{0BF1F518-1B2B-440A-867D-A2B67975AFF4}" destId="{E883E6AC-60E6-4CA2-9849-0C487FA77139}" srcOrd="0" destOrd="0" presId="urn:microsoft.com/office/officeart/2005/8/layout/hChevron3"/>
    <dgm:cxn modelId="{2EF0E713-05F0-4E6A-A1FA-8D586372B55D}" type="presParOf" srcId="{0BF1F518-1B2B-440A-867D-A2B67975AFF4}" destId="{B5694498-5337-49BE-97FA-775904991424}" srcOrd="1" destOrd="0" presId="urn:microsoft.com/office/officeart/2005/8/layout/hChevron3"/>
    <dgm:cxn modelId="{9B1A39F3-227D-4D5C-AE8A-5B213CC8AE5D}" type="presParOf" srcId="{0BF1F518-1B2B-440A-867D-A2B67975AFF4}" destId="{0F082B00-46B2-4219-9707-240906948B64}" srcOrd="2" destOrd="0" presId="urn:microsoft.com/office/officeart/2005/8/layout/hChevron3"/>
    <dgm:cxn modelId="{B4FDDAA3-1C62-4404-9096-1F909053A63F}" type="presParOf" srcId="{0BF1F518-1B2B-440A-867D-A2B67975AFF4}" destId="{B9576337-EB5E-4F18-8CBA-ECF4ADD71ECD}" srcOrd="3" destOrd="0" presId="urn:microsoft.com/office/officeart/2005/8/layout/hChevron3"/>
    <dgm:cxn modelId="{4069345D-7DAC-40D9-87A5-1304B427B71C}" type="presParOf" srcId="{0BF1F518-1B2B-440A-867D-A2B67975AFF4}" destId="{4C5686BF-4B92-4DEA-8CC7-18F4AA981183}" srcOrd="4" destOrd="0" presId="urn:microsoft.com/office/officeart/2005/8/layout/hChevron3"/>
    <dgm:cxn modelId="{6E0180F0-4D4E-4FF5-A24F-0DD1F4692568}" type="presParOf" srcId="{0BF1F518-1B2B-440A-867D-A2B67975AFF4}" destId="{0B7A056D-3331-40E1-9FE8-7F4DD81FAC60}" srcOrd="5" destOrd="0" presId="urn:microsoft.com/office/officeart/2005/8/layout/hChevron3"/>
    <dgm:cxn modelId="{51CACF68-DEF6-497C-8B87-85A4EA5F10AD}" type="presParOf" srcId="{0BF1F518-1B2B-440A-867D-A2B67975AFF4}" destId="{7CFE8B00-CBE0-486B-83B9-030FA06655D0}" srcOrd="6" destOrd="0" presId="urn:microsoft.com/office/officeart/2005/8/layout/hChevron3"/>
    <dgm:cxn modelId="{87C9C531-643A-4384-B14F-6470B61E3FCF}" type="presParOf" srcId="{0BF1F518-1B2B-440A-867D-A2B67975AFF4}" destId="{56D577BD-0840-4632-9BB6-46D8A2A96950}" srcOrd="7" destOrd="0" presId="urn:microsoft.com/office/officeart/2005/8/layout/hChevron3"/>
    <dgm:cxn modelId="{CEFB981B-8F0B-46C3-B290-9DDCF0B6D34B}" type="presParOf" srcId="{0BF1F518-1B2B-440A-867D-A2B67975AFF4}" destId="{F52D0577-EABB-4B6C-9EAD-72030E5129A6}" srcOrd="8"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D9D4C55-15D2-442D-818B-CB117D69D8CF}" type="doc">
      <dgm:prSet loTypeId="urn:microsoft.com/office/officeart/2005/8/layout/hChevron3" loCatId="process" qsTypeId="urn:microsoft.com/office/officeart/2005/8/quickstyle/simple1" qsCatId="simple" csTypeId="urn:microsoft.com/office/officeart/2005/8/colors/accent1_2" csCatId="accent1" phldr="1"/>
      <dgm:spPr/>
    </dgm:pt>
    <dgm:pt modelId="{F53470C7-C709-4BC2-90F5-79951DA6C194}">
      <dgm:prSet phldrT="[Text]"/>
      <dgm:spPr>
        <a:solidFill>
          <a:schemeClr val="accent3"/>
        </a:solidFill>
      </dgm:spPr>
      <dgm:t>
        <a:bodyPr/>
        <a:lstStyle/>
        <a:p>
          <a:r>
            <a:rPr lang="en-US" dirty="0"/>
            <a:t>High-level Overview</a:t>
          </a:r>
        </a:p>
      </dgm:t>
    </dgm:pt>
    <dgm:pt modelId="{3E4D1BD7-B44E-47A3-A074-7088AF718CDE}" type="parTrans" cxnId="{B3CA8148-D8E7-41BD-B9D4-75B7671CA32B}">
      <dgm:prSet/>
      <dgm:spPr/>
      <dgm:t>
        <a:bodyPr/>
        <a:lstStyle/>
        <a:p>
          <a:endParaRPr lang="en-US"/>
        </a:p>
      </dgm:t>
    </dgm:pt>
    <dgm:pt modelId="{CB1FCE5E-AB55-4D49-B4A0-46C51B6380BD}" type="sibTrans" cxnId="{B3CA8148-D8E7-41BD-B9D4-75B7671CA32B}">
      <dgm:prSet/>
      <dgm:spPr/>
      <dgm:t>
        <a:bodyPr/>
        <a:lstStyle/>
        <a:p>
          <a:endParaRPr lang="en-US"/>
        </a:p>
      </dgm:t>
    </dgm:pt>
    <dgm:pt modelId="{11AF6BE2-EC77-427B-A027-6335D6C9FCDF}">
      <dgm:prSet phldrT="[Text]"/>
      <dgm:spPr>
        <a:solidFill>
          <a:schemeClr val="accent3"/>
        </a:solidFill>
      </dgm:spPr>
      <dgm:t>
        <a:bodyPr/>
        <a:lstStyle/>
        <a:p>
          <a:r>
            <a:rPr lang="en-US" dirty="0"/>
            <a:t>Organization &amp; Structure</a:t>
          </a:r>
        </a:p>
      </dgm:t>
    </dgm:pt>
    <dgm:pt modelId="{05FD304E-7E3C-447A-8AC8-2CE997F5329C}" type="parTrans" cxnId="{50F67FE3-69CE-4955-8A57-5F9D9AC5CEF5}">
      <dgm:prSet/>
      <dgm:spPr/>
      <dgm:t>
        <a:bodyPr/>
        <a:lstStyle/>
        <a:p>
          <a:endParaRPr lang="en-US"/>
        </a:p>
      </dgm:t>
    </dgm:pt>
    <dgm:pt modelId="{87C2B899-6119-436B-BD77-F482815D1A0C}" type="sibTrans" cxnId="{50F67FE3-69CE-4955-8A57-5F9D9AC5CEF5}">
      <dgm:prSet/>
      <dgm:spPr/>
      <dgm:t>
        <a:bodyPr/>
        <a:lstStyle/>
        <a:p>
          <a:endParaRPr lang="en-US"/>
        </a:p>
      </dgm:t>
    </dgm:pt>
    <dgm:pt modelId="{AEB8412C-5668-4291-93C5-663AAD4D1C01}">
      <dgm:prSet phldrT="[Text]"/>
      <dgm:spPr>
        <a:solidFill>
          <a:schemeClr val="accent3"/>
        </a:solidFill>
      </dgm:spPr>
      <dgm:t>
        <a:bodyPr/>
        <a:lstStyle/>
        <a:p>
          <a:r>
            <a:rPr lang="en-US" dirty="0"/>
            <a:t>Looking Forward</a:t>
          </a:r>
        </a:p>
      </dgm:t>
    </dgm:pt>
    <dgm:pt modelId="{ED597207-C1F5-4242-B7B7-904C0E9F9693}" type="parTrans" cxnId="{19D4FBA6-FED6-494B-943D-BD83DD55C6D2}">
      <dgm:prSet/>
      <dgm:spPr/>
      <dgm:t>
        <a:bodyPr/>
        <a:lstStyle/>
        <a:p>
          <a:endParaRPr lang="en-US"/>
        </a:p>
      </dgm:t>
    </dgm:pt>
    <dgm:pt modelId="{EBC1FE5C-469F-49B9-90C4-7947F40F5FA3}" type="sibTrans" cxnId="{19D4FBA6-FED6-494B-943D-BD83DD55C6D2}">
      <dgm:prSet/>
      <dgm:spPr/>
      <dgm:t>
        <a:bodyPr/>
        <a:lstStyle/>
        <a:p>
          <a:endParaRPr lang="en-US"/>
        </a:p>
      </dgm:t>
    </dgm:pt>
    <dgm:pt modelId="{954EC25E-5D2E-4711-A9F3-87061ED8409C}">
      <dgm:prSet/>
      <dgm:spPr>
        <a:solidFill>
          <a:schemeClr val="accent3"/>
        </a:solidFill>
      </dgm:spPr>
      <dgm:t>
        <a:bodyPr/>
        <a:lstStyle/>
        <a:p>
          <a:r>
            <a:rPr lang="en-US" dirty="0"/>
            <a:t>Strategic Map &amp; Activities</a:t>
          </a:r>
        </a:p>
      </dgm:t>
    </dgm:pt>
    <dgm:pt modelId="{5CCDDC9A-5B78-4569-A1C8-52B2EB3ECB7C}" type="parTrans" cxnId="{7B3B2BD6-6C10-4A12-9555-15E1B32DAA98}">
      <dgm:prSet/>
      <dgm:spPr/>
      <dgm:t>
        <a:bodyPr/>
        <a:lstStyle/>
        <a:p>
          <a:endParaRPr lang="en-US"/>
        </a:p>
      </dgm:t>
    </dgm:pt>
    <dgm:pt modelId="{2E62161B-7B9D-45A2-964F-E5634AD55671}" type="sibTrans" cxnId="{7B3B2BD6-6C10-4A12-9555-15E1B32DAA98}">
      <dgm:prSet/>
      <dgm:spPr/>
      <dgm:t>
        <a:bodyPr/>
        <a:lstStyle/>
        <a:p>
          <a:endParaRPr lang="en-US"/>
        </a:p>
      </dgm:t>
    </dgm:pt>
    <dgm:pt modelId="{B21B802E-D926-4C0C-85A0-B72299850CF0}">
      <dgm:prSet/>
      <dgm:spPr>
        <a:solidFill>
          <a:schemeClr val="accent1"/>
        </a:solidFill>
      </dgm:spPr>
      <dgm:t>
        <a:bodyPr/>
        <a:lstStyle/>
        <a:p>
          <a:r>
            <a:rPr lang="en-US" dirty="0"/>
            <a:t>Resources</a:t>
          </a:r>
        </a:p>
      </dgm:t>
    </dgm:pt>
    <dgm:pt modelId="{1B62C2A6-3C4B-4F1D-9386-0069F650B292}" type="parTrans" cxnId="{8CA52AEE-2C4B-49C4-8BD5-1C586ED0C5C9}">
      <dgm:prSet/>
      <dgm:spPr/>
      <dgm:t>
        <a:bodyPr/>
        <a:lstStyle/>
        <a:p>
          <a:endParaRPr lang="en-US"/>
        </a:p>
      </dgm:t>
    </dgm:pt>
    <dgm:pt modelId="{4ADF2A81-DC2A-433B-9E9A-9BA987927343}" type="sibTrans" cxnId="{8CA52AEE-2C4B-49C4-8BD5-1C586ED0C5C9}">
      <dgm:prSet/>
      <dgm:spPr/>
      <dgm:t>
        <a:bodyPr/>
        <a:lstStyle/>
        <a:p>
          <a:endParaRPr lang="en-US"/>
        </a:p>
      </dgm:t>
    </dgm:pt>
    <dgm:pt modelId="{0BF1F518-1B2B-440A-867D-A2B67975AFF4}" type="pres">
      <dgm:prSet presAssocID="{DD9D4C55-15D2-442D-818B-CB117D69D8CF}" presName="Name0" presStyleCnt="0">
        <dgm:presLayoutVars>
          <dgm:dir/>
          <dgm:resizeHandles val="exact"/>
        </dgm:presLayoutVars>
      </dgm:prSet>
      <dgm:spPr/>
    </dgm:pt>
    <dgm:pt modelId="{E883E6AC-60E6-4CA2-9849-0C487FA77139}" type="pres">
      <dgm:prSet presAssocID="{F53470C7-C709-4BC2-90F5-79951DA6C194}" presName="parTxOnly" presStyleLbl="node1" presStyleIdx="0" presStyleCnt="5" custScaleY="54712">
        <dgm:presLayoutVars>
          <dgm:bulletEnabled val="1"/>
        </dgm:presLayoutVars>
      </dgm:prSet>
      <dgm:spPr/>
    </dgm:pt>
    <dgm:pt modelId="{B5694498-5337-49BE-97FA-775904991424}" type="pres">
      <dgm:prSet presAssocID="{CB1FCE5E-AB55-4D49-B4A0-46C51B6380BD}" presName="parSpace" presStyleCnt="0"/>
      <dgm:spPr/>
    </dgm:pt>
    <dgm:pt modelId="{0F082B00-46B2-4219-9707-240906948B64}" type="pres">
      <dgm:prSet presAssocID="{11AF6BE2-EC77-427B-A027-6335D6C9FCDF}" presName="parTxOnly" presStyleLbl="node1" presStyleIdx="1" presStyleCnt="5" custScaleY="54712">
        <dgm:presLayoutVars>
          <dgm:bulletEnabled val="1"/>
        </dgm:presLayoutVars>
      </dgm:prSet>
      <dgm:spPr/>
    </dgm:pt>
    <dgm:pt modelId="{B9576337-EB5E-4F18-8CBA-ECF4ADD71ECD}" type="pres">
      <dgm:prSet presAssocID="{87C2B899-6119-436B-BD77-F482815D1A0C}" presName="parSpace" presStyleCnt="0"/>
      <dgm:spPr/>
    </dgm:pt>
    <dgm:pt modelId="{4C5686BF-4B92-4DEA-8CC7-18F4AA981183}" type="pres">
      <dgm:prSet presAssocID="{954EC25E-5D2E-4711-A9F3-87061ED8409C}" presName="parTxOnly" presStyleLbl="node1" presStyleIdx="2" presStyleCnt="5" custScaleY="54712">
        <dgm:presLayoutVars>
          <dgm:bulletEnabled val="1"/>
        </dgm:presLayoutVars>
      </dgm:prSet>
      <dgm:spPr/>
    </dgm:pt>
    <dgm:pt modelId="{0B7A056D-3331-40E1-9FE8-7F4DD81FAC60}" type="pres">
      <dgm:prSet presAssocID="{2E62161B-7B9D-45A2-964F-E5634AD55671}" presName="parSpace" presStyleCnt="0"/>
      <dgm:spPr/>
    </dgm:pt>
    <dgm:pt modelId="{7CFE8B00-CBE0-486B-83B9-030FA06655D0}" type="pres">
      <dgm:prSet presAssocID="{B21B802E-D926-4C0C-85A0-B72299850CF0}" presName="parTxOnly" presStyleLbl="node1" presStyleIdx="3" presStyleCnt="5" custScaleY="54712">
        <dgm:presLayoutVars>
          <dgm:bulletEnabled val="1"/>
        </dgm:presLayoutVars>
      </dgm:prSet>
      <dgm:spPr/>
    </dgm:pt>
    <dgm:pt modelId="{56D577BD-0840-4632-9BB6-46D8A2A96950}" type="pres">
      <dgm:prSet presAssocID="{4ADF2A81-DC2A-433B-9E9A-9BA987927343}" presName="parSpace" presStyleCnt="0"/>
      <dgm:spPr/>
    </dgm:pt>
    <dgm:pt modelId="{F52D0577-EABB-4B6C-9EAD-72030E5129A6}" type="pres">
      <dgm:prSet presAssocID="{AEB8412C-5668-4291-93C5-663AAD4D1C01}" presName="parTxOnly" presStyleLbl="node1" presStyleIdx="4" presStyleCnt="5" custScaleY="54712">
        <dgm:presLayoutVars>
          <dgm:bulletEnabled val="1"/>
        </dgm:presLayoutVars>
      </dgm:prSet>
      <dgm:spPr/>
    </dgm:pt>
  </dgm:ptLst>
  <dgm:cxnLst>
    <dgm:cxn modelId="{29C10E3A-5CAE-4B25-A2DB-FB63F2DE9A63}" type="presOf" srcId="{954EC25E-5D2E-4711-A9F3-87061ED8409C}" destId="{4C5686BF-4B92-4DEA-8CC7-18F4AA981183}" srcOrd="0" destOrd="0" presId="urn:microsoft.com/office/officeart/2005/8/layout/hChevron3"/>
    <dgm:cxn modelId="{E971D43A-F188-4A73-8BA5-5169BE2BBDA0}" type="presOf" srcId="{DD9D4C55-15D2-442D-818B-CB117D69D8CF}" destId="{0BF1F518-1B2B-440A-867D-A2B67975AFF4}" srcOrd="0" destOrd="0" presId="urn:microsoft.com/office/officeart/2005/8/layout/hChevron3"/>
    <dgm:cxn modelId="{00446F40-ABA2-4059-BFD8-A94BCECB8341}" type="presOf" srcId="{AEB8412C-5668-4291-93C5-663AAD4D1C01}" destId="{F52D0577-EABB-4B6C-9EAD-72030E5129A6}" srcOrd="0" destOrd="0" presId="urn:microsoft.com/office/officeart/2005/8/layout/hChevron3"/>
    <dgm:cxn modelId="{B3CA8148-D8E7-41BD-B9D4-75B7671CA32B}" srcId="{DD9D4C55-15D2-442D-818B-CB117D69D8CF}" destId="{F53470C7-C709-4BC2-90F5-79951DA6C194}" srcOrd="0" destOrd="0" parTransId="{3E4D1BD7-B44E-47A3-A074-7088AF718CDE}" sibTransId="{CB1FCE5E-AB55-4D49-B4A0-46C51B6380BD}"/>
    <dgm:cxn modelId="{19D4FBA6-FED6-494B-943D-BD83DD55C6D2}" srcId="{DD9D4C55-15D2-442D-818B-CB117D69D8CF}" destId="{AEB8412C-5668-4291-93C5-663AAD4D1C01}" srcOrd="4" destOrd="0" parTransId="{ED597207-C1F5-4242-B7B7-904C0E9F9693}" sibTransId="{EBC1FE5C-469F-49B9-90C4-7947F40F5FA3}"/>
    <dgm:cxn modelId="{F6A38ED0-1E1F-4912-872D-0F88F357153D}" type="presOf" srcId="{11AF6BE2-EC77-427B-A027-6335D6C9FCDF}" destId="{0F082B00-46B2-4219-9707-240906948B64}" srcOrd="0" destOrd="0" presId="urn:microsoft.com/office/officeart/2005/8/layout/hChevron3"/>
    <dgm:cxn modelId="{7B3B2BD6-6C10-4A12-9555-15E1B32DAA98}" srcId="{DD9D4C55-15D2-442D-818B-CB117D69D8CF}" destId="{954EC25E-5D2E-4711-A9F3-87061ED8409C}" srcOrd="2" destOrd="0" parTransId="{5CCDDC9A-5B78-4569-A1C8-52B2EB3ECB7C}" sibTransId="{2E62161B-7B9D-45A2-964F-E5634AD55671}"/>
    <dgm:cxn modelId="{DBDEAFE0-486C-4213-9511-C1D750127718}" type="presOf" srcId="{B21B802E-D926-4C0C-85A0-B72299850CF0}" destId="{7CFE8B00-CBE0-486B-83B9-030FA06655D0}" srcOrd="0" destOrd="0" presId="urn:microsoft.com/office/officeart/2005/8/layout/hChevron3"/>
    <dgm:cxn modelId="{50F67FE3-69CE-4955-8A57-5F9D9AC5CEF5}" srcId="{DD9D4C55-15D2-442D-818B-CB117D69D8CF}" destId="{11AF6BE2-EC77-427B-A027-6335D6C9FCDF}" srcOrd="1" destOrd="0" parTransId="{05FD304E-7E3C-447A-8AC8-2CE997F5329C}" sibTransId="{87C2B899-6119-436B-BD77-F482815D1A0C}"/>
    <dgm:cxn modelId="{8CA52AEE-2C4B-49C4-8BD5-1C586ED0C5C9}" srcId="{DD9D4C55-15D2-442D-818B-CB117D69D8CF}" destId="{B21B802E-D926-4C0C-85A0-B72299850CF0}" srcOrd="3" destOrd="0" parTransId="{1B62C2A6-3C4B-4F1D-9386-0069F650B292}" sibTransId="{4ADF2A81-DC2A-433B-9E9A-9BA987927343}"/>
    <dgm:cxn modelId="{3969DBF9-AA06-47A7-BC89-8990D1672645}" type="presOf" srcId="{F53470C7-C709-4BC2-90F5-79951DA6C194}" destId="{E883E6AC-60E6-4CA2-9849-0C487FA77139}" srcOrd="0" destOrd="0" presId="urn:microsoft.com/office/officeart/2005/8/layout/hChevron3"/>
    <dgm:cxn modelId="{62A7DCDE-803B-4820-86AB-35DFC05C4F6F}" type="presParOf" srcId="{0BF1F518-1B2B-440A-867D-A2B67975AFF4}" destId="{E883E6AC-60E6-4CA2-9849-0C487FA77139}" srcOrd="0" destOrd="0" presId="urn:microsoft.com/office/officeart/2005/8/layout/hChevron3"/>
    <dgm:cxn modelId="{2EF0E713-05F0-4E6A-A1FA-8D586372B55D}" type="presParOf" srcId="{0BF1F518-1B2B-440A-867D-A2B67975AFF4}" destId="{B5694498-5337-49BE-97FA-775904991424}" srcOrd="1" destOrd="0" presId="urn:microsoft.com/office/officeart/2005/8/layout/hChevron3"/>
    <dgm:cxn modelId="{9B1A39F3-227D-4D5C-AE8A-5B213CC8AE5D}" type="presParOf" srcId="{0BF1F518-1B2B-440A-867D-A2B67975AFF4}" destId="{0F082B00-46B2-4219-9707-240906948B64}" srcOrd="2" destOrd="0" presId="urn:microsoft.com/office/officeart/2005/8/layout/hChevron3"/>
    <dgm:cxn modelId="{B4FDDAA3-1C62-4404-9096-1F909053A63F}" type="presParOf" srcId="{0BF1F518-1B2B-440A-867D-A2B67975AFF4}" destId="{B9576337-EB5E-4F18-8CBA-ECF4ADD71ECD}" srcOrd="3" destOrd="0" presId="urn:microsoft.com/office/officeart/2005/8/layout/hChevron3"/>
    <dgm:cxn modelId="{4069345D-7DAC-40D9-87A5-1304B427B71C}" type="presParOf" srcId="{0BF1F518-1B2B-440A-867D-A2B67975AFF4}" destId="{4C5686BF-4B92-4DEA-8CC7-18F4AA981183}" srcOrd="4" destOrd="0" presId="urn:microsoft.com/office/officeart/2005/8/layout/hChevron3"/>
    <dgm:cxn modelId="{6E0180F0-4D4E-4FF5-A24F-0DD1F4692568}" type="presParOf" srcId="{0BF1F518-1B2B-440A-867D-A2B67975AFF4}" destId="{0B7A056D-3331-40E1-9FE8-7F4DD81FAC60}" srcOrd="5" destOrd="0" presId="urn:microsoft.com/office/officeart/2005/8/layout/hChevron3"/>
    <dgm:cxn modelId="{51CACF68-DEF6-497C-8B87-85A4EA5F10AD}" type="presParOf" srcId="{0BF1F518-1B2B-440A-867D-A2B67975AFF4}" destId="{7CFE8B00-CBE0-486B-83B9-030FA06655D0}" srcOrd="6" destOrd="0" presId="urn:microsoft.com/office/officeart/2005/8/layout/hChevron3"/>
    <dgm:cxn modelId="{87C9C531-643A-4384-B14F-6470B61E3FCF}" type="presParOf" srcId="{0BF1F518-1B2B-440A-867D-A2B67975AFF4}" destId="{56D577BD-0840-4632-9BB6-46D8A2A96950}" srcOrd="7" destOrd="0" presId="urn:microsoft.com/office/officeart/2005/8/layout/hChevron3"/>
    <dgm:cxn modelId="{CEFB981B-8F0B-46C3-B290-9DDCF0B6D34B}" type="presParOf" srcId="{0BF1F518-1B2B-440A-867D-A2B67975AFF4}" destId="{F52D0577-EABB-4B6C-9EAD-72030E5129A6}" srcOrd="8" destOrd="0" presId="urn:microsoft.com/office/officeart/2005/8/layout/hChevron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D9D4C55-15D2-442D-818B-CB117D69D8CF}" type="doc">
      <dgm:prSet loTypeId="urn:microsoft.com/office/officeart/2005/8/layout/hChevron3" loCatId="process" qsTypeId="urn:microsoft.com/office/officeart/2005/8/quickstyle/simple1" qsCatId="simple" csTypeId="urn:microsoft.com/office/officeart/2005/8/colors/accent1_2" csCatId="accent1" phldr="1"/>
      <dgm:spPr/>
    </dgm:pt>
    <dgm:pt modelId="{F53470C7-C709-4BC2-90F5-79951DA6C194}">
      <dgm:prSet phldrT="[Text]"/>
      <dgm:spPr>
        <a:solidFill>
          <a:schemeClr val="accent3"/>
        </a:solidFill>
      </dgm:spPr>
      <dgm:t>
        <a:bodyPr/>
        <a:lstStyle/>
        <a:p>
          <a:r>
            <a:rPr lang="en-US" dirty="0"/>
            <a:t>High-level Overview</a:t>
          </a:r>
        </a:p>
      </dgm:t>
    </dgm:pt>
    <dgm:pt modelId="{3E4D1BD7-B44E-47A3-A074-7088AF718CDE}" type="parTrans" cxnId="{B3CA8148-D8E7-41BD-B9D4-75B7671CA32B}">
      <dgm:prSet/>
      <dgm:spPr/>
      <dgm:t>
        <a:bodyPr/>
        <a:lstStyle/>
        <a:p>
          <a:endParaRPr lang="en-US"/>
        </a:p>
      </dgm:t>
    </dgm:pt>
    <dgm:pt modelId="{CB1FCE5E-AB55-4D49-B4A0-46C51B6380BD}" type="sibTrans" cxnId="{B3CA8148-D8E7-41BD-B9D4-75B7671CA32B}">
      <dgm:prSet/>
      <dgm:spPr/>
      <dgm:t>
        <a:bodyPr/>
        <a:lstStyle/>
        <a:p>
          <a:endParaRPr lang="en-US"/>
        </a:p>
      </dgm:t>
    </dgm:pt>
    <dgm:pt modelId="{11AF6BE2-EC77-427B-A027-6335D6C9FCDF}">
      <dgm:prSet phldrT="[Text]"/>
      <dgm:spPr>
        <a:solidFill>
          <a:schemeClr val="accent3"/>
        </a:solidFill>
      </dgm:spPr>
      <dgm:t>
        <a:bodyPr/>
        <a:lstStyle/>
        <a:p>
          <a:r>
            <a:rPr lang="en-US" dirty="0"/>
            <a:t>Organization &amp; Structure</a:t>
          </a:r>
        </a:p>
      </dgm:t>
    </dgm:pt>
    <dgm:pt modelId="{05FD304E-7E3C-447A-8AC8-2CE997F5329C}" type="parTrans" cxnId="{50F67FE3-69CE-4955-8A57-5F9D9AC5CEF5}">
      <dgm:prSet/>
      <dgm:spPr/>
      <dgm:t>
        <a:bodyPr/>
        <a:lstStyle/>
        <a:p>
          <a:endParaRPr lang="en-US"/>
        </a:p>
      </dgm:t>
    </dgm:pt>
    <dgm:pt modelId="{87C2B899-6119-436B-BD77-F482815D1A0C}" type="sibTrans" cxnId="{50F67FE3-69CE-4955-8A57-5F9D9AC5CEF5}">
      <dgm:prSet/>
      <dgm:spPr/>
      <dgm:t>
        <a:bodyPr/>
        <a:lstStyle/>
        <a:p>
          <a:endParaRPr lang="en-US"/>
        </a:p>
      </dgm:t>
    </dgm:pt>
    <dgm:pt modelId="{AEB8412C-5668-4291-93C5-663AAD4D1C01}">
      <dgm:prSet phldrT="[Text]"/>
      <dgm:spPr>
        <a:solidFill>
          <a:schemeClr val="accent3"/>
        </a:solidFill>
      </dgm:spPr>
      <dgm:t>
        <a:bodyPr/>
        <a:lstStyle/>
        <a:p>
          <a:r>
            <a:rPr lang="en-US" dirty="0"/>
            <a:t>Looking Forward</a:t>
          </a:r>
        </a:p>
      </dgm:t>
    </dgm:pt>
    <dgm:pt modelId="{ED597207-C1F5-4242-B7B7-904C0E9F9693}" type="parTrans" cxnId="{19D4FBA6-FED6-494B-943D-BD83DD55C6D2}">
      <dgm:prSet/>
      <dgm:spPr/>
      <dgm:t>
        <a:bodyPr/>
        <a:lstStyle/>
        <a:p>
          <a:endParaRPr lang="en-US"/>
        </a:p>
      </dgm:t>
    </dgm:pt>
    <dgm:pt modelId="{EBC1FE5C-469F-49B9-90C4-7947F40F5FA3}" type="sibTrans" cxnId="{19D4FBA6-FED6-494B-943D-BD83DD55C6D2}">
      <dgm:prSet/>
      <dgm:spPr/>
      <dgm:t>
        <a:bodyPr/>
        <a:lstStyle/>
        <a:p>
          <a:endParaRPr lang="en-US"/>
        </a:p>
      </dgm:t>
    </dgm:pt>
    <dgm:pt modelId="{954EC25E-5D2E-4711-A9F3-87061ED8409C}">
      <dgm:prSet/>
      <dgm:spPr>
        <a:solidFill>
          <a:schemeClr val="accent3"/>
        </a:solidFill>
      </dgm:spPr>
      <dgm:t>
        <a:bodyPr/>
        <a:lstStyle/>
        <a:p>
          <a:r>
            <a:rPr lang="en-US" dirty="0"/>
            <a:t>Strategic Map &amp; Activities</a:t>
          </a:r>
        </a:p>
      </dgm:t>
    </dgm:pt>
    <dgm:pt modelId="{5CCDDC9A-5B78-4569-A1C8-52B2EB3ECB7C}" type="parTrans" cxnId="{7B3B2BD6-6C10-4A12-9555-15E1B32DAA98}">
      <dgm:prSet/>
      <dgm:spPr/>
      <dgm:t>
        <a:bodyPr/>
        <a:lstStyle/>
        <a:p>
          <a:endParaRPr lang="en-US"/>
        </a:p>
      </dgm:t>
    </dgm:pt>
    <dgm:pt modelId="{2E62161B-7B9D-45A2-964F-E5634AD55671}" type="sibTrans" cxnId="{7B3B2BD6-6C10-4A12-9555-15E1B32DAA98}">
      <dgm:prSet/>
      <dgm:spPr/>
      <dgm:t>
        <a:bodyPr/>
        <a:lstStyle/>
        <a:p>
          <a:endParaRPr lang="en-US"/>
        </a:p>
      </dgm:t>
    </dgm:pt>
    <dgm:pt modelId="{B21B802E-D926-4C0C-85A0-B72299850CF0}">
      <dgm:prSet/>
      <dgm:spPr>
        <a:solidFill>
          <a:schemeClr val="accent1"/>
        </a:solidFill>
      </dgm:spPr>
      <dgm:t>
        <a:bodyPr/>
        <a:lstStyle/>
        <a:p>
          <a:r>
            <a:rPr lang="en-US" dirty="0"/>
            <a:t>Resources</a:t>
          </a:r>
        </a:p>
      </dgm:t>
    </dgm:pt>
    <dgm:pt modelId="{1B62C2A6-3C4B-4F1D-9386-0069F650B292}" type="parTrans" cxnId="{8CA52AEE-2C4B-49C4-8BD5-1C586ED0C5C9}">
      <dgm:prSet/>
      <dgm:spPr/>
      <dgm:t>
        <a:bodyPr/>
        <a:lstStyle/>
        <a:p>
          <a:endParaRPr lang="en-US"/>
        </a:p>
      </dgm:t>
    </dgm:pt>
    <dgm:pt modelId="{4ADF2A81-DC2A-433B-9E9A-9BA987927343}" type="sibTrans" cxnId="{8CA52AEE-2C4B-49C4-8BD5-1C586ED0C5C9}">
      <dgm:prSet/>
      <dgm:spPr/>
      <dgm:t>
        <a:bodyPr/>
        <a:lstStyle/>
        <a:p>
          <a:endParaRPr lang="en-US"/>
        </a:p>
      </dgm:t>
    </dgm:pt>
    <dgm:pt modelId="{0BF1F518-1B2B-440A-867D-A2B67975AFF4}" type="pres">
      <dgm:prSet presAssocID="{DD9D4C55-15D2-442D-818B-CB117D69D8CF}" presName="Name0" presStyleCnt="0">
        <dgm:presLayoutVars>
          <dgm:dir/>
          <dgm:resizeHandles val="exact"/>
        </dgm:presLayoutVars>
      </dgm:prSet>
      <dgm:spPr/>
    </dgm:pt>
    <dgm:pt modelId="{E883E6AC-60E6-4CA2-9849-0C487FA77139}" type="pres">
      <dgm:prSet presAssocID="{F53470C7-C709-4BC2-90F5-79951DA6C194}" presName="parTxOnly" presStyleLbl="node1" presStyleIdx="0" presStyleCnt="5" custScaleY="54712">
        <dgm:presLayoutVars>
          <dgm:bulletEnabled val="1"/>
        </dgm:presLayoutVars>
      </dgm:prSet>
      <dgm:spPr/>
    </dgm:pt>
    <dgm:pt modelId="{B5694498-5337-49BE-97FA-775904991424}" type="pres">
      <dgm:prSet presAssocID="{CB1FCE5E-AB55-4D49-B4A0-46C51B6380BD}" presName="parSpace" presStyleCnt="0"/>
      <dgm:spPr/>
    </dgm:pt>
    <dgm:pt modelId="{0F082B00-46B2-4219-9707-240906948B64}" type="pres">
      <dgm:prSet presAssocID="{11AF6BE2-EC77-427B-A027-6335D6C9FCDF}" presName="parTxOnly" presStyleLbl="node1" presStyleIdx="1" presStyleCnt="5" custScaleY="54712">
        <dgm:presLayoutVars>
          <dgm:bulletEnabled val="1"/>
        </dgm:presLayoutVars>
      </dgm:prSet>
      <dgm:spPr/>
    </dgm:pt>
    <dgm:pt modelId="{B9576337-EB5E-4F18-8CBA-ECF4ADD71ECD}" type="pres">
      <dgm:prSet presAssocID="{87C2B899-6119-436B-BD77-F482815D1A0C}" presName="parSpace" presStyleCnt="0"/>
      <dgm:spPr/>
    </dgm:pt>
    <dgm:pt modelId="{4C5686BF-4B92-4DEA-8CC7-18F4AA981183}" type="pres">
      <dgm:prSet presAssocID="{954EC25E-5D2E-4711-A9F3-87061ED8409C}" presName="parTxOnly" presStyleLbl="node1" presStyleIdx="2" presStyleCnt="5" custScaleY="54712">
        <dgm:presLayoutVars>
          <dgm:bulletEnabled val="1"/>
        </dgm:presLayoutVars>
      </dgm:prSet>
      <dgm:spPr/>
    </dgm:pt>
    <dgm:pt modelId="{0B7A056D-3331-40E1-9FE8-7F4DD81FAC60}" type="pres">
      <dgm:prSet presAssocID="{2E62161B-7B9D-45A2-964F-E5634AD55671}" presName="parSpace" presStyleCnt="0"/>
      <dgm:spPr/>
    </dgm:pt>
    <dgm:pt modelId="{7CFE8B00-CBE0-486B-83B9-030FA06655D0}" type="pres">
      <dgm:prSet presAssocID="{B21B802E-D926-4C0C-85A0-B72299850CF0}" presName="parTxOnly" presStyleLbl="node1" presStyleIdx="3" presStyleCnt="5" custScaleY="54712">
        <dgm:presLayoutVars>
          <dgm:bulletEnabled val="1"/>
        </dgm:presLayoutVars>
      </dgm:prSet>
      <dgm:spPr/>
    </dgm:pt>
    <dgm:pt modelId="{56D577BD-0840-4632-9BB6-46D8A2A96950}" type="pres">
      <dgm:prSet presAssocID="{4ADF2A81-DC2A-433B-9E9A-9BA987927343}" presName="parSpace" presStyleCnt="0"/>
      <dgm:spPr/>
    </dgm:pt>
    <dgm:pt modelId="{F52D0577-EABB-4B6C-9EAD-72030E5129A6}" type="pres">
      <dgm:prSet presAssocID="{AEB8412C-5668-4291-93C5-663AAD4D1C01}" presName="parTxOnly" presStyleLbl="node1" presStyleIdx="4" presStyleCnt="5" custScaleY="54712">
        <dgm:presLayoutVars>
          <dgm:bulletEnabled val="1"/>
        </dgm:presLayoutVars>
      </dgm:prSet>
      <dgm:spPr/>
    </dgm:pt>
  </dgm:ptLst>
  <dgm:cxnLst>
    <dgm:cxn modelId="{29C10E3A-5CAE-4B25-A2DB-FB63F2DE9A63}" type="presOf" srcId="{954EC25E-5D2E-4711-A9F3-87061ED8409C}" destId="{4C5686BF-4B92-4DEA-8CC7-18F4AA981183}" srcOrd="0" destOrd="0" presId="urn:microsoft.com/office/officeart/2005/8/layout/hChevron3"/>
    <dgm:cxn modelId="{E971D43A-F188-4A73-8BA5-5169BE2BBDA0}" type="presOf" srcId="{DD9D4C55-15D2-442D-818B-CB117D69D8CF}" destId="{0BF1F518-1B2B-440A-867D-A2B67975AFF4}" srcOrd="0" destOrd="0" presId="urn:microsoft.com/office/officeart/2005/8/layout/hChevron3"/>
    <dgm:cxn modelId="{00446F40-ABA2-4059-BFD8-A94BCECB8341}" type="presOf" srcId="{AEB8412C-5668-4291-93C5-663AAD4D1C01}" destId="{F52D0577-EABB-4B6C-9EAD-72030E5129A6}" srcOrd="0" destOrd="0" presId="urn:microsoft.com/office/officeart/2005/8/layout/hChevron3"/>
    <dgm:cxn modelId="{B3CA8148-D8E7-41BD-B9D4-75B7671CA32B}" srcId="{DD9D4C55-15D2-442D-818B-CB117D69D8CF}" destId="{F53470C7-C709-4BC2-90F5-79951DA6C194}" srcOrd="0" destOrd="0" parTransId="{3E4D1BD7-B44E-47A3-A074-7088AF718CDE}" sibTransId="{CB1FCE5E-AB55-4D49-B4A0-46C51B6380BD}"/>
    <dgm:cxn modelId="{19D4FBA6-FED6-494B-943D-BD83DD55C6D2}" srcId="{DD9D4C55-15D2-442D-818B-CB117D69D8CF}" destId="{AEB8412C-5668-4291-93C5-663AAD4D1C01}" srcOrd="4" destOrd="0" parTransId="{ED597207-C1F5-4242-B7B7-904C0E9F9693}" sibTransId="{EBC1FE5C-469F-49B9-90C4-7947F40F5FA3}"/>
    <dgm:cxn modelId="{F6A38ED0-1E1F-4912-872D-0F88F357153D}" type="presOf" srcId="{11AF6BE2-EC77-427B-A027-6335D6C9FCDF}" destId="{0F082B00-46B2-4219-9707-240906948B64}" srcOrd="0" destOrd="0" presId="urn:microsoft.com/office/officeart/2005/8/layout/hChevron3"/>
    <dgm:cxn modelId="{7B3B2BD6-6C10-4A12-9555-15E1B32DAA98}" srcId="{DD9D4C55-15D2-442D-818B-CB117D69D8CF}" destId="{954EC25E-5D2E-4711-A9F3-87061ED8409C}" srcOrd="2" destOrd="0" parTransId="{5CCDDC9A-5B78-4569-A1C8-52B2EB3ECB7C}" sibTransId="{2E62161B-7B9D-45A2-964F-E5634AD55671}"/>
    <dgm:cxn modelId="{DBDEAFE0-486C-4213-9511-C1D750127718}" type="presOf" srcId="{B21B802E-D926-4C0C-85A0-B72299850CF0}" destId="{7CFE8B00-CBE0-486B-83B9-030FA06655D0}" srcOrd="0" destOrd="0" presId="urn:microsoft.com/office/officeart/2005/8/layout/hChevron3"/>
    <dgm:cxn modelId="{50F67FE3-69CE-4955-8A57-5F9D9AC5CEF5}" srcId="{DD9D4C55-15D2-442D-818B-CB117D69D8CF}" destId="{11AF6BE2-EC77-427B-A027-6335D6C9FCDF}" srcOrd="1" destOrd="0" parTransId="{05FD304E-7E3C-447A-8AC8-2CE997F5329C}" sibTransId="{87C2B899-6119-436B-BD77-F482815D1A0C}"/>
    <dgm:cxn modelId="{8CA52AEE-2C4B-49C4-8BD5-1C586ED0C5C9}" srcId="{DD9D4C55-15D2-442D-818B-CB117D69D8CF}" destId="{B21B802E-D926-4C0C-85A0-B72299850CF0}" srcOrd="3" destOrd="0" parTransId="{1B62C2A6-3C4B-4F1D-9386-0069F650B292}" sibTransId="{4ADF2A81-DC2A-433B-9E9A-9BA987927343}"/>
    <dgm:cxn modelId="{3969DBF9-AA06-47A7-BC89-8990D1672645}" type="presOf" srcId="{F53470C7-C709-4BC2-90F5-79951DA6C194}" destId="{E883E6AC-60E6-4CA2-9849-0C487FA77139}" srcOrd="0" destOrd="0" presId="urn:microsoft.com/office/officeart/2005/8/layout/hChevron3"/>
    <dgm:cxn modelId="{62A7DCDE-803B-4820-86AB-35DFC05C4F6F}" type="presParOf" srcId="{0BF1F518-1B2B-440A-867D-A2B67975AFF4}" destId="{E883E6AC-60E6-4CA2-9849-0C487FA77139}" srcOrd="0" destOrd="0" presId="urn:microsoft.com/office/officeart/2005/8/layout/hChevron3"/>
    <dgm:cxn modelId="{2EF0E713-05F0-4E6A-A1FA-8D586372B55D}" type="presParOf" srcId="{0BF1F518-1B2B-440A-867D-A2B67975AFF4}" destId="{B5694498-5337-49BE-97FA-775904991424}" srcOrd="1" destOrd="0" presId="urn:microsoft.com/office/officeart/2005/8/layout/hChevron3"/>
    <dgm:cxn modelId="{9B1A39F3-227D-4D5C-AE8A-5B213CC8AE5D}" type="presParOf" srcId="{0BF1F518-1B2B-440A-867D-A2B67975AFF4}" destId="{0F082B00-46B2-4219-9707-240906948B64}" srcOrd="2" destOrd="0" presId="urn:microsoft.com/office/officeart/2005/8/layout/hChevron3"/>
    <dgm:cxn modelId="{B4FDDAA3-1C62-4404-9096-1F909053A63F}" type="presParOf" srcId="{0BF1F518-1B2B-440A-867D-A2B67975AFF4}" destId="{B9576337-EB5E-4F18-8CBA-ECF4ADD71ECD}" srcOrd="3" destOrd="0" presId="urn:microsoft.com/office/officeart/2005/8/layout/hChevron3"/>
    <dgm:cxn modelId="{4069345D-7DAC-40D9-87A5-1304B427B71C}" type="presParOf" srcId="{0BF1F518-1B2B-440A-867D-A2B67975AFF4}" destId="{4C5686BF-4B92-4DEA-8CC7-18F4AA981183}" srcOrd="4" destOrd="0" presId="urn:microsoft.com/office/officeart/2005/8/layout/hChevron3"/>
    <dgm:cxn modelId="{6E0180F0-4D4E-4FF5-A24F-0DD1F4692568}" type="presParOf" srcId="{0BF1F518-1B2B-440A-867D-A2B67975AFF4}" destId="{0B7A056D-3331-40E1-9FE8-7F4DD81FAC60}" srcOrd="5" destOrd="0" presId="urn:microsoft.com/office/officeart/2005/8/layout/hChevron3"/>
    <dgm:cxn modelId="{51CACF68-DEF6-497C-8B87-85A4EA5F10AD}" type="presParOf" srcId="{0BF1F518-1B2B-440A-867D-A2B67975AFF4}" destId="{7CFE8B00-CBE0-486B-83B9-030FA06655D0}" srcOrd="6" destOrd="0" presId="urn:microsoft.com/office/officeart/2005/8/layout/hChevron3"/>
    <dgm:cxn modelId="{87C9C531-643A-4384-B14F-6470B61E3FCF}" type="presParOf" srcId="{0BF1F518-1B2B-440A-867D-A2B67975AFF4}" destId="{56D577BD-0840-4632-9BB6-46D8A2A96950}" srcOrd="7" destOrd="0" presId="urn:microsoft.com/office/officeart/2005/8/layout/hChevron3"/>
    <dgm:cxn modelId="{CEFB981B-8F0B-46C3-B290-9DDCF0B6D34B}" type="presParOf" srcId="{0BF1F518-1B2B-440A-867D-A2B67975AFF4}" destId="{F52D0577-EABB-4B6C-9EAD-72030E5129A6}" srcOrd="8" destOrd="0" presId="urn:microsoft.com/office/officeart/2005/8/layout/hChevron3"/>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DD9D4C55-15D2-442D-818B-CB117D69D8CF}" type="doc">
      <dgm:prSet loTypeId="urn:microsoft.com/office/officeart/2005/8/layout/hChevron3" loCatId="process" qsTypeId="urn:microsoft.com/office/officeart/2005/8/quickstyle/simple1" qsCatId="simple" csTypeId="urn:microsoft.com/office/officeart/2005/8/colors/accent1_2" csCatId="accent1" phldr="1"/>
      <dgm:spPr/>
    </dgm:pt>
    <dgm:pt modelId="{F53470C7-C709-4BC2-90F5-79951DA6C194}">
      <dgm:prSet phldrT="[Text]"/>
      <dgm:spPr>
        <a:solidFill>
          <a:schemeClr val="accent3"/>
        </a:solidFill>
      </dgm:spPr>
      <dgm:t>
        <a:bodyPr/>
        <a:lstStyle/>
        <a:p>
          <a:r>
            <a:rPr lang="en-US" dirty="0"/>
            <a:t>High-level Overview</a:t>
          </a:r>
        </a:p>
      </dgm:t>
    </dgm:pt>
    <dgm:pt modelId="{3E4D1BD7-B44E-47A3-A074-7088AF718CDE}" type="parTrans" cxnId="{B3CA8148-D8E7-41BD-B9D4-75B7671CA32B}">
      <dgm:prSet/>
      <dgm:spPr/>
      <dgm:t>
        <a:bodyPr/>
        <a:lstStyle/>
        <a:p>
          <a:endParaRPr lang="en-US"/>
        </a:p>
      </dgm:t>
    </dgm:pt>
    <dgm:pt modelId="{CB1FCE5E-AB55-4D49-B4A0-46C51B6380BD}" type="sibTrans" cxnId="{B3CA8148-D8E7-41BD-B9D4-75B7671CA32B}">
      <dgm:prSet/>
      <dgm:spPr/>
      <dgm:t>
        <a:bodyPr/>
        <a:lstStyle/>
        <a:p>
          <a:endParaRPr lang="en-US"/>
        </a:p>
      </dgm:t>
    </dgm:pt>
    <dgm:pt modelId="{11AF6BE2-EC77-427B-A027-6335D6C9FCDF}">
      <dgm:prSet phldrT="[Text]"/>
      <dgm:spPr>
        <a:solidFill>
          <a:schemeClr val="accent3"/>
        </a:solidFill>
      </dgm:spPr>
      <dgm:t>
        <a:bodyPr/>
        <a:lstStyle/>
        <a:p>
          <a:r>
            <a:rPr lang="en-US" dirty="0"/>
            <a:t>Organization &amp; Structure</a:t>
          </a:r>
        </a:p>
      </dgm:t>
    </dgm:pt>
    <dgm:pt modelId="{05FD304E-7E3C-447A-8AC8-2CE997F5329C}" type="parTrans" cxnId="{50F67FE3-69CE-4955-8A57-5F9D9AC5CEF5}">
      <dgm:prSet/>
      <dgm:spPr/>
      <dgm:t>
        <a:bodyPr/>
        <a:lstStyle/>
        <a:p>
          <a:endParaRPr lang="en-US"/>
        </a:p>
      </dgm:t>
    </dgm:pt>
    <dgm:pt modelId="{87C2B899-6119-436B-BD77-F482815D1A0C}" type="sibTrans" cxnId="{50F67FE3-69CE-4955-8A57-5F9D9AC5CEF5}">
      <dgm:prSet/>
      <dgm:spPr/>
      <dgm:t>
        <a:bodyPr/>
        <a:lstStyle/>
        <a:p>
          <a:endParaRPr lang="en-US"/>
        </a:p>
      </dgm:t>
    </dgm:pt>
    <dgm:pt modelId="{AEB8412C-5668-4291-93C5-663AAD4D1C01}">
      <dgm:prSet phldrT="[Text]"/>
      <dgm:spPr>
        <a:solidFill>
          <a:schemeClr val="accent3"/>
        </a:solidFill>
      </dgm:spPr>
      <dgm:t>
        <a:bodyPr/>
        <a:lstStyle/>
        <a:p>
          <a:r>
            <a:rPr lang="en-US" dirty="0"/>
            <a:t>Looking Forward</a:t>
          </a:r>
        </a:p>
      </dgm:t>
    </dgm:pt>
    <dgm:pt modelId="{ED597207-C1F5-4242-B7B7-904C0E9F9693}" type="parTrans" cxnId="{19D4FBA6-FED6-494B-943D-BD83DD55C6D2}">
      <dgm:prSet/>
      <dgm:spPr/>
      <dgm:t>
        <a:bodyPr/>
        <a:lstStyle/>
        <a:p>
          <a:endParaRPr lang="en-US"/>
        </a:p>
      </dgm:t>
    </dgm:pt>
    <dgm:pt modelId="{EBC1FE5C-469F-49B9-90C4-7947F40F5FA3}" type="sibTrans" cxnId="{19D4FBA6-FED6-494B-943D-BD83DD55C6D2}">
      <dgm:prSet/>
      <dgm:spPr/>
      <dgm:t>
        <a:bodyPr/>
        <a:lstStyle/>
        <a:p>
          <a:endParaRPr lang="en-US"/>
        </a:p>
      </dgm:t>
    </dgm:pt>
    <dgm:pt modelId="{954EC25E-5D2E-4711-A9F3-87061ED8409C}">
      <dgm:prSet/>
      <dgm:spPr>
        <a:solidFill>
          <a:schemeClr val="accent3"/>
        </a:solidFill>
      </dgm:spPr>
      <dgm:t>
        <a:bodyPr/>
        <a:lstStyle/>
        <a:p>
          <a:r>
            <a:rPr lang="en-US" dirty="0"/>
            <a:t>Strategic Map &amp; Activities</a:t>
          </a:r>
        </a:p>
      </dgm:t>
    </dgm:pt>
    <dgm:pt modelId="{5CCDDC9A-5B78-4569-A1C8-52B2EB3ECB7C}" type="parTrans" cxnId="{7B3B2BD6-6C10-4A12-9555-15E1B32DAA98}">
      <dgm:prSet/>
      <dgm:spPr/>
      <dgm:t>
        <a:bodyPr/>
        <a:lstStyle/>
        <a:p>
          <a:endParaRPr lang="en-US"/>
        </a:p>
      </dgm:t>
    </dgm:pt>
    <dgm:pt modelId="{2E62161B-7B9D-45A2-964F-E5634AD55671}" type="sibTrans" cxnId="{7B3B2BD6-6C10-4A12-9555-15E1B32DAA98}">
      <dgm:prSet/>
      <dgm:spPr/>
      <dgm:t>
        <a:bodyPr/>
        <a:lstStyle/>
        <a:p>
          <a:endParaRPr lang="en-US"/>
        </a:p>
      </dgm:t>
    </dgm:pt>
    <dgm:pt modelId="{B21B802E-D926-4C0C-85A0-B72299850CF0}">
      <dgm:prSet/>
      <dgm:spPr>
        <a:solidFill>
          <a:schemeClr val="accent1"/>
        </a:solidFill>
      </dgm:spPr>
      <dgm:t>
        <a:bodyPr/>
        <a:lstStyle/>
        <a:p>
          <a:r>
            <a:rPr lang="en-US" dirty="0"/>
            <a:t>Resources</a:t>
          </a:r>
        </a:p>
      </dgm:t>
    </dgm:pt>
    <dgm:pt modelId="{1B62C2A6-3C4B-4F1D-9386-0069F650B292}" type="parTrans" cxnId="{8CA52AEE-2C4B-49C4-8BD5-1C586ED0C5C9}">
      <dgm:prSet/>
      <dgm:spPr/>
      <dgm:t>
        <a:bodyPr/>
        <a:lstStyle/>
        <a:p>
          <a:endParaRPr lang="en-US"/>
        </a:p>
      </dgm:t>
    </dgm:pt>
    <dgm:pt modelId="{4ADF2A81-DC2A-433B-9E9A-9BA987927343}" type="sibTrans" cxnId="{8CA52AEE-2C4B-49C4-8BD5-1C586ED0C5C9}">
      <dgm:prSet/>
      <dgm:spPr/>
      <dgm:t>
        <a:bodyPr/>
        <a:lstStyle/>
        <a:p>
          <a:endParaRPr lang="en-US"/>
        </a:p>
      </dgm:t>
    </dgm:pt>
    <dgm:pt modelId="{0BF1F518-1B2B-440A-867D-A2B67975AFF4}" type="pres">
      <dgm:prSet presAssocID="{DD9D4C55-15D2-442D-818B-CB117D69D8CF}" presName="Name0" presStyleCnt="0">
        <dgm:presLayoutVars>
          <dgm:dir/>
          <dgm:resizeHandles val="exact"/>
        </dgm:presLayoutVars>
      </dgm:prSet>
      <dgm:spPr/>
    </dgm:pt>
    <dgm:pt modelId="{E883E6AC-60E6-4CA2-9849-0C487FA77139}" type="pres">
      <dgm:prSet presAssocID="{F53470C7-C709-4BC2-90F5-79951DA6C194}" presName="parTxOnly" presStyleLbl="node1" presStyleIdx="0" presStyleCnt="5" custScaleY="54712">
        <dgm:presLayoutVars>
          <dgm:bulletEnabled val="1"/>
        </dgm:presLayoutVars>
      </dgm:prSet>
      <dgm:spPr/>
    </dgm:pt>
    <dgm:pt modelId="{B5694498-5337-49BE-97FA-775904991424}" type="pres">
      <dgm:prSet presAssocID="{CB1FCE5E-AB55-4D49-B4A0-46C51B6380BD}" presName="parSpace" presStyleCnt="0"/>
      <dgm:spPr/>
    </dgm:pt>
    <dgm:pt modelId="{0F082B00-46B2-4219-9707-240906948B64}" type="pres">
      <dgm:prSet presAssocID="{11AF6BE2-EC77-427B-A027-6335D6C9FCDF}" presName="parTxOnly" presStyleLbl="node1" presStyleIdx="1" presStyleCnt="5" custScaleY="54712">
        <dgm:presLayoutVars>
          <dgm:bulletEnabled val="1"/>
        </dgm:presLayoutVars>
      </dgm:prSet>
      <dgm:spPr/>
    </dgm:pt>
    <dgm:pt modelId="{B9576337-EB5E-4F18-8CBA-ECF4ADD71ECD}" type="pres">
      <dgm:prSet presAssocID="{87C2B899-6119-436B-BD77-F482815D1A0C}" presName="parSpace" presStyleCnt="0"/>
      <dgm:spPr/>
    </dgm:pt>
    <dgm:pt modelId="{4C5686BF-4B92-4DEA-8CC7-18F4AA981183}" type="pres">
      <dgm:prSet presAssocID="{954EC25E-5D2E-4711-A9F3-87061ED8409C}" presName="parTxOnly" presStyleLbl="node1" presStyleIdx="2" presStyleCnt="5" custScaleY="54712">
        <dgm:presLayoutVars>
          <dgm:bulletEnabled val="1"/>
        </dgm:presLayoutVars>
      </dgm:prSet>
      <dgm:spPr/>
    </dgm:pt>
    <dgm:pt modelId="{0B7A056D-3331-40E1-9FE8-7F4DD81FAC60}" type="pres">
      <dgm:prSet presAssocID="{2E62161B-7B9D-45A2-964F-E5634AD55671}" presName="parSpace" presStyleCnt="0"/>
      <dgm:spPr/>
    </dgm:pt>
    <dgm:pt modelId="{7CFE8B00-CBE0-486B-83B9-030FA06655D0}" type="pres">
      <dgm:prSet presAssocID="{B21B802E-D926-4C0C-85A0-B72299850CF0}" presName="parTxOnly" presStyleLbl="node1" presStyleIdx="3" presStyleCnt="5" custScaleY="54712">
        <dgm:presLayoutVars>
          <dgm:bulletEnabled val="1"/>
        </dgm:presLayoutVars>
      </dgm:prSet>
      <dgm:spPr/>
    </dgm:pt>
    <dgm:pt modelId="{56D577BD-0840-4632-9BB6-46D8A2A96950}" type="pres">
      <dgm:prSet presAssocID="{4ADF2A81-DC2A-433B-9E9A-9BA987927343}" presName="parSpace" presStyleCnt="0"/>
      <dgm:spPr/>
    </dgm:pt>
    <dgm:pt modelId="{F52D0577-EABB-4B6C-9EAD-72030E5129A6}" type="pres">
      <dgm:prSet presAssocID="{AEB8412C-5668-4291-93C5-663AAD4D1C01}" presName="parTxOnly" presStyleLbl="node1" presStyleIdx="4" presStyleCnt="5" custScaleY="54712">
        <dgm:presLayoutVars>
          <dgm:bulletEnabled val="1"/>
        </dgm:presLayoutVars>
      </dgm:prSet>
      <dgm:spPr/>
    </dgm:pt>
  </dgm:ptLst>
  <dgm:cxnLst>
    <dgm:cxn modelId="{29C10E3A-5CAE-4B25-A2DB-FB63F2DE9A63}" type="presOf" srcId="{954EC25E-5D2E-4711-A9F3-87061ED8409C}" destId="{4C5686BF-4B92-4DEA-8CC7-18F4AA981183}" srcOrd="0" destOrd="0" presId="urn:microsoft.com/office/officeart/2005/8/layout/hChevron3"/>
    <dgm:cxn modelId="{E971D43A-F188-4A73-8BA5-5169BE2BBDA0}" type="presOf" srcId="{DD9D4C55-15D2-442D-818B-CB117D69D8CF}" destId="{0BF1F518-1B2B-440A-867D-A2B67975AFF4}" srcOrd="0" destOrd="0" presId="urn:microsoft.com/office/officeart/2005/8/layout/hChevron3"/>
    <dgm:cxn modelId="{00446F40-ABA2-4059-BFD8-A94BCECB8341}" type="presOf" srcId="{AEB8412C-5668-4291-93C5-663AAD4D1C01}" destId="{F52D0577-EABB-4B6C-9EAD-72030E5129A6}" srcOrd="0" destOrd="0" presId="urn:microsoft.com/office/officeart/2005/8/layout/hChevron3"/>
    <dgm:cxn modelId="{B3CA8148-D8E7-41BD-B9D4-75B7671CA32B}" srcId="{DD9D4C55-15D2-442D-818B-CB117D69D8CF}" destId="{F53470C7-C709-4BC2-90F5-79951DA6C194}" srcOrd="0" destOrd="0" parTransId="{3E4D1BD7-B44E-47A3-A074-7088AF718CDE}" sibTransId="{CB1FCE5E-AB55-4D49-B4A0-46C51B6380BD}"/>
    <dgm:cxn modelId="{19D4FBA6-FED6-494B-943D-BD83DD55C6D2}" srcId="{DD9D4C55-15D2-442D-818B-CB117D69D8CF}" destId="{AEB8412C-5668-4291-93C5-663AAD4D1C01}" srcOrd="4" destOrd="0" parTransId="{ED597207-C1F5-4242-B7B7-904C0E9F9693}" sibTransId="{EBC1FE5C-469F-49B9-90C4-7947F40F5FA3}"/>
    <dgm:cxn modelId="{F6A38ED0-1E1F-4912-872D-0F88F357153D}" type="presOf" srcId="{11AF6BE2-EC77-427B-A027-6335D6C9FCDF}" destId="{0F082B00-46B2-4219-9707-240906948B64}" srcOrd="0" destOrd="0" presId="urn:microsoft.com/office/officeart/2005/8/layout/hChevron3"/>
    <dgm:cxn modelId="{7B3B2BD6-6C10-4A12-9555-15E1B32DAA98}" srcId="{DD9D4C55-15D2-442D-818B-CB117D69D8CF}" destId="{954EC25E-5D2E-4711-A9F3-87061ED8409C}" srcOrd="2" destOrd="0" parTransId="{5CCDDC9A-5B78-4569-A1C8-52B2EB3ECB7C}" sibTransId="{2E62161B-7B9D-45A2-964F-E5634AD55671}"/>
    <dgm:cxn modelId="{DBDEAFE0-486C-4213-9511-C1D750127718}" type="presOf" srcId="{B21B802E-D926-4C0C-85A0-B72299850CF0}" destId="{7CFE8B00-CBE0-486B-83B9-030FA06655D0}" srcOrd="0" destOrd="0" presId="urn:microsoft.com/office/officeart/2005/8/layout/hChevron3"/>
    <dgm:cxn modelId="{50F67FE3-69CE-4955-8A57-5F9D9AC5CEF5}" srcId="{DD9D4C55-15D2-442D-818B-CB117D69D8CF}" destId="{11AF6BE2-EC77-427B-A027-6335D6C9FCDF}" srcOrd="1" destOrd="0" parTransId="{05FD304E-7E3C-447A-8AC8-2CE997F5329C}" sibTransId="{87C2B899-6119-436B-BD77-F482815D1A0C}"/>
    <dgm:cxn modelId="{8CA52AEE-2C4B-49C4-8BD5-1C586ED0C5C9}" srcId="{DD9D4C55-15D2-442D-818B-CB117D69D8CF}" destId="{B21B802E-D926-4C0C-85A0-B72299850CF0}" srcOrd="3" destOrd="0" parTransId="{1B62C2A6-3C4B-4F1D-9386-0069F650B292}" sibTransId="{4ADF2A81-DC2A-433B-9E9A-9BA987927343}"/>
    <dgm:cxn modelId="{3969DBF9-AA06-47A7-BC89-8990D1672645}" type="presOf" srcId="{F53470C7-C709-4BC2-90F5-79951DA6C194}" destId="{E883E6AC-60E6-4CA2-9849-0C487FA77139}" srcOrd="0" destOrd="0" presId="urn:microsoft.com/office/officeart/2005/8/layout/hChevron3"/>
    <dgm:cxn modelId="{62A7DCDE-803B-4820-86AB-35DFC05C4F6F}" type="presParOf" srcId="{0BF1F518-1B2B-440A-867D-A2B67975AFF4}" destId="{E883E6AC-60E6-4CA2-9849-0C487FA77139}" srcOrd="0" destOrd="0" presId="urn:microsoft.com/office/officeart/2005/8/layout/hChevron3"/>
    <dgm:cxn modelId="{2EF0E713-05F0-4E6A-A1FA-8D586372B55D}" type="presParOf" srcId="{0BF1F518-1B2B-440A-867D-A2B67975AFF4}" destId="{B5694498-5337-49BE-97FA-775904991424}" srcOrd="1" destOrd="0" presId="urn:microsoft.com/office/officeart/2005/8/layout/hChevron3"/>
    <dgm:cxn modelId="{9B1A39F3-227D-4D5C-AE8A-5B213CC8AE5D}" type="presParOf" srcId="{0BF1F518-1B2B-440A-867D-A2B67975AFF4}" destId="{0F082B00-46B2-4219-9707-240906948B64}" srcOrd="2" destOrd="0" presId="urn:microsoft.com/office/officeart/2005/8/layout/hChevron3"/>
    <dgm:cxn modelId="{B4FDDAA3-1C62-4404-9096-1F909053A63F}" type="presParOf" srcId="{0BF1F518-1B2B-440A-867D-A2B67975AFF4}" destId="{B9576337-EB5E-4F18-8CBA-ECF4ADD71ECD}" srcOrd="3" destOrd="0" presId="urn:microsoft.com/office/officeart/2005/8/layout/hChevron3"/>
    <dgm:cxn modelId="{4069345D-7DAC-40D9-87A5-1304B427B71C}" type="presParOf" srcId="{0BF1F518-1B2B-440A-867D-A2B67975AFF4}" destId="{4C5686BF-4B92-4DEA-8CC7-18F4AA981183}" srcOrd="4" destOrd="0" presId="urn:microsoft.com/office/officeart/2005/8/layout/hChevron3"/>
    <dgm:cxn modelId="{6E0180F0-4D4E-4FF5-A24F-0DD1F4692568}" type="presParOf" srcId="{0BF1F518-1B2B-440A-867D-A2B67975AFF4}" destId="{0B7A056D-3331-40E1-9FE8-7F4DD81FAC60}" srcOrd="5" destOrd="0" presId="urn:microsoft.com/office/officeart/2005/8/layout/hChevron3"/>
    <dgm:cxn modelId="{51CACF68-DEF6-497C-8B87-85A4EA5F10AD}" type="presParOf" srcId="{0BF1F518-1B2B-440A-867D-A2B67975AFF4}" destId="{7CFE8B00-CBE0-486B-83B9-030FA06655D0}" srcOrd="6" destOrd="0" presId="urn:microsoft.com/office/officeart/2005/8/layout/hChevron3"/>
    <dgm:cxn modelId="{87C9C531-643A-4384-B14F-6470B61E3FCF}" type="presParOf" srcId="{0BF1F518-1B2B-440A-867D-A2B67975AFF4}" destId="{56D577BD-0840-4632-9BB6-46D8A2A96950}" srcOrd="7" destOrd="0" presId="urn:microsoft.com/office/officeart/2005/8/layout/hChevron3"/>
    <dgm:cxn modelId="{CEFB981B-8F0B-46C3-B290-9DDCF0B6D34B}" type="presParOf" srcId="{0BF1F518-1B2B-440A-867D-A2B67975AFF4}" destId="{F52D0577-EABB-4B6C-9EAD-72030E5129A6}" srcOrd="8" destOrd="0" presId="urn:microsoft.com/office/officeart/2005/8/layout/hChevron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DD9D4C55-15D2-442D-818B-CB117D69D8CF}" type="doc">
      <dgm:prSet loTypeId="urn:microsoft.com/office/officeart/2005/8/layout/hChevron3" loCatId="process" qsTypeId="urn:microsoft.com/office/officeart/2005/8/quickstyle/simple1" qsCatId="simple" csTypeId="urn:microsoft.com/office/officeart/2005/8/colors/accent1_2" csCatId="accent1" phldr="1"/>
      <dgm:spPr/>
    </dgm:pt>
    <dgm:pt modelId="{F53470C7-C709-4BC2-90F5-79951DA6C194}">
      <dgm:prSet phldrT="[Text]"/>
      <dgm:spPr>
        <a:solidFill>
          <a:schemeClr val="accent3"/>
        </a:solidFill>
      </dgm:spPr>
      <dgm:t>
        <a:bodyPr/>
        <a:lstStyle/>
        <a:p>
          <a:r>
            <a:rPr lang="en-US" dirty="0"/>
            <a:t>High-level Overview</a:t>
          </a:r>
        </a:p>
      </dgm:t>
    </dgm:pt>
    <dgm:pt modelId="{3E4D1BD7-B44E-47A3-A074-7088AF718CDE}" type="parTrans" cxnId="{B3CA8148-D8E7-41BD-B9D4-75B7671CA32B}">
      <dgm:prSet/>
      <dgm:spPr/>
      <dgm:t>
        <a:bodyPr/>
        <a:lstStyle/>
        <a:p>
          <a:endParaRPr lang="en-US"/>
        </a:p>
      </dgm:t>
    </dgm:pt>
    <dgm:pt modelId="{CB1FCE5E-AB55-4D49-B4A0-46C51B6380BD}" type="sibTrans" cxnId="{B3CA8148-D8E7-41BD-B9D4-75B7671CA32B}">
      <dgm:prSet/>
      <dgm:spPr/>
      <dgm:t>
        <a:bodyPr/>
        <a:lstStyle/>
        <a:p>
          <a:endParaRPr lang="en-US"/>
        </a:p>
      </dgm:t>
    </dgm:pt>
    <dgm:pt modelId="{11AF6BE2-EC77-427B-A027-6335D6C9FCDF}">
      <dgm:prSet phldrT="[Text]"/>
      <dgm:spPr>
        <a:solidFill>
          <a:schemeClr val="accent3"/>
        </a:solidFill>
      </dgm:spPr>
      <dgm:t>
        <a:bodyPr/>
        <a:lstStyle/>
        <a:p>
          <a:r>
            <a:rPr lang="en-US" dirty="0"/>
            <a:t>Organization &amp; Structure</a:t>
          </a:r>
        </a:p>
      </dgm:t>
    </dgm:pt>
    <dgm:pt modelId="{05FD304E-7E3C-447A-8AC8-2CE997F5329C}" type="parTrans" cxnId="{50F67FE3-69CE-4955-8A57-5F9D9AC5CEF5}">
      <dgm:prSet/>
      <dgm:spPr/>
      <dgm:t>
        <a:bodyPr/>
        <a:lstStyle/>
        <a:p>
          <a:endParaRPr lang="en-US"/>
        </a:p>
      </dgm:t>
    </dgm:pt>
    <dgm:pt modelId="{87C2B899-6119-436B-BD77-F482815D1A0C}" type="sibTrans" cxnId="{50F67FE3-69CE-4955-8A57-5F9D9AC5CEF5}">
      <dgm:prSet/>
      <dgm:spPr/>
      <dgm:t>
        <a:bodyPr/>
        <a:lstStyle/>
        <a:p>
          <a:endParaRPr lang="en-US"/>
        </a:p>
      </dgm:t>
    </dgm:pt>
    <dgm:pt modelId="{AEB8412C-5668-4291-93C5-663AAD4D1C01}">
      <dgm:prSet phldrT="[Text]"/>
      <dgm:spPr>
        <a:solidFill>
          <a:schemeClr val="accent1"/>
        </a:solidFill>
      </dgm:spPr>
      <dgm:t>
        <a:bodyPr/>
        <a:lstStyle/>
        <a:p>
          <a:r>
            <a:rPr lang="en-US" dirty="0"/>
            <a:t>Looking Forward</a:t>
          </a:r>
        </a:p>
      </dgm:t>
    </dgm:pt>
    <dgm:pt modelId="{ED597207-C1F5-4242-B7B7-904C0E9F9693}" type="parTrans" cxnId="{19D4FBA6-FED6-494B-943D-BD83DD55C6D2}">
      <dgm:prSet/>
      <dgm:spPr/>
      <dgm:t>
        <a:bodyPr/>
        <a:lstStyle/>
        <a:p>
          <a:endParaRPr lang="en-US"/>
        </a:p>
      </dgm:t>
    </dgm:pt>
    <dgm:pt modelId="{EBC1FE5C-469F-49B9-90C4-7947F40F5FA3}" type="sibTrans" cxnId="{19D4FBA6-FED6-494B-943D-BD83DD55C6D2}">
      <dgm:prSet/>
      <dgm:spPr/>
      <dgm:t>
        <a:bodyPr/>
        <a:lstStyle/>
        <a:p>
          <a:endParaRPr lang="en-US"/>
        </a:p>
      </dgm:t>
    </dgm:pt>
    <dgm:pt modelId="{954EC25E-5D2E-4711-A9F3-87061ED8409C}">
      <dgm:prSet/>
      <dgm:spPr>
        <a:solidFill>
          <a:schemeClr val="accent3"/>
        </a:solidFill>
      </dgm:spPr>
      <dgm:t>
        <a:bodyPr/>
        <a:lstStyle/>
        <a:p>
          <a:r>
            <a:rPr lang="en-US" dirty="0"/>
            <a:t>Strategic Map &amp; Activities</a:t>
          </a:r>
        </a:p>
      </dgm:t>
    </dgm:pt>
    <dgm:pt modelId="{5CCDDC9A-5B78-4569-A1C8-52B2EB3ECB7C}" type="parTrans" cxnId="{7B3B2BD6-6C10-4A12-9555-15E1B32DAA98}">
      <dgm:prSet/>
      <dgm:spPr/>
      <dgm:t>
        <a:bodyPr/>
        <a:lstStyle/>
        <a:p>
          <a:endParaRPr lang="en-US"/>
        </a:p>
      </dgm:t>
    </dgm:pt>
    <dgm:pt modelId="{2E62161B-7B9D-45A2-964F-E5634AD55671}" type="sibTrans" cxnId="{7B3B2BD6-6C10-4A12-9555-15E1B32DAA98}">
      <dgm:prSet/>
      <dgm:spPr/>
      <dgm:t>
        <a:bodyPr/>
        <a:lstStyle/>
        <a:p>
          <a:endParaRPr lang="en-US"/>
        </a:p>
      </dgm:t>
    </dgm:pt>
    <dgm:pt modelId="{B21B802E-D926-4C0C-85A0-B72299850CF0}">
      <dgm:prSet/>
      <dgm:spPr>
        <a:solidFill>
          <a:schemeClr val="accent3"/>
        </a:solidFill>
      </dgm:spPr>
      <dgm:t>
        <a:bodyPr/>
        <a:lstStyle/>
        <a:p>
          <a:r>
            <a:rPr lang="en-US" dirty="0"/>
            <a:t>Resources</a:t>
          </a:r>
        </a:p>
      </dgm:t>
    </dgm:pt>
    <dgm:pt modelId="{1B62C2A6-3C4B-4F1D-9386-0069F650B292}" type="parTrans" cxnId="{8CA52AEE-2C4B-49C4-8BD5-1C586ED0C5C9}">
      <dgm:prSet/>
      <dgm:spPr/>
      <dgm:t>
        <a:bodyPr/>
        <a:lstStyle/>
        <a:p>
          <a:endParaRPr lang="en-US"/>
        </a:p>
      </dgm:t>
    </dgm:pt>
    <dgm:pt modelId="{4ADF2A81-DC2A-433B-9E9A-9BA987927343}" type="sibTrans" cxnId="{8CA52AEE-2C4B-49C4-8BD5-1C586ED0C5C9}">
      <dgm:prSet/>
      <dgm:spPr/>
      <dgm:t>
        <a:bodyPr/>
        <a:lstStyle/>
        <a:p>
          <a:endParaRPr lang="en-US"/>
        </a:p>
      </dgm:t>
    </dgm:pt>
    <dgm:pt modelId="{0BF1F518-1B2B-440A-867D-A2B67975AFF4}" type="pres">
      <dgm:prSet presAssocID="{DD9D4C55-15D2-442D-818B-CB117D69D8CF}" presName="Name0" presStyleCnt="0">
        <dgm:presLayoutVars>
          <dgm:dir/>
          <dgm:resizeHandles val="exact"/>
        </dgm:presLayoutVars>
      </dgm:prSet>
      <dgm:spPr/>
    </dgm:pt>
    <dgm:pt modelId="{E883E6AC-60E6-4CA2-9849-0C487FA77139}" type="pres">
      <dgm:prSet presAssocID="{F53470C7-C709-4BC2-90F5-79951DA6C194}" presName="parTxOnly" presStyleLbl="node1" presStyleIdx="0" presStyleCnt="5" custScaleY="54712">
        <dgm:presLayoutVars>
          <dgm:bulletEnabled val="1"/>
        </dgm:presLayoutVars>
      </dgm:prSet>
      <dgm:spPr/>
    </dgm:pt>
    <dgm:pt modelId="{B5694498-5337-49BE-97FA-775904991424}" type="pres">
      <dgm:prSet presAssocID="{CB1FCE5E-AB55-4D49-B4A0-46C51B6380BD}" presName="parSpace" presStyleCnt="0"/>
      <dgm:spPr/>
    </dgm:pt>
    <dgm:pt modelId="{0F082B00-46B2-4219-9707-240906948B64}" type="pres">
      <dgm:prSet presAssocID="{11AF6BE2-EC77-427B-A027-6335D6C9FCDF}" presName="parTxOnly" presStyleLbl="node1" presStyleIdx="1" presStyleCnt="5" custScaleY="54712">
        <dgm:presLayoutVars>
          <dgm:bulletEnabled val="1"/>
        </dgm:presLayoutVars>
      </dgm:prSet>
      <dgm:spPr/>
    </dgm:pt>
    <dgm:pt modelId="{B9576337-EB5E-4F18-8CBA-ECF4ADD71ECD}" type="pres">
      <dgm:prSet presAssocID="{87C2B899-6119-436B-BD77-F482815D1A0C}" presName="parSpace" presStyleCnt="0"/>
      <dgm:spPr/>
    </dgm:pt>
    <dgm:pt modelId="{4C5686BF-4B92-4DEA-8CC7-18F4AA981183}" type="pres">
      <dgm:prSet presAssocID="{954EC25E-5D2E-4711-A9F3-87061ED8409C}" presName="parTxOnly" presStyleLbl="node1" presStyleIdx="2" presStyleCnt="5" custScaleY="54712">
        <dgm:presLayoutVars>
          <dgm:bulletEnabled val="1"/>
        </dgm:presLayoutVars>
      </dgm:prSet>
      <dgm:spPr/>
    </dgm:pt>
    <dgm:pt modelId="{0B7A056D-3331-40E1-9FE8-7F4DD81FAC60}" type="pres">
      <dgm:prSet presAssocID="{2E62161B-7B9D-45A2-964F-E5634AD55671}" presName="parSpace" presStyleCnt="0"/>
      <dgm:spPr/>
    </dgm:pt>
    <dgm:pt modelId="{7CFE8B00-CBE0-486B-83B9-030FA06655D0}" type="pres">
      <dgm:prSet presAssocID="{B21B802E-D926-4C0C-85A0-B72299850CF0}" presName="parTxOnly" presStyleLbl="node1" presStyleIdx="3" presStyleCnt="5" custScaleY="54712">
        <dgm:presLayoutVars>
          <dgm:bulletEnabled val="1"/>
        </dgm:presLayoutVars>
      </dgm:prSet>
      <dgm:spPr/>
    </dgm:pt>
    <dgm:pt modelId="{56D577BD-0840-4632-9BB6-46D8A2A96950}" type="pres">
      <dgm:prSet presAssocID="{4ADF2A81-DC2A-433B-9E9A-9BA987927343}" presName="parSpace" presStyleCnt="0"/>
      <dgm:spPr/>
    </dgm:pt>
    <dgm:pt modelId="{F52D0577-EABB-4B6C-9EAD-72030E5129A6}" type="pres">
      <dgm:prSet presAssocID="{AEB8412C-5668-4291-93C5-663AAD4D1C01}" presName="parTxOnly" presStyleLbl="node1" presStyleIdx="4" presStyleCnt="5" custScaleY="54712">
        <dgm:presLayoutVars>
          <dgm:bulletEnabled val="1"/>
        </dgm:presLayoutVars>
      </dgm:prSet>
      <dgm:spPr/>
    </dgm:pt>
  </dgm:ptLst>
  <dgm:cxnLst>
    <dgm:cxn modelId="{29C10E3A-5CAE-4B25-A2DB-FB63F2DE9A63}" type="presOf" srcId="{954EC25E-5D2E-4711-A9F3-87061ED8409C}" destId="{4C5686BF-4B92-4DEA-8CC7-18F4AA981183}" srcOrd="0" destOrd="0" presId="urn:microsoft.com/office/officeart/2005/8/layout/hChevron3"/>
    <dgm:cxn modelId="{E971D43A-F188-4A73-8BA5-5169BE2BBDA0}" type="presOf" srcId="{DD9D4C55-15D2-442D-818B-CB117D69D8CF}" destId="{0BF1F518-1B2B-440A-867D-A2B67975AFF4}" srcOrd="0" destOrd="0" presId="urn:microsoft.com/office/officeart/2005/8/layout/hChevron3"/>
    <dgm:cxn modelId="{00446F40-ABA2-4059-BFD8-A94BCECB8341}" type="presOf" srcId="{AEB8412C-5668-4291-93C5-663AAD4D1C01}" destId="{F52D0577-EABB-4B6C-9EAD-72030E5129A6}" srcOrd="0" destOrd="0" presId="urn:microsoft.com/office/officeart/2005/8/layout/hChevron3"/>
    <dgm:cxn modelId="{B3CA8148-D8E7-41BD-B9D4-75B7671CA32B}" srcId="{DD9D4C55-15D2-442D-818B-CB117D69D8CF}" destId="{F53470C7-C709-4BC2-90F5-79951DA6C194}" srcOrd="0" destOrd="0" parTransId="{3E4D1BD7-B44E-47A3-A074-7088AF718CDE}" sibTransId="{CB1FCE5E-AB55-4D49-B4A0-46C51B6380BD}"/>
    <dgm:cxn modelId="{19D4FBA6-FED6-494B-943D-BD83DD55C6D2}" srcId="{DD9D4C55-15D2-442D-818B-CB117D69D8CF}" destId="{AEB8412C-5668-4291-93C5-663AAD4D1C01}" srcOrd="4" destOrd="0" parTransId="{ED597207-C1F5-4242-B7B7-904C0E9F9693}" sibTransId="{EBC1FE5C-469F-49B9-90C4-7947F40F5FA3}"/>
    <dgm:cxn modelId="{F6A38ED0-1E1F-4912-872D-0F88F357153D}" type="presOf" srcId="{11AF6BE2-EC77-427B-A027-6335D6C9FCDF}" destId="{0F082B00-46B2-4219-9707-240906948B64}" srcOrd="0" destOrd="0" presId="urn:microsoft.com/office/officeart/2005/8/layout/hChevron3"/>
    <dgm:cxn modelId="{7B3B2BD6-6C10-4A12-9555-15E1B32DAA98}" srcId="{DD9D4C55-15D2-442D-818B-CB117D69D8CF}" destId="{954EC25E-5D2E-4711-A9F3-87061ED8409C}" srcOrd="2" destOrd="0" parTransId="{5CCDDC9A-5B78-4569-A1C8-52B2EB3ECB7C}" sibTransId="{2E62161B-7B9D-45A2-964F-E5634AD55671}"/>
    <dgm:cxn modelId="{DBDEAFE0-486C-4213-9511-C1D750127718}" type="presOf" srcId="{B21B802E-D926-4C0C-85A0-B72299850CF0}" destId="{7CFE8B00-CBE0-486B-83B9-030FA06655D0}" srcOrd="0" destOrd="0" presId="urn:microsoft.com/office/officeart/2005/8/layout/hChevron3"/>
    <dgm:cxn modelId="{50F67FE3-69CE-4955-8A57-5F9D9AC5CEF5}" srcId="{DD9D4C55-15D2-442D-818B-CB117D69D8CF}" destId="{11AF6BE2-EC77-427B-A027-6335D6C9FCDF}" srcOrd="1" destOrd="0" parTransId="{05FD304E-7E3C-447A-8AC8-2CE997F5329C}" sibTransId="{87C2B899-6119-436B-BD77-F482815D1A0C}"/>
    <dgm:cxn modelId="{8CA52AEE-2C4B-49C4-8BD5-1C586ED0C5C9}" srcId="{DD9D4C55-15D2-442D-818B-CB117D69D8CF}" destId="{B21B802E-D926-4C0C-85A0-B72299850CF0}" srcOrd="3" destOrd="0" parTransId="{1B62C2A6-3C4B-4F1D-9386-0069F650B292}" sibTransId="{4ADF2A81-DC2A-433B-9E9A-9BA987927343}"/>
    <dgm:cxn modelId="{3969DBF9-AA06-47A7-BC89-8990D1672645}" type="presOf" srcId="{F53470C7-C709-4BC2-90F5-79951DA6C194}" destId="{E883E6AC-60E6-4CA2-9849-0C487FA77139}" srcOrd="0" destOrd="0" presId="urn:microsoft.com/office/officeart/2005/8/layout/hChevron3"/>
    <dgm:cxn modelId="{62A7DCDE-803B-4820-86AB-35DFC05C4F6F}" type="presParOf" srcId="{0BF1F518-1B2B-440A-867D-A2B67975AFF4}" destId="{E883E6AC-60E6-4CA2-9849-0C487FA77139}" srcOrd="0" destOrd="0" presId="urn:microsoft.com/office/officeart/2005/8/layout/hChevron3"/>
    <dgm:cxn modelId="{2EF0E713-05F0-4E6A-A1FA-8D586372B55D}" type="presParOf" srcId="{0BF1F518-1B2B-440A-867D-A2B67975AFF4}" destId="{B5694498-5337-49BE-97FA-775904991424}" srcOrd="1" destOrd="0" presId="urn:microsoft.com/office/officeart/2005/8/layout/hChevron3"/>
    <dgm:cxn modelId="{9B1A39F3-227D-4D5C-AE8A-5B213CC8AE5D}" type="presParOf" srcId="{0BF1F518-1B2B-440A-867D-A2B67975AFF4}" destId="{0F082B00-46B2-4219-9707-240906948B64}" srcOrd="2" destOrd="0" presId="urn:microsoft.com/office/officeart/2005/8/layout/hChevron3"/>
    <dgm:cxn modelId="{B4FDDAA3-1C62-4404-9096-1F909053A63F}" type="presParOf" srcId="{0BF1F518-1B2B-440A-867D-A2B67975AFF4}" destId="{B9576337-EB5E-4F18-8CBA-ECF4ADD71ECD}" srcOrd="3" destOrd="0" presId="urn:microsoft.com/office/officeart/2005/8/layout/hChevron3"/>
    <dgm:cxn modelId="{4069345D-7DAC-40D9-87A5-1304B427B71C}" type="presParOf" srcId="{0BF1F518-1B2B-440A-867D-A2B67975AFF4}" destId="{4C5686BF-4B92-4DEA-8CC7-18F4AA981183}" srcOrd="4" destOrd="0" presId="urn:microsoft.com/office/officeart/2005/8/layout/hChevron3"/>
    <dgm:cxn modelId="{6E0180F0-4D4E-4FF5-A24F-0DD1F4692568}" type="presParOf" srcId="{0BF1F518-1B2B-440A-867D-A2B67975AFF4}" destId="{0B7A056D-3331-40E1-9FE8-7F4DD81FAC60}" srcOrd="5" destOrd="0" presId="urn:microsoft.com/office/officeart/2005/8/layout/hChevron3"/>
    <dgm:cxn modelId="{51CACF68-DEF6-497C-8B87-85A4EA5F10AD}" type="presParOf" srcId="{0BF1F518-1B2B-440A-867D-A2B67975AFF4}" destId="{7CFE8B00-CBE0-486B-83B9-030FA06655D0}" srcOrd="6" destOrd="0" presId="urn:microsoft.com/office/officeart/2005/8/layout/hChevron3"/>
    <dgm:cxn modelId="{87C9C531-643A-4384-B14F-6470B61E3FCF}" type="presParOf" srcId="{0BF1F518-1B2B-440A-867D-A2B67975AFF4}" destId="{56D577BD-0840-4632-9BB6-46D8A2A96950}" srcOrd="7" destOrd="0" presId="urn:microsoft.com/office/officeart/2005/8/layout/hChevron3"/>
    <dgm:cxn modelId="{CEFB981B-8F0B-46C3-B290-9DDCF0B6D34B}" type="presParOf" srcId="{0BF1F518-1B2B-440A-867D-A2B67975AFF4}" destId="{F52D0577-EABB-4B6C-9EAD-72030E5129A6}" srcOrd="8"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83E6AC-60E6-4CA2-9849-0C487FA77139}">
      <dsp:nvSpPr>
        <dsp:cNvPr id="0" name=""/>
        <dsp:cNvSpPr/>
      </dsp:nvSpPr>
      <dsp:spPr>
        <a:xfrm>
          <a:off x="1071" y="230174"/>
          <a:ext cx="2089119" cy="457199"/>
        </a:xfrm>
        <a:prstGeom prst="homePlate">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342"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High-level Overview</a:t>
          </a:r>
        </a:p>
      </dsp:txBody>
      <dsp:txXfrm>
        <a:off x="1071" y="230174"/>
        <a:ext cx="1974819" cy="457199"/>
      </dsp:txXfrm>
    </dsp:sp>
    <dsp:sp modelId="{0F082B00-46B2-4219-9707-240906948B64}">
      <dsp:nvSpPr>
        <dsp:cNvPr id="0" name=""/>
        <dsp:cNvSpPr/>
      </dsp:nvSpPr>
      <dsp:spPr>
        <a:xfrm>
          <a:off x="1672367" y="230174"/>
          <a:ext cx="2089119" cy="457199"/>
        </a:xfrm>
        <a:prstGeom prst="chevron">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Organization &amp; Structure</a:t>
          </a:r>
        </a:p>
      </dsp:txBody>
      <dsp:txXfrm>
        <a:off x="1900967" y="230174"/>
        <a:ext cx="1631920" cy="457199"/>
      </dsp:txXfrm>
    </dsp:sp>
    <dsp:sp modelId="{4C5686BF-4B92-4DEA-8CC7-18F4AA981183}">
      <dsp:nvSpPr>
        <dsp:cNvPr id="0" name=""/>
        <dsp:cNvSpPr/>
      </dsp:nvSpPr>
      <dsp:spPr>
        <a:xfrm>
          <a:off x="3343663" y="230174"/>
          <a:ext cx="2089119" cy="457199"/>
        </a:xfrm>
        <a:prstGeom prst="chevron">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Strategic Map &amp; Activities</a:t>
          </a:r>
        </a:p>
      </dsp:txBody>
      <dsp:txXfrm>
        <a:off x="3572263" y="230174"/>
        <a:ext cx="1631920" cy="457199"/>
      </dsp:txXfrm>
    </dsp:sp>
    <dsp:sp modelId="{7CFE8B00-CBE0-486B-83B9-030FA06655D0}">
      <dsp:nvSpPr>
        <dsp:cNvPr id="0" name=""/>
        <dsp:cNvSpPr/>
      </dsp:nvSpPr>
      <dsp:spPr>
        <a:xfrm>
          <a:off x="5014958" y="230174"/>
          <a:ext cx="2089119" cy="457199"/>
        </a:xfrm>
        <a:prstGeom prst="chevron">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Resources</a:t>
          </a:r>
        </a:p>
      </dsp:txBody>
      <dsp:txXfrm>
        <a:off x="5243558" y="230174"/>
        <a:ext cx="1631920" cy="457199"/>
      </dsp:txXfrm>
    </dsp:sp>
    <dsp:sp modelId="{F52D0577-EABB-4B6C-9EAD-72030E5129A6}">
      <dsp:nvSpPr>
        <dsp:cNvPr id="0" name=""/>
        <dsp:cNvSpPr/>
      </dsp:nvSpPr>
      <dsp:spPr>
        <a:xfrm>
          <a:off x="6686254" y="230174"/>
          <a:ext cx="2089119" cy="457199"/>
        </a:xfrm>
        <a:prstGeom prst="chevron">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Looking Forward</a:t>
          </a:r>
        </a:p>
      </dsp:txBody>
      <dsp:txXfrm>
        <a:off x="6914854" y="230174"/>
        <a:ext cx="1631920" cy="45719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83E6AC-60E6-4CA2-9849-0C487FA77139}">
      <dsp:nvSpPr>
        <dsp:cNvPr id="0" name=""/>
        <dsp:cNvSpPr/>
      </dsp:nvSpPr>
      <dsp:spPr>
        <a:xfrm>
          <a:off x="1071" y="230174"/>
          <a:ext cx="2089119" cy="457199"/>
        </a:xfrm>
        <a:prstGeom prst="homePlate">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342"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High-level Overview</a:t>
          </a:r>
        </a:p>
      </dsp:txBody>
      <dsp:txXfrm>
        <a:off x="1071" y="230174"/>
        <a:ext cx="1974819" cy="457199"/>
      </dsp:txXfrm>
    </dsp:sp>
    <dsp:sp modelId="{0F082B00-46B2-4219-9707-240906948B64}">
      <dsp:nvSpPr>
        <dsp:cNvPr id="0" name=""/>
        <dsp:cNvSpPr/>
      </dsp:nvSpPr>
      <dsp:spPr>
        <a:xfrm>
          <a:off x="1672367" y="230174"/>
          <a:ext cx="2089119" cy="457199"/>
        </a:xfrm>
        <a:prstGeom prst="chevron">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Organization &amp; Structure</a:t>
          </a:r>
        </a:p>
      </dsp:txBody>
      <dsp:txXfrm>
        <a:off x="1900967" y="230174"/>
        <a:ext cx="1631920" cy="457199"/>
      </dsp:txXfrm>
    </dsp:sp>
    <dsp:sp modelId="{4C5686BF-4B92-4DEA-8CC7-18F4AA981183}">
      <dsp:nvSpPr>
        <dsp:cNvPr id="0" name=""/>
        <dsp:cNvSpPr/>
      </dsp:nvSpPr>
      <dsp:spPr>
        <a:xfrm>
          <a:off x="3343663" y="230174"/>
          <a:ext cx="2089119" cy="457199"/>
        </a:xfrm>
        <a:prstGeom prst="chevron">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Strategic Map &amp; Activities</a:t>
          </a:r>
        </a:p>
      </dsp:txBody>
      <dsp:txXfrm>
        <a:off x="3572263" y="230174"/>
        <a:ext cx="1631920" cy="457199"/>
      </dsp:txXfrm>
    </dsp:sp>
    <dsp:sp modelId="{7CFE8B00-CBE0-486B-83B9-030FA06655D0}">
      <dsp:nvSpPr>
        <dsp:cNvPr id="0" name=""/>
        <dsp:cNvSpPr/>
      </dsp:nvSpPr>
      <dsp:spPr>
        <a:xfrm>
          <a:off x="5014958" y="230174"/>
          <a:ext cx="2089119" cy="457199"/>
        </a:xfrm>
        <a:prstGeom prst="chevron">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Resources</a:t>
          </a:r>
        </a:p>
      </dsp:txBody>
      <dsp:txXfrm>
        <a:off x="5243558" y="230174"/>
        <a:ext cx="1631920" cy="457199"/>
      </dsp:txXfrm>
    </dsp:sp>
    <dsp:sp modelId="{F52D0577-EABB-4B6C-9EAD-72030E5129A6}">
      <dsp:nvSpPr>
        <dsp:cNvPr id="0" name=""/>
        <dsp:cNvSpPr/>
      </dsp:nvSpPr>
      <dsp:spPr>
        <a:xfrm>
          <a:off x="6686254" y="230174"/>
          <a:ext cx="2089119" cy="457199"/>
        </a:xfrm>
        <a:prstGeom prst="chevron">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Looking Forward</a:t>
          </a:r>
        </a:p>
      </dsp:txBody>
      <dsp:txXfrm>
        <a:off x="6914854" y="230174"/>
        <a:ext cx="1631920" cy="45719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83E6AC-60E6-4CA2-9849-0C487FA77139}">
      <dsp:nvSpPr>
        <dsp:cNvPr id="0" name=""/>
        <dsp:cNvSpPr/>
      </dsp:nvSpPr>
      <dsp:spPr>
        <a:xfrm>
          <a:off x="1071" y="230174"/>
          <a:ext cx="2089119" cy="457199"/>
        </a:xfrm>
        <a:prstGeom prst="homePlate">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342"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High-level Overview</a:t>
          </a:r>
        </a:p>
      </dsp:txBody>
      <dsp:txXfrm>
        <a:off x="1071" y="230174"/>
        <a:ext cx="1974819" cy="457199"/>
      </dsp:txXfrm>
    </dsp:sp>
    <dsp:sp modelId="{0F082B00-46B2-4219-9707-240906948B64}">
      <dsp:nvSpPr>
        <dsp:cNvPr id="0" name=""/>
        <dsp:cNvSpPr/>
      </dsp:nvSpPr>
      <dsp:spPr>
        <a:xfrm>
          <a:off x="1672367" y="230174"/>
          <a:ext cx="2089119" cy="457199"/>
        </a:xfrm>
        <a:prstGeom prst="chevron">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Organization &amp; Structure</a:t>
          </a:r>
        </a:p>
      </dsp:txBody>
      <dsp:txXfrm>
        <a:off x="1900967" y="230174"/>
        <a:ext cx="1631920" cy="457199"/>
      </dsp:txXfrm>
    </dsp:sp>
    <dsp:sp modelId="{4C5686BF-4B92-4DEA-8CC7-18F4AA981183}">
      <dsp:nvSpPr>
        <dsp:cNvPr id="0" name=""/>
        <dsp:cNvSpPr/>
      </dsp:nvSpPr>
      <dsp:spPr>
        <a:xfrm>
          <a:off x="3343663" y="230174"/>
          <a:ext cx="2089119" cy="457199"/>
        </a:xfrm>
        <a:prstGeom prst="chevron">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Strategic Map &amp; Activities</a:t>
          </a:r>
        </a:p>
      </dsp:txBody>
      <dsp:txXfrm>
        <a:off x="3572263" y="230174"/>
        <a:ext cx="1631920" cy="457199"/>
      </dsp:txXfrm>
    </dsp:sp>
    <dsp:sp modelId="{7CFE8B00-CBE0-486B-83B9-030FA06655D0}">
      <dsp:nvSpPr>
        <dsp:cNvPr id="0" name=""/>
        <dsp:cNvSpPr/>
      </dsp:nvSpPr>
      <dsp:spPr>
        <a:xfrm>
          <a:off x="5014958" y="230174"/>
          <a:ext cx="2089119" cy="457199"/>
        </a:xfrm>
        <a:prstGeom prst="chevron">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Resources</a:t>
          </a:r>
        </a:p>
      </dsp:txBody>
      <dsp:txXfrm>
        <a:off x="5243558" y="230174"/>
        <a:ext cx="1631920" cy="457199"/>
      </dsp:txXfrm>
    </dsp:sp>
    <dsp:sp modelId="{F52D0577-EABB-4B6C-9EAD-72030E5129A6}">
      <dsp:nvSpPr>
        <dsp:cNvPr id="0" name=""/>
        <dsp:cNvSpPr/>
      </dsp:nvSpPr>
      <dsp:spPr>
        <a:xfrm>
          <a:off x="6686254" y="230174"/>
          <a:ext cx="2089119" cy="457199"/>
        </a:xfrm>
        <a:prstGeom prst="chevron">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Looking Forward</a:t>
          </a:r>
        </a:p>
      </dsp:txBody>
      <dsp:txXfrm>
        <a:off x="6914854" y="230174"/>
        <a:ext cx="1631920" cy="45719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47E1D5-D78D-49CF-869A-2001CC358349}">
      <dsp:nvSpPr>
        <dsp:cNvPr id="0" name=""/>
        <dsp:cNvSpPr/>
      </dsp:nvSpPr>
      <dsp:spPr>
        <a:xfrm>
          <a:off x="323271" y="1108725"/>
          <a:ext cx="2083559" cy="1435572"/>
        </a:xfrm>
        <a:prstGeom prst="roundRect">
          <a:avLst/>
        </a:prstGeom>
        <a:blipFill>
          <a:blip xmlns:r="http://schemas.openxmlformats.org/officeDocument/2006/relationships" r:embed="rId1"/>
          <a:srcRect/>
          <a:stretch>
            <a:fillRect l="-2000" r="-2000"/>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2EA43C9-DEE9-4740-BB91-9BBC98DA01F4}">
      <dsp:nvSpPr>
        <dsp:cNvPr id="0" name=""/>
        <dsp:cNvSpPr/>
      </dsp:nvSpPr>
      <dsp:spPr>
        <a:xfrm>
          <a:off x="1299" y="2600874"/>
          <a:ext cx="2682249" cy="773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0" numCol="1" spcCol="1270" anchor="t" anchorCtr="0">
          <a:noAutofit/>
        </a:bodyPr>
        <a:lstStyle/>
        <a:p>
          <a:pPr marL="0" lvl="0" indent="0" algn="ctr" defTabSz="622300">
            <a:lnSpc>
              <a:spcPct val="90000"/>
            </a:lnSpc>
            <a:spcBef>
              <a:spcPct val="0"/>
            </a:spcBef>
            <a:spcAft>
              <a:spcPct val="35000"/>
            </a:spcAft>
            <a:buNone/>
          </a:pPr>
          <a:r>
            <a:rPr lang="en-US" sz="1400" b="1" kern="1200" dirty="0">
              <a:solidFill>
                <a:srgbClr val="4472C4"/>
              </a:solidFill>
              <a:latin typeface="Calibri" panose="020F0502020204030204"/>
              <a:ea typeface="+mn-ea"/>
              <a:cs typeface="+mn-cs"/>
            </a:rPr>
            <a:t>Natasha Bagdasarian, MD, MPH</a:t>
          </a:r>
          <a:endParaRPr lang="en-US" sz="1400" kern="1200" dirty="0">
            <a:solidFill>
              <a:srgbClr val="4472C4"/>
            </a:solidFill>
            <a:latin typeface="Calibri" panose="020F0502020204030204"/>
            <a:ea typeface="+mn-ea"/>
            <a:cs typeface="+mn-cs"/>
          </a:endParaRPr>
        </a:p>
        <a:p>
          <a:pPr marL="0" lvl="0" indent="0" algn="ctr" defTabSz="622300">
            <a:lnSpc>
              <a:spcPct val="90000"/>
            </a:lnSpc>
            <a:spcBef>
              <a:spcPct val="0"/>
            </a:spcBef>
            <a:spcAft>
              <a:spcPct val="35000"/>
            </a:spcAft>
            <a:buNone/>
          </a:pPr>
          <a:r>
            <a:rPr lang="en-US" sz="1200" kern="1200" dirty="0">
              <a:solidFill>
                <a:sysClr val="windowText" lastClr="000000">
                  <a:hueOff val="0"/>
                  <a:satOff val="0"/>
                  <a:lumOff val="0"/>
                  <a:alphaOff val="0"/>
                </a:sysClr>
              </a:solidFill>
              <a:latin typeface="Calibri" panose="020F0502020204030204"/>
              <a:ea typeface="+mn-ea"/>
              <a:cs typeface="+mn-cs"/>
            </a:rPr>
            <a:t>Association of State and Territorial Health Officials (ASTHO) Representative</a:t>
          </a:r>
        </a:p>
        <a:p>
          <a:pPr marL="0" lvl="0" indent="0" algn="ctr" defTabSz="622300">
            <a:lnSpc>
              <a:spcPct val="90000"/>
            </a:lnSpc>
            <a:spcBef>
              <a:spcPct val="0"/>
            </a:spcBef>
            <a:spcAft>
              <a:spcPct val="35000"/>
            </a:spcAft>
            <a:buNone/>
          </a:pPr>
          <a:r>
            <a:rPr lang="en-US" sz="1200" i="1" kern="1200" dirty="0">
              <a:solidFill>
                <a:sysClr val="windowText" lastClr="000000">
                  <a:hueOff val="0"/>
                  <a:satOff val="0"/>
                  <a:lumOff val="0"/>
                  <a:alphaOff val="0"/>
                </a:sysClr>
              </a:solidFill>
              <a:latin typeface="Calibri" panose="020F0502020204030204"/>
              <a:ea typeface="+mn-ea"/>
              <a:cs typeface="+mn-cs"/>
            </a:rPr>
            <a:t>Co-chair</a:t>
          </a:r>
        </a:p>
      </dsp:txBody>
      <dsp:txXfrm>
        <a:off x="1299" y="2600874"/>
        <a:ext cx="2682249" cy="773000"/>
      </dsp:txXfrm>
    </dsp:sp>
    <dsp:sp modelId="{15D2136D-3051-4C25-BD1F-CBDEC4008F8F}">
      <dsp:nvSpPr>
        <dsp:cNvPr id="0" name=""/>
        <dsp:cNvSpPr/>
      </dsp:nvSpPr>
      <dsp:spPr>
        <a:xfrm>
          <a:off x="2891992" y="1165301"/>
          <a:ext cx="2083559" cy="1435572"/>
        </a:xfrm>
        <a:prstGeom prst="roundRect">
          <a:avLst/>
        </a:prstGeom>
        <a:blipFill>
          <a:blip xmlns:r="http://schemas.openxmlformats.org/officeDocument/2006/relationships" r:embed="rId2"/>
          <a:srcRect/>
          <a:stretch>
            <a:fillRect t="-8000" b="-8000"/>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589ACD1-EA82-4EEE-814E-9DF34BD890B6}">
      <dsp:nvSpPr>
        <dsp:cNvPr id="0" name=""/>
        <dsp:cNvSpPr/>
      </dsp:nvSpPr>
      <dsp:spPr>
        <a:xfrm>
          <a:off x="2891992" y="2600874"/>
          <a:ext cx="2083559" cy="773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0" numCol="1" spcCol="1270" anchor="t" anchorCtr="0">
          <a:noAutofit/>
        </a:bodyPr>
        <a:lstStyle/>
        <a:p>
          <a:pPr marL="0" lvl="0" indent="0" algn="ctr" defTabSz="622300">
            <a:lnSpc>
              <a:spcPct val="90000"/>
            </a:lnSpc>
            <a:spcBef>
              <a:spcPct val="0"/>
            </a:spcBef>
            <a:spcAft>
              <a:spcPct val="35000"/>
            </a:spcAft>
            <a:buNone/>
          </a:pPr>
          <a:r>
            <a:rPr lang="en-US" sz="1400" b="1" kern="1200" dirty="0">
              <a:solidFill>
                <a:srgbClr val="4472C4"/>
              </a:solidFill>
              <a:latin typeface="Calibri" panose="020F0502020204030204"/>
              <a:ea typeface="+mn-ea"/>
              <a:cs typeface="+mn-cs"/>
            </a:rPr>
            <a:t>Erin Epson, MD, </a:t>
          </a:r>
        </a:p>
        <a:p>
          <a:pPr marL="0" lvl="0" indent="0" algn="ctr" defTabSz="622300">
            <a:lnSpc>
              <a:spcPct val="90000"/>
            </a:lnSpc>
            <a:spcBef>
              <a:spcPct val="0"/>
            </a:spcBef>
            <a:spcAft>
              <a:spcPct val="35000"/>
            </a:spcAft>
            <a:buNone/>
          </a:pPr>
          <a:r>
            <a:rPr lang="en-US" sz="1200" kern="1200" dirty="0">
              <a:solidFill>
                <a:sysClr val="windowText" lastClr="000000">
                  <a:hueOff val="0"/>
                  <a:satOff val="0"/>
                  <a:lumOff val="0"/>
                  <a:alphaOff val="0"/>
                </a:sysClr>
              </a:solidFill>
              <a:latin typeface="Calibri" panose="020F0502020204030204"/>
              <a:ea typeface="+mn-ea"/>
              <a:cs typeface="+mn-cs"/>
            </a:rPr>
            <a:t>Council of State and Territorial Epidemiologists (CSTE) Representative</a:t>
          </a:r>
        </a:p>
        <a:p>
          <a:pPr marL="0" lvl="0" indent="0" algn="ctr" defTabSz="622300">
            <a:lnSpc>
              <a:spcPct val="90000"/>
            </a:lnSpc>
            <a:spcBef>
              <a:spcPct val="0"/>
            </a:spcBef>
            <a:spcAft>
              <a:spcPct val="35000"/>
            </a:spcAft>
            <a:buNone/>
          </a:pPr>
          <a:r>
            <a:rPr lang="en-US" sz="1200" i="1" kern="1200" dirty="0">
              <a:solidFill>
                <a:sysClr val="windowText" lastClr="000000">
                  <a:hueOff val="0"/>
                  <a:satOff val="0"/>
                  <a:lumOff val="0"/>
                  <a:alphaOff val="0"/>
                </a:sysClr>
              </a:solidFill>
              <a:latin typeface="Calibri" panose="020F0502020204030204"/>
              <a:ea typeface="+mn-ea"/>
              <a:cs typeface="+mn-cs"/>
            </a:rPr>
            <a:t>Co-chair</a:t>
          </a:r>
        </a:p>
      </dsp:txBody>
      <dsp:txXfrm>
        <a:off x="2891992" y="2600874"/>
        <a:ext cx="2083559" cy="773000"/>
      </dsp:txXfrm>
    </dsp:sp>
    <dsp:sp modelId="{7B1CA514-A63E-4271-947E-F17968ACE18F}">
      <dsp:nvSpPr>
        <dsp:cNvPr id="0" name=""/>
        <dsp:cNvSpPr/>
      </dsp:nvSpPr>
      <dsp:spPr>
        <a:xfrm>
          <a:off x="5183996" y="1165301"/>
          <a:ext cx="2083559" cy="1435572"/>
        </a:xfrm>
        <a:prstGeom prst="roundRect">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l="-2000" r="-2000"/>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161AD0-3448-485C-9E2C-8886BED9AFA9}">
      <dsp:nvSpPr>
        <dsp:cNvPr id="0" name=""/>
        <dsp:cNvSpPr/>
      </dsp:nvSpPr>
      <dsp:spPr>
        <a:xfrm>
          <a:off x="5183996" y="2600874"/>
          <a:ext cx="2083559" cy="773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0" numCol="1" spcCol="1270" anchor="t" anchorCtr="0">
          <a:noAutofit/>
        </a:bodyPr>
        <a:lstStyle/>
        <a:p>
          <a:pPr marL="0" lvl="0" indent="0" algn="ctr" defTabSz="622300">
            <a:lnSpc>
              <a:spcPct val="90000"/>
            </a:lnSpc>
            <a:spcBef>
              <a:spcPct val="0"/>
            </a:spcBef>
            <a:spcAft>
              <a:spcPct val="35000"/>
            </a:spcAft>
            <a:buNone/>
          </a:pPr>
          <a:r>
            <a:rPr lang="en-US" sz="1400" b="1" kern="1200" dirty="0">
              <a:solidFill>
                <a:srgbClr val="4472C4"/>
              </a:solidFill>
              <a:latin typeface="Calibri" panose="020F0502020204030204"/>
              <a:ea typeface="+mn-ea"/>
              <a:cs typeface="+mn-cs"/>
            </a:rPr>
            <a:t>Joseph Perz, DrPH, MA</a:t>
          </a:r>
        </a:p>
        <a:p>
          <a:pPr marL="0" lvl="0" indent="0" algn="ctr" defTabSz="622300">
            <a:lnSpc>
              <a:spcPct val="90000"/>
            </a:lnSpc>
            <a:spcBef>
              <a:spcPct val="0"/>
            </a:spcBef>
            <a:spcAft>
              <a:spcPct val="35000"/>
            </a:spcAft>
            <a:buNone/>
          </a:pPr>
          <a:r>
            <a:rPr lang="en-US" sz="1200" kern="1200" dirty="0">
              <a:solidFill>
                <a:sysClr val="windowText" lastClr="000000">
                  <a:hueOff val="0"/>
                  <a:satOff val="0"/>
                  <a:lumOff val="0"/>
                  <a:alphaOff val="0"/>
                </a:sysClr>
              </a:solidFill>
              <a:latin typeface="Calibri" panose="020F0502020204030204"/>
              <a:ea typeface="+mn-ea"/>
              <a:cs typeface="+mn-cs"/>
            </a:rPr>
            <a:t>Centers for Disease Control and Prevention (CDC) Representative</a:t>
          </a:r>
        </a:p>
      </dsp:txBody>
      <dsp:txXfrm>
        <a:off x="5183996" y="2600874"/>
        <a:ext cx="2083559" cy="773000"/>
      </dsp:txXfrm>
    </dsp:sp>
    <dsp:sp modelId="{4624DB9A-9C6B-4A0F-95AC-7E510E6AB379}">
      <dsp:nvSpPr>
        <dsp:cNvPr id="0" name=""/>
        <dsp:cNvSpPr/>
      </dsp:nvSpPr>
      <dsp:spPr>
        <a:xfrm>
          <a:off x="7475999" y="1165301"/>
          <a:ext cx="2083559" cy="1435572"/>
        </a:xfrm>
        <a:prstGeom prst="roundRect">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l="-2000" r="-2000"/>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B897A0-C36D-4CDF-AB27-059053D670F3}">
      <dsp:nvSpPr>
        <dsp:cNvPr id="0" name=""/>
        <dsp:cNvSpPr/>
      </dsp:nvSpPr>
      <dsp:spPr>
        <a:xfrm>
          <a:off x="7475999" y="2600874"/>
          <a:ext cx="2083559" cy="773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0" numCol="1" spcCol="1270" anchor="t" anchorCtr="0">
          <a:noAutofit/>
        </a:bodyPr>
        <a:lstStyle/>
        <a:p>
          <a:pPr marL="0" lvl="0" indent="0" algn="ctr" defTabSz="622300">
            <a:lnSpc>
              <a:spcPct val="90000"/>
            </a:lnSpc>
            <a:spcBef>
              <a:spcPct val="0"/>
            </a:spcBef>
            <a:spcAft>
              <a:spcPct val="35000"/>
            </a:spcAft>
            <a:buNone/>
          </a:pPr>
          <a:r>
            <a:rPr lang="en-US" sz="1400" b="1" kern="1200" dirty="0">
              <a:solidFill>
                <a:srgbClr val="4472C4"/>
              </a:solidFill>
              <a:latin typeface="Calibri" panose="020F0502020204030204"/>
              <a:ea typeface="+mn-ea"/>
              <a:cs typeface="+mn-cs"/>
            </a:rPr>
            <a:t>Dawn Terashita, MD, MPH</a:t>
          </a:r>
        </a:p>
        <a:p>
          <a:pPr marL="0" lvl="0" indent="0" algn="ctr" defTabSz="622300">
            <a:lnSpc>
              <a:spcPct val="90000"/>
            </a:lnSpc>
            <a:spcBef>
              <a:spcPct val="0"/>
            </a:spcBef>
            <a:spcAft>
              <a:spcPct val="35000"/>
            </a:spcAft>
            <a:buNone/>
          </a:pPr>
          <a:r>
            <a:rPr lang="en-US" sz="1200" kern="1200" dirty="0">
              <a:solidFill>
                <a:sysClr val="windowText" lastClr="000000">
                  <a:hueOff val="0"/>
                  <a:satOff val="0"/>
                  <a:lumOff val="0"/>
                  <a:alphaOff val="0"/>
                </a:sysClr>
              </a:solidFill>
              <a:latin typeface="Calibri" panose="020F0502020204030204"/>
              <a:ea typeface="+mn-ea"/>
              <a:cs typeface="+mn-cs"/>
            </a:rPr>
            <a:t>National Association of County and City Health Officials (NACCHO) Representative</a:t>
          </a:r>
        </a:p>
      </dsp:txBody>
      <dsp:txXfrm>
        <a:off x="7475999" y="2600874"/>
        <a:ext cx="2083559" cy="7730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83E6AC-60E6-4CA2-9849-0C487FA77139}">
      <dsp:nvSpPr>
        <dsp:cNvPr id="0" name=""/>
        <dsp:cNvSpPr/>
      </dsp:nvSpPr>
      <dsp:spPr>
        <a:xfrm>
          <a:off x="1071" y="230174"/>
          <a:ext cx="2089119" cy="457199"/>
        </a:xfrm>
        <a:prstGeom prst="homePlate">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342"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High-level Overview</a:t>
          </a:r>
        </a:p>
      </dsp:txBody>
      <dsp:txXfrm>
        <a:off x="1071" y="230174"/>
        <a:ext cx="1974819" cy="457199"/>
      </dsp:txXfrm>
    </dsp:sp>
    <dsp:sp modelId="{0F082B00-46B2-4219-9707-240906948B64}">
      <dsp:nvSpPr>
        <dsp:cNvPr id="0" name=""/>
        <dsp:cNvSpPr/>
      </dsp:nvSpPr>
      <dsp:spPr>
        <a:xfrm>
          <a:off x="1672367" y="230174"/>
          <a:ext cx="2089119" cy="457199"/>
        </a:xfrm>
        <a:prstGeom prst="chevron">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Organization &amp; Structure</a:t>
          </a:r>
        </a:p>
      </dsp:txBody>
      <dsp:txXfrm>
        <a:off x="1900967" y="230174"/>
        <a:ext cx="1631920" cy="457199"/>
      </dsp:txXfrm>
    </dsp:sp>
    <dsp:sp modelId="{4C5686BF-4B92-4DEA-8CC7-18F4AA981183}">
      <dsp:nvSpPr>
        <dsp:cNvPr id="0" name=""/>
        <dsp:cNvSpPr/>
      </dsp:nvSpPr>
      <dsp:spPr>
        <a:xfrm>
          <a:off x="3343663" y="230174"/>
          <a:ext cx="2089119" cy="457199"/>
        </a:xfrm>
        <a:prstGeom prst="chevron">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Strategic Map &amp; Activities</a:t>
          </a:r>
        </a:p>
      </dsp:txBody>
      <dsp:txXfrm>
        <a:off x="3572263" y="230174"/>
        <a:ext cx="1631920" cy="457199"/>
      </dsp:txXfrm>
    </dsp:sp>
    <dsp:sp modelId="{7CFE8B00-CBE0-486B-83B9-030FA06655D0}">
      <dsp:nvSpPr>
        <dsp:cNvPr id="0" name=""/>
        <dsp:cNvSpPr/>
      </dsp:nvSpPr>
      <dsp:spPr>
        <a:xfrm>
          <a:off x="5014958" y="230174"/>
          <a:ext cx="2089119" cy="457199"/>
        </a:xfrm>
        <a:prstGeom prst="chevron">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Resources</a:t>
          </a:r>
        </a:p>
      </dsp:txBody>
      <dsp:txXfrm>
        <a:off x="5243558" y="230174"/>
        <a:ext cx="1631920" cy="457199"/>
      </dsp:txXfrm>
    </dsp:sp>
    <dsp:sp modelId="{F52D0577-EABB-4B6C-9EAD-72030E5129A6}">
      <dsp:nvSpPr>
        <dsp:cNvPr id="0" name=""/>
        <dsp:cNvSpPr/>
      </dsp:nvSpPr>
      <dsp:spPr>
        <a:xfrm>
          <a:off x="6686254" y="230174"/>
          <a:ext cx="2089119" cy="457199"/>
        </a:xfrm>
        <a:prstGeom prst="chevron">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Looking Forward</a:t>
          </a:r>
        </a:p>
      </dsp:txBody>
      <dsp:txXfrm>
        <a:off x="6914854" y="230174"/>
        <a:ext cx="1631920" cy="45719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83E6AC-60E6-4CA2-9849-0C487FA77139}">
      <dsp:nvSpPr>
        <dsp:cNvPr id="0" name=""/>
        <dsp:cNvSpPr/>
      </dsp:nvSpPr>
      <dsp:spPr>
        <a:xfrm>
          <a:off x="1071" y="230174"/>
          <a:ext cx="2089119" cy="457199"/>
        </a:xfrm>
        <a:prstGeom prst="homePlate">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342"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High-level Overview</a:t>
          </a:r>
        </a:p>
      </dsp:txBody>
      <dsp:txXfrm>
        <a:off x="1071" y="230174"/>
        <a:ext cx="1974819" cy="457199"/>
      </dsp:txXfrm>
    </dsp:sp>
    <dsp:sp modelId="{0F082B00-46B2-4219-9707-240906948B64}">
      <dsp:nvSpPr>
        <dsp:cNvPr id="0" name=""/>
        <dsp:cNvSpPr/>
      </dsp:nvSpPr>
      <dsp:spPr>
        <a:xfrm>
          <a:off x="1672367" y="230174"/>
          <a:ext cx="2089119" cy="457199"/>
        </a:xfrm>
        <a:prstGeom prst="chevron">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Organization &amp; Structure</a:t>
          </a:r>
        </a:p>
      </dsp:txBody>
      <dsp:txXfrm>
        <a:off x="1900967" y="230174"/>
        <a:ext cx="1631920" cy="457199"/>
      </dsp:txXfrm>
    </dsp:sp>
    <dsp:sp modelId="{4C5686BF-4B92-4DEA-8CC7-18F4AA981183}">
      <dsp:nvSpPr>
        <dsp:cNvPr id="0" name=""/>
        <dsp:cNvSpPr/>
      </dsp:nvSpPr>
      <dsp:spPr>
        <a:xfrm>
          <a:off x="3343663" y="230174"/>
          <a:ext cx="2089119" cy="457199"/>
        </a:xfrm>
        <a:prstGeom prst="chevron">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Strategic Map &amp; Activities</a:t>
          </a:r>
        </a:p>
      </dsp:txBody>
      <dsp:txXfrm>
        <a:off x="3572263" y="230174"/>
        <a:ext cx="1631920" cy="457199"/>
      </dsp:txXfrm>
    </dsp:sp>
    <dsp:sp modelId="{7CFE8B00-CBE0-486B-83B9-030FA06655D0}">
      <dsp:nvSpPr>
        <dsp:cNvPr id="0" name=""/>
        <dsp:cNvSpPr/>
      </dsp:nvSpPr>
      <dsp:spPr>
        <a:xfrm>
          <a:off x="5014958" y="230174"/>
          <a:ext cx="2089119" cy="457199"/>
        </a:xfrm>
        <a:prstGeom prst="chevron">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Resources</a:t>
          </a:r>
        </a:p>
      </dsp:txBody>
      <dsp:txXfrm>
        <a:off x="5243558" y="230174"/>
        <a:ext cx="1631920" cy="457199"/>
      </dsp:txXfrm>
    </dsp:sp>
    <dsp:sp modelId="{F52D0577-EABB-4B6C-9EAD-72030E5129A6}">
      <dsp:nvSpPr>
        <dsp:cNvPr id="0" name=""/>
        <dsp:cNvSpPr/>
      </dsp:nvSpPr>
      <dsp:spPr>
        <a:xfrm>
          <a:off x="6686254" y="230174"/>
          <a:ext cx="2089119" cy="457199"/>
        </a:xfrm>
        <a:prstGeom prst="chevron">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Looking Forward</a:t>
          </a:r>
        </a:p>
      </dsp:txBody>
      <dsp:txXfrm>
        <a:off x="6914854" y="230174"/>
        <a:ext cx="1631920" cy="45719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83E6AC-60E6-4CA2-9849-0C487FA77139}">
      <dsp:nvSpPr>
        <dsp:cNvPr id="0" name=""/>
        <dsp:cNvSpPr/>
      </dsp:nvSpPr>
      <dsp:spPr>
        <a:xfrm>
          <a:off x="1071" y="230174"/>
          <a:ext cx="2089119" cy="457199"/>
        </a:xfrm>
        <a:prstGeom prst="homePlate">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342"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High-level Overview</a:t>
          </a:r>
        </a:p>
      </dsp:txBody>
      <dsp:txXfrm>
        <a:off x="1071" y="230174"/>
        <a:ext cx="1974819" cy="457199"/>
      </dsp:txXfrm>
    </dsp:sp>
    <dsp:sp modelId="{0F082B00-46B2-4219-9707-240906948B64}">
      <dsp:nvSpPr>
        <dsp:cNvPr id="0" name=""/>
        <dsp:cNvSpPr/>
      </dsp:nvSpPr>
      <dsp:spPr>
        <a:xfrm>
          <a:off x="1672367" y="230174"/>
          <a:ext cx="2089119" cy="457199"/>
        </a:xfrm>
        <a:prstGeom prst="chevron">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Organization &amp; Structure</a:t>
          </a:r>
        </a:p>
      </dsp:txBody>
      <dsp:txXfrm>
        <a:off x="1900967" y="230174"/>
        <a:ext cx="1631920" cy="457199"/>
      </dsp:txXfrm>
    </dsp:sp>
    <dsp:sp modelId="{4C5686BF-4B92-4DEA-8CC7-18F4AA981183}">
      <dsp:nvSpPr>
        <dsp:cNvPr id="0" name=""/>
        <dsp:cNvSpPr/>
      </dsp:nvSpPr>
      <dsp:spPr>
        <a:xfrm>
          <a:off x="3343663" y="230174"/>
          <a:ext cx="2089119" cy="457199"/>
        </a:xfrm>
        <a:prstGeom prst="chevron">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Strategic Map &amp; Activities</a:t>
          </a:r>
        </a:p>
      </dsp:txBody>
      <dsp:txXfrm>
        <a:off x="3572263" y="230174"/>
        <a:ext cx="1631920" cy="457199"/>
      </dsp:txXfrm>
    </dsp:sp>
    <dsp:sp modelId="{7CFE8B00-CBE0-486B-83B9-030FA06655D0}">
      <dsp:nvSpPr>
        <dsp:cNvPr id="0" name=""/>
        <dsp:cNvSpPr/>
      </dsp:nvSpPr>
      <dsp:spPr>
        <a:xfrm>
          <a:off x="5014958" y="230174"/>
          <a:ext cx="2089119" cy="457199"/>
        </a:xfrm>
        <a:prstGeom prst="chevron">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Resources</a:t>
          </a:r>
        </a:p>
      </dsp:txBody>
      <dsp:txXfrm>
        <a:off x="5243558" y="230174"/>
        <a:ext cx="1631920" cy="457199"/>
      </dsp:txXfrm>
    </dsp:sp>
    <dsp:sp modelId="{F52D0577-EABB-4B6C-9EAD-72030E5129A6}">
      <dsp:nvSpPr>
        <dsp:cNvPr id="0" name=""/>
        <dsp:cNvSpPr/>
      </dsp:nvSpPr>
      <dsp:spPr>
        <a:xfrm>
          <a:off x="6686254" y="230174"/>
          <a:ext cx="2089119" cy="457199"/>
        </a:xfrm>
        <a:prstGeom prst="chevron">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Looking Forward</a:t>
          </a:r>
        </a:p>
      </dsp:txBody>
      <dsp:txXfrm>
        <a:off x="6914854" y="230174"/>
        <a:ext cx="1631920" cy="45719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83E6AC-60E6-4CA2-9849-0C487FA77139}">
      <dsp:nvSpPr>
        <dsp:cNvPr id="0" name=""/>
        <dsp:cNvSpPr/>
      </dsp:nvSpPr>
      <dsp:spPr>
        <a:xfrm>
          <a:off x="1071" y="230174"/>
          <a:ext cx="2089119" cy="457199"/>
        </a:xfrm>
        <a:prstGeom prst="homePlate">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342"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High-level Overview</a:t>
          </a:r>
        </a:p>
      </dsp:txBody>
      <dsp:txXfrm>
        <a:off x="1071" y="230174"/>
        <a:ext cx="1974819" cy="457199"/>
      </dsp:txXfrm>
    </dsp:sp>
    <dsp:sp modelId="{0F082B00-46B2-4219-9707-240906948B64}">
      <dsp:nvSpPr>
        <dsp:cNvPr id="0" name=""/>
        <dsp:cNvSpPr/>
      </dsp:nvSpPr>
      <dsp:spPr>
        <a:xfrm>
          <a:off x="1672367" y="230174"/>
          <a:ext cx="2089119" cy="457199"/>
        </a:xfrm>
        <a:prstGeom prst="chevron">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Organization &amp; Structure</a:t>
          </a:r>
        </a:p>
      </dsp:txBody>
      <dsp:txXfrm>
        <a:off x="1900967" y="230174"/>
        <a:ext cx="1631920" cy="457199"/>
      </dsp:txXfrm>
    </dsp:sp>
    <dsp:sp modelId="{4C5686BF-4B92-4DEA-8CC7-18F4AA981183}">
      <dsp:nvSpPr>
        <dsp:cNvPr id="0" name=""/>
        <dsp:cNvSpPr/>
      </dsp:nvSpPr>
      <dsp:spPr>
        <a:xfrm>
          <a:off x="3343663" y="230174"/>
          <a:ext cx="2089119" cy="457199"/>
        </a:xfrm>
        <a:prstGeom prst="chevron">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Strategic Map &amp; Activities</a:t>
          </a:r>
        </a:p>
      </dsp:txBody>
      <dsp:txXfrm>
        <a:off x="3572263" y="230174"/>
        <a:ext cx="1631920" cy="457199"/>
      </dsp:txXfrm>
    </dsp:sp>
    <dsp:sp modelId="{7CFE8B00-CBE0-486B-83B9-030FA06655D0}">
      <dsp:nvSpPr>
        <dsp:cNvPr id="0" name=""/>
        <dsp:cNvSpPr/>
      </dsp:nvSpPr>
      <dsp:spPr>
        <a:xfrm>
          <a:off x="5014958" y="230174"/>
          <a:ext cx="2089119" cy="457199"/>
        </a:xfrm>
        <a:prstGeom prst="chevron">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Resources</a:t>
          </a:r>
        </a:p>
      </dsp:txBody>
      <dsp:txXfrm>
        <a:off x="5243558" y="230174"/>
        <a:ext cx="1631920" cy="457199"/>
      </dsp:txXfrm>
    </dsp:sp>
    <dsp:sp modelId="{F52D0577-EABB-4B6C-9EAD-72030E5129A6}">
      <dsp:nvSpPr>
        <dsp:cNvPr id="0" name=""/>
        <dsp:cNvSpPr/>
      </dsp:nvSpPr>
      <dsp:spPr>
        <a:xfrm>
          <a:off x="6686254" y="230174"/>
          <a:ext cx="2089119" cy="457199"/>
        </a:xfrm>
        <a:prstGeom prst="chevron">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Looking Forward</a:t>
          </a:r>
        </a:p>
      </dsp:txBody>
      <dsp:txXfrm>
        <a:off x="6914854" y="230174"/>
        <a:ext cx="1631920" cy="45719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83E6AC-60E6-4CA2-9849-0C487FA77139}">
      <dsp:nvSpPr>
        <dsp:cNvPr id="0" name=""/>
        <dsp:cNvSpPr/>
      </dsp:nvSpPr>
      <dsp:spPr>
        <a:xfrm>
          <a:off x="1071" y="230174"/>
          <a:ext cx="2089119" cy="457199"/>
        </a:xfrm>
        <a:prstGeom prst="homePlate">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342"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High-level Overview</a:t>
          </a:r>
        </a:p>
      </dsp:txBody>
      <dsp:txXfrm>
        <a:off x="1071" y="230174"/>
        <a:ext cx="1974819" cy="457199"/>
      </dsp:txXfrm>
    </dsp:sp>
    <dsp:sp modelId="{0F082B00-46B2-4219-9707-240906948B64}">
      <dsp:nvSpPr>
        <dsp:cNvPr id="0" name=""/>
        <dsp:cNvSpPr/>
      </dsp:nvSpPr>
      <dsp:spPr>
        <a:xfrm>
          <a:off x="1672367" y="230174"/>
          <a:ext cx="2089119" cy="457199"/>
        </a:xfrm>
        <a:prstGeom prst="chevron">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Organization &amp; Structure</a:t>
          </a:r>
        </a:p>
      </dsp:txBody>
      <dsp:txXfrm>
        <a:off x="1900967" y="230174"/>
        <a:ext cx="1631920" cy="457199"/>
      </dsp:txXfrm>
    </dsp:sp>
    <dsp:sp modelId="{4C5686BF-4B92-4DEA-8CC7-18F4AA981183}">
      <dsp:nvSpPr>
        <dsp:cNvPr id="0" name=""/>
        <dsp:cNvSpPr/>
      </dsp:nvSpPr>
      <dsp:spPr>
        <a:xfrm>
          <a:off x="3343663" y="230174"/>
          <a:ext cx="2089119" cy="457199"/>
        </a:xfrm>
        <a:prstGeom prst="chevron">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Strategic Map &amp; Activities</a:t>
          </a:r>
        </a:p>
      </dsp:txBody>
      <dsp:txXfrm>
        <a:off x="3572263" y="230174"/>
        <a:ext cx="1631920" cy="457199"/>
      </dsp:txXfrm>
    </dsp:sp>
    <dsp:sp modelId="{7CFE8B00-CBE0-486B-83B9-030FA06655D0}">
      <dsp:nvSpPr>
        <dsp:cNvPr id="0" name=""/>
        <dsp:cNvSpPr/>
      </dsp:nvSpPr>
      <dsp:spPr>
        <a:xfrm>
          <a:off x="5014958" y="230174"/>
          <a:ext cx="2089119" cy="457199"/>
        </a:xfrm>
        <a:prstGeom prst="chevron">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Resources</a:t>
          </a:r>
        </a:p>
      </dsp:txBody>
      <dsp:txXfrm>
        <a:off x="5243558" y="230174"/>
        <a:ext cx="1631920" cy="457199"/>
      </dsp:txXfrm>
    </dsp:sp>
    <dsp:sp modelId="{F52D0577-EABB-4B6C-9EAD-72030E5129A6}">
      <dsp:nvSpPr>
        <dsp:cNvPr id="0" name=""/>
        <dsp:cNvSpPr/>
      </dsp:nvSpPr>
      <dsp:spPr>
        <a:xfrm>
          <a:off x="6686254" y="230174"/>
          <a:ext cx="2089119" cy="457199"/>
        </a:xfrm>
        <a:prstGeom prst="chevron">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Looking Forward</a:t>
          </a:r>
        </a:p>
      </dsp:txBody>
      <dsp:txXfrm>
        <a:off x="6914854" y="230174"/>
        <a:ext cx="1631920" cy="45719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83E6AC-60E6-4CA2-9849-0C487FA77139}">
      <dsp:nvSpPr>
        <dsp:cNvPr id="0" name=""/>
        <dsp:cNvSpPr/>
      </dsp:nvSpPr>
      <dsp:spPr>
        <a:xfrm>
          <a:off x="1071" y="230174"/>
          <a:ext cx="2089119" cy="457199"/>
        </a:xfrm>
        <a:prstGeom prst="homePlate">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342"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High-level Overview</a:t>
          </a:r>
        </a:p>
      </dsp:txBody>
      <dsp:txXfrm>
        <a:off x="1071" y="230174"/>
        <a:ext cx="1974819" cy="457199"/>
      </dsp:txXfrm>
    </dsp:sp>
    <dsp:sp modelId="{0F082B00-46B2-4219-9707-240906948B64}">
      <dsp:nvSpPr>
        <dsp:cNvPr id="0" name=""/>
        <dsp:cNvSpPr/>
      </dsp:nvSpPr>
      <dsp:spPr>
        <a:xfrm>
          <a:off x="1672367" y="230174"/>
          <a:ext cx="2089119" cy="457199"/>
        </a:xfrm>
        <a:prstGeom prst="chevron">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Organization &amp; Structure</a:t>
          </a:r>
        </a:p>
      </dsp:txBody>
      <dsp:txXfrm>
        <a:off x="1900967" y="230174"/>
        <a:ext cx="1631920" cy="457199"/>
      </dsp:txXfrm>
    </dsp:sp>
    <dsp:sp modelId="{4C5686BF-4B92-4DEA-8CC7-18F4AA981183}">
      <dsp:nvSpPr>
        <dsp:cNvPr id="0" name=""/>
        <dsp:cNvSpPr/>
      </dsp:nvSpPr>
      <dsp:spPr>
        <a:xfrm>
          <a:off x="3343663" y="230174"/>
          <a:ext cx="2089119" cy="457199"/>
        </a:xfrm>
        <a:prstGeom prst="chevron">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Strategic Map &amp; Activities</a:t>
          </a:r>
        </a:p>
      </dsp:txBody>
      <dsp:txXfrm>
        <a:off x="3572263" y="230174"/>
        <a:ext cx="1631920" cy="457199"/>
      </dsp:txXfrm>
    </dsp:sp>
    <dsp:sp modelId="{7CFE8B00-CBE0-486B-83B9-030FA06655D0}">
      <dsp:nvSpPr>
        <dsp:cNvPr id="0" name=""/>
        <dsp:cNvSpPr/>
      </dsp:nvSpPr>
      <dsp:spPr>
        <a:xfrm>
          <a:off x="5014958" y="230174"/>
          <a:ext cx="2089119" cy="457199"/>
        </a:xfrm>
        <a:prstGeom prst="chevron">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Resources</a:t>
          </a:r>
        </a:p>
      </dsp:txBody>
      <dsp:txXfrm>
        <a:off x="5243558" y="230174"/>
        <a:ext cx="1631920" cy="457199"/>
      </dsp:txXfrm>
    </dsp:sp>
    <dsp:sp modelId="{F52D0577-EABB-4B6C-9EAD-72030E5129A6}">
      <dsp:nvSpPr>
        <dsp:cNvPr id="0" name=""/>
        <dsp:cNvSpPr/>
      </dsp:nvSpPr>
      <dsp:spPr>
        <a:xfrm>
          <a:off x="6686254" y="230174"/>
          <a:ext cx="2089119" cy="457199"/>
        </a:xfrm>
        <a:prstGeom prst="chevron">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Looking Forward</a:t>
          </a:r>
        </a:p>
      </dsp:txBody>
      <dsp:txXfrm>
        <a:off x="6914854" y="230174"/>
        <a:ext cx="1631920" cy="457199"/>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83E6AC-60E6-4CA2-9849-0C487FA77139}">
      <dsp:nvSpPr>
        <dsp:cNvPr id="0" name=""/>
        <dsp:cNvSpPr/>
      </dsp:nvSpPr>
      <dsp:spPr>
        <a:xfrm>
          <a:off x="1071" y="230174"/>
          <a:ext cx="2089119" cy="457199"/>
        </a:xfrm>
        <a:prstGeom prst="homePlate">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342"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High-level Overview</a:t>
          </a:r>
        </a:p>
      </dsp:txBody>
      <dsp:txXfrm>
        <a:off x="1071" y="230174"/>
        <a:ext cx="1974819" cy="457199"/>
      </dsp:txXfrm>
    </dsp:sp>
    <dsp:sp modelId="{0F082B00-46B2-4219-9707-240906948B64}">
      <dsp:nvSpPr>
        <dsp:cNvPr id="0" name=""/>
        <dsp:cNvSpPr/>
      </dsp:nvSpPr>
      <dsp:spPr>
        <a:xfrm>
          <a:off x="1672367" y="230174"/>
          <a:ext cx="2089119" cy="457199"/>
        </a:xfrm>
        <a:prstGeom prst="chevron">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Organization &amp; Structure</a:t>
          </a:r>
        </a:p>
      </dsp:txBody>
      <dsp:txXfrm>
        <a:off x="1900967" y="230174"/>
        <a:ext cx="1631920" cy="457199"/>
      </dsp:txXfrm>
    </dsp:sp>
    <dsp:sp modelId="{4C5686BF-4B92-4DEA-8CC7-18F4AA981183}">
      <dsp:nvSpPr>
        <dsp:cNvPr id="0" name=""/>
        <dsp:cNvSpPr/>
      </dsp:nvSpPr>
      <dsp:spPr>
        <a:xfrm>
          <a:off x="3343663" y="230174"/>
          <a:ext cx="2089119" cy="457199"/>
        </a:xfrm>
        <a:prstGeom prst="chevron">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Strategic Map &amp; Activities</a:t>
          </a:r>
        </a:p>
      </dsp:txBody>
      <dsp:txXfrm>
        <a:off x="3572263" y="230174"/>
        <a:ext cx="1631920" cy="457199"/>
      </dsp:txXfrm>
    </dsp:sp>
    <dsp:sp modelId="{7CFE8B00-CBE0-486B-83B9-030FA06655D0}">
      <dsp:nvSpPr>
        <dsp:cNvPr id="0" name=""/>
        <dsp:cNvSpPr/>
      </dsp:nvSpPr>
      <dsp:spPr>
        <a:xfrm>
          <a:off x="5014958" y="230174"/>
          <a:ext cx="2089119" cy="457199"/>
        </a:xfrm>
        <a:prstGeom prst="chevron">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Resources</a:t>
          </a:r>
        </a:p>
      </dsp:txBody>
      <dsp:txXfrm>
        <a:off x="5243558" y="230174"/>
        <a:ext cx="1631920" cy="457199"/>
      </dsp:txXfrm>
    </dsp:sp>
    <dsp:sp modelId="{F52D0577-EABB-4B6C-9EAD-72030E5129A6}">
      <dsp:nvSpPr>
        <dsp:cNvPr id="0" name=""/>
        <dsp:cNvSpPr/>
      </dsp:nvSpPr>
      <dsp:spPr>
        <a:xfrm>
          <a:off x="6686254" y="230174"/>
          <a:ext cx="2089119" cy="457199"/>
        </a:xfrm>
        <a:prstGeom prst="chevron">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Looking Forward</a:t>
          </a:r>
        </a:p>
      </dsp:txBody>
      <dsp:txXfrm>
        <a:off x="6914854" y="230174"/>
        <a:ext cx="1631920" cy="457199"/>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83E6AC-60E6-4CA2-9849-0C487FA77139}">
      <dsp:nvSpPr>
        <dsp:cNvPr id="0" name=""/>
        <dsp:cNvSpPr/>
      </dsp:nvSpPr>
      <dsp:spPr>
        <a:xfrm>
          <a:off x="1071" y="230174"/>
          <a:ext cx="2089119" cy="457199"/>
        </a:xfrm>
        <a:prstGeom prst="homePlate">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342"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High-level Overview</a:t>
          </a:r>
        </a:p>
      </dsp:txBody>
      <dsp:txXfrm>
        <a:off x="1071" y="230174"/>
        <a:ext cx="1974819" cy="457199"/>
      </dsp:txXfrm>
    </dsp:sp>
    <dsp:sp modelId="{0F082B00-46B2-4219-9707-240906948B64}">
      <dsp:nvSpPr>
        <dsp:cNvPr id="0" name=""/>
        <dsp:cNvSpPr/>
      </dsp:nvSpPr>
      <dsp:spPr>
        <a:xfrm>
          <a:off x="1672367" y="230174"/>
          <a:ext cx="2089119" cy="457199"/>
        </a:xfrm>
        <a:prstGeom prst="chevron">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Organization &amp; Structure</a:t>
          </a:r>
        </a:p>
      </dsp:txBody>
      <dsp:txXfrm>
        <a:off x="1900967" y="230174"/>
        <a:ext cx="1631920" cy="457199"/>
      </dsp:txXfrm>
    </dsp:sp>
    <dsp:sp modelId="{4C5686BF-4B92-4DEA-8CC7-18F4AA981183}">
      <dsp:nvSpPr>
        <dsp:cNvPr id="0" name=""/>
        <dsp:cNvSpPr/>
      </dsp:nvSpPr>
      <dsp:spPr>
        <a:xfrm>
          <a:off x="3343663" y="230174"/>
          <a:ext cx="2089119" cy="457199"/>
        </a:xfrm>
        <a:prstGeom prst="chevron">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Strategic Map &amp; Activities</a:t>
          </a:r>
        </a:p>
      </dsp:txBody>
      <dsp:txXfrm>
        <a:off x="3572263" y="230174"/>
        <a:ext cx="1631920" cy="457199"/>
      </dsp:txXfrm>
    </dsp:sp>
    <dsp:sp modelId="{7CFE8B00-CBE0-486B-83B9-030FA06655D0}">
      <dsp:nvSpPr>
        <dsp:cNvPr id="0" name=""/>
        <dsp:cNvSpPr/>
      </dsp:nvSpPr>
      <dsp:spPr>
        <a:xfrm>
          <a:off x="5014958" y="230174"/>
          <a:ext cx="2089119" cy="457199"/>
        </a:xfrm>
        <a:prstGeom prst="chevron">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Resources</a:t>
          </a:r>
        </a:p>
      </dsp:txBody>
      <dsp:txXfrm>
        <a:off x="5243558" y="230174"/>
        <a:ext cx="1631920" cy="457199"/>
      </dsp:txXfrm>
    </dsp:sp>
    <dsp:sp modelId="{F52D0577-EABB-4B6C-9EAD-72030E5129A6}">
      <dsp:nvSpPr>
        <dsp:cNvPr id="0" name=""/>
        <dsp:cNvSpPr/>
      </dsp:nvSpPr>
      <dsp:spPr>
        <a:xfrm>
          <a:off x="6686254" y="230174"/>
          <a:ext cx="2089119" cy="457199"/>
        </a:xfrm>
        <a:prstGeom prst="chevron">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Looking Forward</a:t>
          </a:r>
        </a:p>
      </dsp:txBody>
      <dsp:txXfrm>
        <a:off x="6914854" y="230174"/>
        <a:ext cx="1631920" cy="457199"/>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83E6AC-60E6-4CA2-9849-0C487FA77139}">
      <dsp:nvSpPr>
        <dsp:cNvPr id="0" name=""/>
        <dsp:cNvSpPr/>
      </dsp:nvSpPr>
      <dsp:spPr>
        <a:xfrm>
          <a:off x="1071" y="230174"/>
          <a:ext cx="2089119" cy="457199"/>
        </a:xfrm>
        <a:prstGeom prst="homePlate">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342"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High-level Overview</a:t>
          </a:r>
        </a:p>
      </dsp:txBody>
      <dsp:txXfrm>
        <a:off x="1071" y="230174"/>
        <a:ext cx="1974819" cy="457199"/>
      </dsp:txXfrm>
    </dsp:sp>
    <dsp:sp modelId="{0F082B00-46B2-4219-9707-240906948B64}">
      <dsp:nvSpPr>
        <dsp:cNvPr id="0" name=""/>
        <dsp:cNvSpPr/>
      </dsp:nvSpPr>
      <dsp:spPr>
        <a:xfrm>
          <a:off x="1672367" y="230174"/>
          <a:ext cx="2089119" cy="457199"/>
        </a:xfrm>
        <a:prstGeom prst="chevron">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Organization &amp; Structure</a:t>
          </a:r>
        </a:p>
      </dsp:txBody>
      <dsp:txXfrm>
        <a:off x="1900967" y="230174"/>
        <a:ext cx="1631920" cy="457199"/>
      </dsp:txXfrm>
    </dsp:sp>
    <dsp:sp modelId="{4C5686BF-4B92-4DEA-8CC7-18F4AA981183}">
      <dsp:nvSpPr>
        <dsp:cNvPr id="0" name=""/>
        <dsp:cNvSpPr/>
      </dsp:nvSpPr>
      <dsp:spPr>
        <a:xfrm>
          <a:off x="3343663" y="230174"/>
          <a:ext cx="2089119" cy="457199"/>
        </a:xfrm>
        <a:prstGeom prst="chevron">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Strategic Map &amp; Activities</a:t>
          </a:r>
        </a:p>
      </dsp:txBody>
      <dsp:txXfrm>
        <a:off x="3572263" y="230174"/>
        <a:ext cx="1631920" cy="457199"/>
      </dsp:txXfrm>
    </dsp:sp>
    <dsp:sp modelId="{7CFE8B00-CBE0-486B-83B9-030FA06655D0}">
      <dsp:nvSpPr>
        <dsp:cNvPr id="0" name=""/>
        <dsp:cNvSpPr/>
      </dsp:nvSpPr>
      <dsp:spPr>
        <a:xfrm>
          <a:off x="5014958" y="230174"/>
          <a:ext cx="2089119" cy="457199"/>
        </a:xfrm>
        <a:prstGeom prst="chevron">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Resources</a:t>
          </a:r>
        </a:p>
      </dsp:txBody>
      <dsp:txXfrm>
        <a:off x="5243558" y="230174"/>
        <a:ext cx="1631920" cy="457199"/>
      </dsp:txXfrm>
    </dsp:sp>
    <dsp:sp modelId="{F52D0577-EABB-4B6C-9EAD-72030E5129A6}">
      <dsp:nvSpPr>
        <dsp:cNvPr id="0" name=""/>
        <dsp:cNvSpPr/>
      </dsp:nvSpPr>
      <dsp:spPr>
        <a:xfrm>
          <a:off x="6686254" y="230174"/>
          <a:ext cx="2089119" cy="457199"/>
        </a:xfrm>
        <a:prstGeom prst="chevron">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Looking Forward</a:t>
          </a:r>
        </a:p>
      </dsp:txBody>
      <dsp:txXfrm>
        <a:off x="6914854" y="230174"/>
        <a:ext cx="1631920" cy="457199"/>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83E6AC-60E6-4CA2-9849-0C487FA77139}">
      <dsp:nvSpPr>
        <dsp:cNvPr id="0" name=""/>
        <dsp:cNvSpPr/>
      </dsp:nvSpPr>
      <dsp:spPr>
        <a:xfrm>
          <a:off x="1071" y="230174"/>
          <a:ext cx="2089119" cy="457199"/>
        </a:xfrm>
        <a:prstGeom prst="homePlate">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342"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High-level Overview</a:t>
          </a:r>
        </a:p>
      </dsp:txBody>
      <dsp:txXfrm>
        <a:off x="1071" y="230174"/>
        <a:ext cx="1974819" cy="457199"/>
      </dsp:txXfrm>
    </dsp:sp>
    <dsp:sp modelId="{0F082B00-46B2-4219-9707-240906948B64}">
      <dsp:nvSpPr>
        <dsp:cNvPr id="0" name=""/>
        <dsp:cNvSpPr/>
      </dsp:nvSpPr>
      <dsp:spPr>
        <a:xfrm>
          <a:off x="1672367" y="230174"/>
          <a:ext cx="2089119" cy="457199"/>
        </a:xfrm>
        <a:prstGeom prst="chevron">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Organization &amp; Structure</a:t>
          </a:r>
        </a:p>
      </dsp:txBody>
      <dsp:txXfrm>
        <a:off x="1900967" y="230174"/>
        <a:ext cx="1631920" cy="457199"/>
      </dsp:txXfrm>
    </dsp:sp>
    <dsp:sp modelId="{4C5686BF-4B92-4DEA-8CC7-18F4AA981183}">
      <dsp:nvSpPr>
        <dsp:cNvPr id="0" name=""/>
        <dsp:cNvSpPr/>
      </dsp:nvSpPr>
      <dsp:spPr>
        <a:xfrm>
          <a:off x="3343663" y="230174"/>
          <a:ext cx="2089119" cy="457199"/>
        </a:xfrm>
        <a:prstGeom prst="chevron">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Strategic Map &amp; Activities</a:t>
          </a:r>
        </a:p>
      </dsp:txBody>
      <dsp:txXfrm>
        <a:off x="3572263" y="230174"/>
        <a:ext cx="1631920" cy="457199"/>
      </dsp:txXfrm>
    </dsp:sp>
    <dsp:sp modelId="{7CFE8B00-CBE0-486B-83B9-030FA06655D0}">
      <dsp:nvSpPr>
        <dsp:cNvPr id="0" name=""/>
        <dsp:cNvSpPr/>
      </dsp:nvSpPr>
      <dsp:spPr>
        <a:xfrm>
          <a:off x="5014958" y="230174"/>
          <a:ext cx="2089119" cy="457199"/>
        </a:xfrm>
        <a:prstGeom prst="chevron">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Resources</a:t>
          </a:r>
        </a:p>
      </dsp:txBody>
      <dsp:txXfrm>
        <a:off x="5243558" y="230174"/>
        <a:ext cx="1631920" cy="457199"/>
      </dsp:txXfrm>
    </dsp:sp>
    <dsp:sp modelId="{F52D0577-EABB-4B6C-9EAD-72030E5129A6}">
      <dsp:nvSpPr>
        <dsp:cNvPr id="0" name=""/>
        <dsp:cNvSpPr/>
      </dsp:nvSpPr>
      <dsp:spPr>
        <a:xfrm>
          <a:off x="6686254" y="230174"/>
          <a:ext cx="2089119" cy="457199"/>
        </a:xfrm>
        <a:prstGeom prst="chevron">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34671" rIns="17336" bIns="34671" numCol="1" spcCol="1270" anchor="ctr" anchorCtr="0">
          <a:noAutofit/>
        </a:bodyPr>
        <a:lstStyle/>
        <a:p>
          <a:pPr marL="0" lvl="0" indent="0" algn="ctr" defTabSz="577850">
            <a:lnSpc>
              <a:spcPct val="90000"/>
            </a:lnSpc>
            <a:spcBef>
              <a:spcPct val="0"/>
            </a:spcBef>
            <a:spcAft>
              <a:spcPct val="35000"/>
            </a:spcAft>
            <a:buNone/>
          </a:pPr>
          <a:r>
            <a:rPr lang="en-US" sz="1300" kern="1200" dirty="0"/>
            <a:t>Looking Forward</a:t>
          </a:r>
        </a:p>
      </dsp:txBody>
      <dsp:txXfrm>
        <a:off x="6914854" y="230174"/>
        <a:ext cx="1631920" cy="457199"/>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8.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9.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4.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680419-4A9F-4256-894E-971B27653FA1}" type="datetimeFigureOut">
              <a:rPr lang="en-US" smtClean="0"/>
              <a:t>2/20/2024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CC5127-F2F4-4699-B3AC-A482E4241040}" type="slidenum">
              <a:rPr lang="en-US" smtClean="0"/>
              <a:t>‹#›</a:t>
            </a:fld>
            <a:endParaRPr lang="en-US"/>
          </a:p>
        </p:txBody>
      </p:sp>
    </p:spTree>
    <p:extLst>
      <p:ext uri="{BB962C8B-B14F-4D97-AF65-F5344CB8AC3E}">
        <p14:creationId xmlns:p14="http://schemas.microsoft.com/office/powerpoint/2010/main" val="21983222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66612">
              <a:defRPr/>
            </a:pPr>
            <a:fld id="{F3C13796-CFFD-4636-B60F-48599913537B}" type="slidenum">
              <a:rPr lang="en-US">
                <a:solidFill>
                  <a:prstClr val="black"/>
                </a:solidFill>
                <a:latin typeface="Calibri" panose="020F0502020204030204"/>
              </a:rPr>
              <a:pPr defTabSz="966612">
                <a:defRPr/>
              </a:pPr>
              <a:t>1</a:t>
            </a:fld>
            <a:endParaRPr lang="en-US">
              <a:solidFill>
                <a:prstClr val="black"/>
              </a:solidFill>
              <a:latin typeface="Calibri" panose="020F0502020204030204"/>
            </a:endParaRPr>
          </a:p>
        </p:txBody>
      </p:sp>
    </p:spTree>
    <p:extLst>
      <p:ext uri="{BB962C8B-B14F-4D97-AF65-F5344CB8AC3E}">
        <p14:creationId xmlns:p14="http://schemas.microsoft.com/office/powerpoint/2010/main" val="35009352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CC5127-F2F4-4699-B3AC-A482E4241040}" type="slidenum">
              <a:rPr lang="en-US" smtClean="0"/>
              <a:t>2</a:t>
            </a:fld>
            <a:endParaRPr lang="en-US"/>
          </a:p>
        </p:txBody>
      </p:sp>
    </p:spTree>
    <p:extLst>
      <p:ext uri="{BB962C8B-B14F-4D97-AF65-F5344CB8AC3E}">
        <p14:creationId xmlns:p14="http://schemas.microsoft.com/office/powerpoint/2010/main" val="20045934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CC5127-F2F4-4699-B3AC-A482E4241040}" type="slidenum">
              <a:rPr lang="en-US" smtClean="0"/>
              <a:t>3</a:t>
            </a:fld>
            <a:endParaRPr lang="en-US"/>
          </a:p>
        </p:txBody>
      </p:sp>
    </p:spTree>
    <p:extLst>
      <p:ext uri="{BB962C8B-B14F-4D97-AF65-F5344CB8AC3E}">
        <p14:creationId xmlns:p14="http://schemas.microsoft.com/office/powerpoint/2010/main" val="28477571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CC5127-F2F4-4699-B3AC-A482E4241040}" type="slidenum">
              <a:rPr lang="en-US" smtClean="0"/>
              <a:t>4</a:t>
            </a:fld>
            <a:endParaRPr lang="en-US"/>
          </a:p>
        </p:txBody>
      </p:sp>
    </p:spTree>
    <p:extLst>
      <p:ext uri="{BB962C8B-B14F-4D97-AF65-F5344CB8AC3E}">
        <p14:creationId xmlns:p14="http://schemas.microsoft.com/office/powerpoint/2010/main" val="9670955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07000"/>
              </a:lnSpc>
              <a:spcBef>
                <a:spcPts val="0"/>
              </a:spcBef>
              <a:spcAft>
                <a:spcPts val="800"/>
              </a:spcAft>
              <a:buFont typeface="+mj-lt"/>
              <a:buNone/>
            </a:pPr>
            <a:endParaRPr lang="en-US" sz="1800" u="sng"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30CC5127-F2F4-4699-B3AC-A482E4241040}" type="slidenum">
              <a:rPr lang="en-US" smtClean="0"/>
              <a:t>5</a:t>
            </a:fld>
            <a:endParaRPr lang="en-US"/>
          </a:p>
        </p:txBody>
      </p:sp>
    </p:spTree>
    <p:extLst>
      <p:ext uri="{BB962C8B-B14F-4D97-AF65-F5344CB8AC3E}">
        <p14:creationId xmlns:p14="http://schemas.microsoft.com/office/powerpoint/2010/main" val="12014893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CC5127-F2F4-4699-B3AC-A482E4241040}" type="slidenum">
              <a:rPr lang="en-US" smtClean="0"/>
              <a:t>6</a:t>
            </a:fld>
            <a:endParaRPr lang="en-US"/>
          </a:p>
        </p:txBody>
      </p:sp>
    </p:spTree>
    <p:extLst>
      <p:ext uri="{BB962C8B-B14F-4D97-AF65-F5344CB8AC3E}">
        <p14:creationId xmlns:p14="http://schemas.microsoft.com/office/powerpoint/2010/main" val="4040742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CC5127-F2F4-4699-B3AC-A482E4241040}" type="slidenum">
              <a:rPr lang="en-US" smtClean="0"/>
              <a:t>7</a:t>
            </a:fld>
            <a:endParaRPr lang="en-US"/>
          </a:p>
        </p:txBody>
      </p:sp>
    </p:spTree>
    <p:extLst>
      <p:ext uri="{BB962C8B-B14F-4D97-AF65-F5344CB8AC3E}">
        <p14:creationId xmlns:p14="http://schemas.microsoft.com/office/powerpoint/2010/main" val="19921615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07000"/>
              </a:lnSpc>
              <a:spcBef>
                <a:spcPts val="0"/>
              </a:spcBef>
              <a:spcAft>
                <a:spcPts val="800"/>
              </a:spcAft>
              <a:buFont typeface="+mj-lt"/>
              <a:buNone/>
            </a:pPr>
            <a:endParaRPr lang="en-US" sz="1200" u="none"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30CC5127-F2F4-4699-B3AC-A482E4241040}" type="slidenum">
              <a:rPr lang="en-US" smtClean="0"/>
              <a:t>8</a:t>
            </a:fld>
            <a:endParaRPr lang="en-US"/>
          </a:p>
        </p:txBody>
      </p:sp>
    </p:spTree>
    <p:extLst>
      <p:ext uri="{BB962C8B-B14F-4D97-AF65-F5344CB8AC3E}">
        <p14:creationId xmlns:p14="http://schemas.microsoft.com/office/powerpoint/2010/main" val="25838287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CC5127-F2F4-4699-B3AC-A482E4241040}" type="slidenum">
              <a:rPr lang="en-US" smtClean="0"/>
              <a:t>9</a:t>
            </a:fld>
            <a:endParaRPr lang="en-US"/>
          </a:p>
        </p:txBody>
      </p:sp>
    </p:spTree>
    <p:extLst>
      <p:ext uri="{BB962C8B-B14F-4D97-AF65-F5344CB8AC3E}">
        <p14:creationId xmlns:p14="http://schemas.microsoft.com/office/powerpoint/2010/main" val="17718068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CC5127-F2F4-4699-B3AC-A482E4241040}" type="slidenum">
              <a:rPr lang="en-US" smtClean="0"/>
              <a:t>10</a:t>
            </a:fld>
            <a:endParaRPr lang="en-US"/>
          </a:p>
        </p:txBody>
      </p:sp>
    </p:spTree>
    <p:extLst>
      <p:ext uri="{BB962C8B-B14F-4D97-AF65-F5344CB8AC3E}">
        <p14:creationId xmlns:p14="http://schemas.microsoft.com/office/powerpoint/2010/main" val="9151282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CC5127-F2F4-4699-B3AC-A482E4241040}" type="slidenum">
              <a:rPr lang="en-US" smtClean="0"/>
              <a:t>11</a:t>
            </a:fld>
            <a:endParaRPr lang="en-US"/>
          </a:p>
        </p:txBody>
      </p:sp>
    </p:spTree>
    <p:extLst>
      <p:ext uri="{BB962C8B-B14F-4D97-AF65-F5344CB8AC3E}">
        <p14:creationId xmlns:p14="http://schemas.microsoft.com/office/powerpoint/2010/main" val="6367922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CC5127-F2F4-4699-B3AC-A482E4241040}" type="slidenum">
              <a:rPr lang="en-US" smtClean="0"/>
              <a:t>12</a:t>
            </a:fld>
            <a:endParaRPr lang="en-US"/>
          </a:p>
        </p:txBody>
      </p:sp>
    </p:spTree>
    <p:extLst>
      <p:ext uri="{BB962C8B-B14F-4D97-AF65-F5344CB8AC3E}">
        <p14:creationId xmlns:p14="http://schemas.microsoft.com/office/powerpoint/2010/main" val="2885915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CC5127-F2F4-4699-B3AC-A482E4241040}" type="slidenum">
              <a:rPr lang="en-US" smtClean="0"/>
              <a:t>13</a:t>
            </a:fld>
            <a:endParaRPr lang="en-US"/>
          </a:p>
        </p:txBody>
      </p:sp>
    </p:spTree>
    <p:extLst>
      <p:ext uri="{BB962C8B-B14F-4D97-AF65-F5344CB8AC3E}">
        <p14:creationId xmlns:p14="http://schemas.microsoft.com/office/powerpoint/2010/main" val="26688164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CC5127-F2F4-4699-B3AC-A482E4241040}" type="slidenum">
              <a:rPr lang="en-US" smtClean="0"/>
              <a:t>14</a:t>
            </a:fld>
            <a:endParaRPr lang="en-US"/>
          </a:p>
        </p:txBody>
      </p:sp>
    </p:spTree>
    <p:extLst>
      <p:ext uri="{BB962C8B-B14F-4D97-AF65-F5344CB8AC3E}">
        <p14:creationId xmlns:p14="http://schemas.microsoft.com/office/powerpoint/2010/main" val="27027294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CC5127-F2F4-4699-B3AC-A482E4241040}" type="slidenum">
              <a:rPr lang="en-US" smtClean="0"/>
              <a:t>15</a:t>
            </a:fld>
            <a:endParaRPr lang="en-US"/>
          </a:p>
        </p:txBody>
      </p:sp>
    </p:spTree>
    <p:extLst>
      <p:ext uri="{BB962C8B-B14F-4D97-AF65-F5344CB8AC3E}">
        <p14:creationId xmlns:p14="http://schemas.microsoft.com/office/powerpoint/2010/main" val="38188823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CC5127-F2F4-4699-B3AC-A482E4241040}" type="slidenum">
              <a:rPr lang="en-US" smtClean="0"/>
              <a:t>16</a:t>
            </a:fld>
            <a:endParaRPr lang="en-US"/>
          </a:p>
        </p:txBody>
      </p:sp>
    </p:spTree>
    <p:extLst>
      <p:ext uri="{BB962C8B-B14F-4D97-AF65-F5344CB8AC3E}">
        <p14:creationId xmlns:p14="http://schemas.microsoft.com/office/powerpoint/2010/main" val="41474939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CC5127-F2F4-4699-B3AC-A482E4241040}" type="slidenum">
              <a:rPr lang="en-US" smtClean="0"/>
              <a:t>17</a:t>
            </a:fld>
            <a:endParaRPr lang="en-US"/>
          </a:p>
        </p:txBody>
      </p:sp>
    </p:spTree>
    <p:extLst>
      <p:ext uri="{BB962C8B-B14F-4D97-AF65-F5344CB8AC3E}">
        <p14:creationId xmlns:p14="http://schemas.microsoft.com/office/powerpoint/2010/main" val="2977810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8D18A-68ED-4942-8F6D-189EC70BF81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396F4FE-4E0C-4910-937A-138E12A0DB5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4F40F1E-7A28-4E3D-BB06-13A5D5FBA434}"/>
              </a:ext>
            </a:extLst>
          </p:cNvPr>
          <p:cNvSpPr>
            <a:spLocks noGrp="1"/>
          </p:cNvSpPr>
          <p:nvPr>
            <p:ph type="dt" sz="half" idx="10"/>
          </p:nvPr>
        </p:nvSpPr>
        <p:spPr/>
        <p:txBody>
          <a:bodyPr/>
          <a:lstStyle/>
          <a:p>
            <a:fld id="{2B951BAF-883D-49FC-89D3-06A1B35339DF}" type="datetimeFigureOut">
              <a:rPr lang="en-US" smtClean="0"/>
              <a:t>2/20/2024</a:t>
            </a:fld>
            <a:endParaRPr lang="en-US"/>
          </a:p>
        </p:txBody>
      </p:sp>
      <p:sp>
        <p:nvSpPr>
          <p:cNvPr id="5" name="Footer Placeholder 4">
            <a:extLst>
              <a:ext uri="{FF2B5EF4-FFF2-40B4-BE49-F238E27FC236}">
                <a16:creationId xmlns:a16="http://schemas.microsoft.com/office/drawing/2014/main" id="{70804457-9DB8-44E3-8626-659BF5783F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B9291D-8FE9-4648-94E6-11B72E0C26C4}"/>
              </a:ext>
            </a:extLst>
          </p:cNvPr>
          <p:cNvSpPr>
            <a:spLocks noGrp="1"/>
          </p:cNvSpPr>
          <p:nvPr>
            <p:ph type="sldNum" sz="quarter" idx="12"/>
          </p:nvPr>
        </p:nvSpPr>
        <p:spPr/>
        <p:txBody>
          <a:bodyPr/>
          <a:lstStyle/>
          <a:p>
            <a:fld id="{A4D9412B-A6B4-4777-91E5-7C7EA95FFD2E}" type="slidenum">
              <a:rPr lang="en-US" smtClean="0"/>
              <a:t>‹#›</a:t>
            </a:fld>
            <a:endParaRPr lang="en-US"/>
          </a:p>
        </p:txBody>
      </p:sp>
    </p:spTree>
    <p:extLst>
      <p:ext uri="{BB962C8B-B14F-4D97-AF65-F5344CB8AC3E}">
        <p14:creationId xmlns:p14="http://schemas.microsoft.com/office/powerpoint/2010/main" val="7823548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1BAAB-C808-43C2-B360-81E1FE0A497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17FCA70-DF79-49BC-8104-DE4A4BCD0CE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9770DA-FDEF-46A0-B305-1925846E4A63}"/>
              </a:ext>
            </a:extLst>
          </p:cNvPr>
          <p:cNvSpPr>
            <a:spLocks noGrp="1"/>
          </p:cNvSpPr>
          <p:nvPr>
            <p:ph type="dt" sz="half" idx="10"/>
          </p:nvPr>
        </p:nvSpPr>
        <p:spPr/>
        <p:txBody>
          <a:bodyPr/>
          <a:lstStyle/>
          <a:p>
            <a:fld id="{2B951BAF-883D-49FC-89D3-06A1B35339DF}" type="datetimeFigureOut">
              <a:rPr lang="en-US" smtClean="0"/>
              <a:t>2/20/2024</a:t>
            </a:fld>
            <a:endParaRPr lang="en-US"/>
          </a:p>
        </p:txBody>
      </p:sp>
      <p:sp>
        <p:nvSpPr>
          <p:cNvPr id="5" name="Footer Placeholder 4">
            <a:extLst>
              <a:ext uri="{FF2B5EF4-FFF2-40B4-BE49-F238E27FC236}">
                <a16:creationId xmlns:a16="http://schemas.microsoft.com/office/drawing/2014/main" id="{DDD23E9F-6F9E-4C89-A7A2-315D3DD025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E0C6E3-EDEA-4F39-9CBA-1F1E72A4A05D}"/>
              </a:ext>
            </a:extLst>
          </p:cNvPr>
          <p:cNvSpPr>
            <a:spLocks noGrp="1"/>
          </p:cNvSpPr>
          <p:nvPr>
            <p:ph type="sldNum" sz="quarter" idx="12"/>
          </p:nvPr>
        </p:nvSpPr>
        <p:spPr/>
        <p:txBody>
          <a:bodyPr/>
          <a:lstStyle/>
          <a:p>
            <a:fld id="{A4D9412B-A6B4-4777-91E5-7C7EA95FFD2E}" type="slidenum">
              <a:rPr lang="en-US" smtClean="0"/>
              <a:t>‹#›</a:t>
            </a:fld>
            <a:endParaRPr lang="en-US"/>
          </a:p>
        </p:txBody>
      </p:sp>
    </p:spTree>
    <p:extLst>
      <p:ext uri="{BB962C8B-B14F-4D97-AF65-F5344CB8AC3E}">
        <p14:creationId xmlns:p14="http://schemas.microsoft.com/office/powerpoint/2010/main" val="34550676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63877-458D-420B-A06F-D0C941C85E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0612820-A4F4-4733-93CB-A6C79E2A362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B7AAA04-568A-4C6C-A76F-7BFC66E51056}"/>
              </a:ext>
            </a:extLst>
          </p:cNvPr>
          <p:cNvSpPr>
            <a:spLocks noGrp="1"/>
          </p:cNvSpPr>
          <p:nvPr>
            <p:ph type="dt" sz="half" idx="10"/>
          </p:nvPr>
        </p:nvSpPr>
        <p:spPr/>
        <p:txBody>
          <a:bodyPr/>
          <a:lstStyle/>
          <a:p>
            <a:fld id="{2B951BAF-883D-49FC-89D3-06A1B35339DF}" type="datetimeFigureOut">
              <a:rPr lang="en-US" smtClean="0"/>
              <a:t>2/20/2024</a:t>
            </a:fld>
            <a:endParaRPr lang="en-US"/>
          </a:p>
        </p:txBody>
      </p:sp>
      <p:sp>
        <p:nvSpPr>
          <p:cNvPr id="5" name="Footer Placeholder 4">
            <a:extLst>
              <a:ext uri="{FF2B5EF4-FFF2-40B4-BE49-F238E27FC236}">
                <a16:creationId xmlns:a16="http://schemas.microsoft.com/office/drawing/2014/main" id="{A75EDF9E-FA9E-4F86-9E38-A0B450368B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4DAE9C-BB6D-437E-B24E-6E5EC843D53A}"/>
              </a:ext>
            </a:extLst>
          </p:cNvPr>
          <p:cNvSpPr>
            <a:spLocks noGrp="1"/>
          </p:cNvSpPr>
          <p:nvPr>
            <p:ph type="sldNum" sz="quarter" idx="12"/>
          </p:nvPr>
        </p:nvSpPr>
        <p:spPr/>
        <p:txBody>
          <a:bodyPr/>
          <a:lstStyle/>
          <a:p>
            <a:fld id="{A4D9412B-A6B4-4777-91E5-7C7EA95FFD2E}" type="slidenum">
              <a:rPr lang="en-US" smtClean="0"/>
              <a:t>‹#›</a:t>
            </a:fld>
            <a:endParaRPr lang="en-US"/>
          </a:p>
        </p:txBody>
      </p:sp>
    </p:spTree>
    <p:extLst>
      <p:ext uri="{BB962C8B-B14F-4D97-AF65-F5344CB8AC3E}">
        <p14:creationId xmlns:p14="http://schemas.microsoft.com/office/powerpoint/2010/main" val="16666182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D9DFF-F1B0-440E-868D-718A2DCF430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41A0E8E-B74B-4BA8-8CF7-A782D52AEF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ADAEE49-56A6-4D3A-9BE5-C23E125E390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E8A8ED7-F0C4-45F0-9CEC-6362FBD041A9}"/>
              </a:ext>
            </a:extLst>
          </p:cNvPr>
          <p:cNvSpPr>
            <a:spLocks noGrp="1"/>
          </p:cNvSpPr>
          <p:nvPr>
            <p:ph type="dt" sz="half" idx="10"/>
          </p:nvPr>
        </p:nvSpPr>
        <p:spPr/>
        <p:txBody>
          <a:bodyPr/>
          <a:lstStyle/>
          <a:p>
            <a:fld id="{2B951BAF-883D-49FC-89D3-06A1B35339DF}" type="datetimeFigureOut">
              <a:rPr lang="en-US" smtClean="0"/>
              <a:t>2/20/2024</a:t>
            </a:fld>
            <a:endParaRPr lang="en-US"/>
          </a:p>
        </p:txBody>
      </p:sp>
      <p:sp>
        <p:nvSpPr>
          <p:cNvPr id="6" name="Footer Placeholder 5">
            <a:extLst>
              <a:ext uri="{FF2B5EF4-FFF2-40B4-BE49-F238E27FC236}">
                <a16:creationId xmlns:a16="http://schemas.microsoft.com/office/drawing/2014/main" id="{595A91AE-8B75-4642-BA6A-DC4C03B3F85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DBD442-88AC-48D8-9BEC-6C78DE128B77}"/>
              </a:ext>
            </a:extLst>
          </p:cNvPr>
          <p:cNvSpPr>
            <a:spLocks noGrp="1"/>
          </p:cNvSpPr>
          <p:nvPr>
            <p:ph type="sldNum" sz="quarter" idx="12"/>
          </p:nvPr>
        </p:nvSpPr>
        <p:spPr/>
        <p:txBody>
          <a:bodyPr/>
          <a:lstStyle/>
          <a:p>
            <a:fld id="{A4D9412B-A6B4-4777-91E5-7C7EA95FFD2E}" type="slidenum">
              <a:rPr lang="en-US" smtClean="0"/>
              <a:t>‹#›</a:t>
            </a:fld>
            <a:endParaRPr lang="en-US"/>
          </a:p>
        </p:txBody>
      </p:sp>
    </p:spTree>
    <p:extLst>
      <p:ext uri="{BB962C8B-B14F-4D97-AF65-F5344CB8AC3E}">
        <p14:creationId xmlns:p14="http://schemas.microsoft.com/office/powerpoint/2010/main" val="21524073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04685-9303-496B-A86A-506335CBFE5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854A7C7-69D4-4654-BC2C-01D5FECB03D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84DC432-3A10-4583-90A6-D89541FB574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D0D8A92-194A-4CA2-A5D4-F4857BC3863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D5BDCFD-AB82-4BE1-8F35-156BE95B5CE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03300CF-665C-4D81-9E3B-2A38B63BC0F3}"/>
              </a:ext>
            </a:extLst>
          </p:cNvPr>
          <p:cNvSpPr>
            <a:spLocks noGrp="1"/>
          </p:cNvSpPr>
          <p:nvPr>
            <p:ph type="dt" sz="half" idx="10"/>
          </p:nvPr>
        </p:nvSpPr>
        <p:spPr/>
        <p:txBody>
          <a:bodyPr/>
          <a:lstStyle/>
          <a:p>
            <a:fld id="{2B951BAF-883D-49FC-89D3-06A1B35339DF}" type="datetimeFigureOut">
              <a:rPr lang="en-US" smtClean="0"/>
              <a:t>2/20/2024</a:t>
            </a:fld>
            <a:endParaRPr lang="en-US"/>
          </a:p>
        </p:txBody>
      </p:sp>
      <p:sp>
        <p:nvSpPr>
          <p:cNvPr id="8" name="Footer Placeholder 7">
            <a:extLst>
              <a:ext uri="{FF2B5EF4-FFF2-40B4-BE49-F238E27FC236}">
                <a16:creationId xmlns:a16="http://schemas.microsoft.com/office/drawing/2014/main" id="{4821DFEF-A7F1-4E5A-9307-12B7325F843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FA5D9BD-9DA0-447C-BF1A-ED5C27460982}"/>
              </a:ext>
            </a:extLst>
          </p:cNvPr>
          <p:cNvSpPr>
            <a:spLocks noGrp="1"/>
          </p:cNvSpPr>
          <p:nvPr>
            <p:ph type="sldNum" sz="quarter" idx="12"/>
          </p:nvPr>
        </p:nvSpPr>
        <p:spPr/>
        <p:txBody>
          <a:bodyPr/>
          <a:lstStyle/>
          <a:p>
            <a:fld id="{A4D9412B-A6B4-4777-91E5-7C7EA95FFD2E}" type="slidenum">
              <a:rPr lang="en-US" smtClean="0"/>
              <a:t>‹#›</a:t>
            </a:fld>
            <a:endParaRPr lang="en-US"/>
          </a:p>
        </p:txBody>
      </p:sp>
    </p:spTree>
    <p:extLst>
      <p:ext uri="{BB962C8B-B14F-4D97-AF65-F5344CB8AC3E}">
        <p14:creationId xmlns:p14="http://schemas.microsoft.com/office/powerpoint/2010/main" val="2042370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C28B8-4171-4B41-B054-B6EB932E84D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72069ED-479F-4CFF-82A6-9C94B410F87F}"/>
              </a:ext>
            </a:extLst>
          </p:cNvPr>
          <p:cNvSpPr>
            <a:spLocks noGrp="1"/>
          </p:cNvSpPr>
          <p:nvPr>
            <p:ph type="dt" sz="half" idx="10"/>
          </p:nvPr>
        </p:nvSpPr>
        <p:spPr/>
        <p:txBody>
          <a:bodyPr/>
          <a:lstStyle/>
          <a:p>
            <a:fld id="{2B951BAF-883D-49FC-89D3-06A1B35339DF}" type="datetimeFigureOut">
              <a:rPr lang="en-US" smtClean="0"/>
              <a:t>2/20/2024</a:t>
            </a:fld>
            <a:endParaRPr lang="en-US"/>
          </a:p>
        </p:txBody>
      </p:sp>
      <p:sp>
        <p:nvSpPr>
          <p:cNvPr id="4" name="Footer Placeholder 3">
            <a:extLst>
              <a:ext uri="{FF2B5EF4-FFF2-40B4-BE49-F238E27FC236}">
                <a16:creationId xmlns:a16="http://schemas.microsoft.com/office/drawing/2014/main" id="{B523D246-35CF-4A24-AB90-B03D6510447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D572570-BAE2-44F2-A587-668F96BDDB22}"/>
              </a:ext>
            </a:extLst>
          </p:cNvPr>
          <p:cNvSpPr>
            <a:spLocks noGrp="1"/>
          </p:cNvSpPr>
          <p:nvPr>
            <p:ph type="sldNum" sz="quarter" idx="12"/>
          </p:nvPr>
        </p:nvSpPr>
        <p:spPr/>
        <p:txBody>
          <a:bodyPr/>
          <a:lstStyle/>
          <a:p>
            <a:fld id="{A4D9412B-A6B4-4777-91E5-7C7EA95FFD2E}" type="slidenum">
              <a:rPr lang="en-US" smtClean="0"/>
              <a:t>‹#›</a:t>
            </a:fld>
            <a:endParaRPr lang="en-US"/>
          </a:p>
        </p:txBody>
      </p:sp>
    </p:spTree>
    <p:extLst>
      <p:ext uri="{BB962C8B-B14F-4D97-AF65-F5344CB8AC3E}">
        <p14:creationId xmlns:p14="http://schemas.microsoft.com/office/powerpoint/2010/main" val="16347241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41D00DB-7DBD-47AD-8BB9-D5D35704E960}"/>
              </a:ext>
            </a:extLst>
          </p:cNvPr>
          <p:cNvSpPr>
            <a:spLocks noGrp="1"/>
          </p:cNvSpPr>
          <p:nvPr>
            <p:ph type="dt" sz="half" idx="10"/>
          </p:nvPr>
        </p:nvSpPr>
        <p:spPr/>
        <p:txBody>
          <a:bodyPr/>
          <a:lstStyle/>
          <a:p>
            <a:fld id="{2B951BAF-883D-49FC-89D3-06A1B35339DF}" type="datetimeFigureOut">
              <a:rPr lang="en-US" smtClean="0"/>
              <a:t>2/20/2024</a:t>
            </a:fld>
            <a:endParaRPr lang="en-US"/>
          </a:p>
        </p:txBody>
      </p:sp>
      <p:sp>
        <p:nvSpPr>
          <p:cNvPr id="3" name="Footer Placeholder 2">
            <a:extLst>
              <a:ext uri="{FF2B5EF4-FFF2-40B4-BE49-F238E27FC236}">
                <a16:creationId xmlns:a16="http://schemas.microsoft.com/office/drawing/2014/main" id="{8F542C78-CB5F-469E-8744-CF46F66A02C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59FCF4A-A435-4768-BB8E-817CE183E48F}"/>
              </a:ext>
            </a:extLst>
          </p:cNvPr>
          <p:cNvSpPr>
            <a:spLocks noGrp="1"/>
          </p:cNvSpPr>
          <p:nvPr>
            <p:ph type="sldNum" sz="quarter" idx="12"/>
          </p:nvPr>
        </p:nvSpPr>
        <p:spPr/>
        <p:txBody>
          <a:bodyPr/>
          <a:lstStyle/>
          <a:p>
            <a:fld id="{A4D9412B-A6B4-4777-91E5-7C7EA95FFD2E}" type="slidenum">
              <a:rPr lang="en-US" smtClean="0"/>
              <a:t>‹#›</a:t>
            </a:fld>
            <a:endParaRPr lang="en-US"/>
          </a:p>
        </p:txBody>
      </p:sp>
    </p:spTree>
    <p:extLst>
      <p:ext uri="{BB962C8B-B14F-4D97-AF65-F5344CB8AC3E}">
        <p14:creationId xmlns:p14="http://schemas.microsoft.com/office/powerpoint/2010/main" val="15228925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D0047-175C-42EA-A5BB-6EEDC15825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3F10EEA-89D1-4C12-9E06-2CA298C74AB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7629E52-BF18-4A9C-AAD7-65035A799D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6B1B150-B282-4042-B942-B2970B11A697}"/>
              </a:ext>
            </a:extLst>
          </p:cNvPr>
          <p:cNvSpPr>
            <a:spLocks noGrp="1"/>
          </p:cNvSpPr>
          <p:nvPr>
            <p:ph type="dt" sz="half" idx="10"/>
          </p:nvPr>
        </p:nvSpPr>
        <p:spPr/>
        <p:txBody>
          <a:bodyPr/>
          <a:lstStyle/>
          <a:p>
            <a:fld id="{2B951BAF-883D-49FC-89D3-06A1B35339DF}" type="datetimeFigureOut">
              <a:rPr lang="en-US" smtClean="0"/>
              <a:t>2/20/2024</a:t>
            </a:fld>
            <a:endParaRPr lang="en-US"/>
          </a:p>
        </p:txBody>
      </p:sp>
      <p:sp>
        <p:nvSpPr>
          <p:cNvPr id="6" name="Footer Placeholder 5">
            <a:extLst>
              <a:ext uri="{FF2B5EF4-FFF2-40B4-BE49-F238E27FC236}">
                <a16:creationId xmlns:a16="http://schemas.microsoft.com/office/drawing/2014/main" id="{02729F90-ADED-499F-A58E-C2B1D275FC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E232480-1580-4E32-B47E-F09B85741AE4}"/>
              </a:ext>
            </a:extLst>
          </p:cNvPr>
          <p:cNvSpPr>
            <a:spLocks noGrp="1"/>
          </p:cNvSpPr>
          <p:nvPr>
            <p:ph type="sldNum" sz="quarter" idx="12"/>
          </p:nvPr>
        </p:nvSpPr>
        <p:spPr/>
        <p:txBody>
          <a:bodyPr/>
          <a:lstStyle/>
          <a:p>
            <a:fld id="{A4D9412B-A6B4-4777-91E5-7C7EA95FFD2E}" type="slidenum">
              <a:rPr lang="en-US" smtClean="0"/>
              <a:t>‹#›</a:t>
            </a:fld>
            <a:endParaRPr lang="en-US"/>
          </a:p>
        </p:txBody>
      </p:sp>
    </p:spTree>
    <p:extLst>
      <p:ext uri="{BB962C8B-B14F-4D97-AF65-F5344CB8AC3E}">
        <p14:creationId xmlns:p14="http://schemas.microsoft.com/office/powerpoint/2010/main" val="533119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EEEFE-E01E-48E8-A61D-155DE29D1E0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44B2410-0541-4E0A-82B8-A45EF56CB0B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527D2B7-E660-4F4E-ADA9-9A2573CAF3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3BE5556-9E77-461A-8913-34AB49DE5CA8}"/>
              </a:ext>
            </a:extLst>
          </p:cNvPr>
          <p:cNvSpPr>
            <a:spLocks noGrp="1"/>
          </p:cNvSpPr>
          <p:nvPr>
            <p:ph type="dt" sz="half" idx="10"/>
          </p:nvPr>
        </p:nvSpPr>
        <p:spPr/>
        <p:txBody>
          <a:bodyPr/>
          <a:lstStyle/>
          <a:p>
            <a:fld id="{2B951BAF-883D-49FC-89D3-06A1B35339DF}" type="datetimeFigureOut">
              <a:rPr lang="en-US" smtClean="0"/>
              <a:t>2/20/2024</a:t>
            </a:fld>
            <a:endParaRPr lang="en-US"/>
          </a:p>
        </p:txBody>
      </p:sp>
      <p:sp>
        <p:nvSpPr>
          <p:cNvPr id="6" name="Footer Placeholder 5">
            <a:extLst>
              <a:ext uri="{FF2B5EF4-FFF2-40B4-BE49-F238E27FC236}">
                <a16:creationId xmlns:a16="http://schemas.microsoft.com/office/drawing/2014/main" id="{CA5164D1-301D-4680-9E4B-E1E7BFEBB3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2A88FEE-0ACC-4531-9485-FF2FB1B987B7}"/>
              </a:ext>
            </a:extLst>
          </p:cNvPr>
          <p:cNvSpPr>
            <a:spLocks noGrp="1"/>
          </p:cNvSpPr>
          <p:nvPr>
            <p:ph type="sldNum" sz="quarter" idx="12"/>
          </p:nvPr>
        </p:nvSpPr>
        <p:spPr/>
        <p:txBody>
          <a:bodyPr/>
          <a:lstStyle/>
          <a:p>
            <a:fld id="{A4D9412B-A6B4-4777-91E5-7C7EA95FFD2E}" type="slidenum">
              <a:rPr lang="en-US" smtClean="0"/>
              <a:t>‹#›</a:t>
            </a:fld>
            <a:endParaRPr lang="en-US"/>
          </a:p>
        </p:txBody>
      </p:sp>
    </p:spTree>
    <p:extLst>
      <p:ext uri="{BB962C8B-B14F-4D97-AF65-F5344CB8AC3E}">
        <p14:creationId xmlns:p14="http://schemas.microsoft.com/office/powerpoint/2010/main" val="11057635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D0E8C-24B0-41D9-8737-B4D13553670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E795BA9-7109-4A87-8E2D-79FA154F8B4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0DDF2C-AD23-42D9-B851-C9B692B25F81}"/>
              </a:ext>
            </a:extLst>
          </p:cNvPr>
          <p:cNvSpPr>
            <a:spLocks noGrp="1"/>
          </p:cNvSpPr>
          <p:nvPr>
            <p:ph type="dt" sz="half" idx="10"/>
          </p:nvPr>
        </p:nvSpPr>
        <p:spPr/>
        <p:txBody>
          <a:bodyPr/>
          <a:lstStyle/>
          <a:p>
            <a:fld id="{2B951BAF-883D-49FC-89D3-06A1B35339DF}" type="datetimeFigureOut">
              <a:rPr lang="en-US" smtClean="0"/>
              <a:t>2/20/2024</a:t>
            </a:fld>
            <a:endParaRPr lang="en-US"/>
          </a:p>
        </p:txBody>
      </p:sp>
      <p:sp>
        <p:nvSpPr>
          <p:cNvPr id="5" name="Footer Placeholder 4">
            <a:extLst>
              <a:ext uri="{FF2B5EF4-FFF2-40B4-BE49-F238E27FC236}">
                <a16:creationId xmlns:a16="http://schemas.microsoft.com/office/drawing/2014/main" id="{EB0C06AE-9B96-447A-A9D8-C33FFFEE1E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919E30-9A7C-4A49-86AE-454892B53AD3}"/>
              </a:ext>
            </a:extLst>
          </p:cNvPr>
          <p:cNvSpPr>
            <a:spLocks noGrp="1"/>
          </p:cNvSpPr>
          <p:nvPr>
            <p:ph type="sldNum" sz="quarter" idx="12"/>
          </p:nvPr>
        </p:nvSpPr>
        <p:spPr/>
        <p:txBody>
          <a:bodyPr/>
          <a:lstStyle/>
          <a:p>
            <a:fld id="{A4D9412B-A6B4-4777-91E5-7C7EA95FFD2E}" type="slidenum">
              <a:rPr lang="en-US" smtClean="0"/>
              <a:t>‹#›</a:t>
            </a:fld>
            <a:endParaRPr lang="en-US"/>
          </a:p>
        </p:txBody>
      </p:sp>
    </p:spTree>
    <p:extLst>
      <p:ext uri="{BB962C8B-B14F-4D97-AF65-F5344CB8AC3E}">
        <p14:creationId xmlns:p14="http://schemas.microsoft.com/office/powerpoint/2010/main" val="29629672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8FB98BA-2415-42D7-9E9F-55D5775C23A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0D3A9CC-044F-40EC-950B-F23D1789D75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DF034F-2445-4A19-A178-7F33743831D6}"/>
              </a:ext>
            </a:extLst>
          </p:cNvPr>
          <p:cNvSpPr>
            <a:spLocks noGrp="1"/>
          </p:cNvSpPr>
          <p:nvPr>
            <p:ph type="dt" sz="half" idx="10"/>
          </p:nvPr>
        </p:nvSpPr>
        <p:spPr/>
        <p:txBody>
          <a:bodyPr/>
          <a:lstStyle/>
          <a:p>
            <a:fld id="{2B951BAF-883D-49FC-89D3-06A1B35339DF}" type="datetimeFigureOut">
              <a:rPr lang="en-US" smtClean="0"/>
              <a:t>2/20/2024</a:t>
            </a:fld>
            <a:endParaRPr lang="en-US"/>
          </a:p>
        </p:txBody>
      </p:sp>
      <p:sp>
        <p:nvSpPr>
          <p:cNvPr id="5" name="Footer Placeholder 4">
            <a:extLst>
              <a:ext uri="{FF2B5EF4-FFF2-40B4-BE49-F238E27FC236}">
                <a16:creationId xmlns:a16="http://schemas.microsoft.com/office/drawing/2014/main" id="{469DAE6B-68B7-4942-9EEB-6A88B687E6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EE5CDB-4306-4027-BA5F-8BA6F7F442CF}"/>
              </a:ext>
            </a:extLst>
          </p:cNvPr>
          <p:cNvSpPr>
            <a:spLocks noGrp="1"/>
          </p:cNvSpPr>
          <p:nvPr>
            <p:ph type="sldNum" sz="quarter" idx="12"/>
          </p:nvPr>
        </p:nvSpPr>
        <p:spPr/>
        <p:txBody>
          <a:bodyPr/>
          <a:lstStyle/>
          <a:p>
            <a:fld id="{A4D9412B-A6B4-4777-91E5-7C7EA95FFD2E}" type="slidenum">
              <a:rPr lang="en-US" smtClean="0"/>
              <a:t>‹#›</a:t>
            </a:fld>
            <a:endParaRPr lang="en-US"/>
          </a:p>
        </p:txBody>
      </p:sp>
    </p:spTree>
    <p:extLst>
      <p:ext uri="{BB962C8B-B14F-4D97-AF65-F5344CB8AC3E}">
        <p14:creationId xmlns:p14="http://schemas.microsoft.com/office/powerpoint/2010/main" val="31396943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5C460E-AF37-4908-B4B2-2F5BA47C46E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8F5F697-2199-4D95-ABDA-848336EEC8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1DA87F-0EBC-43FC-BE4D-3E41BC1C2E4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951BAF-883D-49FC-89D3-06A1B35339DF}" type="datetimeFigureOut">
              <a:rPr lang="en-US" smtClean="0"/>
              <a:t>2/20/2024</a:t>
            </a:fld>
            <a:endParaRPr lang="en-US"/>
          </a:p>
        </p:txBody>
      </p:sp>
      <p:sp>
        <p:nvSpPr>
          <p:cNvPr id="5" name="Footer Placeholder 4">
            <a:extLst>
              <a:ext uri="{FF2B5EF4-FFF2-40B4-BE49-F238E27FC236}">
                <a16:creationId xmlns:a16="http://schemas.microsoft.com/office/drawing/2014/main" id="{E25E5F3E-6A83-4206-B950-F4710A3A7D9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31A0DEF-CFFF-4C10-A92A-BF4BD4A0A53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D9412B-A6B4-4777-91E5-7C7EA95FFD2E}" type="slidenum">
              <a:rPr lang="en-US" smtClean="0"/>
              <a:t>‹#›</a:t>
            </a:fld>
            <a:endParaRPr lang="en-US"/>
          </a:p>
        </p:txBody>
      </p:sp>
    </p:spTree>
    <p:extLst>
      <p:ext uri="{BB962C8B-B14F-4D97-AF65-F5344CB8AC3E}">
        <p14:creationId xmlns:p14="http://schemas.microsoft.com/office/powerpoint/2010/main" val="34038932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jpe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3.jpeg"/><Relationship Id="rId7" Type="http://schemas.openxmlformats.org/officeDocument/2006/relationships/diagramColors" Target="../diagrams/colors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6.xml.rels><?xml version="1.0" encoding="UTF-8" standalone="yes"?>
<Relationships xmlns="http://schemas.openxmlformats.org/package/2006/relationships"><Relationship Id="rId8" Type="http://schemas.microsoft.com/office/2007/relationships/diagramDrawing" Target="../diagrams/drawing3.xml"/><Relationship Id="rId13" Type="http://schemas.microsoft.com/office/2007/relationships/diagramDrawing" Target="../diagrams/drawing4.xml"/><Relationship Id="rId3" Type="http://schemas.openxmlformats.org/officeDocument/2006/relationships/image" Target="../media/image3.jpeg"/><Relationship Id="rId7" Type="http://schemas.openxmlformats.org/officeDocument/2006/relationships/diagramColors" Target="../diagrams/colors3.xml"/><Relationship Id="rId12" Type="http://schemas.openxmlformats.org/officeDocument/2006/relationships/diagramColors" Target="../diagrams/colors4.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3.xml"/><Relationship Id="rId11" Type="http://schemas.openxmlformats.org/officeDocument/2006/relationships/diagramQuickStyle" Target="../diagrams/quickStyle4.xml"/><Relationship Id="rId5" Type="http://schemas.openxmlformats.org/officeDocument/2006/relationships/diagramLayout" Target="../diagrams/layout3.xml"/><Relationship Id="rId10" Type="http://schemas.openxmlformats.org/officeDocument/2006/relationships/diagramLayout" Target="../diagrams/layout4.xml"/><Relationship Id="rId4" Type="http://schemas.openxmlformats.org/officeDocument/2006/relationships/diagramData" Target="../diagrams/data3.xml"/><Relationship Id="rId9" Type="http://schemas.openxmlformats.org/officeDocument/2006/relationships/diagramData" Target="../diagrams/data4.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3.jpeg"/><Relationship Id="rId7" Type="http://schemas.openxmlformats.org/officeDocument/2006/relationships/diagramColors" Target="../diagrams/colors5.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9.xml.rels><?xml version="1.0" encoding="UTF-8" standalone="yes"?>
<Relationships xmlns="http://schemas.openxmlformats.org/package/2006/relationships"><Relationship Id="rId8" Type="http://schemas.openxmlformats.org/officeDocument/2006/relationships/diagramQuickStyle" Target="../diagrams/quickStyle6.xml"/><Relationship Id="rId3" Type="http://schemas.microsoft.com/office/2018/10/relationships/comments" Target="../comments/modernComment_13B_BE870392.xml"/><Relationship Id="rId7" Type="http://schemas.openxmlformats.org/officeDocument/2006/relationships/diagramLayout" Target="../diagrams/layout6.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Data" Target="../diagrams/data6.xml"/><Relationship Id="rId5" Type="http://schemas.openxmlformats.org/officeDocument/2006/relationships/image" Target="../media/image11.png"/><Relationship Id="rId10" Type="http://schemas.microsoft.com/office/2007/relationships/diagramDrawing" Target="../diagrams/drawing6.xml"/><Relationship Id="rId4" Type="http://schemas.openxmlformats.org/officeDocument/2006/relationships/image" Target="../media/image3.jpeg"/><Relationship Id="rId9" Type="http://schemas.openxmlformats.org/officeDocument/2006/relationships/diagramColors" Target="../diagrams/colors6.xml"/></Relationships>
</file>

<file path=ppt/slides/_rels/slide10.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3.jpeg"/><Relationship Id="rId7" Type="http://schemas.openxmlformats.org/officeDocument/2006/relationships/diagramColors" Target="../diagrams/colors7.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QuickStyle" Target="../diagrams/quickStyle7.xml"/><Relationship Id="rId5" Type="http://schemas.openxmlformats.org/officeDocument/2006/relationships/diagramLayout" Target="../diagrams/layout7.xml"/><Relationship Id="rId10" Type="http://schemas.openxmlformats.org/officeDocument/2006/relationships/image" Target="../media/image13.png"/><Relationship Id="rId4" Type="http://schemas.openxmlformats.org/officeDocument/2006/relationships/diagramData" Target="../diagrams/data7.xml"/><Relationship Id="rId9" Type="http://schemas.openxmlformats.org/officeDocument/2006/relationships/image" Target="../media/image12.png"/></Relationships>
</file>

<file path=ppt/slides/_rels/slide11.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image" Target="../media/image3.jpeg"/><Relationship Id="rId7" Type="http://schemas.openxmlformats.org/officeDocument/2006/relationships/diagramColors" Target="../diagrams/colors8.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QuickStyle" Target="../diagrams/quickStyle8.xml"/><Relationship Id="rId5" Type="http://schemas.openxmlformats.org/officeDocument/2006/relationships/diagramLayout" Target="../diagrams/layout8.xml"/><Relationship Id="rId10" Type="http://schemas.openxmlformats.org/officeDocument/2006/relationships/image" Target="../media/image15.png"/><Relationship Id="rId4" Type="http://schemas.openxmlformats.org/officeDocument/2006/relationships/diagramData" Target="../diagrams/data8.xml"/><Relationship Id="rId9" Type="http://schemas.openxmlformats.org/officeDocument/2006/relationships/image" Target="../media/image14.png"/></Relationships>
</file>

<file path=ppt/slides/_rels/slide12.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3.jpeg"/><Relationship Id="rId7" Type="http://schemas.openxmlformats.org/officeDocument/2006/relationships/diagramColors" Target="../diagrams/colors9.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QuickStyle" Target="../diagrams/quickStyle9.xml"/><Relationship Id="rId5" Type="http://schemas.openxmlformats.org/officeDocument/2006/relationships/diagramLayout" Target="../diagrams/layout9.xml"/><Relationship Id="rId10" Type="http://schemas.openxmlformats.org/officeDocument/2006/relationships/image" Target="../media/image17.png"/><Relationship Id="rId4" Type="http://schemas.openxmlformats.org/officeDocument/2006/relationships/diagramData" Target="../diagrams/data9.xml"/><Relationship Id="rId9" Type="http://schemas.openxmlformats.org/officeDocument/2006/relationships/image" Target="../media/image16.png"/></Relationships>
</file>

<file path=ppt/slides/_rels/slide13.xml.rels><?xml version="1.0" encoding="UTF-8" standalone="yes"?>
<Relationships xmlns="http://schemas.openxmlformats.org/package/2006/relationships"><Relationship Id="rId8" Type="http://schemas.microsoft.com/office/2007/relationships/diagramDrawing" Target="../diagrams/drawing10.xml"/><Relationship Id="rId3" Type="http://schemas.openxmlformats.org/officeDocument/2006/relationships/image" Target="../media/image3.jpeg"/><Relationship Id="rId7" Type="http://schemas.openxmlformats.org/officeDocument/2006/relationships/diagramColors" Target="../diagrams/colors10.xml"/><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diagramQuickStyle" Target="../diagrams/quickStyle10.xml"/><Relationship Id="rId5" Type="http://schemas.openxmlformats.org/officeDocument/2006/relationships/diagramLayout" Target="../diagrams/layout10.xml"/><Relationship Id="rId4" Type="http://schemas.openxmlformats.org/officeDocument/2006/relationships/diagramData" Target="../diagrams/data10.xml"/></Relationships>
</file>

<file path=ppt/slides/_rels/slide14.xml.rels><?xml version="1.0" encoding="UTF-8" standalone="yes"?>
<Relationships xmlns="http://schemas.openxmlformats.org/package/2006/relationships"><Relationship Id="rId8" Type="http://schemas.openxmlformats.org/officeDocument/2006/relationships/diagramLayout" Target="../diagrams/layout11.xml"/><Relationship Id="rId3" Type="http://schemas.openxmlformats.org/officeDocument/2006/relationships/hyperlink" Target="https://3.basecamp.com/3164497/projects/1313556" TargetMode="External"/><Relationship Id="rId7" Type="http://schemas.openxmlformats.org/officeDocument/2006/relationships/diagramData" Target="../diagrams/data11.xml"/><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3.jpeg"/><Relationship Id="rId11" Type="http://schemas.microsoft.com/office/2007/relationships/diagramDrawing" Target="../diagrams/drawing11.xml"/><Relationship Id="rId5" Type="http://schemas.openxmlformats.org/officeDocument/2006/relationships/hyperlink" Target="https://naccho.realmagnet.land/corha-correspondence-newsletter" TargetMode="External"/><Relationship Id="rId10" Type="http://schemas.openxmlformats.org/officeDocument/2006/relationships/diagramColors" Target="../diagrams/colors11.xml"/><Relationship Id="rId4" Type="http://schemas.openxmlformats.org/officeDocument/2006/relationships/hyperlink" Target="https://www.corha.org/" TargetMode="External"/><Relationship Id="rId9" Type="http://schemas.openxmlformats.org/officeDocument/2006/relationships/diagramQuickStyle" Target="../diagrams/quickStyle11.xml"/></Relationships>
</file>

<file path=ppt/slides/_rels/slide15.xml.rels><?xml version="1.0" encoding="UTF-8" standalone="yes"?>
<Relationships xmlns="http://schemas.openxmlformats.org/package/2006/relationships"><Relationship Id="rId8" Type="http://schemas.openxmlformats.org/officeDocument/2006/relationships/hyperlink" Target="https://3.basecamp.com/3164497/buckets/1313556/vaults/535953054" TargetMode="External"/><Relationship Id="rId13" Type="http://schemas.openxmlformats.org/officeDocument/2006/relationships/diagramColors" Target="../diagrams/colors12.xml"/><Relationship Id="rId3" Type="http://schemas.microsoft.com/office/2018/10/relationships/comments" Target="../comments/modernComment_12D_ADE371DE.xml"/><Relationship Id="rId7" Type="http://schemas.openxmlformats.org/officeDocument/2006/relationships/hyperlink" Target="https://3.basecamp.com/3164497/buckets/1313556/uploads/1803523780" TargetMode="External"/><Relationship Id="rId12" Type="http://schemas.openxmlformats.org/officeDocument/2006/relationships/diagramQuickStyle" Target="../diagrams/quickStyle12.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hyperlink" Target="https://www.corha.org/corha-governance-committee-members/strategies/" TargetMode="External"/><Relationship Id="rId11" Type="http://schemas.openxmlformats.org/officeDocument/2006/relationships/diagramLayout" Target="../diagrams/layout12.xml"/><Relationship Id="rId5" Type="http://schemas.openxmlformats.org/officeDocument/2006/relationships/hyperlink" Target="https://3.basecamp.com/3164497/buckets/1313556/vaults/6980278864" TargetMode="External"/><Relationship Id="rId10" Type="http://schemas.openxmlformats.org/officeDocument/2006/relationships/diagramData" Target="../diagrams/data12.xml"/><Relationship Id="rId4" Type="http://schemas.openxmlformats.org/officeDocument/2006/relationships/hyperlink" Target="https://www.corha.org/corha-governance-committee-members/bylaws-and-operating-guidance/" TargetMode="External"/><Relationship Id="rId9" Type="http://schemas.openxmlformats.org/officeDocument/2006/relationships/image" Target="../media/image3.jpeg"/><Relationship Id="rId14" Type="http://schemas.microsoft.com/office/2007/relationships/diagramDrawing" Target="../diagrams/drawing12.xml"/></Relationships>
</file>

<file path=ppt/slides/_rels/slide16.xml.rels><?xml version="1.0" encoding="UTF-8" standalone="yes"?>
<Relationships xmlns="http://schemas.openxmlformats.org/package/2006/relationships"><Relationship Id="rId8" Type="http://schemas.openxmlformats.org/officeDocument/2006/relationships/diagramColors" Target="../diagrams/colors13.xml"/><Relationship Id="rId3" Type="http://schemas.microsoft.com/office/2018/10/relationships/comments" Target="../comments/modernComment_12B_CE189494.xml"/><Relationship Id="rId7" Type="http://schemas.openxmlformats.org/officeDocument/2006/relationships/diagramQuickStyle" Target="../diagrams/quickStyle13.xml"/><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diagramLayout" Target="../diagrams/layout13.xml"/><Relationship Id="rId5" Type="http://schemas.openxmlformats.org/officeDocument/2006/relationships/diagramData" Target="../diagrams/data13.xml"/><Relationship Id="rId4" Type="http://schemas.openxmlformats.org/officeDocument/2006/relationships/image" Target="../media/image3.jpeg"/><Relationship Id="rId9" Type="http://schemas.microsoft.com/office/2007/relationships/diagramDrawing" Target="../diagrams/drawing13.xml"/></Relationships>
</file>

<file path=ppt/slides/_rels/slide17.xml.rels><?xml version="1.0" encoding="UTF-8" standalone="yes"?>
<Relationships xmlns="http://schemas.openxmlformats.org/package/2006/relationships"><Relationship Id="rId8" Type="http://schemas.microsoft.com/office/2007/relationships/diagramDrawing" Target="../diagrams/drawing14.xml"/><Relationship Id="rId3" Type="http://schemas.openxmlformats.org/officeDocument/2006/relationships/image" Target="../media/image3.jpeg"/><Relationship Id="rId7" Type="http://schemas.openxmlformats.org/officeDocument/2006/relationships/diagramColors" Target="../diagrams/colors14.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QuickStyle" Target="../diagrams/quickStyle14.xml"/><Relationship Id="rId5" Type="http://schemas.openxmlformats.org/officeDocument/2006/relationships/diagramLayout" Target="../diagrams/layout14.xml"/><Relationship Id="rId4" Type="http://schemas.openxmlformats.org/officeDocument/2006/relationships/diagramData" Target="../diagrams/data14.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BFAECF8-EFB2-4A23-BA5F-F1B06495F16D}"/>
              </a:ext>
            </a:extLst>
          </p:cNvPr>
          <p:cNvPicPr>
            <a:picLocks noChangeAspect="1"/>
          </p:cNvPicPr>
          <p:nvPr/>
        </p:nvPicPr>
        <p:blipFill rotWithShape="1">
          <a:blip r:embed="rId3">
            <a:extLst>
              <a:ext uri="{28A0092B-C50C-407E-A947-70E740481C1C}">
                <a14:useLocalDpi xmlns:a14="http://schemas.microsoft.com/office/drawing/2010/main" val="0"/>
              </a:ext>
            </a:extLst>
          </a:blip>
          <a:srcRect l="1" r="775"/>
          <a:stretch/>
        </p:blipFill>
        <p:spPr>
          <a:xfrm>
            <a:off x="0" y="682374"/>
            <a:ext cx="6395049" cy="6175625"/>
          </a:xfrm>
          <a:prstGeom prst="rect">
            <a:avLst/>
          </a:prstGeom>
        </p:spPr>
      </p:pic>
      <p:pic>
        <p:nvPicPr>
          <p:cNvPr id="5" name="Picture 4">
            <a:extLst>
              <a:ext uri="{FF2B5EF4-FFF2-40B4-BE49-F238E27FC236}">
                <a16:creationId xmlns:a16="http://schemas.microsoft.com/office/drawing/2014/main" id="{22708BBD-2BA0-47CD-AACC-7C79F5F9EB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34892" y="423569"/>
            <a:ext cx="7107754" cy="1776939"/>
          </a:xfrm>
          <a:prstGeom prst="rect">
            <a:avLst/>
          </a:prstGeom>
        </p:spPr>
      </p:pic>
      <p:sp>
        <p:nvSpPr>
          <p:cNvPr id="8" name="TextBox 7">
            <a:extLst>
              <a:ext uri="{FF2B5EF4-FFF2-40B4-BE49-F238E27FC236}">
                <a16:creationId xmlns:a16="http://schemas.microsoft.com/office/drawing/2014/main" id="{1DF813BA-C466-4570-87CF-FB6A447E952D}"/>
              </a:ext>
            </a:extLst>
          </p:cNvPr>
          <p:cNvSpPr txBox="1"/>
          <p:nvPr/>
        </p:nvSpPr>
        <p:spPr>
          <a:xfrm>
            <a:off x="3651194" y="2346583"/>
            <a:ext cx="11214340" cy="209288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3296D2"/>
                </a:solidFill>
                <a:effectLst/>
                <a:uLnTx/>
                <a:uFillTx/>
                <a:latin typeface="Calibri" panose="020F0502020204030204"/>
                <a:ea typeface="+mn-ea"/>
                <a:cs typeface="+mn-cs"/>
              </a:rPr>
              <a:t>C</a:t>
            </a:r>
            <a:r>
              <a:rPr kumimoji="0" lang="en-US" sz="3200" b="0" i="0" u="none" strike="noStrike" kern="1200" cap="none" spc="0" normalizeH="0" baseline="0" noProof="0" dirty="0">
                <a:ln>
                  <a:noFill/>
                </a:ln>
                <a:solidFill>
                  <a:srgbClr val="1D2F40"/>
                </a:solidFill>
                <a:effectLst/>
                <a:uLnTx/>
                <a:uFillTx/>
                <a:latin typeface="Calibri" panose="020F0502020204030204"/>
                <a:ea typeface="+mn-ea"/>
                <a:cs typeface="+mn-cs"/>
              </a:rPr>
              <a:t>ouncil for </a:t>
            </a:r>
            <a:r>
              <a:rPr kumimoji="0" lang="en-US" sz="3200" b="0" i="0" u="none" strike="noStrike" kern="1200" cap="none" spc="0" normalizeH="0" baseline="0" noProof="0" dirty="0">
                <a:ln>
                  <a:noFill/>
                </a:ln>
                <a:solidFill>
                  <a:srgbClr val="3296D2"/>
                </a:solidFill>
                <a:effectLst/>
                <a:uLnTx/>
                <a:uFillTx/>
                <a:latin typeface="Calibri" panose="020F0502020204030204"/>
                <a:ea typeface="+mn-ea"/>
                <a:cs typeface="+mn-cs"/>
              </a:rPr>
              <a:t>O</a:t>
            </a:r>
            <a:r>
              <a:rPr kumimoji="0" lang="en-US" sz="3200" b="0" i="0" u="none" strike="noStrike" kern="1200" cap="none" spc="0" normalizeH="0" baseline="0" noProof="0" dirty="0">
                <a:ln>
                  <a:noFill/>
                </a:ln>
                <a:solidFill>
                  <a:srgbClr val="1D2F40"/>
                </a:solidFill>
                <a:effectLst/>
                <a:uLnTx/>
                <a:uFillTx/>
                <a:latin typeface="Calibri" panose="020F0502020204030204"/>
                <a:ea typeface="+mn-ea"/>
                <a:cs typeface="+mn-cs"/>
              </a:rPr>
              <a:t>utbreak</a:t>
            </a:r>
            <a:r>
              <a:rPr kumimoji="0" lang="en-US" sz="3200" b="0" i="0" u="none" strike="noStrike" kern="1200" cap="none" spc="0" normalizeH="0" baseline="0" noProof="0" dirty="0">
                <a:ln>
                  <a:noFill/>
                </a:ln>
                <a:solidFill>
                  <a:srgbClr val="3296D2"/>
                </a:solidFill>
                <a:effectLst/>
                <a:uLnTx/>
                <a:uFillTx/>
                <a:latin typeface="Calibri" panose="020F0502020204030204"/>
                <a:ea typeface="+mn-ea"/>
                <a:cs typeface="+mn-cs"/>
              </a:rPr>
              <a:t> R</a:t>
            </a:r>
            <a:r>
              <a:rPr kumimoji="0" lang="en-US" sz="3200" b="0" i="0" u="none" strike="noStrike" kern="1200" cap="none" spc="0" normalizeH="0" baseline="0" noProof="0" dirty="0">
                <a:ln>
                  <a:noFill/>
                </a:ln>
                <a:solidFill>
                  <a:srgbClr val="1D2F40"/>
                </a:solidFill>
                <a:effectLst/>
                <a:uLnTx/>
                <a:uFillTx/>
                <a:latin typeface="Calibri" panose="020F0502020204030204"/>
                <a:ea typeface="+mn-ea"/>
                <a:cs typeface="+mn-cs"/>
              </a:rPr>
              <a:t>esponse: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3296D2"/>
                </a:solidFill>
                <a:effectLst/>
                <a:uLnTx/>
                <a:uFillTx/>
                <a:latin typeface="Calibri" panose="020F0502020204030204"/>
                <a:ea typeface="+mn-ea"/>
                <a:cs typeface="+mn-cs"/>
              </a:rPr>
              <a:t>H</a:t>
            </a:r>
            <a:r>
              <a:rPr kumimoji="0" lang="en-US" sz="3200" b="0" i="0" u="none" strike="noStrike" kern="1200" cap="none" spc="0" normalizeH="0" baseline="0" noProof="0" dirty="0">
                <a:ln>
                  <a:noFill/>
                </a:ln>
                <a:solidFill>
                  <a:srgbClr val="1D2F40"/>
                </a:solidFill>
                <a:effectLst/>
                <a:uLnTx/>
                <a:uFillTx/>
                <a:latin typeface="Calibri" panose="020F0502020204030204"/>
                <a:ea typeface="+mn-ea"/>
                <a:cs typeface="+mn-cs"/>
              </a:rPr>
              <a:t>ealthcare-Associated Infections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3296D2"/>
                </a:solidFill>
                <a:effectLst/>
                <a:uLnTx/>
                <a:uFillTx/>
                <a:latin typeface="Calibri" panose="020F0502020204030204"/>
                <a:ea typeface="+mn-ea"/>
                <a:cs typeface="+mn-cs"/>
              </a:rPr>
              <a:t>A</a:t>
            </a:r>
            <a:r>
              <a:rPr kumimoji="0" lang="en-US" sz="3200" b="0" i="0" u="none" strike="noStrike" kern="1200" cap="none" spc="0" normalizeH="0" baseline="0" noProof="0" dirty="0">
                <a:ln>
                  <a:noFill/>
                </a:ln>
                <a:solidFill>
                  <a:srgbClr val="1D2F40"/>
                </a:solidFill>
                <a:effectLst/>
                <a:uLnTx/>
                <a:uFillTx/>
                <a:latin typeface="Calibri" panose="020F0502020204030204"/>
                <a:ea typeface="+mn-ea"/>
                <a:cs typeface="+mn-cs"/>
              </a:rPr>
              <a:t>ntimicrobial-Resistant Pathogens</a:t>
            </a:r>
          </a:p>
          <a:p>
            <a:pPr marL="0" marR="0" lvl="0" indent="0" algn="ctr" defTabSz="914400" rtl="0" eaLnBrk="1" fontAlgn="auto" latinLnBrk="0" hangingPunct="1">
              <a:lnSpc>
                <a:spcPct val="100000"/>
              </a:lnSpc>
              <a:spcBef>
                <a:spcPts val="1200"/>
              </a:spcBef>
              <a:spcAft>
                <a:spcPts val="0"/>
              </a:spcAft>
              <a:buClrTx/>
              <a:buSzTx/>
              <a:buFontTx/>
              <a:buNone/>
              <a:tabLst/>
              <a:defRPr/>
            </a:pPr>
            <a:r>
              <a:rPr lang="en-US" sz="2400" b="1" dirty="0">
                <a:solidFill>
                  <a:srgbClr val="1D2F40"/>
                </a:solidFill>
                <a:latin typeface="Calibri" panose="020F0502020204030204"/>
              </a:rPr>
              <a:t>Winter 2024 New Member Orientation</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ubtitle 1">
            <a:extLst>
              <a:ext uri="{FF2B5EF4-FFF2-40B4-BE49-F238E27FC236}">
                <a16:creationId xmlns:a16="http://schemas.microsoft.com/office/drawing/2014/main" id="{98275F16-B47D-4A27-B79C-A089CC35E984}"/>
              </a:ext>
            </a:extLst>
          </p:cNvPr>
          <p:cNvSpPr>
            <a:spLocks noGrp="1"/>
          </p:cNvSpPr>
          <p:nvPr>
            <p:ph type="subTitle" idx="1"/>
          </p:nvPr>
        </p:nvSpPr>
        <p:spPr>
          <a:xfrm>
            <a:off x="4686364" y="4743906"/>
            <a:ext cx="9144000" cy="1655762"/>
          </a:xfrm>
        </p:spPr>
        <p:txBody>
          <a:bodyPr>
            <a:normAutofit/>
          </a:bodyPr>
          <a:lstStyle/>
          <a:p>
            <a:r>
              <a:rPr lang="en-US" sz="2000" dirty="0"/>
              <a:t>Will Fritch, MPH</a:t>
            </a:r>
          </a:p>
          <a:p>
            <a:r>
              <a:rPr lang="en-US" sz="2000" dirty="0"/>
              <a:t>Senior Program Analyst, CSTE</a:t>
            </a:r>
          </a:p>
          <a:p>
            <a:r>
              <a:rPr lang="en-US" sz="2000" dirty="0"/>
              <a:t>CORHA Support Staff</a:t>
            </a:r>
          </a:p>
          <a:p>
            <a:r>
              <a:rPr lang="en-US" sz="2000" dirty="0"/>
              <a:t>Date of Presentation</a:t>
            </a:r>
          </a:p>
          <a:p>
            <a:endParaRPr lang="en-US" dirty="0"/>
          </a:p>
        </p:txBody>
      </p:sp>
    </p:spTree>
    <p:extLst>
      <p:ext uri="{BB962C8B-B14F-4D97-AF65-F5344CB8AC3E}">
        <p14:creationId xmlns:p14="http://schemas.microsoft.com/office/powerpoint/2010/main" val="8077748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3296D2"/>
                </a:solidFill>
              </a:rPr>
              <a:t>Orientation Outline</a:t>
            </a:r>
          </a:p>
        </p:txBody>
      </p:sp>
      <p:sp>
        <p:nvSpPr>
          <p:cNvPr id="3" name="Content Placeholder 2"/>
          <p:cNvSpPr>
            <a:spLocks noGrp="1"/>
          </p:cNvSpPr>
          <p:nvPr>
            <p:ph idx="1"/>
          </p:nvPr>
        </p:nvSpPr>
        <p:spPr>
          <a:xfrm>
            <a:off x="838200" y="1589898"/>
            <a:ext cx="9313506" cy="4351338"/>
          </a:xfrm>
        </p:spPr>
        <p:txBody>
          <a:bodyPr>
            <a:normAutofit/>
          </a:bodyPr>
          <a:lstStyle/>
          <a:p>
            <a:pPr marL="742950" indent="-742950">
              <a:buFont typeface="+mj-lt"/>
              <a:buAutoNum type="arabicPeriod"/>
            </a:pPr>
            <a:r>
              <a:rPr lang="en-US" dirty="0"/>
              <a:t>High-level Overview</a:t>
            </a:r>
          </a:p>
          <a:p>
            <a:pPr marL="742950" indent="-742950">
              <a:buFont typeface="+mj-lt"/>
              <a:buAutoNum type="arabicPeriod"/>
            </a:pPr>
            <a:r>
              <a:rPr lang="en-US" dirty="0"/>
              <a:t>Organization &amp; Structure</a:t>
            </a:r>
          </a:p>
          <a:p>
            <a:pPr marL="742950" indent="-742950">
              <a:buFont typeface="+mj-lt"/>
              <a:buAutoNum type="arabicPeriod"/>
            </a:pPr>
            <a:r>
              <a:rPr lang="en-US" dirty="0"/>
              <a:t>Strategic Map &amp; Activities</a:t>
            </a:r>
          </a:p>
          <a:p>
            <a:pPr marL="742950" indent="-742950">
              <a:buFont typeface="+mj-lt"/>
              <a:buAutoNum type="arabicPeriod"/>
            </a:pPr>
            <a:r>
              <a:rPr lang="en-US" dirty="0"/>
              <a:t>Resources</a:t>
            </a:r>
          </a:p>
          <a:p>
            <a:pPr marL="742950" indent="-742950">
              <a:buFont typeface="+mj-lt"/>
              <a:buAutoNum type="arabicPeriod"/>
            </a:pPr>
            <a:r>
              <a:rPr lang="en-US" dirty="0"/>
              <a:t>Looking Forward</a:t>
            </a:r>
          </a:p>
        </p:txBody>
      </p:sp>
      <p:pic>
        <p:nvPicPr>
          <p:cNvPr id="4" name="Picture 3">
            <a:extLst>
              <a:ext uri="{FF2B5EF4-FFF2-40B4-BE49-F238E27FC236}">
                <a16:creationId xmlns:a16="http://schemas.microsoft.com/office/drawing/2014/main" id="{34A8E0AC-6032-4FBF-BA74-D6038DDF034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806144" y="5462140"/>
            <a:ext cx="1224830" cy="1224830"/>
          </a:xfrm>
          <a:prstGeom prst="rect">
            <a:avLst/>
          </a:prstGeom>
        </p:spPr>
      </p:pic>
    </p:spTree>
    <p:extLst>
      <p:ext uri="{BB962C8B-B14F-4D97-AF65-F5344CB8AC3E}">
        <p14:creationId xmlns:p14="http://schemas.microsoft.com/office/powerpoint/2010/main" val="39851265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3296D2"/>
                </a:solidFill>
              </a:rPr>
              <a:t>What is CORHA?</a:t>
            </a:r>
          </a:p>
        </p:txBody>
      </p:sp>
      <p:sp>
        <p:nvSpPr>
          <p:cNvPr id="3" name="Content Placeholder 2"/>
          <p:cNvSpPr>
            <a:spLocks noGrp="1"/>
          </p:cNvSpPr>
          <p:nvPr>
            <p:ph idx="1"/>
          </p:nvPr>
        </p:nvSpPr>
        <p:spPr>
          <a:xfrm>
            <a:off x="838200" y="1589898"/>
            <a:ext cx="9313506" cy="4351338"/>
          </a:xfrm>
        </p:spPr>
        <p:txBody>
          <a:bodyPr>
            <a:normAutofit/>
          </a:bodyPr>
          <a:lstStyle/>
          <a:p>
            <a:pPr marL="0" indent="0">
              <a:buNone/>
            </a:pPr>
            <a:r>
              <a:rPr lang="en-US" dirty="0"/>
              <a:t>A collaboration of 9 member organizations working to improve HAI/AR outbreak detection, investigation, control and prevention. </a:t>
            </a:r>
          </a:p>
          <a:p>
            <a:r>
              <a:rPr lang="en-US" sz="2400" dirty="0"/>
              <a:t>CORHA operates at the intersection of public health and healthcare</a:t>
            </a:r>
          </a:p>
          <a:p>
            <a:r>
              <a:rPr lang="en-US" sz="2400" dirty="0"/>
              <a:t>CORHA is not a federal advisory committee</a:t>
            </a:r>
          </a:p>
          <a:p>
            <a:endParaRPr lang="en-US" dirty="0"/>
          </a:p>
        </p:txBody>
      </p:sp>
      <p:pic>
        <p:nvPicPr>
          <p:cNvPr id="4" name="Picture 3">
            <a:extLst>
              <a:ext uri="{FF2B5EF4-FFF2-40B4-BE49-F238E27FC236}">
                <a16:creationId xmlns:a16="http://schemas.microsoft.com/office/drawing/2014/main" id="{34A8E0AC-6032-4FBF-BA74-D6038DDF034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806144" y="5462140"/>
            <a:ext cx="1224830" cy="1224830"/>
          </a:xfrm>
          <a:prstGeom prst="rect">
            <a:avLst/>
          </a:prstGeom>
        </p:spPr>
      </p:pic>
      <p:graphicFrame>
        <p:nvGraphicFramePr>
          <p:cNvPr id="6" name="Diagram 5">
            <a:extLst>
              <a:ext uri="{FF2B5EF4-FFF2-40B4-BE49-F238E27FC236}">
                <a16:creationId xmlns:a16="http://schemas.microsoft.com/office/drawing/2014/main" id="{40AA5031-FA29-1C93-8418-BCA1A8AD7DEC}"/>
              </a:ext>
            </a:extLst>
          </p:cNvPr>
          <p:cNvGraphicFramePr/>
          <p:nvPr>
            <p:extLst>
              <p:ext uri="{D42A27DB-BD31-4B8C-83A1-F6EECF244321}">
                <p14:modId xmlns:p14="http://schemas.microsoft.com/office/powerpoint/2010/main" val="2942693452"/>
              </p:ext>
            </p:extLst>
          </p:nvPr>
        </p:nvGraphicFramePr>
        <p:xfrm>
          <a:off x="161026" y="6074555"/>
          <a:ext cx="8776446" cy="91754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9816679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03D107AE-44F0-7399-7A12-24B0486E1A08}"/>
              </a:ext>
            </a:extLst>
          </p:cNvPr>
          <p:cNvPicPr>
            <a:picLocks noChangeAspect="1"/>
          </p:cNvPicPr>
          <p:nvPr/>
        </p:nvPicPr>
        <p:blipFill>
          <a:blip r:embed="rId3"/>
          <a:stretch>
            <a:fillRect/>
          </a:stretch>
        </p:blipFill>
        <p:spPr>
          <a:xfrm>
            <a:off x="89845" y="0"/>
            <a:ext cx="12012311" cy="6858000"/>
          </a:xfrm>
          <a:prstGeom prst="rect">
            <a:avLst/>
          </a:prstGeom>
        </p:spPr>
      </p:pic>
      <p:pic>
        <p:nvPicPr>
          <p:cNvPr id="15" name="Picture 14">
            <a:extLst>
              <a:ext uri="{FF2B5EF4-FFF2-40B4-BE49-F238E27FC236}">
                <a16:creationId xmlns:a16="http://schemas.microsoft.com/office/drawing/2014/main" id="{86D901B5-C824-09FD-DA3B-3FE752B03AD1}"/>
              </a:ext>
            </a:extLst>
          </p:cNvPr>
          <p:cNvPicPr>
            <a:picLocks noChangeAspect="1"/>
          </p:cNvPicPr>
          <p:nvPr/>
        </p:nvPicPr>
        <p:blipFill>
          <a:blip r:embed="rId4"/>
          <a:stretch>
            <a:fillRect/>
          </a:stretch>
        </p:blipFill>
        <p:spPr>
          <a:xfrm>
            <a:off x="212053" y="5451923"/>
            <a:ext cx="1225402" cy="1225402"/>
          </a:xfrm>
          <a:prstGeom prst="rect">
            <a:avLst/>
          </a:prstGeom>
        </p:spPr>
      </p:pic>
    </p:spTree>
    <p:extLst>
      <p:ext uri="{BB962C8B-B14F-4D97-AF65-F5344CB8AC3E}">
        <p14:creationId xmlns:p14="http://schemas.microsoft.com/office/powerpoint/2010/main" val="5846210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3296D2"/>
                </a:solidFill>
              </a:rPr>
              <a:t>Membership Categories</a:t>
            </a:r>
          </a:p>
        </p:txBody>
      </p:sp>
      <p:sp>
        <p:nvSpPr>
          <p:cNvPr id="3" name="Content Placeholder 2"/>
          <p:cNvSpPr>
            <a:spLocks noGrp="1"/>
          </p:cNvSpPr>
          <p:nvPr>
            <p:ph idx="1"/>
          </p:nvPr>
        </p:nvSpPr>
        <p:spPr>
          <a:xfrm>
            <a:off x="838200" y="1589898"/>
            <a:ext cx="9313506" cy="4351338"/>
          </a:xfrm>
        </p:spPr>
        <p:txBody>
          <a:bodyPr>
            <a:normAutofit/>
          </a:bodyPr>
          <a:lstStyle/>
          <a:p>
            <a:pPr marL="742950" indent="-742950">
              <a:buFont typeface="+mj-lt"/>
              <a:buAutoNum type="arabicPeriod"/>
            </a:pPr>
            <a:r>
              <a:rPr lang="en-US" sz="3600" dirty="0"/>
              <a:t>Voting Members</a:t>
            </a:r>
          </a:p>
          <a:p>
            <a:pPr marL="742950" indent="-742950">
              <a:buFont typeface="+mj-lt"/>
              <a:buAutoNum type="arabicPeriod"/>
            </a:pPr>
            <a:r>
              <a:rPr lang="en-US" sz="3600" dirty="0"/>
              <a:t>Non-voting Federal Liaisons</a:t>
            </a:r>
          </a:p>
          <a:p>
            <a:pPr marL="742950" indent="-742950">
              <a:buFont typeface="+mj-lt"/>
              <a:buAutoNum type="arabicPeriod"/>
            </a:pPr>
            <a:r>
              <a:rPr lang="en-US" sz="3600" dirty="0"/>
              <a:t>Non-voting Workgroup Members</a:t>
            </a:r>
          </a:p>
        </p:txBody>
      </p:sp>
      <p:pic>
        <p:nvPicPr>
          <p:cNvPr id="4" name="Picture 3">
            <a:extLst>
              <a:ext uri="{FF2B5EF4-FFF2-40B4-BE49-F238E27FC236}">
                <a16:creationId xmlns:a16="http://schemas.microsoft.com/office/drawing/2014/main" id="{34A8E0AC-6032-4FBF-BA74-D6038DDF034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806144" y="5462140"/>
            <a:ext cx="1224830" cy="1224830"/>
          </a:xfrm>
          <a:prstGeom prst="rect">
            <a:avLst/>
          </a:prstGeom>
        </p:spPr>
      </p:pic>
      <p:graphicFrame>
        <p:nvGraphicFramePr>
          <p:cNvPr id="6" name="Diagram 5">
            <a:extLst>
              <a:ext uri="{FF2B5EF4-FFF2-40B4-BE49-F238E27FC236}">
                <a16:creationId xmlns:a16="http://schemas.microsoft.com/office/drawing/2014/main" id="{7BA9202C-64D0-94F0-B07C-D4BFEED613F4}"/>
              </a:ext>
            </a:extLst>
          </p:cNvPr>
          <p:cNvGraphicFramePr/>
          <p:nvPr>
            <p:extLst>
              <p:ext uri="{D42A27DB-BD31-4B8C-83A1-F6EECF244321}">
                <p14:modId xmlns:p14="http://schemas.microsoft.com/office/powerpoint/2010/main" val="3066855889"/>
              </p:ext>
            </p:extLst>
          </p:nvPr>
        </p:nvGraphicFramePr>
        <p:xfrm>
          <a:off x="161026" y="6074555"/>
          <a:ext cx="8776446" cy="91754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1354433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3296D2"/>
                </a:solidFill>
              </a:rPr>
              <a:t>Governance Committee</a:t>
            </a:r>
          </a:p>
        </p:txBody>
      </p:sp>
      <p:pic>
        <p:nvPicPr>
          <p:cNvPr id="4" name="Picture 3">
            <a:extLst>
              <a:ext uri="{FF2B5EF4-FFF2-40B4-BE49-F238E27FC236}">
                <a16:creationId xmlns:a16="http://schemas.microsoft.com/office/drawing/2014/main" id="{34A8E0AC-6032-4FBF-BA74-D6038DDF034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806144" y="5462140"/>
            <a:ext cx="1224830" cy="1224830"/>
          </a:xfrm>
          <a:prstGeom prst="rect">
            <a:avLst/>
          </a:prstGeom>
        </p:spPr>
      </p:pic>
      <p:graphicFrame>
        <p:nvGraphicFramePr>
          <p:cNvPr id="6" name="Diagram 5">
            <a:extLst>
              <a:ext uri="{FF2B5EF4-FFF2-40B4-BE49-F238E27FC236}">
                <a16:creationId xmlns:a16="http://schemas.microsoft.com/office/drawing/2014/main" id="{9F1193A4-2ACE-315C-0282-DA3720379A1B}"/>
              </a:ext>
            </a:extLst>
          </p:cNvPr>
          <p:cNvGraphicFramePr/>
          <p:nvPr>
            <p:extLst>
              <p:ext uri="{D42A27DB-BD31-4B8C-83A1-F6EECF244321}">
                <p14:modId xmlns:p14="http://schemas.microsoft.com/office/powerpoint/2010/main" val="3447726286"/>
              </p:ext>
            </p:extLst>
          </p:nvPr>
        </p:nvGraphicFramePr>
        <p:xfrm>
          <a:off x="161026" y="6074555"/>
          <a:ext cx="8776446" cy="91754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9" name="Diagram 8">
            <a:extLst>
              <a:ext uri="{FF2B5EF4-FFF2-40B4-BE49-F238E27FC236}">
                <a16:creationId xmlns:a16="http://schemas.microsoft.com/office/drawing/2014/main" id="{DF1317A5-BD48-49D4-B5E2-48261E136A2E}"/>
              </a:ext>
            </a:extLst>
          </p:cNvPr>
          <p:cNvGraphicFramePr/>
          <p:nvPr>
            <p:extLst>
              <p:ext uri="{D42A27DB-BD31-4B8C-83A1-F6EECF244321}">
                <p14:modId xmlns:p14="http://schemas.microsoft.com/office/powerpoint/2010/main" val="4042761863"/>
              </p:ext>
            </p:extLst>
          </p:nvPr>
        </p:nvGraphicFramePr>
        <p:xfrm>
          <a:off x="310949" y="1159412"/>
          <a:ext cx="9560859" cy="4539176"/>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14" name="Rectangle 13">
            <a:extLst>
              <a:ext uri="{FF2B5EF4-FFF2-40B4-BE49-F238E27FC236}">
                <a16:creationId xmlns:a16="http://schemas.microsoft.com/office/drawing/2014/main" id="{66CAEC15-A516-15F7-2D7D-8B63033B2D85}"/>
              </a:ext>
            </a:extLst>
          </p:cNvPr>
          <p:cNvSpPr/>
          <p:nvPr/>
        </p:nvSpPr>
        <p:spPr>
          <a:xfrm>
            <a:off x="2730881" y="5462141"/>
            <a:ext cx="2083559" cy="773000"/>
          </a:xfrm>
          <a:prstGeom prst="rect">
            <a:avLst/>
          </a:prstGeom>
          <a:noFill/>
          <a:ln>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a:lstStyle/>
          <a:p>
            <a:endParaRPr lang="en-US"/>
          </a:p>
        </p:txBody>
      </p:sp>
    </p:spTree>
    <p:extLst>
      <p:ext uri="{BB962C8B-B14F-4D97-AF65-F5344CB8AC3E}">
        <p14:creationId xmlns:p14="http://schemas.microsoft.com/office/powerpoint/2010/main" val="21132560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4A8E0AC-6032-4FBF-BA74-D6038DDF034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806144" y="5462140"/>
            <a:ext cx="1224830" cy="1224830"/>
          </a:xfrm>
          <a:prstGeom prst="rect">
            <a:avLst/>
          </a:prstGeom>
        </p:spPr>
      </p:pic>
      <p:pic>
        <p:nvPicPr>
          <p:cNvPr id="18" name="Picture 17">
            <a:extLst>
              <a:ext uri="{FF2B5EF4-FFF2-40B4-BE49-F238E27FC236}">
                <a16:creationId xmlns:a16="http://schemas.microsoft.com/office/drawing/2014/main" id="{E05EAA5E-7EE4-3895-D986-29649B3E39DD}"/>
              </a:ext>
            </a:extLst>
          </p:cNvPr>
          <p:cNvPicPr>
            <a:picLocks noChangeAspect="1"/>
          </p:cNvPicPr>
          <p:nvPr/>
        </p:nvPicPr>
        <p:blipFill>
          <a:blip r:embed="rId4"/>
          <a:stretch>
            <a:fillRect/>
          </a:stretch>
        </p:blipFill>
        <p:spPr>
          <a:xfrm>
            <a:off x="1266220" y="394864"/>
            <a:ext cx="8668960" cy="6068272"/>
          </a:xfrm>
          <a:prstGeom prst="rect">
            <a:avLst/>
          </a:prstGeom>
        </p:spPr>
      </p:pic>
    </p:spTree>
    <p:extLst>
      <p:ext uri="{BB962C8B-B14F-4D97-AF65-F5344CB8AC3E}">
        <p14:creationId xmlns:p14="http://schemas.microsoft.com/office/powerpoint/2010/main" val="30244109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3296D2"/>
                </a:solidFill>
              </a:rPr>
              <a:t>CORHA Workgroups</a:t>
            </a:r>
          </a:p>
        </p:txBody>
      </p:sp>
      <p:sp>
        <p:nvSpPr>
          <p:cNvPr id="3" name="Content Placeholder 2"/>
          <p:cNvSpPr>
            <a:spLocks noGrp="1"/>
          </p:cNvSpPr>
          <p:nvPr>
            <p:ph idx="1"/>
          </p:nvPr>
        </p:nvSpPr>
        <p:spPr>
          <a:xfrm>
            <a:off x="838200" y="1589898"/>
            <a:ext cx="9313506" cy="4351338"/>
          </a:xfrm>
        </p:spPr>
        <p:txBody>
          <a:bodyPr>
            <a:normAutofit/>
          </a:bodyPr>
          <a:lstStyle/>
          <a:p>
            <a:r>
              <a:rPr lang="en-US" sz="3600" dirty="0"/>
              <a:t>Detection and Response Workgroup</a:t>
            </a:r>
          </a:p>
          <a:p>
            <a:r>
              <a:rPr lang="en-US" sz="3600" dirty="0"/>
              <a:t>Laboratory Workgroup</a:t>
            </a:r>
          </a:p>
          <a:p>
            <a:r>
              <a:rPr lang="en-US" sz="3600" dirty="0"/>
              <a:t>Policy Workgroup</a:t>
            </a:r>
          </a:p>
        </p:txBody>
      </p:sp>
      <p:pic>
        <p:nvPicPr>
          <p:cNvPr id="4" name="Picture 3">
            <a:extLst>
              <a:ext uri="{FF2B5EF4-FFF2-40B4-BE49-F238E27FC236}">
                <a16:creationId xmlns:a16="http://schemas.microsoft.com/office/drawing/2014/main" id="{34A8E0AC-6032-4FBF-BA74-D6038DDF034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806144" y="5462140"/>
            <a:ext cx="1224830" cy="1224830"/>
          </a:xfrm>
          <a:prstGeom prst="rect">
            <a:avLst/>
          </a:prstGeom>
        </p:spPr>
      </p:pic>
      <p:graphicFrame>
        <p:nvGraphicFramePr>
          <p:cNvPr id="5" name="Diagram 4">
            <a:extLst>
              <a:ext uri="{FF2B5EF4-FFF2-40B4-BE49-F238E27FC236}">
                <a16:creationId xmlns:a16="http://schemas.microsoft.com/office/drawing/2014/main" id="{29883B38-3B1B-91D2-5182-FD266EC754AE}"/>
              </a:ext>
            </a:extLst>
          </p:cNvPr>
          <p:cNvGraphicFramePr/>
          <p:nvPr>
            <p:extLst>
              <p:ext uri="{D42A27DB-BD31-4B8C-83A1-F6EECF244321}">
                <p14:modId xmlns:p14="http://schemas.microsoft.com/office/powerpoint/2010/main" val="4142015128"/>
              </p:ext>
            </p:extLst>
          </p:nvPr>
        </p:nvGraphicFramePr>
        <p:xfrm>
          <a:off x="161026" y="6074555"/>
          <a:ext cx="8776446" cy="91754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4297460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F18CE5-533A-1D9A-1B4C-060ED663D4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59FFA8-D9F4-698E-6EA4-AE49D8B44E0D}"/>
              </a:ext>
            </a:extLst>
          </p:cNvPr>
          <p:cNvSpPr>
            <a:spLocks noGrp="1"/>
          </p:cNvSpPr>
          <p:nvPr>
            <p:ph type="title"/>
          </p:nvPr>
        </p:nvSpPr>
        <p:spPr/>
        <p:txBody>
          <a:bodyPr/>
          <a:lstStyle/>
          <a:p>
            <a:r>
              <a:rPr lang="en-US" b="1" dirty="0">
                <a:solidFill>
                  <a:srgbClr val="3296D2"/>
                </a:solidFill>
              </a:rPr>
              <a:t>CORHA Principles and Practices</a:t>
            </a:r>
            <a:br>
              <a:rPr lang="en-US" b="1" dirty="0">
                <a:solidFill>
                  <a:srgbClr val="3296D2"/>
                </a:solidFill>
              </a:rPr>
            </a:br>
            <a:r>
              <a:rPr lang="en-US" b="1" dirty="0">
                <a:solidFill>
                  <a:srgbClr val="3296D2"/>
                </a:solidFill>
              </a:rPr>
              <a:t>for Healthcare Outbreak Response</a:t>
            </a:r>
          </a:p>
        </p:txBody>
      </p:sp>
      <p:pic>
        <p:nvPicPr>
          <p:cNvPr id="4" name="Picture 3">
            <a:extLst>
              <a:ext uri="{FF2B5EF4-FFF2-40B4-BE49-F238E27FC236}">
                <a16:creationId xmlns:a16="http://schemas.microsoft.com/office/drawing/2014/main" id="{646B5D87-58BD-E92F-CCE5-7294B9B76300}"/>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0806144" y="5462140"/>
            <a:ext cx="1224830" cy="1224830"/>
          </a:xfrm>
          <a:prstGeom prst="rect">
            <a:avLst/>
          </a:prstGeom>
        </p:spPr>
      </p:pic>
      <p:pic>
        <p:nvPicPr>
          <p:cNvPr id="7" name="Picture 6">
            <a:extLst>
              <a:ext uri="{FF2B5EF4-FFF2-40B4-BE49-F238E27FC236}">
                <a16:creationId xmlns:a16="http://schemas.microsoft.com/office/drawing/2014/main" id="{123E89AC-0B35-17C7-D67B-5C8E1DC28E44}"/>
              </a:ext>
            </a:extLst>
          </p:cNvPr>
          <p:cNvPicPr>
            <a:picLocks noChangeAspect="1"/>
          </p:cNvPicPr>
          <p:nvPr/>
        </p:nvPicPr>
        <p:blipFill>
          <a:blip r:embed="rId5"/>
          <a:stretch>
            <a:fillRect/>
          </a:stretch>
        </p:blipFill>
        <p:spPr>
          <a:xfrm>
            <a:off x="2837995" y="2113679"/>
            <a:ext cx="6516009" cy="3248478"/>
          </a:xfrm>
          <a:prstGeom prst="rect">
            <a:avLst/>
          </a:prstGeom>
        </p:spPr>
      </p:pic>
      <p:graphicFrame>
        <p:nvGraphicFramePr>
          <p:cNvPr id="8" name="Diagram 7">
            <a:extLst>
              <a:ext uri="{FF2B5EF4-FFF2-40B4-BE49-F238E27FC236}">
                <a16:creationId xmlns:a16="http://schemas.microsoft.com/office/drawing/2014/main" id="{42085369-6AA2-9003-1ADF-A65CC83E09C6}"/>
              </a:ext>
            </a:extLst>
          </p:cNvPr>
          <p:cNvGraphicFramePr/>
          <p:nvPr>
            <p:extLst>
              <p:ext uri="{D42A27DB-BD31-4B8C-83A1-F6EECF244321}">
                <p14:modId xmlns:p14="http://schemas.microsoft.com/office/powerpoint/2010/main" val="4251243710"/>
              </p:ext>
            </p:extLst>
          </p:nvPr>
        </p:nvGraphicFramePr>
        <p:xfrm>
          <a:off x="161026" y="6074555"/>
          <a:ext cx="8776446" cy="917549"/>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196519314"/>
      </p:ext>
    </p:extLst>
  </p:cSld>
  <p:clrMapOvr>
    <a:masterClrMapping/>
  </p:clrMapOvr>
  <p:extLst>
    <p:ext uri="{6950BFC3-D8DA-4A85-94F7-54DA5524770B}">
      <p188:commentRel xmlns:p188="http://schemas.microsoft.com/office/powerpoint/2018/8/main" r:id="rId3"/>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3296D2"/>
                </a:solidFill>
              </a:rPr>
              <a:t>Detection and Response Workgroup</a:t>
            </a:r>
          </a:p>
        </p:txBody>
      </p:sp>
      <p:pic>
        <p:nvPicPr>
          <p:cNvPr id="4" name="Picture 3">
            <a:extLst>
              <a:ext uri="{FF2B5EF4-FFF2-40B4-BE49-F238E27FC236}">
                <a16:creationId xmlns:a16="http://schemas.microsoft.com/office/drawing/2014/main" id="{34A8E0AC-6032-4FBF-BA74-D6038DDF034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806144" y="5462140"/>
            <a:ext cx="1224830" cy="1224830"/>
          </a:xfrm>
          <a:prstGeom prst="rect">
            <a:avLst/>
          </a:prstGeom>
        </p:spPr>
      </p:pic>
      <p:graphicFrame>
        <p:nvGraphicFramePr>
          <p:cNvPr id="5" name="Diagram 4">
            <a:extLst>
              <a:ext uri="{FF2B5EF4-FFF2-40B4-BE49-F238E27FC236}">
                <a16:creationId xmlns:a16="http://schemas.microsoft.com/office/drawing/2014/main" id="{99D7D0BB-E21E-637C-7D9A-91E7CBC36C3E}"/>
              </a:ext>
            </a:extLst>
          </p:cNvPr>
          <p:cNvGraphicFramePr/>
          <p:nvPr>
            <p:extLst>
              <p:ext uri="{D42A27DB-BD31-4B8C-83A1-F6EECF244321}">
                <p14:modId xmlns:p14="http://schemas.microsoft.com/office/powerpoint/2010/main" val="2613132053"/>
              </p:ext>
            </p:extLst>
          </p:nvPr>
        </p:nvGraphicFramePr>
        <p:xfrm>
          <a:off x="161026" y="6074555"/>
          <a:ext cx="8776446" cy="91754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Content Placeholder 3">
            <a:extLst>
              <a:ext uri="{FF2B5EF4-FFF2-40B4-BE49-F238E27FC236}">
                <a16:creationId xmlns:a16="http://schemas.microsoft.com/office/drawing/2014/main" id="{7FAE1897-1257-B4AD-42BD-2BB08650E7C5}"/>
              </a:ext>
            </a:extLst>
          </p:cNvPr>
          <p:cNvSpPr txBox="1">
            <a:spLocks/>
          </p:cNvSpPr>
          <p:nvPr/>
        </p:nvSpPr>
        <p:spPr>
          <a:xfrm>
            <a:off x="6544234" y="2070528"/>
            <a:ext cx="5363986" cy="3747467"/>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None/>
              <a:tabLst/>
              <a:defRPr/>
            </a:pPr>
            <a:r>
              <a:rPr lang="en-US" dirty="0">
                <a:solidFill>
                  <a:prstClr val="black">
                    <a:lumMod val="75000"/>
                    <a:lumOff val="25000"/>
                  </a:prstClr>
                </a:solidFill>
              </a:rPr>
              <a:t>Highlighted workgroup output: </a:t>
            </a:r>
            <a:endParaRPr kumimoji="0" lang="en-US" sz="28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400" dirty="0">
                <a:solidFill>
                  <a:prstClr val="black">
                    <a:lumMod val="75000"/>
                    <a:lumOff val="25000"/>
                  </a:prstClr>
                </a:solidFill>
              </a:rPr>
              <a:t>Principles and Practices for Healthcare Outbreak Response (P&amp;P) – multiple chapters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Standalone CORHA </a:t>
            </a:r>
            <a:r>
              <a:rPr lang="en-US" sz="2400" dirty="0">
                <a:solidFill>
                  <a:prstClr val="black">
                    <a:lumMod val="75000"/>
                    <a:lumOff val="25000"/>
                  </a:prstClr>
                </a:solidFill>
              </a:rPr>
              <a:t>products (e.g., </a:t>
            </a:r>
            <a:r>
              <a:rPr lang="en-US" sz="2400" i="1" dirty="0">
                <a:solidFill>
                  <a:prstClr val="black">
                    <a:lumMod val="75000"/>
                    <a:lumOff val="25000"/>
                  </a:prstClr>
                </a:solidFill>
              </a:rPr>
              <a:t>C. auris</a:t>
            </a:r>
            <a:r>
              <a:rPr lang="en-US" sz="2400" dirty="0">
                <a:solidFill>
                  <a:prstClr val="black">
                    <a:lumMod val="75000"/>
                    <a:lumOff val="25000"/>
                  </a:prstClr>
                </a:solidFill>
              </a:rPr>
              <a:t>, COVID-19 reporting thresholds)</a:t>
            </a:r>
            <a:endPar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Pathogen- and setting-specific resource pages (e.g.,</a:t>
            </a:r>
            <a:r>
              <a:rPr kumimoji="0" lang="en-US" sz="2400" b="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 dialysis settings, water-associated organisms)</a:t>
            </a:r>
            <a:endPar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p:txBody>
      </p:sp>
      <p:sp>
        <p:nvSpPr>
          <p:cNvPr id="9" name="Content Placeholder 2">
            <a:extLst>
              <a:ext uri="{FF2B5EF4-FFF2-40B4-BE49-F238E27FC236}">
                <a16:creationId xmlns:a16="http://schemas.microsoft.com/office/drawing/2014/main" id="{CFDB2050-E2C6-CF74-D91C-58F84E099A8A}"/>
              </a:ext>
            </a:extLst>
          </p:cNvPr>
          <p:cNvSpPr>
            <a:spLocks noGrp="1"/>
          </p:cNvSpPr>
          <p:nvPr>
            <p:ph idx="1"/>
          </p:nvPr>
        </p:nvSpPr>
        <p:spPr>
          <a:xfrm>
            <a:off x="1780886" y="2268206"/>
            <a:ext cx="4440620" cy="3549790"/>
          </a:xfrm>
        </p:spPr>
        <p:txBody>
          <a:bodyPr/>
          <a:lstStyle/>
          <a:p>
            <a:pPr marL="0" indent="0">
              <a:spcBef>
                <a:spcPts val="0"/>
              </a:spcBef>
              <a:buNone/>
            </a:pPr>
            <a:r>
              <a:rPr lang="en-US" sz="2400" dirty="0"/>
              <a:t>Linda Greene, RN, MPS, CIC, FAPIC</a:t>
            </a:r>
          </a:p>
          <a:p>
            <a:pPr marL="0" indent="0">
              <a:spcBef>
                <a:spcPts val="0"/>
              </a:spcBef>
              <a:buNone/>
            </a:pPr>
            <a:r>
              <a:rPr lang="en-US" sz="2400" dirty="0"/>
              <a:t>Infection Prevention Consultant</a:t>
            </a:r>
          </a:p>
          <a:p>
            <a:pPr marL="0" indent="0">
              <a:spcBef>
                <a:spcPts val="0"/>
              </a:spcBef>
              <a:buNone/>
            </a:pPr>
            <a:endParaRPr lang="en-US" sz="2000" dirty="0"/>
          </a:p>
          <a:p>
            <a:pPr marL="0" indent="0">
              <a:spcBef>
                <a:spcPts val="0"/>
              </a:spcBef>
              <a:buNone/>
            </a:pPr>
            <a:endParaRPr lang="en-US" sz="2000" dirty="0"/>
          </a:p>
          <a:p>
            <a:pPr marL="0" indent="0">
              <a:spcBef>
                <a:spcPts val="0"/>
              </a:spcBef>
              <a:buNone/>
            </a:pPr>
            <a:endParaRPr lang="en-US" sz="2000" dirty="0"/>
          </a:p>
          <a:p>
            <a:pPr marL="0" indent="0">
              <a:spcBef>
                <a:spcPts val="600"/>
              </a:spcBef>
              <a:buNone/>
            </a:pPr>
            <a:r>
              <a:rPr lang="en-US" sz="2400" dirty="0"/>
              <a:t>Waleed Javaid, MD, FACP, FIDSA, FSHEA</a:t>
            </a:r>
          </a:p>
          <a:p>
            <a:pPr marL="0" indent="0">
              <a:spcBef>
                <a:spcPts val="0"/>
              </a:spcBef>
              <a:buNone/>
            </a:pPr>
            <a:r>
              <a:rPr lang="en-US" sz="2400" dirty="0"/>
              <a:t>Hospital Epidemiologist</a:t>
            </a:r>
          </a:p>
          <a:p>
            <a:pPr marL="0" indent="0">
              <a:spcBef>
                <a:spcPts val="0"/>
              </a:spcBef>
              <a:buNone/>
            </a:pPr>
            <a:r>
              <a:rPr lang="en-US" sz="2400" dirty="0"/>
              <a:t>Mount Sinai</a:t>
            </a:r>
          </a:p>
        </p:txBody>
      </p:sp>
      <p:sp>
        <p:nvSpPr>
          <p:cNvPr id="10" name="TextBox 9">
            <a:extLst>
              <a:ext uri="{FF2B5EF4-FFF2-40B4-BE49-F238E27FC236}">
                <a16:creationId xmlns:a16="http://schemas.microsoft.com/office/drawing/2014/main" id="{385C2113-E026-0B64-D3BF-2391A697A8CE}"/>
              </a:ext>
            </a:extLst>
          </p:cNvPr>
          <p:cNvSpPr txBox="1"/>
          <p:nvPr/>
        </p:nvSpPr>
        <p:spPr>
          <a:xfrm>
            <a:off x="503415" y="1547309"/>
            <a:ext cx="3305175" cy="523220"/>
          </a:xfrm>
          <a:prstGeom prst="rect">
            <a:avLst/>
          </a:prstGeom>
          <a:noFill/>
        </p:spPr>
        <p:txBody>
          <a:bodyPr wrap="square" rtlCol="0">
            <a:spAutoFit/>
          </a:bodyPr>
          <a:lstStyle/>
          <a:p>
            <a:r>
              <a:rPr lang="en-US" sz="2800" b="1" u="sng" dirty="0"/>
              <a:t>Co-Leads</a:t>
            </a:r>
          </a:p>
        </p:txBody>
      </p:sp>
      <p:pic>
        <p:nvPicPr>
          <p:cNvPr id="11" name="Picture 10">
            <a:extLst>
              <a:ext uri="{FF2B5EF4-FFF2-40B4-BE49-F238E27FC236}">
                <a16:creationId xmlns:a16="http://schemas.microsoft.com/office/drawing/2014/main" id="{C9A0F5A9-341A-F7DD-F951-FF97A9378F47}"/>
              </a:ext>
            </a:extLst>
          </p:cNvPr>
          <p:cNvPicPr>
            <a:picLocks noChangeAspect="1"/>
          </p:cNvPicPr>
          <p:nvPr/>
        </p:nvPicPr>
        <p:blipFill>
          <a:blip r:embed="rId9"/>
          <a:stretch>
            <a:fillRect/>
          </a:stretch>
        </p:blipFill>
        <p:spPr>
          <a:xfrm>
            <a:off x="698745" y="3873072"/>
            <a:ext cx="914400" cy="914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a:extLst>
              <a:ext uri="{FF2B5EF4-FFF2-40B4-BE49-F238E27FC236}">
                <a16:creationId xmlns:a16="http://schemas.microsoft.com/office/drawing/2014/main" id="{58BAD3BD-F612-3344-3669-815E09955280}"/>
              </a:ext>
            </a:extLst>
          </p:cNvPr>
          <p:cNvPicPr>
            <a:picLocks noChangeAspect="1"/>
          </p:cNvPicPr>
          <p:nvPr/>
        </p:nvPicPr>
        <p:blipFill>
          <a:blip r:embed="rId10"/>
          <a:stretch>
            <a:fillRect/>
          </a:stretch>
        </p:blipFill>
        <p:spPr>
          <a:xfrm>
            <a:off x="705122" y="2268206"/>
            <a:ext cx="914400" cy="914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357879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3296D2"/>
                </a:solidFill>
              </a:rPr>
              <a:t>Laboratory Workgroup</a:t>
            </a:r>
          </a:p>
        </p:txBody>
      </p:sp>
      <p:pic>
        <p:nvPicPr>
          <p:cNvPr id="4" name="Picture 3">
            <a:extLst>
              <a:ext uri="{FF2B5EF4-FFF2-40B4-BE49-F238E27FC236}">
                <a16:creationId xmlns:a16="http://schemas.microsoft.com/office/drawing/2014/main" id="{34A8E0AC-6032-4FBF-BA74-D6038DDF034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806144" y="5462140"/>
            <a:ext cx="1224830" cy="1224830"/>
          </a:xfrm>
          <a:prstGeom prst="rect">
            <a:avLst/>
          </a:prstGeom>
        </p:spPr>
      </p:pic>
      <p:graphicFrame>
        <p:nvGraphicFramePr>
          <p:cNvPr id="5" name="Diagram 4">
            <a:extLst>
              <a:ext uri="{FF2B5EF4-FFF2-40B4-BE49-F238E27FC236}">
                <a16:creationId xmlns:a16="http://schemas.microsoft.com/office/drawing/2014/main" id="{99D7D0BB-E21E-637C-7D9A-91E7CBC36C3E}"/>
              </a:ext>
            </a:extLst>
          </p:cNvPr>
          <p:cNvGraphicFramePr/>
          <p:nvPr/>
        </p:nvGraphicFramePr>
        <p:xfrm>
          <a:off x="161026" y="6074555"/>
          <a:ext cx="8776446" cy="91754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Content Placeholder 3">
            <a:extLst>
              <a:ext uri="{FF2B5EF4-FFF2-40B4-BE49-F238E27FC236}">
                <a16:creationId xmlns:a16="http://schemas.microsoft.com/office/drawing/2014/main" id="{7FAE1897-1257-B4AD-42BD-2BB08650E7C5}"/>
              </a:ext>
            </a:extLst>
          </p:cNvPr>
          <p:cNvSpPr txBox="1">
            <a:spLocks/>
          </p:cNvSpPr>
          <p:nvPr/>
        </p:nvSpPr>
        <p:spPr>
          <a:xfrm>
            <a:off x="6544234" y="2070528"/>
            <a:ext cx="5363986" cy="374746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Highlighted workgroup output: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Principles and Practices for Healthcare Outbreak Response (P&amp;P) – Chapter 6: Laboratory Best Practices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400" dirty="0">
                <a:solidFill>
                  <a:prstClr val="black">
                    <a:lumMod val="75000"/>
                    <a:lumOff val="25000"/>
                  </a:prstClr>
                </a:solidFill>
              </a:rPr>
              <a:t>Additional laboratory resources – e.g., Guide to interpreting genotypic and phenotypic test results</a:t>
            </a:r>
            <a:endPar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p:txBody>
      </p:sp>
      <p:sp>
        <p:nvSpPr>
          <p:cNvPr id="9" name="Content Placeholder 2">
            <a:extLst>
              <a:ext uri="{FF2B5EF4-FFF2-40B4-BE49-F238E27FC236}">
                <a16:creationId xmlns:a16="http://schemas.microsoft.com/office/drawing/2014/main" id="{CFDB2050-E2C6-CF74-D91C-58F84E099A8A}"/>
              </a:ext>
            </a:extLst>
          </p:cNvPr>
          <p:cNvSpPr>
            <a:spLocks noGrp="1"/>
          </p:cNvSpPr>
          <p:nvPr>
            <p:ph idx="1"/>
          </p:nvPr>
        </p:nvSpPr>
        <p:spPr>
          <a:xfrm>
            <a:off x="1780886" y="2268206"/>
            <a:ext cx="4440620" cy="3549790"/>
          </a:xfrm>
        </p:spPr>
        <p:txBody>
          <a:bodyPr>
            <a:normAutofit lnSpcReduction="10000"/>
          </a:bodyPr>
          <a:lstStyle/>
          <a:p>
            <a:pPr marL="0" indent="0">
              <a:spcBef>
                <a:spcPts val="0"/>
              </a:spcBef>
              <a:buNone/>
            </a:pPr>
            <a:r>
              <a:rPr lang="en-US" sz="2400" dirty="0"/>
              <a:t>Kimberly McCullor, PhD, MSc</a:t>
            </a:r>
          </a:p>
          <a:p>
            <a:pPr marL="0" indent="0">
              <a:spcBef>
                <a:spcPts val="0"/>
              </a:spcBef>
              <a:buNone/>
            </a:pPr>
            <a:r>
              <a:rPr lang="en-US" sz="2400" dirty="0"/>
              <a:t>Microbiology Section Manager</a:t>
            </a:r>
          </a:p>
          <a:p>
            <a:pPr marL="0" indent="0">
              <a:spcBef>
                <a:spcPts val="0"/>
              </a:spcBef>
              <a:buNone/>
            </a:pPr>
            <a:r>
              <a:rPr lang="en-US" sz="2400" dirty="0"/>
              <a:t>MI DHHS</a:t>
            </a:r>
          </a:p>
          <a:p>
            <a:pPr marL="0" indent="0">
              <a:spcBef>
                <a:spcPts val="0"/>
              </a:spcBef>
              <a:buNone/>
            </a:pPr>
            <a:endParaRPr lang="en-US" sz="2000" dirty="0"/>
          </a:p>
          <a:p>
            <a:pPr marL="0" indent="0">
              <a:spcBef>
                <a:spcPts val="0"/>
              </a:spcBef>
              <a:buNone/>
            </a:pPr>
            <a:endParaRPr lang="en-US" sz="2000" dirty="0"/>
          </a:p>
          <a:p>
            <a:pPr marL="0" indent="0">
              <a:spcBef>
                <a:spcPts val="0"/>
              </a:spcBef>
              <a:buNone/>
            </a:pPr>
            <a:endParaRPr lang="en-US" sz="2000" dirty="0"/>
          </a:p>
          <a:p>
            <a:pPr marL="0" indent="0">
              <a:spcBef>
                <a:spcPts val="600"/>
              </a:spcBef>
              <a:buNone/>
            </a:pPr>
            <a:r>
              <a:rPr lang="en-US" sz="2400" dirty="0"/>
              <a:t>Nicholas Moore, PhD, D(ABBM), MLS(ASCP)CM</a:t>
            </a:r>
          </a:p>
          <a:p>
            <a:pPr marL="0" indent="0">
              <a:spcBef>
                <a:spcPts val="600"/>
              </a:spcBef>
              <a:buNone/>
            </a:pPr>
            <a:r>
              <a:rPr lang="en-US" sz="2400" dirty="0"/>
              <a:t>Associate Director of Clinical Microbiology</a:t>
            </a:r>
          </a:p>
          <a:p>
            <a:pPr marL="0" indent="0">
              <a:spcBef>
                <a:spcPts val="600"/>
              </a:spcBef>
              <a:buNone/>
            </a:pPr>
            <a:r>
              <a:rPr lang="en-US" sz="2400" dirty="0"/>
              <a:t>Rush University Medical Center</a:t>
            </a:r>
          </a:p>
        </p:txBody>
      </p:sp>
      <p:sp>
        <p:nvSpPr>
          <p:cNvPr id="10" name="TextBox 9">
            <a:extLst>
              <a:ext uri="{FF2B5EF4-FFF2-40B4-BE49-F238E27FC236}">
                <a16:creationId xmlns:a16="http://schemas.microsoft.com/office/drawing/2014/main" id="{385C2113-E026-0B64-D3BF-2391A697A8CE}"/>
              </a:ext>
            </a:extLst>
          </p:cNvPr>
          <p:cNvSpPr txBox="1"/>
          <p:nvPr/>
        </p:nvSpPr>
        <p:spPr>
          <a:xfrm>
            <a:off x="503415" y="1547309"/>
            <a:ext cx="330517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sng" strike="noStrike" kern="1200" cap="none" spc="0" normalizeH="0" baseline="0" noProof="0" dirty="0">
                <a:ln>
                  <a:noFill/>
                </a:ln>
                <a:solidFill>
                  <a:prstClr val="black"/>
                </a:solidFill>
                <a:effectLst/>
                <a:uLnTx/>
                <a:uFillTx/>
                <a:latin typeface="Calibri" panose="020F0502020204030204"/>
                <a:ea typeface="+mn-ea"/>
                <a:cs typeface="+mn-cs"/>
              </a:rPr>
              <a:t>Co-Leads</a:t>
            </a:r>
          </a:p>
        </p:txBody>
      </p:sp>
      <p:pic>
        <p:nvPicPr>
          <p:cNvPr id="3" name="Picture 2">
            <a:extLst>
              <a:ext uri="{FF2B5EF4-FFF2-40B4-BE49-F238E27FC236}">
                <a16:creationId xmlns:a16="http://schemas.microsoft.com/office/drawing/2014/main" id="{7D14192A-DCF2-8FD2-525E-3559C9A3C4AD}"/>
              </a:ext>
            </a:extLst>
          </p:cNvPr>
          <p:cNvPicPr>
            <a:picLocks noChangeAspect="1"/>
          </p:cNvPicPr>
          <p:nvPr/>
        </p:nvPicPr>
        <p:blipFill>
          <a:blip r:embed="rId9"/>
          <a:stretch>
            <a:fillRect/>
          </a:stretch>
        </p:blipFill>
        <p:spPr>
          <a:xfrm>
            <a:off x="698745" y="2315131"/>
            <a:ext cx="914400" cy="914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a:extLst>
              <a:ext uri="{FF2B5EF4-FFF2-40B4-BE49-F238E27FC236}">
                <a16:creationId xmlns:a16="http://schemas.microsoft.com/office/drawing/2014/main" id="{085264E6-BF20-C8FA-A4B6-A01F5B852EDB}"/>
              </a:ext>
            </a:extLst>
          </p:cNvPr>
          <p:cNvPicPr>
            <a:picLocks noChangeAspect="1"/>
          </p:cNvPicPr>
          <p:nvPr/>
        </p:nvPicPr>
        <p:blipFill>
          <a:blip r:embed="rId10"/>
          <a:stretch>
            <a:fillRect/>
          </a:stretch>
        </p:blipFill>
        <p:spPr>
          <a:xfrm>
            <a:off x="607257" y="3987024"/>
            <a:ext cx="1097375" cy="1097375"/>
          </a:xfrm>
          <a:prstGeom prst="rect">
            <a:avLst/>
          </a:prstGeom>
        </p:spPr>
      </p:pic>
    </p:spTree>
    <p:extLst>
      <p:ext uri="{BB962C8B-B14F-4D97-AF65-F5344CB8AC3E}">
        <p14:creationId xmlns:p14="http://schemas.microsoft.com/office/powerpoint/2010/main" val="15909822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3296D2"/>
                </a:solidFill>
              </a:rPr>
              <a:t>Policy Workgroup</a:t>
            </a:r>
          </a:p>
        </p:txBody>
      </p:sp>
      <p:pic>
        <p:nvPicPr>
          <p:cNvPr id="4" name="Picture 3">
            <a:extLst>
              <a:ext uri="{FF2B5EF4-FFF2-40B4-BE49-F238E27FC236}">
                <a16:creationId xmlns:a16="http://schemas.microsoft.com/office/drawing/2014/main" id="{34A8E0AC-6032-4FBF-BA74-D6038DDF034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806144" y="5462140"/>
            <a:ext cx="1224830" cy="1224830"/>
          </a:xfrm>
          <a:prstGeom prst="rect">
            <a:avLst/>
          </a:prstGeom>
        </p:spPr>
      </p:pic>
      <p:graphicFrame>
        <p:nvGraphicFramePr>
          <p:cNvPr id="5" name="Diagram 4">
            <a:extLst>
              <a:ext uri="{FF2B5EF4-FFF2-40B4-BE49-F238E27FC236}">
                <a16:creationId xmlns:a16="http://schemas.microsoft.com/office/drawing/2014/main" id="{99D7D0BB-E21E-637C-7D9A-91E7CBC36C3E}"/>
              </a:ext>
            </a:extLst>
          </p:cNvPr>
          <p:cNvGraphicFramePr/>
          <p:nvPr/>
        </p:nvGraphicFramePr>
        <p:xfrm>
          <a:off x="161026" y="6074555"/>
          <a:ext cx="8776446" cy="91754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Content Placeholder 3">
            <a:extLst>
              <a:ext uri="{FF2B5EF4-FFF2-40B4-BE49-F238E27FC236}">
                <a16:creationId xmlns:a16="http://schemas.microsoft.com/office/drawing/2014/main" id="{7FAE1897-1257-B4AD-42BD-2BB08650E7C5}"/>
              </a:ext>
            </a:extLst>
          </p:cNvPr>
          <p:cNvSpPr txBox="1">
            <a:spLocks/>
          </p:cNvSpPr>
          <p:nvPr/>
        </p:nvSpPr>
        <p:spPr>
          <a:xfrm>
            <a:off x="6544234" y="2070529"/>
            <a:ext cx="5363986" cy="40040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Highlighted workgroup output: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Principles and Practices for Healthcare Outbreak Response (P&amp;P) – Chapter 8: Notification and Communication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Framework for HAI Outbreak Notification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300" dirty="0">
                <a:solidFill>
                  <a:prstClr val="black">
                    <a:lumMod val="75000"/>
                    <a:lumOff val="25000"/>
                  </a:prstClr>
                </a:solidFill>
              </a:rPr>
              <a:t>Ongoing projects re: electronic health information access and public health data sharing</a:t>
            </a:r>
            <a:endParaRPr kumimoji="0" lang="en-US" sz="23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p:txBody>
      </p:sp>
      <p:sp>
        <p:nvSpPr>
          <p:cNvPr id="9" name="Content Placeholder 2">
            <a:extLst>
              <a:ext uri="{FF2B5EF4-FFF2-40B4-BE49-F238E27FC236}">
                <a16:creationId xmlns:a16="http://schemas.microsoft.com/office/drawing/2014/main" id="{CFDB2050-E2C6-CF74-D91C-58F84E099A8A}"/>
              </a:ext>
            </a:extLst>
          </p:cNvPr>
          <p:cNvSpPr>
            <a:spLocks noGrp="1"/>
          </p:cNvSpPr>
          <p:nvPr>
            <p:ph idx="1"/>
          </p:nvPr>
        </p:nvSpPr>
        <p:spPr>
          <a:xfrm>
            <a:off x="1780886" y="2268206"/>
            <a:ext cx="4440620" cy="3549790"/>
          </a:xfrm>
        </p:spPr>
        <p:txBody>
          <a:bodyPr>
            <a:normAutofit/>
          </a:bodyPr>
          <a:lstStyle/>
          <a:p>
            <a:pPr marL="0" indent="0">
              <a:spcBef>
                <a:spcPts val="0"/>
              </a:spcBef>
              <a:buNone/>
            </a:pPr>
            <a:r>
              <a:rPr lang="en-US" sz="2400" dirty="0"/>
              <a:t>Dawn Terashita, MD, MPH, FACPM</a:t>
            </a:r>
          </a:p>
          <a:p>
            <a:pPr marL="0" indent="0">
              <a:spcBef>
                <a:spcPts val="0"/>
              </a:spcBef>
              <a:buNone/>
            </a:pPr>
            <a:r>
              <a:rPr lang="en-US" sz="2400" dirty="0"/>
              <a:t>Assoc. Dir. of Acute Communicable Diseases</a:t>
            </a:r>
          </a:p>
          <a:p>
            <a:pPr marL="0" indent="0">
              <a:spcBef>
                <a:spcPts val="0"/>
              </a:spcBef>
              <a:buNone/>
            </a:pPr>
            <a:r>
              <a:rPr lang="en-US" sz="2400" dirty="0"/>
              <a:t>LA County DPH</a:t>
            </a:r>
            <a:endParaRPr lang="en-US" sz="2000" dirty="0"/>
          </a:p>
          <a:p>
            <a:pPr marL="0" indent="0">
              <a:spcBef>
                <a:spcPts val="0"/>
              </a:spcBef>
              <a:buNone/>
            </a:pPr>
            <a:endParaRPr lang="en-US" sz="2000" dirty="0"/>
          </a:p>
          <a:p>
            <a:pPr marL="0" indent="0">
              <a:spcBef>
                <a:spcPts val="0"/>
              </a:spcBef>
              <a:buNone/>
            </a:pPr>
            <a:endParaRPr lang="en-US" sz="2000" dirty="0"/>
          </a:p>
          <a:p>
            <a:pPr marL="0" indent="0">
              <a:spcBef>
                <a:spcPts val="600"/>
              </a:spcBef>
              <a:buNone/>
            </a:pPr>
            <a:r>
              <a:rPr lang="en-US" sz="2400" dirty="0"/>
              <a:t>Moon Kim, MD, MPH</a:t>
            </a:r>
          </a:p>
          <a:p>
            <a:pPr marL="0" indent="0">
              <a:spcBef>
                <a:spcPts val="600"/>
              </a:spcBef>
              <a:buNone/>
            </a:pPr>
            <a:r>
              <a:rPr lang="en-US" sz="2400" dirty="0"/>
              <a:t>Medical Epidemiologist</a:t>
            </a:r>
          </a:p>
          <a:p>
            <a:pPr marL="0" indent="0">
              <a:spcBef>
                <a:spcPts val="600"/>
              </a:spcBef>
              <a:buNone/>
            </a:pPr>
            <a:r>
              <a:rPr lang="en-US" sz="2400" dirty="0"/>
              <a:t>LA County DPH</a:t>
            </a:r>
          </a:p>
        </p:txBody>
      </p:sp>
      <p:sp>
        <p:nvSpPr>
          <p:cNvPr id="10" name="TextBox 9">
            <a:extLst>
              <a:ext uri="{FF2B5EF4-FFF2-40B4-BE49-F238E27FC236}">
                <a16:creationId xmlns:a16="http://schemas.microsoft.com/office/drawing/2014/main" id="{385C2113-E026-0B64-D3BF-2391A697A8CE}"/>
              </a:ext>
            </a:extLst>
          </p:cNvPr>
          <p:cNvSpPr txBox="1"/>
          <p:nvPr/>
        </p:nvSpPr>
        <p:spPr>
          <a:xfrm>
            <a:off x="503415" y="1547309"/>
            <a:ext cx="330517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sng" strike="noStrike" kern="1200" cap="none" spc="0" normalizeH="0" baseline="0" noProof="0" dirty="0">
                <a:ln>
                  <a:noFill/>
                </a:ln>
                <a:solidFill>
                  <a:prstClr val="black"/>
                </a:solidFill>
                <a:effectLst/>
                <a:uLnTx/>
                <a:uFillTx/>
                <a:latin typeface="Calibri" panose="020F0502020204030204"/>
                <a:ea typeface="+mn-ea"/>
                <a:cs typeface="+mn-cs"/>
              </a:rPr>
              <a:t>Co-Leads</a:t>
            </a:r>
          </a:p>
        </p:txBody>
      </p:sp>
      <p:pic>
        <p:nvPicPr>
          <p:cNvPr id="7" name="Picture 6">
            <a:extLst>
              <a:ext uri="{FF2B5EF4-FFF2-40B4-BE49-F238E27FC236}">
                <a16:creationId xmlns:a16="http://schemas.microsoft.com/office/drawing/2014/main" id="{CE84D0FE-27A3-69B1-7371-3B5D95AC687F}"/>
              </a:ext>
            </a:extLst>
          </p:cNvPr>
          <p:cNvPicPr>
            <a:picLocks noChangeAspect="1"/>
          </p:cNvPicPr>
          <p:nvPr/>
        </p:nvPicPr>
        <p:blipFill>
          <a:blip r:embed="rId9"/>
          <a:stretch>
            <a:fillRect/>
          </a:stretch>
        </p:blipFill>
        <p:spPr>
          <a:xfrm>
            <a:off x="607257" y="2268206"/>
            <a:ext cx="1097375" cy="914479"/>
          </a:xfrm>
          <a:prstGeom prst="rect">
            <a:avLst/>
          </a:prstGeom>
        </p:spPr>
      </p:pic>
      <p:pic>
        <p:nvPicPr>
          <p:cNvPr id="11" name="Picture 10">
            <a:extLst>
              <a:ext uri="{FF2B5EF4-FFF2-40B4-BE49-F238E27FC236}">
                <a16:creationId xmlns:a16="http://schemas.microsoft.com/office/drawing/2014/main" id="{7B7B910E-37B5-AA2E-A332-BA05BFE2C12F}"/>
              </a:ext>
            </a:extLst>
          </p:cNvPr>
          <p:cNvPicPr>
            <a:picLocks noChangeAspect="1"/>
          </p:cNvPicPr>
          <p:nvPr/>
        </p:nvPicPr>
        <p:blipFill>
          <a:blip r:embed="rId10"/>
          <a:stretch>
            <a:fillRect/>
          </a:stretch>
        </p:blipFill>
        <p:spPr>
          <a:xfrm>
            <a:off x="595063" y="4238784"/>
            <a:ext cx="1121761" cy="1097375"/>
          </a:xfrm>
          <a:prstGeom prst="rect">
            <a:avLst/>
          </a:prstGeom>
        </p:spPr>
      </p:pic>
    </p:spTree>
    <p:extLst>
      <p:ext uri="{BB962C8B-B14F-4D97-AF65-F5344CB8AC3E}">
        <p14:creationId xmlns:p14="http://schemas.microsoft.com/office/powerpoint/2010/main" val="39147407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3296D2"/>
                </a:solidFill>
              </a:rPr>
              <a:t>Communications Task Force</a:t>
            </a:r>
          </a:p>
        </p:txBody>
      </p:sp>
      <p:sp>
        <p:nvSpPr>
          <p:cNvPr id="3" name="Content Placeholder 2"/>
          <p:cNvSpPr>
            <a:spLocks noGrp="1"/>
          </p:cNvSpPr>
          <p:nvPr>
            <p:ph sz="half" idx="1"/>
          </p:nvPr>
        </p:nvSpPr>
        <p:spPr/>
        <p:txBody>
          <a:bodyPr>
            <a:normAutofit/>
          </a:bodyPr>
          <a:lstStyle/>
          <a:p>
            <a:pPr marL="0" indent="0">
              <a:buNone/>
            </a:pPr>
            <a:r>
              <a:rPr lang="en-US" sz="3600" dirty="0"/>
              <a:t>Membership:</a:t>
            </a:r>
          </a:p>
          <a:p>
            <a:r>
              <a:rPr lang="en-US" dirty="0"/>
              <a:t>Led by NACCHO</a:t>
            </a:r>
          </a:p>
          <a:p>
            <a:r>
              <a:rPr lang="en-US" dirty="0"/>
              <a:t>CDC staff</a:t>
            </a:r>
          </a:p>
          <a:p>
            <a:r>
              <a:rPr lang="en-US" dirty="0"/>
              <a:t>CORHA support staff from NACCHO, ASTHO, CSTE</a:t>
            </a:r>
          </a:p>
          <a:p>
            <a:r>
              <a:rPr lang="en-US" dirty="0"/>
              <a:t>CORHA GC liaison representative</a:t>
            </a:r>
          </a:p>
        </p:txBody>
      </p:sp>
      <p:sp>
        <p:nvSpPr>
          <p:cNvPr id="6" name="Content Placeholder 5">
            <a:extLst>
              <a:ext uri="{FF2B5EF4-FFF2-40B4-BE49-F238E27FC236}">
                <a16:creationId xmlns:a16="http://schemas.microsoft.com/office/drawing/2014/main" id="{E6EC97C3-D793-2854-C325-E1B7D8E7E160}"/>
              </a:ext>
            </a:extLst>
          </p:cNvPr>
          <p:cNvSpPr>
            <a:spLocks noGrp="1"/>
          </p:cNvSpPr>
          <p:nvPr>
            <p:ph sz="half" idx="2"/>
          </p:nvPr>
        </p:nvSpPr>
        <p:spPr/>
        <p:txBody>
          <a:bodyPr>
            <a:normAutofit/>
          </a:bodyPr>
          <a:lstStyle/>
          <a:p>
            <a:pPr marL="0" indent="0">
              <a:buNone/>
            </a:pPr>
            <a:r>
              <a:rPr lang="en-US" sz="3600" dirty="0"/>
              <a:t>Output and Priorities:</a:t>
            </a:r>
          </a:p>
          <a:p>
            <a:r>
              <a:rPr lang="en-US" dirty="0"/>
              <a:t>CORHA Correspondence newsletter</a:t>
            </a:r>
          </a:p>
          <a:p>
            <a:r>
              <a:rPr lang="en-US" dirty="0"/>
              <a:t>CORHA Spotlight Series</a:t>
            </a:r>
          </a:p>
          <a:p>
            <a:r>
              <a:rPr lang="en-US" dirty="0"/>
              <a:t>Website Redesign </a:t>
            </a:r>
          </a:p>
        </p:txBody>
      </p:sp>
      <p:pic>
        <p:nvPicPr>
          <p:cNvPr id="4" name="Picture 3">
            <a:extLst>
              <a:ext uri="{FF2B5EF4-FFF2-40B4-BE49-F238E27FC236}">
                <a16:creationId xmlns:a16="http://schemas.microsoft.com/office/drawing/2014/main" id="{34A8E0AC-6032-4FBF-BA74-D6038DDF034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806144" y="5462140"/>
            <a:ext cx="1224830" cy="1224830"/>
          </a:xfrm>
          <a:prstGeom prst="rect">
            <a:avLst/>
          </a:prstGeom>
        </p:spPr>
      </p:pic>
      <p:graphicFrame>
        <p:nvGraphicFramePr>
          <p:cNvPr id="5" name="Diagram 4">
            <a:extLst>
              <a:ext uri="{FF2B5EF4-FFF2-40B4-BE49-F238E27FC236}">
                <a16:creationId xmlns:a16="http://schemas.microsoft.com/office/drawing/2014/main" id="{DBCAAC02-F1BC-36C9-1798-51C335C00179}"/>
              </a:ext>
            </a:extLst>
          </p:cNvPr>
          <p:cNvGraphicFramePr/>
          <p:nvPr>
            <p:extLst>
              <p:ext uri="{D42A27DB-BD31-4B8C-83A1-F6EECF244321}">
                <p14:modId xmlns:p14="http://schemas.microsoft.com/office/powerpoint/2010/main" val="2157480495"/>
              </p:ext>
            </p:extLst>
          </p:nvPr>
        </p:nvGraphicFramePr>
        <p:xfrm>
          <a:off x="161026" y="6074555"/>
          <a:ext cx="8776446" cy="91754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0456374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3296D2"/>
                </a:solidFill>
              </a:rPr>
              <a:t>Platforms &amp; Software Solutions</a:t>
            </a:r>
          </a:p>
        </p:txBody>
      </p:sp>
      <p:sp>
        <p:nvSpPr>
          <p:cNvPr id="3" name="Content Placeholder 2"/>
          <p:cNvSpPr>
            <a:spLocks noGrp="1"/>
          </p:cNvSpPr>
          <p:nvPr>
            <p:ph sz="half" idx="1"/>
          </p:nvPr>
        </p:nvSpPr>
        <p:spPr/>
        <p:txBody>
          <a:bodyPr>
            <a:normAutofit/>
          </a:bodyPr>
          <a:lstStyle/>
          <a:p>
            <a:pPr marL="0" indent="0">
              <a:buNone/>
            </a:pPr>
            <a:r>
              <a:rPr lang="en-US" sz="3600"/>
              <a:t>File Management:</a:t>
            </a:r>
            <a:endParaRPr lang="en-US" sz="3600" dirty="0"/>
          </a:p>
          <a:p>
            <a:r>
              <a:rPr lang="en-US" dirty="0">
                <a:hlinkClick r:id="rId3"/>
              </a:rPr>
              <a:t>Basecamp</a:t>
            </a:r>
            <a:endParaRPr lang="en-US" dirty="0"/>
          </a:p>
          <a:p>
            <a:r>
              <a:rPr lang="en-US" dirty="0"/>
              <a:t>OneDrive/SharePoint </a:t>
            </a:r>
          </a:p>
          <a:p>
            <a:r>
              <a:rPr lang="en-US" dirty="0"/>
              <a:t>Teams</a:t>
            </a:r>
          </a:p>
          <a:p>
            <a:r>
              <a:rPr lang="en-US" dirty="0"/>
              <a:t>CSTE Connect</a:t>
            </a:r>
          </a:p>
          <a:p>
            <a:pPr lvl="1"/>
            <a:r>
              <a:rPr lang="en-US" sz="1800" dirty="0"/>
              <a:t>Potential future resource/Basecamp alternative</a:t>
            </a:r>
          </a:p>
        </p:txBody>
      </p:sp>
      <p:sp>
        <p:nvSpPr>
          <p:cNvPr id="6" name="Content Placeholder 5">
            <a:extLst>
              <a:ext uri="{FF2B5EF4-FFF2-40B4-BE49-F238E27FC236}">
                <a16:creationId xmlns:a16="http://schemas.microsoft.com/office/drawing/2014/main" id="{04738DE0-87A8-9A3E-7D83-22AAA4E83C87}"/>
              </a:ext>
            </a:extLst>
          </p:cNvPr>
          <p:cNvSpPr>
            <a:spLocks noGrp="1"/>
          </p:cNvSpPr>
          <p:nvPr>
            <p:ph sz="half" idx="2"/>
          </p:nvPr>
        </p:nvSpPr>
        <p:spPr/>
        <p:txBody>
          <a:bodyPr/>
          <a:lstStyle/>
          <a:p>
            <a:pPr marL="0" indent="0">
              <a:buNone/>
            </a:pPr>
            <a:r>
              <a:rPr lang="en-US" sz="3600" dirty="0"/>
              <a:t>Communications:</a:t>
            </a:r>
          </a:p>
          <a:p>
            <a:r>
              <a:rPr lang="en-US" dirty="0">
                <a:hlinkClick r:id="rId4"/>
              </a:rPr>
              <a:t>CORHA Website</a:t>
            </a:r>
            <a:endParaRPr lang="en-US" dirty="0"/>
          </a:p>
          <a:p>
            <a:r>
              <a:rPr lang="en-US" dirty="0"/>
              <a:t>CORHA Correspondence - Public facing. Sign up </a:t>
            </a:r>
            <a:r>
              <a:rPr lang="en-US" dirty="0">
                <a:hlinkClick r:id="rId5"/>
              </a:rPr>
              <a:t>here</a:t>
            </a:r>
            <a:r>
              <a:rPr lang="en-US" dirty="0"/>
              <a:t>. </a:t>
            </a:r>
          </a:p>
          <a:p>
            <a:r>
              <a:rPr lang="en-US" dirty="0"/>
              <a:t>CORHA Insider – email updates prepared by ASTHO and disseminated to CORHA members only. </a:t>
            </a:r>
          </a:p>
        </p:txBody>
      </p:sp>
      <p:pic>
        <p:nvPicPr>
          <p:cNvPr id="4" name="Picture 3">
            <a:extLst>
              <a:ext uri="{FF2B5EF4-FFF2-40B4-BE49-F238E27FC236}">
                <a16:creationId xmlns:a16="http://schemas.microsoft.com/office/drawing/2014/main" id="{34A8E0AC-6032-4FBF-BA74-D6038DDF034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0806144" y="5462140"/>
            <a:ext cx="1224830" cy="1224830"/>
          </a:xfrm>
          <a:prstGeom prst="rect">
            <a:avLst/>
          </a:prstGeom>
        </p:spPr>
      </p:pic>
      <p:graphicFrame>
        <p:nvGraphicFramePr>
          <p:cNvPr id="5" name="Diagram 4">
            <a:extLst>
              <a:ext uri="{FF2B5EF4-FFF2-40B4-BE49-F238E27FC236}">
                <a16:creationId xmlns:a16="http://schemas.microsoft.com/office/drawing/2014/main" id="{80227564-A3FC-27FC-5C20-0D13FAE9B6AA}"/>
              </a:ext>
            </a:extLst>
          </p:cNvPr>
          <p:cNvGraphicFramePr/>
          <p:nvPr>
            <p:extLst>
              <p:ext uri="{D42A27DB-BD31-4B8C-83A1-F6EECF244321}">
                <p14:modId xmlns:p14="http://schemas.microsoft.com/office/powerpoint/2010/main" val="1208966872"/>
              </p:ext>
            </p:extLst>
          </p:nvPr>
        </p:nvGraphicFramePr>
        <p:xfrm>
          <a:off x="161026" y="6074555"/>
          <a:ext cx="8776446" cy="91754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42790164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3296D2"/>
                </a:solidFill>
              </a:rPr>
              <a:t>Notable Documents</a:t>
            </a:r>
          </a:p>
        </p:txBody>
      </p:sp>
      <p:sp>
        <p:nvSpPr>
          <p:cNvPr id="3" name="Content Placeholder 2"/>
          <p:cNvSpPr>
            <a:spLocks noGrp="1"/>
          </p:cNvSpPr>
          <p:nvPr>
            <p:ph idx="1"/>
          </p:nvPr>
        </p:nvSpPr>
        <p:spPr>
          <a:xfrm>
            <a:off x="838200" y="1589898"/>
            <a:ext cx="9313506" cy="4351338"/>
          </a:xfrm>
        </p:spPr>
        <p:txBody>
          <a:bodyPr>
            <a:normAutofit/>
          </a:bodyPr>
          <a:lstStyle/>
          <a:p>
            <a:r>
              <a:rPr lang="en-US" sz="3600" dirty="0"/>
              <a:t>Bylaws and Operating Guidance (</a:t>
            </a:r>
            <a:r>
              <a:rPr lang="en-US" sz="3600" dirty="0">
                <a:hlinkClick r:id="rId4"/>
              </a:rPr>
              <a:t>CORHA Website</a:t>
            </a:r>
            <a:r>
              <a:rPr lang="en-US" sz="3600" dirty="0"/>
              <a:t>)</a:t>
            </a:r>
          </a:p>
          <a:p>
            <a:r>
              <a:rPr lang="en-US" sz="3600" dirty="0"/>
              <a:t>Roster (</a:t>
            </a:r>
            <a:r>
              <a:rPr lang="en-US" sz="3600" dirty="0">
                <a:hlinkClick r:id="rId5"/>
              </a:rPr>
              <a:t>Basecamp</a:t>
            </a:r>
            <a:r>
              <a:rPr lang="en-US" sz="3600" dirty="0"/>
              <a:t>)</a:t>
            </a:r>
          </a:p>
          <a:p>
            <a:r>
              <a:rPr lang="en-US" sz="3600" dirty="0"/>
              <a:t>Strategic Map (</a:t>
            </a:r>
            <a:r>
              <a:rPr lang="en-US" sz="3600" dirty="0">
                <a:hlinkClick r:id="rId6"/>
              </a:rPr>
              <a:t>CORHA Website</a:t>
            </a:r>
            <a:r>
              <a:rPr lang="en-US" sz="3600" dirty="0"/>
              <a:t>)</a:t>
            </a:r>
          </a:p>
          <a:p>
            <a:r>
              <a:rPr lang="en-US" sz="3600" dirty="0"/>
              <a:t>Workgroup to Publication Process (</a:t>
            </a:r>
            <a:r>
              <a:rPr lang="en-US" sz="3600" dirty="0">
                <a:hlinkClick r:id="rId7"/>
              </a:rPr>
              <a:t>Basecamp</a:t>
            </a:r>
            <a:r>
              <a:rPr lang="en-US" sz="3600" dirty="0"/>
              <a:t>)</a:t>
            </a:r>
          </a:p>
          <a:p>
            <a:r>
              <a:rPr lang="en-US" sz="3600" dirty="0"/>
              <a:t>Meeting Materials (</a:t>
            </a:r>
            <a:r>
              <a:rPr lang="en-US" sz="3600" dirty="0">
                <a:hlinkClick r:id="rId8"/>
              </a:rPr>
              <a:t>Basecamp</a:t>
            </a:r>
            <a:r>
              <a:rPr lang="en-US" sz="3600" dirty="0"/>
              <a:t>)</a:t>
            </a:r>
          </a:p>
          <a:p>
            <a:r>
              <a:rPr lang="en-US" sz="3600" dirty="0"/>
              <a:t>CORHA Insider </a:t>
            </a:r>
          </a:p>
          <a:p>
            <a:endParaRPr lang="en-US" sz="3600" dirty="0"/>
          </a:p>
        </p:txBody>
      </p:sp>
      <p:pic>
        <p:nvPicPr>
          <p:cNvPr id="4" name="Picture 3">
            <a:extLst>
              <a:ext uri="{FF2B5EF4-FFF2-40B4-BE49-F238E27FC236}">
                <a16:creationId xmlns:a16="http://schemas.microsoft.com/office/drawing/2014/main" id="{34A8E0AC-6032-4FBF-BA74-D6038DDF0348}"/>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10806144" y="5462140"/>
            <a:ext cx="1224830" cy="1224830"/>
          </a:xfrm>
          <a:prstGeom prst="rect">
            <a:avLst/>
          </a:prstGeom>
        </p:spPr>
      </p:pic>
      <p:graphicFrame>
        <p:nvGraphicFramePr>
          <p:cNvPr id="5" name="Diagram 4">
            <a:extLst>
              <a:ext uri="{FF2B5EF4-FFF2-40B4-BE49-F238E27FC236}">
                <a16:creationId xmlns:a16="http://schemas.microsoft.com/office/drawing/2014/main" id="{4ED1D43F-E048-0FE5-EBCD-CCD1CF9671A0}"/>
              </a:ext>
            </a:extLst>
          </p:cNvPr>
          <p:cNvGraphicFramePr/>
          <p:nvPr>
            <p:extLst>
              <p:ext uri="{D42A27DB-BD31-4B8C-83A1-F6EECF244321}">
                <p14:modId xmlns:p14="http://schemas.microsoft.com/office/powerpoint/2010/main" val="2827338288"/>
              </p:ext>
            </p:extLst>
          </p:nvPr>
        </p:nvGraphicFramePr>
        <p:xfrm>
          <a:off x="161026" y="6074555"/>
          <a:ext cx="8776446" cy="917549"/>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extLst>
      <p:ext uri="{BB962C8B-B14F-4D97-AF65-F5344CB8AC3E}">
        <p14:creationId xmlns:p14="http://schemas.microsoft.com/office/powerpoint/2010/main" val="2917364190"/>
      </p:ext>
    </p:extLst>
  </p:cSld>
  <p:clrMapOvr>
    <a:masterClrMapping/>
  </p:clrMapOvr>
  <p:extLst>
    <p:ext uri="{6950BFC3-D8DA-4A85-94F7-54DA5524770B}">
      <p188:commentRel xmlns:p188="http://schemas.microsoft.com/office/powerpoint/2018/8/main" r:id="rId3"/>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3296D2"/>
                </a:solidFill>
              </a:rPr>
              <a:t>Support Staff &amp; Leadership</a:t>
            </a:r>
          </a:p>
        </p:txBody>
      </p:sp>
      <p:sp>
        <p:nvSpPr>
          <p:cNvPr id="6" name="Text Placeholder 5">
            <a:extLst>
              <a:ext uri="{FF2B5EF4-FFF2-40B4-BE49-F238E27FC236}">
                <a16:creationId xmlns:a16="http://schemas.microsoft.com/office/drawing/2014/main" id="{ACDF3F6C-2D1A-C0C1-8F88-FB77783AEC2D}"/>
              </a:ext>
            </a:extLst>
          </p:cNvPr>
          <p:cNvSpPr>
            <a:spLocks noGrp="1"/>
          </p:cNvSpPr>
          <p:nvPr>
            <p:ph type="body" idx="1"/>
          </p:nvPr>
        </p:nvSpPr>
        <p:spPr/>
        <p:txBody>
          <a:bodyPr/>
          <a:lstStyle/>
          <a:p>
            <a:r>
              <a:rPr lang="en-US" dirty="0"/>
              <a:t>Member Organization Staff</a:t>
            </a:r>
          </a:p>
        </p:txBody>
      </p:sp>
      <p:sp>
        <p:nvSpPr>
          <p:cNvPr id="3" name="Content Placeholder 2"/>
          <p:cNvSpPr>
            <a:spLocks noGrp="1"/>
          </p:cNvSpPr>
          <p:nvPr>
            <p:ph sz="half" idx="2"/>
          </p:nvPr>
        </p:nvSpPr>
        <p:spPr/>
        <p:txBody>
          <a:bodyPr>
            <a:normAutofit/>
          </a:bodyPr>
          <a:lstStyle/>
          <a:p>
            <a:r>
              <a:rPr lang="en-US" dirty="0"/>
              <a:t>The support staff from CORHA’s member organizations are here to support you as a new member, from answering one-off questions to fully understanding and growing into your role on CORHA. </a:t>
            </a:r>
          </a:p>
        </p:txBody>
      </p:sp>
      <p:sp>
        <p:nvSpPr>
          <p:cNvPr id="7" name="Text Placeholder 6">
            <a:extLst>
              <a:ext uri="{FF2B5EF4-FFF2-40B4-BE49-F238E27FC236}">
                <a16:creationId xmlns:a16="http://schemas.microsoft.com/office/drawing/2014/main" id="{0B089B1A-1DB3-717C-3EEF-2C79286912D0}"/>
              </a:ext>
            </a:extLst>
          </p:cNvPr>
          <p:cNvSpPr>
            <a:spLocks noGrp="1"/>
          </p:cNvSpPr>
          <p:nvPr>
            <p:ph type="body" sz="quarter" idx="3"/>
          </p:nvPr>
        </p:nvSpPr>
        <p:spPr/>
        <p:txBody>
          <a:bodyPr/>
          <a:lstStyle/>
          <a:p>
            <a:r>
              <a:rPr lang="en-US" dirty="0"/>
              <a:t>CORHA Leadership</a:t>
            </a:r>
          </a:p>
        </p:txBody>
      </p:sp>
      <p:sp>
        <p:nvSpPr>
          <p:cNvPr id="8" name="Content Placeholder 7">
            <a:extLst>
              <a:ext uri="{FF2B5EF4-FFF2-40B4-BE49-F238E27FC236}">
                <a16:creationId xmlns:a16="http://schemas.microsoft.com/office/drawing/2014/main" id="{4A491C18-8143-6580-FB4D-B8B9A68ABF8C}"/>
              </a:ext>
            </a:extLst>
          </p:cNvPr>
          <p:cNvSpPr>
            <a:spLocks noGrp="1"/>
          </p:cNvSpPr>
          <p:nvPr>
            <p:ph sz="quarter" idx="4"/>
          </p:nvPr>
        </p:nvSpPr>
        <p:spPr/>
        <p:txBody>
          <a:bodyPr/>
          <a:lstStyle/>
          <a:p>
            <a:r>
              <a:rPr lang="en-US" dirty="0"/>
              <a:t>Workgroup Co-Leads and CORHA Governance Committee members can offer both historical knowledge of CORHA’s work and invaluable feedback on current and planned activities. </a:t>
            </a:r>
          </a:p>
        </p:txBody>
      </p:sp>
      <p:pic>
        <p:nvPicPr>
          <p:cNvPr id="4" name="Picture 3">
            <a:extLst>
              <a:ext uri="{FF2B5EF4-FFF2-40B4-BE49-F238E27FC236}">
                <a16:creationId xmlns:a16="http://schemas.microsoft.com/office/drawing/2014/main" id="{34A8E0AC-6032-4FBF-BA74-D6038DDF0348}"/>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0806144" y="5462140"/>
            <a:ext cx="1224830" cy="1224830"/>
          </a:xfrm>
          <a:prstGeom prst="rect">
            <a:avLst/>
          </a:prstGeom>
        </p:spPr>
      </p:pic>
      <p:graphicFrame>
        <p:nvGraphicFramePr>
          <p:cNvPr id="5" name="Diagram 4">
            <a:extLst>
              <a:ext uri="{FF2B5EF4-FFF2-40B4-BE49-F238E27FC236}">
                <a16:creationId xmlns:a16="http://schemas.microsoft.com/office/drawing/2014/main" id="{7DBC9CFA-207F-02C5-3B3B-82047431A229}"/>
              </a:ext>
            </a:extLst>
          </p:cNvPr>
          <p:cNvGraphicFramePr/>
          <p:nvPr>
            <p:extLst>
              <p:ext uri="{D42A27DB-BD31-4B8C-83A1-F6EECF244321}">
                <p14:modId xmlns:p14="http://schemas.microsoft.com/office/powerpoint/2010/main" val="1654028261"/>
              </p:ext>
            </p:extLst>
          </p:nvPr>
        </p:nvGraphicFramePr>
        <p:xfrm>
          <a:off x="161026" y="6074555"/>
          <a:ext cx="8776446" cy="91754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457717396"/>
      </p:ext>
    </p:extLst>
  </p:cSld>
  <p:clrMapOvr>
    <a:masterClrMapping/>
  </p:clrMapOvr>
  <p:extLst>
    <p:ext uri="{6950BFC3-D8DA-4A85-94F7-54DA5524770B}">
      <p188:commentRel xmlns:p188="http://schemas.microsoft.com/office/powerpoint/2018/8/main" r:id="rId3"/>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3296D2"/>
                </a:solidFill>
              </a:rPr>
              <a:t>Next Steps for CORHA </a:t>
            </a:r>
          </a:p>
        </p:txBody>
      </p:sp>
      <p:sp>
        <p:nvSpPr>
          <p:cNvPr id="3" name="Content Placeholder 2"/>
          <p:cNvSpPr>
            <a:spLocks noGrp="1"/>
          </p:cNvSpPr>
          <p:nvPr>
            <p:ph idx="1"/>
          </p:nvPr>
        </p:nvSpPr>
        <p:spPr>
          <a:xfrm>
            <a:off x="838200" y="1589898"/>
            <a:ext cx="9313506" cy="4351338"/>
          </a:xfrm>
        </p:spPr>
        <p:txBody>
          <a:bodyPr>
            <a:normAutofit/>
          </a:bodyPr>
          <a:lstStyle/>
          <a:p>
            <a:r>
              <a:rPr lang="en-US" sz="3600" dirty="0"/>
              <a:t>Revisiting CORHA’s strategic map, currently active through 2025</a:t>
            </a:r>
          </a:p>
          <a:p>
            <a:pPr lvl="1"/>
            <a:r>
              <a:rPr lang="en-US" sz="3200" dirty="0"/>
              <a:t>Continuing to identify ways to leverage CORHA’s unique position at the intersection of public health and healthcare to provide even more valuable resources to stakeholders. </a:t>
            </a:r>
          </a:p>
          <a:p>
            <a:r>
              <a:rPr lang="en-US" sz="3600" dirty="0"/>
              <a:t>New CORHA website in 2024</a:t>
            </a:r>
          </a:p>
        </p:txBody>
      </p:sp>
      <p:pic>
        <p:nvPicPr>
          <p:cNvPr id="4" name="Picture 3">
            <a:extLst>
              <a:ext uri="{FF2B5EF4-FFF2-40B4-BE49-F238E27FC236}">
                <a16:creationId xmlns:a16="http://schemas.microsoft.com/office/drawing/2014/main" id="{34A8E0AC-6032-4FBF-BA74-D6038DDF034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806144" y="5462140"/>
            <a:ext cx="1224830" cy="1224830"/>
          </a:xfrm>
          <a:prstGeom prst="rect">
            <a:avLst/>
          </a:prstGeom>
        </p:spPr>
      </p:pic>
      <p:graphicFrame>
        <p:nvGraphicFramePr>
          <p:cNvPr id="5" name="Diagram 4">
            <a:extLst>
              <a:ext uri="{FF2B5EF4-FFF2-40B4-BE49-F238E27FC236}">
                <a16:creationId xmlns:a16="http://schemas.microsoft.com/office/drawing/2014/main" id="{191ADD85-A904-3943-AB0A-45C64DC79CE3}"/>
              </a:ext>
            </a:extLst>
          </p:cNvPr>
          <p:cNvGraphicFramePr/>
          <p:nvPr>
            <p:extLst>
              <p:ext uri="{D42A27DB-BD31-4B8C-83A1-F6EECF244321}">
                <p14:modId xmlns:p14="http://schemas.microsoft.com/office/powerpoint/2010/main" val="1083782232"/>
              </p:ext>
            </p:extLst>
          </p:nvPr>
        </p:nvGraphicFramePr>
        <p:xfrm>
          <a:off x="161026" y="6074555"/>
          <a:ext cx="8776446" cy="91754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5899828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3D4EC94E-8024-B9BA-D38F-655E6D2598F9}"/>
              </a:ext>
            </a:extLst>
          </p:cNvPr>
          <p:cNvPicPr>
            <a:picLocks noChangeAspect="1"/>
          </p:cNvPicPr>
          <p:nvPr/>
        </p:nvPicPr>
        <p:blipFill>
          <a:blip r:embed="rId2"/>
          <a:stretch>
            <a:fillRect/>
          </a:stretch>
        </p:blipFill>
        <p:spPr>
          <a:xfrm>
            <a:off x="947133" y="1405329"/>
            <a:ext cx="3734078" cy="3668404"/>
          </a:xfrm>
          <a:prstGeom prst="rect">
            <a:avLst/>
          </a:prstGeom>
        </p:spPr>
      </p:pic>
      <p:grpSp>
        <p:nvGrpSpPr>
          <p:cNvPr id="152" name="Group 151">
            <a:extLst>
              <a:ext uri="{FF2B5EF4-FFF2-40B4-BE49-F238E27FC236}">
                <a16:creationId xmlns:a16="http://schemas.microsoft.com/office/drawing/2014/main" id="{3B337C2F-F4B9-764C-45E5-86A1306E17C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176" y="5338644"/>
            <a:ext cx="12202176" cy="1519355"/>
            <a:chOff x="-10176" y="5338644"/>
            <a:chExt cx="12202176" cy="1519355"/>
          </a:xfrm>
        </p:grpSpPr>
        <p:sp>
          <p:nvSpPr>
            <p:cNvPr id="153" name="Rectangle 152">
              <a:extLst>
                <a:ext uri="{FF2B5EF4-FFF2-40B4-BE49-F238E27FC236}">
                  <a16:creationId xmlns:a16="http://schemas.microsoft.com/office/drawing/2014/main" id="{DE1E11FF-4A87-A65F-DAEC-E20057A3F9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V="1">
              <a:off x="5331238" y="-2767"/>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Rectangle 153">
              <a:extLst>
                <a:ext uri="{FF2B5EF4-FFF2-40B4-BE49-F238E27FC236}">
                  <a16:creationId xmlns:a16="http://schemas.microsoft.com/office/drawing/2014/main" id="{1719AAC3-64F6-CEDF-0B56-5C0C6BD3C6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V="1">
              <a:off x="8906919" y="3566802"/>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 name="Rectangle 154">
              <a:extLst>
                <a:ext uri="{FF2B5EF4-FFF2-40B4-BE49-F238E27FC236}">
                  <a16:creationId xmlns:a16="http://schemas.microsoft.com/office/drawing/2014/main" id="{BA0DE637-E8FB-63A7-A5E2-E28DBE1A41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V="1">
              <a:off x="3921534" y="1406934"/>
              <a:ext cx="1519355" cy="9382775"/>
            </a:xfrm>
            <a:prstGeom prst="rect">
              <a:avLst/>
            </a:prstGeom>
            <a:gradFill>
              <a:gsLst>
                <a:gs pos="29000">
                  <a:schemeClr val="accent5">
                    <a:lumMod val="60000"/>
                    <a:lumOff val="40000"/>
                    <a:alpha val="0"/>
                  </a:schemeClr>
                </a:gs>
                <a:gs pos="100000">
                  <a:schemeClr val="accent5">
                    <a:lumMod val="75000"/>
                  </a:schemeClr>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Title 3">
            <a:extLst>
              <a:ext uri="{FF2B5EF4-FFF2-40B4-BE49-F238E27FC236}">
                <a16:creationId xmlns:a16="http://schemas.microsoft.com/office/drawing/2014/main" id="{F43B1BE7-A9E3-FCC1-2476-01FC0C2F2917}"/>
              </a:ext>
            </a:extLst>
          </p:cNvPr>
          <p:cNvSpPr>
            <a:spLocks noGrp="1"/>
          </p:cNvSpPr>
          <p:nvPr>
            <p:ph type="ctrTitle"/>
          </p:nvPr>
        </p:nvSpPr>
        <p:spPr>
          <a:xfrm>
            <a:off x="838200" y="5595614"/>
            <a:ext cx="6850488" cy="913975"/>
          </a:xfrm>
        </p:spPr>
        <p:txBody>
          <a:bodyPr anchor="ctr">
            <a:normAutofit/>
          </a:bodyPr>
          <a:lstStyle/>
          <a:p>
            <a:pPr algn="l"/>
            <a:r>
              <a:rPr lang="en-US" sz="3200">
                <a:solidFill>
                  <a:srgbClr val="FFFFFF"/>
                </a:solidFill>
              </a:rPr>
              <a:t>Thank you!</a:t>
            </a:r>
          </a:p>
        </p:txBody>
      </p:sp>
      <p:sp>
        <p:nvSpPr>
          <p:cNvPr id="5" name="Subtitle 4">
            <a:extLst>
              <a:ext uri="{FF2B5EF4-FFF2-40B4-BE49-F238E27FC236}">
                <a16:creationId xmlns:a16="http://schemas.microsoft.com/office/drawing/2014/main" id="{EB5B2192-55FB-727C-CDC2-C3072F23A8D5}"/>
              </a:ext>
            </a:extLst>
          </p:cNvPr>
          <p:cNvSpPr>
            <a:spLocks noGrp="1"/>
          </p:cNvSpPr>
          <p:nvPr>
            <p:ph type="subTitle" idx="1"/>
          </p:nvPr>
        </p:nvSpPr>
        <p:spPr>
          <a:xfrm>
            <a:off x="7688688" y="5586418"/>
            <a:ext cx="3627014" cy="934080"/>
          </a:xfrm>
        </p:spPr>
        <p:txBody>
          <a:bodyPr anchor="ctr">
            <a:normAutofit/>
          </a:bodyPr>
          <a:lstStyle/>
          <a:p>
            <a:pPr algn="r"/>
            <a:r>
              <a:rPr lang="en-US" sz="1800">
                <a:solidFill>
                  <a:srgbClr val="FFFFFF"/>
                </a:solidFill>
              </a:rPr>
              <a:t>[Presenter name]</a:t>
            </a:r>
          </a:p>
          <a:p>
            <a:pPr algn="r"/>
            <a:r>
              <a:rPr lang="en-US" sz="1800">
                <a:solidFill>
                  <a:srgbClr val="FFFFFF"/>
                </a:solidFill>
              </a:rPr>
              <a:t>[Presenter email]</a:t>
            </a:r>
          </a:p>
        </p:txBody>
      </p:sp>
      <p:pic>
        <p:nvPicPr>
          <p:cNvPr id="7" name="Picture 6">
            <a:extLst>
              <a:ext uri="{FF2B5EF4-FFF2-40B4-BE49-F238E27FC236}">
                <a16:creationId xmlns:a16="http://schemas.microsoft.com/office/drawing/2014/main" id="{45A0E302-4FFD-6EAF-846A-AD2DFEBFF023}"/>
              </a:ext>
            </a:extLst>
          </p:cNvPr>
          <p:cNvPicPr>
            <a:picLocks noChangeAspect="1"/>
          </p:cNvPicPr>
          <p:nvPr/>
        </p:nvPicPr>
        <p:blipFill>
          <a:blip r:embed="rId3"/>
          <a:stretch>
            <a:fillRect/>
          </a:stretch>
        </p:blipFill>
        <p:spPr>
          <a:xfrm>
            <a:off x="3549489" y="549190"/>
            <a:ext cx="5965986" cy="1491496"/>
          </a:xfrm>
          <a:prstGeom prst="rect">
            <a:avLst/>
          </a:prstGeom>
        </p:spPr>
      </p:pic>
      <p:sp>
        <p:nvSpPr>
          <p:cNvPr id="12" name="TextBox 11">
            <a:extLst>
              <a:ext uri="{FF2B5EF4-FFF2-40B4-BE49-F238E27FC236}">
                <a16:creationId xmlns:a16="http://schemas.microsoft.com/office/drawing/2014/main" id="{7387F917-DDEC-722B-0C12-1FC941E19121}"/>
              </a:ext>
            </a:extLst>
          </p:cNvPr>
          <p:cNvSpPr txBox="1"/>
          <p:nvPr/>
        </p:nvSpPr>
        <p:spPr>
          <a:xfrm>
            <a:off x="4418410" y="2375158"/>
            <a:ext cx="6540556"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3296D2"/>
                </a:solidFill>
                <a:effectLst/>
                <a:uLnTx/>
                <a:uFillTx/>
                <a:latin typeface="Calibri" panose="020F0502020204030204"/>
                <a:ea typeface="+mn-ea"/>
                <a:cs typeface="+mn-cs"/>
              </a:rPr>
              <a:t>C</a:t>
            </a:r>
            <a:r>
              <a:rPr kumimoji="0" lang="en-US" sz="3200" b="0" i="0" u="none" strike="noStrike" kern="1200" cap="none" spc="0" normalizeH="0" baseline="0" noProof="0" dirty="0">
                <a:ln>
                  <a:noFill/>
                </a:ln>
                <a:solidFill>
                  <a:srgbClr val="1D2F40"/>
                </a:solidFill>
                <a:effectLst/>
                <a:uLnTx/>
                <a:uFillTx/>
                <a:latin typeface="Calibri" panose="020F0502020204030204"/>
                <a:ea typeface="+mn-ea"/>
                <a:cs typeface="+mn-cs"/>
              </a:rPr>
              <a:t>ouncil for </a:t>
            </a:r>
            <a:r>
              <a:rPr kumimoji="0" lang="en-US" sz="3200" b="0" i="0" u="none" strike="noStrike" kern="1200" cap="none" spc="0" normalizeH="0" baseline="0" noProof="0" dirty="0">
                <a:ln>
                  <a:noFill/>
                </a:ln>
                <a:solidFill>
                  <a:srgbClr val="3296D2"/>
                </a:solidFill>
                <a:effectLst/>
                <a:uLnTx/>
                <a:uFillTx/>
                <a:latin typeface="Calibri" panose="020F0502020204030204"/>
                <a:ea typeface="+mn-ea"/>
                <a:cs typeface="+mn-cs"/>
              </a:rPr>
              <a:t>O</a:t>
            </a:r>
            <a:r>
              <a:rPr kumimoji="0" lang="en-US" sz="3200" b="0" i="0" u="none" strike="noStrike" kern="1200" cap="none" spc="0" normalizeH="0" baseline="0" noProof="0" dirty="0">
                <a:ln>
                  <a:noFill/>
                </a:ln>
                <a:solidFill>
                  <a:srgbClr val="1D2F40"/>
                </a:solidFill>
                <a:effectLst/>
                <a:uLnTx/>
                <a:uFillTx/>
                <a:latin typeface="Calibri" panose="020F0502020204030204"/>
                <a:ea typeface="+mn-ea"/>
                <a:cs typeface="+mn-cs"/>
              </a:rPr>
              <a:t>utbreak</a:t>
            </a:r>
            <a:r>
              <a:rPr kumimoji="0" lang="en-US" sz="3200" b="0" i="0" u="none" strike="noStrike" kern="1200" cap="none" spc="0" normalizeH="0" baseline="0" noProof="0" dirty="0">
                <a:ln>
                  <a:noFill/>
                </a:ln>
                <a:solidFill>
                  <a:srgbClr val="3296D2"/>
                </a:solidFill>
                <a:effectLst/>
                <a:uLnTx/>
                <a:uFillTx/>
                <a:latin typeface="Calibri" panose="020F0502020204030204"/>
                <a:ea typeface="+mn-ea"/>
                <a:cs typeface="+mn-cs"/>
              </a:rPr>
              <a:t> R</a:t>
            </a:r>
            <a:r>
              <a:rPr kumimoji="0" lang="en-US" sz="3200" b="0" i="0" u="none" strike="noStrike" kern="1200" cap="none" spc="0" normalizeH="0" baseline="0" noProof="0" dirty="0">
                <a:ln>
                  <a:noFill/>
                </a:ln>
                <a:solidFill>
                  <a:srgbClr val="1D2F40"/>
                </a:solidFill>
                <a:effectLst/>
                <a:uLnTx/>
                <a:uFillTx/>
                <a:latin typeface="Calibri" panose="020F0502020204030204"/>
                <a:ea typeface="+mn-ea"/>
                <a:cs typeface="+mn-cs"/>
              </a:rPr>
              <a:t>esponse: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3296D2"/>
                </a:solidFill>
                <a:effectLst/>
                <a:uLnTx/>
                <a:uFillTx/>
                <a:latin typeface="Calibri" panose="020F0502020204030204"/>
                <a:ea typeface="+mn-ea"/>
                <a:cs typeface="+mn-cs"/>
              </a:rPr>
              <a:t>H</a:t>
            </a:r>
            <a:r>
              <a:rPr kumimoji="0" lang="en-US" sz="3200" b="0" i="0" u="none" strike="noStrike" kern="1200" cap="none" spc="0" normalizeH="0" baseline="0" noProof="0" dirty="0">
                <a:ln>
                  <a:noFill/>
                </a:ln>
                <a:solidFill>
                  <a:srgbClr val="1D2F40"/>
                </a:solidFill>
                <a:effectLst/>
                <a:uLnTx/>
                <a:uFillTx/>
                <a:latin typeface="Calibri" panose="020F0502020204030204"/>
                <a:ea typeface="+mn-ea"/>
                <a:cs typeface="+mn-cs"/>
              </a:rPr>
              <a:t>ealthcare-Associated Infections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3296D2"/>
                </a:solidFill>
                <a:effectLst/>
                <a:uLnTx/>
                <a:uFillTx/>
                <a:latin typeface="Calibri" panose="020F0502020204030204"/>
                <a:ea typeface="+mn-ea"/>
                <a:cs typeface="+mn-cs"/>
              </a:rPr>
              <a:t>A</a:t>
            </a:r>
            <a:r>
              <a:rPr kumimoji="0" lang="en-US" sz="3200" b="0" i="0" u="none" strike="noStrike" kern="1200" cap="none" spc="0" normalizeH="0" baseline="0" noProof="0" dirty="0">
                <a:ln>
                  <a:noFill/>
                </a:ln>
                <a:solidFill>
                  <a:srgbClr val="1D2F40"/>
                </a:solidFill>
                <a:effectLst/>
                <a:uLnTx/>
                <a:uFillTx/>
                <a:latin typeface="Calibri" panose="020F0502020204030204"/>
                <a:ea typeface="+mn-ea"/>
                <a:cs typeface="+mn-cs"/>
              </a:rPr>
              <a:t>ntimicrobial-Resistant Pathogens</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83511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68117034E044F4592AA56DE6E368096" ma:contentTypeVersion="22" ma:contentTypeDescription="Create a new document." ma:contentTypeScope="" ma:versionID="cb51e8063ee5c2c258e585f3b9464831">
  <xsd:schema xmlns:xsd="http://www.w3.org/2001/XMLSchema" xmlns:xs="http://www.w3.org/2001/XMLSchema" xmlns:p="http://schemas.microsoft.com/office/2006/metadata/properties" xmlns:ns2="cdc022f6-8e22-4d42-a014-e203aba82ce3" xmlns:ns3="affd2d8c-4250-45b1-8dc8-bd68458e2c58" targetNamespace="http://schemas.microsoft.com/office/2006/metadata/properties" ma:root="true" ma:fieldsID="1fe1df08b0f0af8fa83867525534bf32" ns2:_="" ns3:_="">
    <xsd:import namespace="cdc022f6-8e22-4d42-a014-e203aba82ce3"/>
    <xsd:import namespace="affd2d8c-4250-45b1-8dc8-bd68458e2c5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2:MediaServiceGenerationTime" minOccurs="0"/>
                <xsd:element ref="ns2:MediaServiceEventHashCode" minOccurs="0"/>
                <xsd:element ref="ns2:MediaServiceOCR" minOccurs="0"/>
                <xsd:element ref="ns3:SharedWithUsers" minOccurs="0"/>
                <xsd:element ref="ns3:SharedWithDetails" minOccurs="0"/>
                <xsd:element ref="ns3:TaxCatchAll" minOccurs="0"/>
                <xsd:element ref="ns2:MediaServiceLocation" minOccurs="0"/>
                <xsd:element ref="ns2:lcf76f155ced4ddcb4097134ff3c332f"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c022f6-8e22-4d42-a014-e203aba82ce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eace28af-2bc3-4da0-8f41-6064386be023" ma:termSetId="09814cd3-568e-fe90-9814-8d621ff8fb84" ma:anchorId="fba54fb3-c3e1-fe81-a776-ca4b69148c4d" ma:open="tru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ffd2d8c-4250-45b1-8dc8-bd68458e2c58"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0411ab86-13c8-4e19-9d7d-a515273cfa48}" ma:internalName="TaxCatchAll" ma:showField="CatchAllData" ma:web="affd2d8c-4250-45b1-8dc8-bd68458e2c5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cdc022f6-8e22-4d42-a014-e203aba82ce3">
      <Terms xmlns="http://schemas.microsoft.com/office/infopath/2007/PartnerControls"/>
    </lcf76f155ced4ddcb4097134ff3c332f>
    <TaxCatchAll xmlns="affd2d8c-4250-45b1-8dc8-bd68458e2c58"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8954D72-D1DA-4402-8794-F779697E57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dc022f6-8e22-4d42-a014-e203aba82ce3"/>
    <ds:schemaRef ds:uri="affd2d8c-4250-45b1-8dc8-bd68458e2c5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3154DE7-754F-4673-A553-B53F5C98B541}">
  <ds:schemaRefs>
    <ds:schemaRef ds:uri="http://schemas.microsoft.com/office/2006/metadata/properties"/>
    <ds:schemaRef ds:uri="http://schemas.microsoft.com/office/infopath/2007/PartnerControls"/>
    <ds:schemaRef ds:uri="cdc022f6-8e22-4d42-a014-e203aba82ce3"/>
    <ds:schemaRef ds:uri="affd2d8c-4250-45b1-8dc8-bd68458e2c58"/>
  </ds:schemaRefs>
</ds:datastoreItem>
</file>

<file path=customXml/itemProps3.xml><?xml version="1.0" encoding="utf-8"?>
<ds:datastoreItem xmlns:ds="http://schemas.openxmlformats.org/officeDocument/2006/customXml" ds:itemID="{546D236F-3361-4A3C-9194-21C2B21814A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1429</TotalTime>
  <Words>837</Words>
  <Application>Microsoft Office PowerPoint</Application>
  <PresentationFormat>Widescreen</PresentationFormat>
  <Paragraphs>205</Paragraphs>
  <Slides>18</Slides>
  <Notes>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Calibri Light</vt:lpstr>
      <vt:lpstr>Office Theme</vt:lpstr>
      <vt:lpstr>PowerPoint Presentation</vt:lpstr>
      <vt:lpstr>Orientation Outline</vt:lpstr>
      <vt:lpstr>What is CORHA?</vt:lpstr>
      <vt:lpstr>PowerPoint Presentation</vt:lpstr>
      <vt:lpstr>Membership Categories</vt:lpstr>
      <vt:lpstr>Governance Committee</vt:lpstr>
      <vt:lpstr>PowerPoint Presentation</vt:lpstr>
      <vt:lpstr>CORHA Workgroups</vt:lpstr>
      <vt:lpstr>CORHA Principles and Practices for Healthcare Outbreak Response</vt:lpstr>
      <vt:lpstr>Detection and Response Workgroup</vt:lpstr>
      <vt:lpstr>Laboratory Workgroup</vt:lpstr>
      <vt:lpstr>Policy Workgroup</vt:lpstr>
      <vt:lpstr>Communications Task Force</vt:lpstr>
      <vt:lpstr>Platforms &amp; Software Solutions</vt:lpstr>
      <vt:lpstr>Notable Documents</vt:lpstr>
      <vt:lpstr>Support Staff &amp; Leadership</vt:lpstr>
      <vt:lpstr>Next Steps for CORHA </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Puja Shah</dc:creator>
  <cp:lastModifiedBy>William Fritch</cp:lastModifiedBy>
  <cp:revision>5</cp:revision>
  <dcterms:created xsi:type="dcterms:W3CDTF">2019-04-18T15:45:30Z</dcterms:created>
  <dcterms:modified xsi:type="dcterms:W3CDTF">2024-02-20T22:19:52Z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0x010100168117034E044F4592AA56DE6E368096</vt:lpwstr>
  </property>
  <property fmtid="{D5CDD505-2E9C-101B-9397-08002B2CF9AE}" pid="3" name="MediaServiceImageTags">
    <vt:lpwstr/>
  </property>
  <property fmtid="{D5CDD505-2E9C-101B-9397-08002B2CF9AE}" pid="4" name="MSIP_Label_7b94a7b8-f06c-4dfe-bdcc-9b548fd58c31_Enabled">
    <vt:lpwstr>true</vt:lpwstr>
  </property>
  <property fmtid="{D5CDD505-2E9C-101B-9397-08002B2CF9AE}" pid="5" name="MSIP_Label_7b94a7b8-f06c-4dfe-bdcc-9b548fd58c31_SetDate">
    <vt:lpwstr>2024-02-12T13:39:48Z</vt:lpwstr>
  </property>
  <property fmtid="{D5CDD505-2E9C-101B-9397-08002B2CF9AE}" pid="6" name="MSIP_Label_7b94a7b8-f06c-4dfe-bdcc-9b548fd58c31_Method">
    <vt:lpwstr>Privileged</vt:lpwstr>
  </property>
  <property fmtid="{D5CDD505-2E9C-101B-9397-08002B2CF9AE}" pid="7" name="MSIP_Label_7b94a7b8-f06c-4dfe-bdcc-9b548fd58c31_Name">
    <vt:lpwstr>7b94a7b8-f06c-4dfe-bdcc-9b548fd58c31</vt:lpwstr>
  </property>
  <property fmtid="{D5CDD505-2E9C-101B-9397-08002B2CF9AE}" pid="8" name="MSIP_Label_7b94a7b8-f06c-4dfe-bdcc-9b548fd58c31_SiteId">
    <vt:lpwstr>9ce70869-60db-44fd-abe8-d2767077fc8f</vt:lpwstr>
  </property>
  <property fmtid="{D5CDD505-2E9C-101B-9397-08002B2CF9AE}" pid="9" name="MSIP_Label_7b94a7b8-f06c-4dfe-bdcc-9b548fd58c31_ActionId">
    <vt:lpwstr>2739e1df-1ada-4452-b905-652394d29378</vt:lpwstr>
  </property>
  <property fmtid="{D5CDD505-2E9C-101B-9397-08002B2CF9AE}" pid="10" name="MSIP_Label_7b94a7b8-f06c-4dfe-bdcc-9b548fd58c31_ContentBits">
    <vt:lpwstr>0</vt:lpwstr>
  </property>
</Properties>
</file>