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96D2"/>
    <a:srgbClr val="1D2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575C-2C66-49EF-98E2-E2E0B37C0B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41092E-0091-4CF8-93D0-1726362B54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B0331-B138-4D19-A1F3-65382E731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314D9-B056-404B-8B6B-4402C02EF02F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AB706-4ABE-4277-BB56-C3BC75F1F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2FEA2-CA9B-4828-91B1-A3FF926AE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5075-184E-49D1-9883-5A9364B89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869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111E5-E0C9-404B-A0F3-1A6557717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BB92D-AC7E-4E30-ACD5-3200776FC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FD643-AAAF-4240-A00C-826D1081F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314D9-B056-404B-8B6B-4402C02EF02F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E75DE-2037-45BD-9BD9-3DA9C40A4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F1F83-B0CB-4B80-B891-1059F4AF6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5075-184E-49D1-9883-5A9364B89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69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9FEC2-3349-4D8B-A993-483F2BD8D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42F7B-EF04-495E-9033-F3A0B73EB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AFF4A-EEE6-42A4-B50E-6ED3AEE0B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314D9-B056-404B-8B6B-4402C02EF02F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DE99E-6960-4C69-9DCC-F11A47D79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A096C-967F-4B55-81F1-B4EA4562B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5075-184E-49D1-9883-5A9364B89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2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BAA2F-056A-480F-AE0F-5EAF8F721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1B502-8BC4-4702-912D-662B2893CF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606EED-5ECA-4567-83AC-182DB1E672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7C39D7-AACD-4F64-8565-F1DD7854D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314D9-B056-404B-8B6B-4402C02EF02F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7496C6-2DA3-4FED-9CE5-602B64423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D2BC1B-D6A0-48E3-A5B4-A26ED9CEB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5075-184E-49D1-9883-5A9364B89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763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28CC1-1564-45B3-ADD8-990B530ED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FD78A-7076-474B-ACF6-E94F4355B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2A06DB-B267-48AD-8EFF-7A13D36B6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5FE9E0-1EED-44AF-9355-58A9D20065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BD4F42-EB22-48FC-85B8-5AA20BCCA1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730935-E0B5-433A-8D08-0ED5A2957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314D9-B056-404B-8B6B-4402C02EF02F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3BE3C9-A79F-47BC-AFB6-B42C02649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FA1BFE-DC2F-49AF-9AAC-1BD3D37B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5075-184E-49D1-9883-5A9364B89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71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F8C26-3640-423C-A44D-6B111A26E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3AF7FE-E18B-4D40-A117-226CE03C4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314D9-B056-404B-8B6B-4402C02EF02F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D3E466-085E-42C1-81F2-14EF67216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24901-07D5-47B9-BE08-036849BDD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5075-184E-49D1-9883-5A9364B89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38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F43C4A-4F13-47F0-83E9-3EAAD7107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314D9-B056-404B-8B6B-4402C02EF02F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36382D-5108-4251-9F8F-BEBEA6B0E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840200-F38E-46F9-B146-B9B5D5F5C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5075-184E-49D1-9883-5A9364B89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32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890AD-969D-4DAB-A5FF-E4DA0A448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8D5D6-80A1-4272-90E2-EA06928FC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CB3DB-007C-42E4-AC1A-AA6F346057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A1825-017B-47FC-97F5-44C3436FB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314D9-B056-404B-8B6B-4402C02EF02F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72F575-6E87-46CC-BEA9-7B9E13300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40FE3E-D268-4FD0-B9D1-D51029A3C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5075-184E-49D1-9883-5A9364B89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26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A4018-41D9-4869-8FD8-EC0FEF2C2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303D12-8760-40B4-9231-3A7B72DA8D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9C8E1-8BCF-478B-BA68-E09485542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A04ECA-4002-4907-AC8B-08E1F4545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314D9-B056-404B-8B6B-4402C02EF02F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ECDED3-14A0-49C0-AAAD-73CF5D97E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7ED546-81CB-4ECF-B2CD-FFF8474DD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5075-184E-49D1-9883-5A9364B89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17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EA8B4-139E-44CB-8D9B-1C06722D2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101FA4-2610-4CC7-9939-4F5F576CED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40428-9BB5-4268-B8E2-BD8B55D51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314D9-B056-404B-8B6B-4402C02EF02F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09538-58B3-40FD-AF2C-7CEB0ACE2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5D4AF-4230-40E7-9618-4D8E2D564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5075-184E-49D1-9883-5A9364B89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88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CA4A4E-CE69-43F7-A650-9B78BAACC9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EDC6B8-F5D5-4AF5-834A-8102E5A3E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E0686-E2D3-40F4-96F7-92AF1F3FB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314D9-B056-404B-8B6B-4402C02EF02F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86B93-73A1-47AC-9C6F-D3AD56BA9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7B47E-69CF-4577-A0EA-7C0A57C1D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65075-184E-49D1-9883-5A9364B89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60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22F67B-2974-4B8C-8457-02C8C5BB0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9ADDA7-25CD-43F2-9A2B-A9407191C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195DC-B8AD-4389-BF61-0E0FF802E3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314D9-B056-404B-8B6B-4402C02EF02F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D364F-F509-4CAD-8C05-660EABA7A5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06FA1-D114-4D73-8AFB-340A26FF56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65075-184E-49D1-9883-5A9364B89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529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44957A-B5CB-4A30-8F1E-BA805F8D1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1D2F40"/>
                </a:solidFill>
              </a:rPr>
              <a:t>Partner Organization X					    </a:t>
            </a:r>
            <a:r>
              <a:rPr lang="en-US" sz="1200" b="1" dirty="0">
                <a:solidFill>
                  <a:srgbClr val="1D2F40"/>
                </a:solidFill>
              </a:rPr>
              <a:t>(Org logo)</a:t>
            </a:r>
            <a:endParaRPr lang="en-US" b="1" dirty="0">
              <a:solidFill>
                <a:srgbClr val="1D2F4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6D4CD9-5215-4852-B638-D406D7E73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153997"/>
          </a:xfrm>
        </p:spPr>
        <p:txBody>
          <a:bodyPr/>
          <a:lstStyle/>
          <a:p>
            <a:pPr lvl="0"/>
            <a:r>
              <a:rPr lang="en-US" dirty="0">
                <a:solidFill>
                  <a:srgbClr val="3296D2"/>
                </a:solidFill>
              </a:rPr>
              <a:t>What do you want CORHA members to know about your organization’s recent HAI/AMR work?</a:t>
            </a:r>
          </a:p>
          <a:p>
            <a:pPr marL="0" lvl="0" indent="0">
              <a:buNone/>
            </a:pPr>
            <a:endParaRPr lang="en-US" dirty="0">
              <a:solidFill>
                <a:srgbClr val="3296D2"/>
              </a:solidFill>
            </a:endParaRPr>
          </a:p>
          <a:p>
            <a:pPr lvl="0"/>
            <a:r>
              <a:rPr lang="en-US" dirty="0">
                <a:solidFill>
                  <a:srgbClr val="3296D2"/>
                </a:solidFill>
              </a:rPr>
              <a:t>In what ways can your organization support or provide input to CORHA?</a:t>
            </a:r>
          </a:p>
          <a:p>
            <a:pPr marL="0" lvl="0" indent="0">
              <a:buNone/>
            </a:pPr>
            <a:endParaRPr lang="en-US" dirty="0">
              <a:solidFill>
                <a:srgbClr val="3296D2"/>
              </a:solidFill>
            </a:endParaRPr>
          </a:p>
          <a:p>
            <a:pPr lvl="0"/>
            <a:r>
              <a:rPr lang="en-US" dirty="0">
                <a:solidFill>
                  <a:srgbClr val="3296D2"/>
                </a:solidFill>
              </a:rPr>
              <a:t>Are there areas where CORHA can provide support or input to your organization?</a:t>
            </a:r>
          </a:p>
          <a:p>
            <a:pPr marL="0" indent="0">
              <a:buNone/>
            </a:pPr>
            <a:endParaRPr lang="en-US" sz="1400" dirty="0">
              <a:solidFill>
                <a:srgbClr val="1D2F4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C12B8D-2012-497B-97DE-76E23163F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9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47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Partner Organization X         (Org logo)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Partner Organization X         (Org logo)</dc:title>
  <dc:creator>Martha Ngoh</dc:creator>
  <cp:lastModifiedBy>Martha Ngoh</cp:lastModifiedBy>
  <cp:revision>5</cp:revision>
  <dcterms:created xsi:type="dcterms:W3CDTF">2018-03-23T15:19:31Z</dcterms:created>
  <dcterms:modified xsi:type="dcterms:W3CDTF">2018-03-28T19:47:15Z</dcterms:modified>
</cp:coreProperties>
</file>