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>
        <p:scale>
          <a:sx n="75" d="100"/>
          <a:sy n="75" d="100"/>
        </p:scale>
        <p:origin x="16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7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4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2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6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2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8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98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4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1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71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6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45D2A-A325-40E0-91BB-79C9B7E0522C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48693-84F3-41C9-B225-FFBE04740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16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429" y="1184815"/>
            <a:ext cx="3732245" cy="1500465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Product-specific group meets to develop draft product.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(Product-specific group representation to consist of Work Group (WG)-A members. Product-specific group should have 1-2 leads and CDC subject matter experts [SMEs].)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427" y="2834571"/>
            <a:ext cx="3732245" cy="1247191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During draft product development, product-specific group members can obtain input from other SMEs within the guidelines of the CORHA Governance Council and with the approval of the product-specific group.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427" y="4231053"/>
            <a:ext cx="3732245" cy="883688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Upon completion of the draft product, the product-specific group will bring the draft product for discussion on a full WG-A call.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427" y="5264032"/>
            <a:ext cx="3732245" cy="1583096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If additional discussion is needed among WG-A members, additional calls will </a:t>
            </a:r>
            <a:r>
              <a:rPr lang="en-US" sz="1400" dirty="0" smtClean="0">
                <a:solidFill>
                  <a:srgbClr val="FF0000"/>
                </a:solidFill>
              </a:rPr>
              <a:t>be </a:t>
            </a:r>
            <a:r>
              <a:rPr lang="en-US" sz="1400" dirty="0" smtClean="0">
                <a:solidFill>
                  <a:srgbClr val="FF0000"/>
                </a:solidFill>
              </a:rPr>
              <a:t>scheduled. If additional review by SMEs is needed, WG-A members can </a:t>
            </a:r>
            <a:r>
              <a:rPr lang="en-US" sz="1400" dirty="0">
                <a:solidFill>
                  <a:srgbClr val="FF0000"/>
                </a:solidFill>
              </a:rPr>
              <a:t>obtain input from other SMEs within the guidelines of the CORHA Governance Council and with the approval of </a:t>
            </a:r>
            <a:r>
              <a:rPr lang="en-US" sz="1400" dirty="0" smtClean="0">
                <a:solidFill>
                  <a:srgbClr val="FF0000"/>
                </a:solidFill>
              </a:rPr>
              <a:t>WG-A.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424" y="7006038"/>
            <a:ext cx="3732245" cy="1471125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Once final draft is complete, a vote among WG-A members will occur with options for approved, not approved, or approved with minor modifications. If consensus for approval not achieved, refer to “CORHA Workgroup to Website Process Guidance.”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8424" y="10041127"/>
            <a:ext cx="3732245" cy="664974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Product moves to CORHA Governance Committee </a:t>
            </a:r>
            <a:r>
              <a:rPr lang="en-US" sz="1400" dirty="0" smtClean="0">
                <a:solidFill>
                  <a:srgbClr val="FF0000"/>
                </a:solidFill>
              </a:rPr>
              <a:t>for a vote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6987" y="294316"/>
            <a:ext cx="3952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CORHA Workgroup A </a:t>
            </a:r>
            <a:r>
              <a:rPr lang="en-US" b="1" dirty="0" smtClean="0"/>
              <a:t>Products</a:t>
            </a:r>
          </a:p>
          <a:p>
            <a:pPr algn="ctr"/>
            <a:r>
              <a:rPr lang="en-US" b="1" dirty="0" smtClean="0"/>
              <a:t>Development </a:t>
            </a:r>
            <a:r>
              <a:rPr lang="en-US" b="1" dirty="0" smtClean="0"/>
              <a:t>Process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428423" y="8619761"/>
            <a:ext cx="3732245" cy="1276531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WG-A product may be combined with WG-B product, if applicable. Additional calls may occur between both workgroups. This may occur during WG-A development of the product, or after a final vote by WG-A.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424" y="10850936"/>
            <a:ext cx="3732245" cy="477464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Product moves </a:t>
            </a:r>
            <a:r>
              <a:rPr lang="en-US" sz="1400" dirty="0" smtClean="0">
                <a:solidFill>
                  <a:srgbClr val="FF0000"/>
                </a:solidFill>
              </a:rPr>
              <a:t>to full </a:t>
            </a:r>
            <a:r>
              <a:rPr lang="en-US" sz="1400" dirty="0" smtClean="0">
                <a:solidFill>
                  <a:srgbClr val="FF0000"/>
                </a:solidFill>
              </a:rPr>
              <a:t>CORHA </a:t>
            </a:r>
            <a:r>
              <a:rPr lang="en-US" sz="1400" dirty="0" smtClean="0">
                <a:solidFill>
                  <a:srgbClr val="FF0000"/>
                </a:solidFill>
              </a:rPr>
              <a:t>for a vote</a:t>
            </a:r>
            <a:r>
              <a:rPr lang="en-US" sz="1400" dirty="0" smtClean="0">
                <a:solidFill>
                  <a:srgbClr val="FF0000"/>
                </a:solidFill>
              </a:rPr>
              <a:t>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" name="Right Bracket 1"/>
          <p:cNvSpPr/>
          <p:nvPr/>
        </p:nvSpPr>
        <p:spPr>
          <a:xfrm>
            <a:off x="4381500" y="1184815"/>
            <a:ext cx="254000" cy="2896947"/>
          </a:xfrm>
          <a:prstGeom prst="righ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/>
          <p:cNvSpPr/>
          <p:nvPr/>
        </p:nvSpPr>
        <p:spPr>
          <a:xfrm>
            <a:off x="4381500" y="4231053"/>
            <a:ext cx="254000" cy="4246110"/>
          </a:xfrm>
          <a:prstGeom prst="righ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ket 15"/>
          <p:cNvSpPr/>
          <p:nvPr/>
        </p:nvSpPr>
        <p:spPr>
          <a:xfrm>
            <a:off x="4381500" y="8626455"/>
            <a:ext cx="254000" cy="1269838"/>
          </a:xfrm>
          <a:prstGeom prst="righ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ket 16"/>
          <p:cNvSpPr/>
          <p:nvPr/>
        </p:nvSpPr>
        <p:spPr>
          <a:xfrm>
            <a:off x="4381500" y="10061954"/>
            <a:ext cx="254000" cy="1269838"/>
          </a:xfrm>
          <a:prstGeom prst="rightBracke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53088" y="2430901"/>
            <a:ext cx="161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Product-specific group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3088" y="6169442"/>
            <a:ext cx="161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Work Group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56198" y="8934860"/>
            <a:ext cx="161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Work Groups A/B Combined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53088" y="10512207"/>
            <a:ext cx="161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CORHA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254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CDPHE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wbamberg</dc:creator>
  <cp:lastModifiedBy>wbamberg</cp:lastModifiedBy>
  <cp:revision>10</cp:revision>
  <cp:lastPrinted>2018-07-18T18:18:12Z</cp:lastPrinted>
  <dcterms:created xsi:type="dcterms:W3CDTF">2018-07-11T19:22:41Z</dcterms:created>
  <dcterms:modified xsi:type="dcterms:W3CDTF">2018-07-23T16:42:55Z</dcterms:modified>
</cp:coreProperties>
</file>