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45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274643-C589-4A7A-90AA-E07EAC81B9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E978C-038F-48C0-9391-F5B5B4FC9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3048B-623E-4C1A-A6E7-ECDA5F5E726D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1BE23E-DFFB-4D6E-8DA0-542E7DB10C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E32A8-9BD6-4699-A8DE-F99DFC9BED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88751-7A96-47E5-BEA5-0C5D1DAE0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230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18D67-BCA9-4D3B-880F-3A0452BDA58A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CB303-046B-4F08-9632-D4F482109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408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3C45-A92D-4181-8230-13828EABB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F2BC37-3588-41FB-BB37-D6C58CA43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7FABB-DD93-4439-90F7-BC1B31C7B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3C593-80EB-409A-A0D4-0C19AB9F06A5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78C20-8A29-4E2F-A245-70541551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75D50-D30B-48B1-B205-0DB45F57D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6F345-A25B-4BF3-AA32-FDDEC016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06004-F570-4D93-BBE7-B59C19755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188D-615D-415C-9F94-BD0106BC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3F476-CE69-4ED9-8E24-34B916A56B0E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BA734-BF1D-49CD-A71B-BC2272B68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9C0B-3BA2-4C09-BF49-39146397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0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32165-73C7-4714-889D-26F7D1FF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9600F-952F-470B-8EE3-6CEBCDD90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747A3-7D66-4F30-AD2B-A9AC8B081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3984F-F725-448A-815D-E274B9606836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1603E-18BC-410B-86D9-0A5882CFB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A40C3-17E8-40C3-B850-F97EC082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7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1696-8CCD-44A6-8640-DEA899EF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5ADC-6B72-40FA-933B-75EAEAC2F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9AB2E-C666-4D5B-9D9A-5A7ACE762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E2175-5506-4834-ACA0-0D853D6D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074F-1F7D-45D9-A2F1-F9BD31A6B65F}" type="datetime1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297B3-F232-4A05-8EE7-03848A81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49C8A-1CAE-4AED-B00C-F9765968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9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D7FB-24EC-4D8E-9F58-43A884854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C762C-D1CC-4B9B-B0E3-7E6E62920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272362-6612-4DF1-A878-658918C70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6DCF76-7A86-42C1-9104-2AF2F9137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B5D7C4-40AE-4B7D-8DF6-0AC1CDA623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3716E-3C93-404B-97FA-5653308C3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C7A4C-6025-4C70-8A3D-FF93CDE90FDC}" type="datetime1">
              <a:rPr lang="en-US" smtClean="0"/>
              <a:t>8/1/2017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07A908-D2F1-415C-B416-9B16D114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754588-E2EC-40B1-84D7-B40AB644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2F5-E002-48FC-A212-B1215759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67AE3-F13E-480A-9741-BD3587E3D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4C0F9-10D8-4414-B51D-E9B079CDBFC9}" type="datetime1">
              <a:rPr lang="en-US" smtClean="0"/>
              <a:t>8/1/2017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E60CAE-3A57-47B6-94D4-2532BCDF2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1B9D0-66C0-467E-8E90-F354416F3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5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49C84-2D60-4F70-A5E1-C4A35903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7D86E-04E1-4B0E-828A-0416D9DC0FF7}" type="datetime1">
              <a:rPr lang="en-US" smtClean="0"/>
              <a:t>8/1/2017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CBF863-85AC-431A-B109-F1345EEA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16697-0B35-41A3-B500-BF469F26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4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37DBA-8A24-45B8-812C-20435A8B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D3AB8-4CE0-4CB5-B214-AA481C4C6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067D1-1639-4BF6-B0C3-2E2F7419A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36454-DA08-4037-9323-BAC887DE4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1A3E-CC47-4F4F-964E-F8BB1D215908}" type="datetime1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C69DF-241A-4547-997E-D32165A0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8264E-9A53-4477-ACAE-28D798AA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2C16B-DF02-4B3D-8590-9A1BB9A36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577372-63E1-4552-824C-E22D4FF5E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A588E-0EC8-43D1-9AE4-D0CD5E689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5B615-68A1-42D5-A8A2-FC848C39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D4663-B5CF-411C-B7EA-30DE77E86625}" type="datetime1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AC76A-A147-4485-A2D7-B241325D0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B98A1-46AA-49FC-ACB9-E2C21356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7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CE3D-A122-469D-9B66-A834046F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54A94-4061-4EEC-BDAA-B415D0318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2F48C-7E6D-4454-B209-18CB43D5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BC39-735C-492C-97CC-69EEE84BC0F2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8A2BF-CFD7-40C9-A312-82FB5A81F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20DEF-98B7-45AC-B36E-F65CC87C6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4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76561D-68BA-4AD0-AABD-C94EC391C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DBC27-68E6-4CEA-8DB3-E078D8835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AD107-9B2D-48D9-9F67-AD18CA60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290D-4718-422E-81BF-7ACF87306712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4DD0F-AAEB-4926-82E8-3B19F1B89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6755E-0751-4875-AFC0-C7BAE5ABD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5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32E799-56E7-4E56-9C75-BFC9D76D7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D0772-7429-43E1-98FC-95E74EE54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B7439-C34B-4BB8-B56C-72D1CFBFFF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C689-B8A1-41B1-84DF-AD6BD20049BA}" type="datetime1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3D18F-C7A5-4371-AC2C-AC360DD8C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85EF9-A116-4038-9125-C28A1ACC96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70E92-1E4B-486C-B231-324999FC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6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74D0-59AA-419F-B066-C91A485E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22" y="1040986"/>
            <a:ext cx="10515600" cy="1514791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Name</a:t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Title of Presentation</a:t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Date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29C1CA-F437-4CC8-84AE-28C0927F6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627" y="4890999"/>
            <a:ext cx="6096000" cy="1524000"/>
          </a:xfr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58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F30DF-1395-4A79-9A7D-D145C776B8A5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rgbClr val="002060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5FAB0-F592-4433-AB9A-5C295CB42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837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Name Title of Presentation Date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Title of Presentation Date</dc:title>
  <dc:creator>Martha Ngoh</dc:creator>
  <cp:lastModifiedBy>Martha Ngoh</cp:lastModifiedBy>
  <cp:revision>5</cp:revision>
  <dcterms:created xsi:type="dcterms:W3CDTF">2017-06-29T15:22:42Z</dcterms:created>
  <dcterms:modified xsi:type="dcterms:W3CDTF">2017-08-01T16:54:50Z</dcterms:modified>
</cp:coreProperties>
</file>