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758" r:id="rId2"/>
    <p:sldId id="289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F81BD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612" autoAdjust="0"/>
    <p:restoredTop sz="94660"/>
  </p:normalViewPr>
  <p:slideViewPr>
    <p:cSldViewPr snapToGrid="0">
      <p:cViewPr varScale="1">
        <p:scale>
          <a:sx n="87" d="100"/>
          <a:sy n="87" d="100"/>
        </p:scale>
        <p:origin x="86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1A0A2-3D09-49D7-BF96-4DDF42745D28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C5C8E-D530-4A8E-9E76-E19D968A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798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35BE2-8431-46EF-BDDE-F4221B46224E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E2C6B-D62B-485C-A920-64DF699C1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45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CEZI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918"/>
          <a:stretch/>
        </p:blipFill>
        <p:spPr>
          <a:xfrm>
            <a:off x="0" y="-52439"/>
            <a:ext cx="12192000" cy="121153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68900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D9531E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609600" y="120203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Emerging and Zoonotic Infectious Diseases</a:t>
            </a:r>
          </a:p>
        </p:txBody>
      </p:sp>
    </p:spTree>
    <p:extLst>
      <p:ext uri="{BB962C8B-B14F-4D97-AF65-F5344CB8AC3E}">
        <p14:creationId xmlns:p14="http://schemas.microsoft.com/office/powerpoint/2010/main" val="2540946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D9531E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NCEZID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508"/>
          <a:stretch/>
        </p:blipFill>
        <p:spPr>
          <a:xfrm>
            <a:off x="0" y="6692413"/>
            <a:ext cx="12192000" cy="165587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rgbClr val="E25423"/>
              </a:buClr>
              <a:buFont typeface="Wingdings" panose="05000000000000000000" pitchFamily="2" charset="2"/>
              <a:buChar char="§"/>
              <a:defRPr sz="2667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8D8B00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006A71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43397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7405"/>
          <a:stretch/>
        </p:blipFill>
        <p:spPr>
          <a:xfrm>
            <a:off x="-1" y="6669114"/>
            <a:ext cx="12192001" cy="25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936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E25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7097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900928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712670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6C8C1-F313-454D-9CE3-1CE7859C7E3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94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878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13" y="-382119"/>
            <a:ext cx="10972800" cy="1143000"/>
          </a:xfrm>
        </p:spPr>
        <p:txBody>
          <a:bodyPr/>
          <a:lstStyle/>
          <a:p>
            <a:r>
              <a:rPr lang="en-US" dirty="0"/>
              <a:t>Simplified DFWED Logic Model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1358901" y="878418"/>
          <a:ext cx="8394700" cy="593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3" imgW="9141751" imgH="6493565" progId="Word.Document.12">
                  <p:embed/>
                </p:oleObj>
              </mc:Choice>
              <mc:Fallback>
                <p:oleObj name="Document" r:id="rId3" imgW="9141751" imgH="6493565" progId="Word.Document.12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8901" y="878418"/>
                        <a:ext cx="8394700" cy="593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94854" y="1482808"/>
            <a:ext cx="4606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 more to drive us to the right-hand side of logic model</a:t>
            </a:r>
          </a:p>
          <a:p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361333" y="2267053"/>
            <a:ext cx="1304544" cy="646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70246" y="1784867"/>
            <a:ext cx="2775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DFWED focused heavily on left 2 columns</a:t>
            </a:r>
          </a:p>
        </p:txBody>
      </p:sp>
    </p:spTree>
    <p:extLst>
      <p:ext uri="{BB962C8B-B14F-4D97-AF65-F5344CB8AC3E}">
        <p14:creationId xmlns:p14="http://schemas.microsoft.com/office/powerpoint/2010/main" val="193898387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/>
          <p:cNvSpPr txBox="1">
            <a:spLocks/>
          </p:cNvSpPr>
          <p:nvPr/>
        </p:nvSpPr>
        <p:spPr>
          <a:xfrm>
            <a:off x="609600" y="338328"/>
            <a:ext cx="10972800" cy="1105892"/>
          </a:xfrm>
          <a:prstGeom prst="rect">
            <a:avLst/>
          </a:prstGeom>
        </p:spPr>
        <p:txBody>
          <a:bodyPr anchor="b" anchorCtr="0"/>
          <a:lstStyle>
            <a:lvl1pPr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733" b="1" kern="1200" baseline="0">
                <a:solidFill>
                  <a:srgbClr val="D9531E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609585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121917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828754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2438339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D9531E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Mission Coordination Team (MCT)</a:t>
            </a:r>
          </a:p>
          <a:p>
            <a:pPr marL="0" marR="0" lvl="0" indent="0" algn="ctr" defTabSz="914400" rtl="0" eaLnBrk="0" fontAlgn="base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D9531E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Governance Framework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56615" y="6501384"/>
            <a:ext cx="4232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alibri"/>
              </a:rPr>
              <a:t>*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 Framework may be modified as implementation plan unfolds.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95903" y="2186831"/>
            <a:ext cx="2215680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 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AD for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Communication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613846" y="5708383"/>
            <a:ext cx="1917953" cy="20803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6" name="Straight Connector 25"/>
          <p:cNvCxnSpPr/>
          <p:nvPr/>
        </p:nvCxnSpPr>
        <p:spPr>
          <a:xfrm flipV="1">
            <a:off x="8746860" y="4712692"/>
            <a:ext cx="830283" cy="1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7" name="Straight Connector 26"/>
          <p:cNvCxnSpPr>
            <a:stCxn id="40" idx="3"/>
          </p:cNvCxnSpPr>
          <p:nvPr/>
        </p:nvCxnSpPr>
        <p:spPr>
          <a:xfrm flipV="1">
            <a:off x="2486312" y="4720248"/>
            <a:ext cx="580287" cy="386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8" name="Straight Connector 27"/>
          <p:cNvCxnSpPr/>
          <p:nvPr/>
        </p:nvCxnSpPr>
        <p:spPr>
          <a:xfrm flipV="1">
            <a:off x="2382749" y="3279779"/>
            <a:ext cx="1423094" cy="12833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2" name="Straight Connector 31"/>
          <p:cNvCxnSpPr/>
          <p:nvPr/>
        </p:nvCxnSpPr>
        <p:spPr>
          <a:xfrm flipV="1">
            <a:off x="3084846" y="2314170"/>
            <a:ext cx="1080735" cy="34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3" name="Straight Connector 32"/>
          <p:cNvCxnSpPr>
            <a:endCxn id="24" idx="1"/>
          </p:cNvCxnSpPr>
          <p:nvPr/>
        </p:nvCxnSpPr>
        <p:spPr>
          <a:xfrm>
            <a:off x="7496065" y="2317596"/>
            <a:ext cx="999838" cy="4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4" name="Straight Connector 33"/>
          <p:cNvCxnSpPr/>
          <p:nvPr/>
        </p:nvCxnSpPr>
        <p:spPr>
          <a:xfrm flipV="1">
            <a:off x="8516330" y="3279779"/>
            <a:ext cx="696349" cy="1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1023171" y="2167820"/>
            <a:ext cx="2365551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AD for</a:t>
            </a:r>
            <a:r>
              <a:rPr kumimoji="0" lang="en-US" sz="11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Prevention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12678" y="3160392"/>
            <a:ext cx="2755169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AD for Program Support Coordination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58304" y="4593305"/>
            <a:ext cx="2378168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 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AD for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Antimicrobial Resistance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72064" y="5608145"/>
            <a:ext cx="2215681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 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AD for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Global Health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34291" y="3173224"/>
            <a:ext cx="2145239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 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ivision Scientists (rotating)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4777" y="4593305"/>
            <a:ext cx="2151535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 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AD for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Surveillance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7709597" y="5684598"/>
            <a:ext cx="830283" cy="1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8335131" y="5577578"/>
            <a:ext cx="2215680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 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Management Officer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371077" y="6477599"/>
            <a:ext cx="830283" cy="1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996611" y="6370579"/>
            <a:ext cx="2215680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 </a:t>
            </a:r>
            <a:r>
              <a: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Division Safety Officer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4441205" y="1519690"/>
            <a:ext cx="1080735" cy="34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2379530" y="1373340"/>
            <a:ext cx="2365551" cy="261610"/>
          </a:xfrm>
          <a:prstGeom prst="rect">
            <a:avLst/>
          </a:prstGeom>
          <a:solidFill>
            <a:sysClr val="window" lastClr="FFFFFF"/>
          </a:solidFill>
          <a:ln cap="rnd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Chair: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Megin Nichols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698" y="1286188"/>
            <a:ext cx="5987156" cy="549219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932607" y="6401222"/>
            <a:ext cx="1045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/>
              </a:rPr>
              <a:t>7/29/2019</a:t>
            </a:r>
          </a:p>
        </p:txBody>
      </p:sp>
    </p:spTree>
    <p:extLst>
      <p:ext uri="{BB962C8B-B14F-4D97-AF65-F5344CB8AC3E}">
        <p14:creationId xmlns:p14="http://schemas.microsoft.com/office/powerpoint/2010/main" val="237215009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EH_ATSDR_combined">
  <a:themeElements>
    <a:clrScheme name="Custom 10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2053</TotalTime>
  <Words>96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Courier New</vt:lpstr>
      <vt:lpstr>Myriad Web Pro</vt:lpstr>
      <vt:lpstr>Wingdings</vt:lpstr>
      <vt:lpstr>NCEH_ATSDR_combined</vt:lpstr>
      <vt:lpstr>Document</vt:lpstr>
      <vt:lpstr>Simplified DFWED Logic Model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Surveillance/Information Technology</dc:title>
  <dc:creator>Ogburn, Darien L. (CDC/OID/NCEZID)</dc:creator>
  <cp:lastModifiedBy>Sharp, Donald (CDC/DDID/NCEZID/DFWED)</cp:lastModifiedBy>
  <cp:revision>104</cp:revision>
  <cp:lastPrinted>2019-07-19T17:44:20Z</cp:lastPrinted>
  <dcterms:created xsi:type="dcterms:W3CDTF">2019-02-06T19:05:33Z</dcterms:created>
  <dcterms:modified xsi:type="dcterms:W3CDTF">2019-09-19T03:30:06Z</dcterms:modified>
</cp:coreProperties>
</file>