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1" autoAdjust="0"/>
    <p:restoredTop sz="94660"/>
  </p:normalViewPr>
  <p:slideViewPr>
    <p:cSldViewPr snapToGrid="0">
      <p:cViewPr varScale="1">
        <p:scale>
          <a:sx n="62" d="100"/>
          <a:sy n="62" d="100"/>
        </p:scale>
        <p:origin x="78" y="11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8DA02-488C-4E54-B06E-66FC8D3594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F96C32A-967B-4235-BBA4-DFB0213564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16DFD4E-9A25-401E-BC22-F7114CD668DF}"/>
              </a:ext>
            </a:extLst>
          </p:cNvPr>
          <p:cNvSpPr>
            <a:spLocks noGrp="1"/>
          </p:cNvSpPr>
          <p:nvPr>
            <p:ph type="dt" sz="half" idx="10"/>
          </p:nvPr>
        </p:nvSpPr>
        <p:spPr/>
        <p:txBody>
          <a:bodyPr/>
          <a:lstStyle/>
          <a:p>
            <a:fld id="{16E95F42-DDB2-45A7-8240-7F1A63F63D49}" type="datetimeFigureOut">
              <a:rPr lang="en-US" smtClean="0"/>
              <a:t>3/26/2022</a:t>
            </a:fld>
            <a:endParaRPr lang="en-US"/>
          </a:p>
        </p:txBody>
      </p:sp>
      <p:sp>
        <p:nvSpPr>
          <p:cNvPr id="5" name="Footer Placeholder 4">
            <a:extLst>
              <a:ext uri="{FF2B5EF4-FFF2-40B4-BE49-F238E27FC236}">
                <a16:creationId xmlns:a16="http://schemas.microsoft.com/office/drawing/2014/main" id="{4B9182F2-E847-41B6-A9B8-786D3E46FE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E27C79-31DD-4DF7-A053-5ABDE674D078}"/>
              </a:ext>
            </a:extLst>
          </p:cNvPr>
          <p:cNvSpPr>
            <a:spLocks noGrp="1"/>
          </p:cNvSpPr>
          <p:nvPr>
            <p:ph type="sldNum" sz="quarter" idx="12"/>
          </p:nvPr>
        </p:nvSpPr>
        <p:spPr/>
        <p:txBody>
          <a:bodyPr/>
          <a:lstStyle/>
          <a:p>
            <a:fld id="{229B2B6A-3ECA-4FD0-8B61-483F09ECBA2A}" type="slidenum">
              <a:rPr lang="en-US" smtClean="0"/>
              <a:t>‹#›</a:t>
            </a:fld>
            <a:endParaRPr lang="en-US"/>
          </a:p>
        </p:txBody>
      </p:sp>
    </p:spTree>
    <p:extLst>
      <p:ext uri="{BB962C8B-B14F-4D97-AF65-F5344CB8AC3E}">
        <p14:creationId xmlns:p14="http://schemas.microsoft.com/office/powerpoint/2010/main" val="4288440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DF18B-2026-43BB-B396-42459E4374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014B7A-D029-4CB7-AF74-12C9910279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D971F5-3C3A-47C7-B3DB-049F907F7BC0}"/>
              </a:ext>
            </a:extLst>
          </p:cNvPr>
          <p:cNvSpPr>
            <a:spLocks noGrp="1"/>
          </p:cNvSpPr>
          <p:nvPr>
            <p:ph type="dt" sz="half" idx="10"/>
          </p:nvPr>
        </p:nvSpPr>
        <p:spPr/>
        <p:txBody>
          <a:bodyPr/>
          <a:lstStyle/>
          <a:p>
            <a:fld id="{16E95F42-DDB2-45A7-8240-7F1A63F63D49}" type="datetimeFigureOut">
              <a:rPr lang="en-US" smtClean="0"/>
              <a:t>3/26/2022</a:t>
            </a:fld>
            <a:endParaRPr lang="en-US"/>
          </a:p>
        </p:txBody>
      </p:sp>
      <p:sp>
        <p:nvSpPr>
          <p:cNvPr id="5" name="Footer Placeholder 4">
            <a:extLst>
              <a:ext uri="{FF2B5EF4-FFF2-40B4-BE49-F238E27FC236}">
                <a16:creationId xmlns:a16="http://schemas.microsoft.com/office/drawing/2014/main" id="{44EC863C-7AB2-48C4-B066-F35B3968D9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BC7446-63B0-488D-A0D6-7D707ECA5DF4}"/>
              </a:ext>
            </a:extLst>
          </p:cNvPr>
          <p:cNvSpPr>
            <a:spLocks noGrp="1"/>
          </p:cNvSpPr>
          <p:nvPr>
            <p:ph type="sldNum" sz="quarter" idx="12"/>
          </p:nvPr>
        </p:nvSpPr>
        <p:spPr/>
        <p:txBody>
          <a:bodyPr/>
          <a:lstStyle/>
          <a:p>
            <a:fld id="{229B2B6A-3ECA-4FD0-8B61-483F09ECBA2A}" type="slidenum">
              <a:rPr lang="en-US" smtClean="0"/>
              <a:t>‹#›</a:t>
            </a:fld>
            <a:endParaRPr lang="en-US"/>
          </a:p>
        </p:txBody>
      </p:sp>
    </p:spTree>
    <p:extLst>
      <p:ext uri="{BB962C8B-B14F-4D97-AF65-F5344CB8AC3E}">
        <p14:creationId xmlns:p14="http://schemas.microsoft.com/office/powerpoint/2010/main" val="4284411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8E41D-4CFD-4555-B642-53CCDD4B5D4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6015CE-382D-4749-B279-15628903752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F79C67-04B3-4963-9FF5-2F695C75FB3C}"/>
              </a:ext>
            </a:extLst>
          </p:cNvPr>
          <p:cNvSpPr>
            <a:spLocks noGrp="1"/>
          </p:cNvSpPr>
          <p:nvPr>
            <p:ph type="dt" sz="half" idx="10"/>
          </p:nvPr>
        </p:nvSpPr>
        <p:spPr/>
        <p:txBody>
          <a:bodyPr/>
          <a:lstStyle/>
          <a:p>
            <a:fld id="{16E95F42-DDB2-45A7-8240-7F1A63F63D49}" type="datetimeFigureOut">
              <a:rPr lang="en-US" smtClean="0"/>
              <a:t>3/26/2022</a:t>
            </a:fld>
            <a:endParaRPr lang="en-US"/>
          </a:p>
        </p:txBody>
      </p:sp>
      <p:sp>
        <p:nvSpPr>
          <p:cNvPr id="5" name="Footer Placeholder 4">
            <a:extLst>
              <a:ext uri="{FF2B5EF4-FFF2-40B4-BE49-F238E27FC236}">
                <a16:creationId xmlns:a16="http://schemas.microsoft.com/office/drawing/2014/main" id="{9796BC1D-6C13-4599-AC7F-42B25A46A7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470B7D-6B36-4FC9-B589-8967DA886563}"/>
              </a:ext>
            </a:extLst>
          </p:cNvPr>
          <p:cNvSpPr>
            <a:spLocks noGrp="1"/>
          </p:cNvSpPr>
          <p:nvPr>
            <p:ph type="sldNum" sz="quarter" idx="12"/>
          </p:nvPr>
        </p:nvSpPr>
        <p:spPr/>
        <p:txBody>
          <a:bodyPr/>
          <a:lstStyle/>
          <a:p>
            <a:fld id="{229B2B6A-3ECA-4FD0-8B61-483F09ECBA2A}" type="slidenum">
              <a:rPr lang="en-US" smtClean="0"/>
              <a:t>‹#›</a:t>
            </a:fld>
            <a:endParaRPr lang="en-US"/>
          </a:p>
        </p:txBody>
      </p:sp>
    </p:spTree>
    <p:extLst>
      <p:ext uri="{BB962C8B-B14F-4D97-AF65-F5344CB8AC3E}">
        <p14:creationId xmlns:p14="http://schemas.microsoft.com/office/powerpoint/2010/main" val="390773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D1030-8CEB-455C-B861-24D677AEAD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C260DD-A211-4E49-804C-93B8BB9E7A8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2E6B3BF-2F76-4DE4-A352-36F5FA94F5A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9B4CDB9-29AE-446A-BD1E-EFFDC04D0FCB}"/>
              </a:ext>
            </a:extLst>
          </p:cNvPr>
          <p:cNvSpPr>
            <a:spLocks noGrp="1"/>
          </p:cNvSpPr>
          <p:nvPr>
            <p:ph type="dt" sz="half" idx="10"/>
          </p:nvPr>
        </p:nvSpPr>
        <p:spPr/>
        <p:txBody>
          <a:bodyPr/>
          <a:lstStyle/>
          <a:p>
            <a:fld id="{16E95F42-DDB2-45A7-8240-7F1A63F63D49}" type="datetimeFigureOut">
              <a:rPr lang="en-US" smtClean="0"/>
              <a:t>3/26/2022</a:t>
            </a:fld>
            <a:endParaRPr lang="en-US"/>
          </a:p>
        </p:txBody>
      </p:sp>
      <p:sp>
        <p:nvSpPr>
          <p:cNvPr id="6" name="Footer Placeholder 5">
            <a:extLst>
              <a:ext uri="{FF2B5EF4-FFF2-40B4-BE49-F238E27FC236}">
                <a16:creationId xmlns:a16="http://schemas.microsoft.com/office/drawing/2014/main" id="{098E482F-C184-48B1-AEBC-131E6B0742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9A849B-7BCA-4221-BDFF-1F0C849E52C3}"/>
              </a:ext>
            </a:extLst>
          </p:cNvPr>
          <p:cNvSpPr>
            <a:spLocks noGrp="1"/>
          </p:cNvSpPr>
          <p:nvPr>
            <p:ph type="sldNum" sz="quarter" idx="12"/>
          </p:nvPr>
        </p:nvSpPr>
        <p:spPr/>
        <p:txBody>
          <a:bodyPr/>
          <a:lstStyle/>
          <a:p>
            <a:fld id="{229B2B6A-3ECA-4FD0-8B61-483F09ECBA2A}" type="slidenum">
              <a:rPr lang="en-US" smtClean="0"/>
              <a:t>‹#›</a:t>
            </a:fld>
            <a:endParaRPr lang="en-US"/>
          </a:p>
        </p:txBody>
      </p:sp>
    </p:spTree>
    <p:extLst>
      <p:ext uri="{BB962C8B-B14F-4D97-AF65-F5344CB8AC3E}">
        <p14:creationId xmlns:p14="http://schemas.microsoft.com/office/powerpoint/2010/main" val="2120962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37311-B611-45E4-9E17-1025E94C79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CEFF182-7D7F-42F8-9FEB-4068E1855B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8168BC0-64BC-486E-94F0-73BAC71BF3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2F54FE5-E6BC-4917-B77F-4CA7AFB77F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02D42FB-3188-417D-B458-0570B5074A4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8832BC3-833C-4D93-85EC-8ED6D9E74519}"/>
              </a:ext>
            </a:extLst>
          </p:cNvPr>
          <p:cNvSpPr>
            <a:spLocks noGrp="1"/>
          </p:cNvSpPr>
          <p:nvPr>
            <p:ph type="dt" sz="half" idx="10"/>
          </p:nvPr>
        </p:nvSpPr>
        <p:spPr/>
        <p:txBody>
          <a:bodyPr/>
          <a:lstStyle/>
          <a:p>
            <a:fld id="{16E95F42-DDB2-45A7-8240-7F1A63F63D49}" type="datetimeFigureOut">
              <a:rPr lang="en-US" smtClean="0"/>
              <a:t>3/26/2022</a:t>
            </a:fld>
            <a:endParaRPr lang="en-US"/>
          </a:p>
        </p:txBody>
      </p:sp>
      <p:sp>
        <p:nvSpPr>
          <p:cNvPr id="8" name="Footer Placeholder 7">
            <a:extLst>
              <a:ext uri="{FF2B5EF4-FFF2-40B4-BE49-F238E27FC236}">
                <a16:creationId xmlns:a16="http://schemas.microsoft.com/office/drawing/2014/main" id="{103BB006-14F8-472E-B6A8-3A5225832F9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19A7F11-5CCA-4FF0-971D-73586C8030BC}"/>
              </a:ext>
            </a:extLst>
          </p:cNvPr>
          <p:cNvSpPr>
            <a:spLocks noGrp="1"/>
          </p:cNvSpPr>
          <p:nvPr>
            <p:ph type="sldNum" sz="quarter" idx="12"/>
          </p:nvPr>
        </p:nvSpPr>
        <p:spPr/>
        <p:txBody>
          <a:bodyPr/>
          <a:lstStyle/>
          <a:p>
            <a:fld id="{229B2B6A-3ECA-4FD0-8B61-483F09ECBA2A}" type="slidenum">
              <a:rPr lang="en-US" smtClean="0"/>
              <a:t>‹#›</a:t>
            </a:fld>
            <a:endParaRPr lang="en-US"/>
          </a:p>
        </p:txBody>
      </p:sp>
    </p:spTree>
    <p:extLst>
      <p:ext uri="{BB962C8B-B14F-4D97-AF65-F5344CB8AC3E}">
        <p14:creationId xmlns:p14="http://schemas.microsoft.com/office/powerpoint/2010/main" val="137519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23B4F-4FC4-4A80-AA20-6778A5B194D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1F94BD7-2063-4FD7-B081-3FB0A3F1EF9E}"/>
              </a:ext>
            </a:extLst>
          </p:cNvPr>
          <p:cNvSpPr>
            <a:spLocks noGrp="1"/>
          </p:cNvSpPr>
          <p:nvPr>
            <p:ph type="dt" sz="half" idx="10"/>
          </p:nvPr>
        </p:nvSpPr>
        <p:spPr/>
        <p:txBody>
          <a:bodyPr/>
          <a:lstStyle/>
          <a:p>
            <a:fld id="{16E95F42-DDB2-45A7-8240-7F1A63F63D49}" type="datetimeFigureOut">
              <a:rPr lang="en-US" smtClean="0"/>
              <a:t>3/26/2022</a:t>
            </a:fld>
            <a:endParaRPr lang="en-US"/>
          </a:p>
        </p:txBody>
      </p:sp>
      <p:sp>
        <p:nvSpPr>
          <p:cNvPr id="4" name="Footer Placeholder 3">
            <a:extLst>
              <a:ext uri="{FF2B5EF4-FFF2-40B4-BE49-F238E27FC236}">
                <a16:creationId xmlns:a16="http://schemas.microsoft.com/office/drawing/2014/main" id="{2DB6416C-3F66-4AE2-BEC2-CE6AEE48963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E7D7CC4-00E2-4C1A-93AE-8CED509E0F72}"/>
              </a:ext>
            </a:extLst>
          </p:cNvPr>
          <p:cNvSpPr>
            <a:spLocks noGrp="1"/>
          </p:cNvSpPr>
          <p:nvPr>
            <p:ph type="sldNum" sz="quarter" idx="12"/>
          </p:nvPr>
        </p:nvSpPr>
        <p:spPr/>
        <p:txBody>
          <a:bodyPr/>
          <a:lstStyle/>
          <a:p>
            <a:fld id="{229B2B6A-3ECA-4FD0-8B61-483F09ECBA2A}" type="slidenum">
              <a:rPr lang="en-US" smtClean="0"/>
              <a:t>‹#›</a:t>
            </a:fld>
            <a:endParaRPr lang="en-US"/>
          </a:p>
        </p:txBody>
      </p:sp>
    </p:spTree>
    <p:extLst>
      <p:ext uri="{BB962C8B-B14F-4D97-AF65-F5344CB8AC3E}">
        <p14:creationId xmlns:p14="http://schemas.microsoft.com/office/powerpoint/2010/main" val="53619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4CB679-88EA-4490-9754-EBD67BAEBDAF}"/>
              </a:ext>
            </a:extLst>
          </p:cNvPr>
          <p:cNvSpPr>
            <a:spLocks noGrp="1"/>
          </p:cNvSpPr>
          <p:nvPr>
            <p:ph type="dt" sz="half" idx="10"/>
          </p:nvPr>
        </p:nvSpPr>
        <p:spPr/>
        <p:txBody>
          <a:bodyPr/>
          <a:lstStyle/>
          <a:p>
            <a:fld id="{16E95F42-DDB2-45A7-8240-7F1A63F63D49}" type="datetimeFigureOut">
              <a:rPr lang="en-US" smtClean="0"/>
              <a:t>3/26/2022</a:t>
            </a:fld>
            <a:endParaRPr lang="en-US"/>
          </a:p>
        </p:txBody>
      </p:sp>
      <p:sp>
        <p:nvSpPr>
          <p:cNvPr id="3" name="Footer Placeholder 2">
            <a:extLst>
              <a:ext uri="{FF2B5EF4-FFF2-40B4-BE49-F238E27FC236}">
                <a16:creationId xmlns:a16="http://schemas.microsoft.com/office/drawing/2014/main" id="{5D4BD240-C07E-432B-948D-5D519A81C06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A8C5EC-DFAE-4EAD-8A67-E5EC5B201AE6}"/>
              </a:ext>
            </a:extLst>
          </p:cNvPr>
          <p:cNvSpPr>
            <a:spLocks noGrp="1"/>
          </p:cNvSpPr>
          <p:nvPr>
            <p:ph type="sldNum" sz="quarter" idx="12"/>
          </p:nvPr>
        </p:nvSpPr>
        <p:spPr/>
        <p:txBody>
          <a:bodyPr/>
          <a:lstStyle/>
          <a:p>
            <a:fld id="{229B2B6A-3ECA-4FD0-8B61-483F09ECBA2A}" type="slidenum">
              <a:rPr lang="en-US" smtClean="0"/>
              <a:t>‹#›</a:t>
            </a:fld>
            <a:endParaRPr lang="en-US"/>
          </a:p>
        </p:txBody>
      </p:sp>
    </p:spTree>
    <p:extLst>
      <p:ext uri="{BB962C8B-B14F-4D97-AF65-F5344CB8AC3E}">
        <p14:creationId xmlns:p14="http://schemas.microsoft.com/office/powerpoint/2010/main" val="1744075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08316-75BA-40FC-BCEB-58678A0165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35F6E48-B4ED-406B-BF28-F79F2B6706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FF78504-41C4-49D3-91DA-D249C8EB8D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CFEBF1-DDCC-4CAF-A957-209FDD7F1BA6}"/>
              </a:ext>
            </a:extLst>
          </p:cNvPr>
          <p:cNvSpPr>
            <a:spLocks noGrp="1"/>
          </p:cNvSpPr>
          <p:nvPr>
            <p:ph type="dt" sz="half" idx="10"/>
          </p:nvPr>
        </p:nvSpPr>
        <p:spPr/>
        <p:txBody>
          <a:bodyPr/>
          <a:lstStyle/>
          <a:p>
            <a:fld id="{16E95F42-DDB2-45A7-8240-7F1A63F63D49}" type="datetimeFigureOut">
              <a:rPr lang="en-US" smtClean="0"/>
              <a:t>3/26/2022</a:t>
            </a:fld>
            <a:endParaRPr lang="en-US"/>
          </a:p>
        </p:txBody>
      </p:sp>
      <p:sp>
        <p:nvSpPr>
          <p:cNvPr id="6" name="Footer Placeholder 5">
            <a:extLst>
              <a:ext uri="{FF2B5EF4-FFF2-40B4-BE49-F238E27FC236}">
                <a16:creationId xmlns:a16="http://schemas.microsoft.com/office/drawing/2014/main" id="{9D6D7195-B5BF-45A7-B756-E708171249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3AB4B-8801-42C7-B83B-9F7ABFFC4421}"/>
              </a:ext>
            </a:extLst>
          </p:cNvPr>
          <p:cNvSpPr>
            <a:spLocks noGrp="1"/>
          </p:cNvSpPr>
          <p:nvPr>
            <p:ph type="sldNum" sz="quarter" idx="12"/>
          </p:nvPr>
        </p:nvSpPr>
        <p:spPr/>
        <p:txBody>
          <a:bodyPr/>
          <a:lstStyle/>
          <a:p>
            <a:fld id="{229B2B6A-3ECA-4FD0-8B61-483F09ECBA2A}" type="slidenum">
              <a:rPr lang="en-US" smtClean="0"/>
              <a:t>‹#›</a:t>
            </a:fld>
            <a:endParaRPr lang="en-US"/>
          </a:p>
        </p:txBody>
      </p:sp>
    </p:spTree>
    <p:extLst>
      <p:ext uri="{BB962C8B-B14F-4D97-AF65-F5344CB8AC3E}">
        <p14:creationId xmlns:p14="http://schemas.microsoft.com/office/powerpoint/2010/main" val="2397366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2087D-3A3F-4BFA-AEC5-1569078120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FFDD6D2-0FDC-4D5E-9580-07FE9F9FF4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8ABA531-9AF9-4EAA-8909-EE3C870CCF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472054-78FC-4AFD-9BFA-8DE337399AFE}"/>
              </a:ext>
            </a:extLst>
          </p:cNvPr>
          <p:cNvSpPr>
            <a:spLocks noGrp="1"/>
          </p:cNvSpPr>
          <p:nvPr>
            <p:ph type="dt" sz="half" idx="10"/>
          </p:nvPr>
        </p:nvSpPr>
        <p:spPr/>
        <p:txBody>
          <a:bodyPr/>
          <a:lstStyle/>
          <a:p>
            <a:fld id="{16E95F42-DDB2-45A7-8240-7F1A63F63D49}" type="datetimeFigureOut">
              <a:rPr lang="en-US" smtClean="0"/>
              <a:t>3/26/2022</a:t>
            </a:fld>
            <a:endParaRPr lang="en-US"/>
          </a:p>
        </p:txBody>
      </p:sp>
      <p:sp>
        <p:nvSpPr>
          <p:cNvPr id="6" name="Footer Placeholder 5">
            <a:extLst>
              <a:ext uri="{FF2B5EF4-FFF2-40B4-BE49-F238E27FC236}">
                <a16:creationId xmlns:a16="http://schemas.microsoft.com/office/drawing/2014/main" id="{E11A381A-08A3-44D6-96D1-591F65164C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437C84-72DE-4A50-A6BA-94E0B88D0051}"/>
              </a:ext>
            </a:extLst>
          </p:cNvPr>
          <p:cNvSpPr>
            <a:spLocks noGrp="1"/>
          </p:cNvSpPr>
          <p:nvPr>
            <p:ph type="sldNum" sz="quarter" idx="12"/>
          </p:nvPr>
        </p:nvSpPr>
        <p:spPr/>
        <p:txBody>
          <a:bodyPr/>
          <a:lstStyle/>
          <a:p>
            <a:fld id="{229B2B6A-3ECA-4FD0-8B61-483F09ECBA2A}" type="slidenum">
              <a:rPr lang="en-US" smtClean="0"/>
              <a:t>‹#›</a:t>
            </a:fld>
            <a:endParaRPr lang="en-US"/>
          </a:p>
        </p:txBody>
      </p:sp>
    </p:spTree>
    <p:extLst>
      <p:ext uri="{BB962C8B-B14F-4D97-AF65-F5344CB8AC3E}">
        <p14:creationId xmlns:p14="http://schemas.microsoft.com/office/powerpoint/2010/main" val="1016239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A62FD-3091-4034-AC77-F1313301C0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4EE9AC7-91C9-4421-99C5-BB8B9D7608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2D6459-ED79-4731-807B-6A5C2A0DCAE2}"/>
              </a:ext>
            </a:extLst>
          </p:cNvPr>
          <p:cNvSpPr>
            <a:spLocks noGrp="1"/>
          </p:cNvSpPr>
          <p:nvPr>
            <p:ph type="dt" sz="half" idx="10"/>
          </p:nvPr>
        </p:nvSpPr>
        <p:spPr/>
        <p:txBody>
          <a:bodyPr/>
          <a:lstStyle/>
          <a:p>
            <a:fld id="{16E95F42-DDB2-45A7-8240-7F1A63F63D49}" type="datetimeFigureOut">
              <a:rPr lang="en-US" smtClean="0"/>
              <a:t>3/26/2022</a:t>
            </a:fld>
            <a:endParaRPr lang="en-US"/>
          </a:p>
        </p:txBody>
      </p:sp>
      <p:sp>
        <p:nvSpPr>
          <p:cNvPr id="5" name="Footer Placeholder 4">
            <a:extLst>
              <a:ext uri="{FF2B5EF4-FFF2-40B4-BE49-F238E27FC236}">
                <a16:creationId xmlns:a16="http://schemas.microsoft.com/office/drawing/2014/main" id="{FC348E45-9CC5-42EB-974A-0DD2343C65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1A19B0-2443-4B70-8B08-13FB971F3304}"/>
              </a:ext>
            </a:extLst>
          </p:cNvPr>
          <p:cNvSpPr>
            <a:spLocks noGrp="1"/>
          </p:cNvSpPr>
          <p:nvPr>
            <p:ph type="sldNum" sz="quarter" idx="12"/>
          </p:nvPr>
        </p:nvSpPr>
        <p:spPr/>
        <p:txBody>
          <a:bodyPr/>
          <a:lstStyle/>
          <a:p>
            <a:fld id="{229B2B6A-3ECA-4FD0-8B61-483F09ECBA2A}" type="slidenum">
              <a:rPr lang="en-US" smtClean="0"/>
              <a:t>‹#›</a:t>
            </a:fld>
            <a:endParaRPr lang="en-US"/>
          </a:p>
        </p:txBody>
      </p:sp>
    </p:spTree>
    <p:extLst>
      <p:ext uri="{BB962C8B-B14F-4D97-AF65-F5344CB8AC3E}">
        <p14:creationId xmlns:p14="http://schemas.microsoft.com/office/powerpoint/2010/main" val="2559090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09BABAB-890C-4730-849A-1E385610350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E4FC7E9-F77D-4CD8-915A-BB06B44A007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A41AD2-104A-477B-A773-22E0D4046FA1}"/>
              </a:ext>
            </a:extLst>
          </p:cNvPr>
          <p:cNvSpPr>
            <a:spLocks noGrp="1"/>
          </p:cNvSpPr>
          <p:nvPr>
            <p:ph type="dt" sz="half" idx="10"/>
          </p:nvPr>
        </p:nvSpPr>
        <p:spPr/>
        <p:txBody>
          <a:bodyPr/>
          <a:lstStyle/>
          <a:p>
            <a:fld id="{16E95F42-DDB2-45A7-8240-7F1A63F63D49}" type="datetimeFigureOut">
              <a:rPr lang="en-US" smtClean="0"/>
              <a:t>3/26/2022</a:t>
            </a:fld>
            <a:endParaRPr lang="en-US"/>
          </a:p>
        </p:txBody>
      </p:sp>
      <p:sp>
        <p:nvSpPr>
          <p:cNvPr id="5" name="Footer Placeholder 4">
            <a:extLst>
              <a:ext uri="{FF2B5EF4-FFF2-40B4-BE49-F238E27FC236}">
                <a16:creationId xmlns:a16="http://schemas.microsoft.com/office/drawing/2014/main" id="{59F85E22-1459-424C-A515-588D46CD6F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208898-E501-4E96-85E0-05FFED33655A}"/>
              </a:ext>
            </a:extLst>
          </p:cNvPr>
          <p:cNvSpPr>
            <a:spLocks noGrp="1"/>
          </p:cNvSpPr>
          <p:nvPr>
            <p:ph type="sldNum" sz="quarter" idx="12"/>
          </p:nvPr>
        </p:nvSpPr>
        <p:spPr/>
        <p:txBody>
          <a:bodyPr/>
          <a:lstStyle/>
          <a:p>
            <a:fld id="{229B2B6A-3ECA-4FD0-8B61-483F09ECBA2A}" type="slidenum">
              <a:rPr lang="en-US" smtClean="0"/>
              <a:t>‹#›</a:t>
            </a:fld>
            <a:endParaRPr lang="en-US"/>
          </a:p>
        </p:txBody>
      </p:sp>
    </p:spTree>
    <p:extLst>
      <p:ext uri="{BB962C8B-B14F-4D97-AF65-F5344CB8AC3E}">
        <p14:creationId xmlns:p14="http://schemas.microsoft.com/office/powerpoint/2010/main" val="141580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9DE2A6-6F2D-47AC-B887-84C0B637CD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78E16C2-52A7-4989-92A9-1738370007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D39C8B-E6A6-419E-98D2-F66EA3CEEC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95F42-DDB2-45A7-8240-7F1A63F63D49}" type="datetimeFigureOut">
              <a:rPr lang="en-US" smtClean="0"/>
              <a:t>3/26/2022</a:t>
            </a:fld>
            <a:endParaRPr lang="en-US"/>
          </a:p>
        </p:txBody>
      </p:sp>
      <p:sp>
        <p:nvSpPr>
          <p:cNvPr id="5" name="Footer Placeholder 4">
            <a:extLst>
              <a:ext uri="{FF2B5EF4-FFF2-40B4-BE49-F238E27FC236}">
                <a16:creationId xmlns:a16="http://schemas.microsoft.com/office/drawing/2014/main" id="{E5D4059B-180D-4EE8-A22E-554FFDBFCC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0D33675-BF20-4B9D-B8E4-922515CF32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9B2B6A-3ECA-4FD0-8B61-483F09ECBA2A}" type="slidenum">
              <a:rPr lang="en-US" smtClean="0"/>
              <a:t>‹#›</a:t>
            </a:fld>
            <a:endParaRPr lang="en-US"/>
          </a:p>
        </p:txBody>
      </p:sp>
    </p:spTree>
    <p:extLst>
      <p:ext uri="{BB962C8B-B14F-4D97-AF65-F5344CB8AC3E}">
        <p14:creationId xmlns:p14="http://schemas.microsoft.com/office/powerpoint/2010/main" val="2727869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julia.dilley@multco.u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205F55-9D79-46BF-BB15-2D5AAA462DB5}"/>
              </a:ext>
            </a:extLst>
          </p:cNvPr>
          <p:cNvSpPr>
            <a:spLocks noGrp="1"/>
          </p:cNvSpPr>
          <p:nvPr>
            <p:ph type="title"/>
          </p:nvPr>
        </p:nvSpPr>
        <p:spPr/>
        <p:txBody>
          <a:bodyPr/>
          <a:lstStyle/>
          <a:p>
            <a:r>
              <a:rPr lang="en-US" b="1" dirty="0"/>
              <a:t>CSTE-CANNRA International Cannabis Policy Study (ICPS) workgroup </a:t>
            </a:r>
          </a:p>
        </p:txBody>
      </p:sp>
      <p:sp>
        <p:nvSpPr>
          <p:cNvPr id="5" name="Content Placeholder 4">
            <a:extLst>
              <a:ext uri="{FF2B5EF4-FFF2-40B4-BE49-F238E27FC236}">
                <a16:creationId xmlns:a16="http://schemas.microsoft.com/office/drawing/2014/main" id="{2ADF77BE-0B6F-4D65-AA02-30B38234B9B9}"/>
              </a:ext>
            </a:extLst>
          </p:cNvPr>
          <p:cNvSpPr>
            <a:spLocks noGrp="1"/>
          </p:cNvSpPr>
          <p:nvPr>
            <p:ph idx="1"/>
          </p:nvPr>
        </p:nvSpPr>
        <p:spPr/>
        <p:txBody>
          <a:bodyPr>
            <a:normAutofit fontScale="92500" lnSpcReduction="10000"/>
          </a:bodyPr>
          <a:lstStyle/>
          <a:p>
            <a:r>
              <a:rPr lang="en-US" b="1" dirty="0"/>
              <a:t>Purpose: </a:t>
            </a:r>
            <a:r>
              <a:rPr lang="en-US" dirty="0"/>
              <a:t>Share resources related to the University of Waterloo (Dr. David Hammond) International Cannabis Policy Study (ICPS). This survey includes sample from most states legalizing adult use cannabis, and some states have paid for oversamples and are analyzing data. </a:t>
            </a:r>
          </a:p>
          <a:p>
            <a:pPr lvl="1"/>
            <a:r>
              <a:rPr lang="en-US" dirty="0"/>
              <a:t>Share updates on survey administration, reports</a:t>
            </a:r>
          </a:p>
          <a:p>
            <a:pPr lvl="1"/>
            <a:r>
              <a:rPr lang="en-US" dirty="0"/>
              <a:t>Share/collaboratively develop resources for analysis and use of data</a:t>
            </a:r>
          </a:p>
          <a:p>
            <a:pPr lvl="1"/>
            <a:r>
              <a:rPr lang="en-US" dirty="0"/>
              <a:t>Identify mutual interests if states want to do collaborative analyses</a:t>
            </a:r>
          </a:p>
          <a:p>
            <a:r>
              <a:rPr lang="en-US" b="1" dirty="0"/>
              <a:t>Who can come: </a:t>
            </a:r>
            <a:r>
              <a:rPr lang="en-US" dirty="0"/>
              <a:t>CSTE/epidemiology and CANNRA/regulatory partners interested in using ICPS data to understand cannabis policy + health </a:t>
            </a:r>
          </a:p>
          <a:p>
            <a:r>
              <a:rPr lang="en-US" b="1" dirty="0"/>
              <a:t>Next meeting: Thursday, 4/28/22, 10-11PT/1-2ET (regular meetings bimonthly – June, August, etc. - on 4</a:t>
            </a:r>
            <a:r>
              <a:rPr lang="en-US" b="1" baseline="30000" dirty="0"/>
              <a:t>th</a:t>
            </a:r>
            <a:r>
              <a:rPr lang="en-US" b="1" dirty="0"/>
              <a:t> Thursday of the month, same time)</a:t>
            </a:r>
          </a:p>
          <a:p>
            <a:r>
              <a:rPr lang="en-US" b="1" dirty="0"/>
              <a:t>For more information/e-</a:t>
            </a:r>
            <a:r>
              <a:rPr lang="en-US" b="1" dirty="0" err="1"/>
              <a:t>vite</a:t>
            </a:r>
            <a:r>
              <a:rPr lang="en-US" b="1" dirty="0"/>
              <a:t>: </a:t>
            </a:r>
            <a:r>
              <a:rPr lang="en-US" dirty="0"/>
              <a:t>email </a:t>
            </a:r>
            <a:r>
              <a:rPr lang="en-US" dirty="0">
                <a:hlinkClick r:id="rId2"/>
              </a:rPr>
              <a:t>julia.dilley@multco.us</a:t>
            </a:r>
            <a:endParaRPr lang="en-US" dirty="0"/>
          </a:p>
        </p:txBody>
      </p:sp>
    </p:spTree>
    <p:extLst>
      <p:ext uri="{BB962C8B-B14F-4D97-AF65-F5344CB8AC3E}">
        <p14:creationId xmlns:p14="http://schemas.microsoft.com/office/powerpoint/2010/main" val="15306751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153</Words>
  <Application>Microsoft Office PowerPoint</Application>
  <PresentationFormat>Widescreen</PresentationFormat>
  <Paragraphs>8</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CSTE-CANNRA International Cannabis Policy Study (ICPS) workgroup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 Dilley</dc:creator>
  <cp:lastModifiedBy>Julia Dilley</cp:lastModifiedBy>
  <cp:revision>4</cp:revision>
  <dcterms:created xsi:type="dcterms:W3CDTF">2022-03-24T14:40:43Z</dcterms:created>
  <dcterms:modified xsi:type="dcterms:W3CDTF">2022-03-26T20:09:44Z</dcterms:modified>
</cp:coreProperties>
</file>