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48_9FE72F07.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A_2F99005F.xml" ContentType="application/vnd.ms-powerpoint.comments+xml"/>
  <Override PartName="/ppt/notesSlides/notesSlide6.xml" ContentType="application/vnd.openxmlformats-officedocument.presentationml.notesSlide+xml"/>
  <Override PartName="/ppt/comments/modernComment_158_5105C641.xml" ContentType="application/vnd.ms-powerpoint.comments+xml"/>
  <Override PartName="/ppt/notesSlides/notesSlide7.xml" ContentType="application/vnd.openxmlformats-officedocument.presentationml.notesSlide+xml"/>
  <Override PartName="/ppt/comments/modernComment_14B_B9179A54.xml" ContentType="application/vnd.ms-powerpoint.comments+xml"/>
  <Override PartName="/ppt/notesSlides/notesSlide8.xml" ContentType="application/vnd.openxmlformats-officedocument.presentationml.notesSlide+xml"/>
  <Override PartName="/ppt/comments/modernComment_14D_35CE8E8A.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50_3673EA6D.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53_BF21058D.xml" ContentType="application/vnd.ms-powerpoint.comments+xml"/>
  <Override PartName="/ppt/notesSlides/notesSlide16.xml" ContentType="application/vnd.openxmlformats-officedocument.presentationml.notesSlide+xml"/>
  <Override PartName="/ppt/comments/modernComment_154_5E7BE83E.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4"/>
  </p:notesMasterIdLst>
  <p:sldIdLst>
    <p:sldId id="256" r:id="rId5"/>
    <p:sldId id="318" r:id="rId6"/>
    <p:sldId id="328" r:id="rId7"/>
    <p:sldId id="329" r:id="rId8"/>
    <p:sldId id="330" r:id="rId9"/>
    <p:sldId id="344" r:id="rId10"/>
    <p:sldId id="331" r:id="rId11"/>
    <p:sldId id="333" r:id="rId12"/>
    <p:sldId id="345" r:id="rId13"/>
    <p:sldId id="335" r:id="rId14"/>
    <p:sldId id="336" r:id="rId15"/>
    <p:sldId id="332" r:id="rId16"/>
    <p:sldId id="337" r:id="rId17"/>
    <p:sldId id="338" r:id="rId18"/>
    <p:sldId id="339" r:id="rId19"/>
    <p:sldId id="340" r:id="rId20"/>
    <p:sldId id="341" r:id="rId21"/>
    <p:sldId id="346" r:id="rId22"/>
    <p:sldId id="34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808204-0F8B-E1AA-B50F-59D19516E1BA}" name="AnnMarie Burtt" initials="AB" userId="S::annmarie.burtt@cccmass.com::fa794ad1-afe9-4b8f-9ec7-6046bcef2f55" providerId="AD"/>
  <p188:author id="{B09C284C-06B1-B4E2-C984-F22ACAB553E2}" name="AnnMarie Burtt" initials="AB" userId="S::AnnMarie.Burtt@cccmass.com::fa794ad1-afe9-4b8f-9ec7-6046bcef2f55" providerId="AD"/>
  <p188:author id="{6341074F-483F-66B6-0C14-215E755DC1FD}" name="Maryalice Curley" initials="MC" userId="S::maryalice.curley@cccmass.com::88522387-77f3-49a1-8eed-8813ef48b10d" providerId="AD"/>
  <p188:author id="{A7EA8E77-B028-B784-7F65-3AC4EFCE0AE5}" name="Alexander Colby" initials="AC" userId="S::Alexander.Colby@cccmass.com::7ba36c99-ef48-48e0-b622-b3a7b18bb86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CA8A3"/>
    <a:srgbClr val="FF7E79"/>
    <a:srgbClr val="57A04D"/>
    <a:srgbClr val="E15759"/>
    <a:srgbClr val="146C36"/>
    <a:srgbClr val="E05356"/>
    <a:srgbClr val="60A656"/>
    <a:srgbClr val="F4D166"/>
    <a:srgbClr val="B7ADA9"/>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modernComment_14A_2F99005F.xml><?xml version="1.0" encoding="utf-8"?>
<p188:cmLst xmlns:a="http://schemas.openxmlformats.org/drawingml/2006/main" xmlns:r="http://schemas.openxmlformats.org/officeDocument/2006/relationships" xmlns:p188="http://schemas.microsoft.com/office/powerpoint/2018/8/main">
  <p188:cm id="{432FF38F-9F9B-E849-B363-FB73AACA415C}" authorId="{B09C284C-06B1-B4E2-C984-F22ACAB553E2}" status="resolved" created="2023-02-22T16:22:05.308" complete="100000">
    <pc:sldMkLst xmlns:pc="http://schemas.microsoft.com/office/powerpoint/2013/main/command">
      <pc:docMk/>
      <pc:sldMk cId="798556255" sldId="330"/>
    </pc:sldMkLst>
    <p188:txBody>
      <a:bodyPr/>
      <a:lstStyle/>
      <a:p>
        <a:r>
          <a:rPr lang="en-US"/>
          <a:t>[@Alexander Colby] please replace clip art with https://cccmass.sharepoint.com/:i:/r/SiteAssets/SitePages/Communications/Templates/Presentations/PowerPoint%20Image%20Library/Photos/Vertical%20Image/Color/pexels-lukas-590022.jpeg?csf=1&amp;web=1&amp;e=SSUSgj</a:t>
        </a:r>
      </a:p>
    </p188:txBody>
  </p188:cm>
</p188:cmLst>
</file>

<file path=ppt/comments/modernComment_14B_B9179A54.xml><?xml version="1.0" encoding="utf-8"?>
<p188:cmLst xmlns:a="http://schemas.openxmlformats.org/drawingml/2006/main" xmlns:r="http://schemas.openxmlformats.org/officeDocument/2006/relationships" xmlns:p188="http://schemas.microsoft.com/office/powerpoint/2018/8/main">
  <p188:cm id="{99116AD7-364F-3347-A69A-9E48623E35D7}" authorId="{B09C284C-06B1-B4E2-C984-F22ACAB553E2}" status="resolved" created="2023-02-22T16:27:32.425" complete="100000">
    <pc:sldMkLst xmlns:pc="http://schemas.microsoft.com/office/powerpoint/2013/main/command">
      <pc:docMk/>
      <pc:sldMk cId="3105331796" sldId="331"/>
    </pc:sldMkLst>
    <p188:txBody>
      <a:bodyPr/>
      <a:lstStyle/>
      <a:p>
        <a:r>
          <a:rPr lang="en-US"/>
          <a:t>[@Alexander Colby] replace clip art with https://cccmass.sharepoint.com/:i:/r/SiteAssets/SitePages/Communications/Templates/Presentations/PowerPoint%20Image%20Library/Photos/Vertical%20Image/Color/iStock-1423350903.jpeg?csf=1&amp;web=1&amp;e=bScbHo</a:t>
        </a:r>
      </a:p>
    </p188:txBody>
  </p188:cm>
</p188:cmLst>
</file>

<file path=ppt/comments/modernComment_14D_35CE8E8A.xml><?xml version="1.0" encoding="utf-8"?>
<p188:cmLst xmlns:a="http://schemas.openxmlformats.org/drawingml/2006/main" xmlns:r="http://schemas.openxmlformats.org/officeDocument/2006/relationships" xmlns:p188="http://schemas.microsoft.com/office/powerpoint/2018/8/main">
  <p188:cm id="{1B760030-F1BD-F54F-B74D-DC16DA6DEEB2}" authorId="{9E808204-0F8B-E1AA-B50F-59D19516E1BA}" status="resolved" created="2023-02-22T16:40:17.534" complete="100000">
    <pc:sldMkLst xmlns:pc="http://schemas.microsoft.com/office/powerpoint/2013/main/command">
      <pc:docMk/>
      <pc:sldMk cId="902729354" sldId="333"/>
    </pc:sldMkLst>
    <p188:txBody>
      <a:bodyPr/>
      <a:lstStyle/>
      <a:p>
        <a:r>
          <a:rPr lang="en-US"/>
          <a:t>[@Alexander Colby] can you select a photo from here to replace the clip art? If nothing applies, you can use the same photo as on the first Survey Respondents slide: https://cccmass.sharepoint.com/:f:/g/EqQFhJ5d6cxCol8WktelVSoBjrqD_0wVNLyE6Q7dchhxMg?e=czjdrJ</a:t>
        </a:r>
      </a:p>
    </p188:txBody>
  </p188:cm>
</p188:cmLst>
</file>

<file path=ppt/comments/modernComment_148_9FE72F07.xml><?xml version="1.0" encoding="utf-8"?>
<p188:cmLst xmlns:a="http://schemas.openxmlformats.org/drawingml/2006/main" xmlns:r="http://schemas.openxmlformats.org/officeDocument/2006/relationships" xmlns:p188="http://schemas.microsoft.com/office/powerpoint/2018/8/main">
  <p188:cm id="{819FBABE-4AB8-47DE-9E30-06B9F8F710BD}" authorId="{6341074F-483F-66B6-0C14-215E755DC1FD}" status="resolved" created="2023-02-22T14:24:55.533" complete="100000">
    <ac:deMkLst xmlns:ac="http://schemas.microsoft.com/office/drawing/2013/main/command">
      <pc:docMk xmlns:pc="http://schemas.microsoft.com/office/powerpoint/2013/main/command"/>
      <pc:sldMk xmlns:pc="http://schemas.microsoft.com/office/powerpoint/2013/main/command" cId="2682728199" sldId="328"/>
      <ac:spMk id="7" creationId="{41E9A883-98D2-3F95-3C37-42430ABBF289}"/>
    </ac:deMkLst>
    <p188:txBody>
      <a:bodyPr/>
      <a:lstStyle/>
      <a:p>
        <a:r>
          <a:rPr lang="en-US"/>
          <a:t>Unregulated Market?</a:t>
        </a:r>
      </a:p>
    </p188:txBody>
  </p188:cm>
  <p188:cm id="{44B5EDEB-6914-4E4D-8FF0-177F63ECBC4B}" authorId="{B09C284C-06B1-B4E2-C984-F22ACAB553E2}" status="resolved" created="2023-02-22T16:19:53.473" complete="100000">
    <pc:sldMkLst xmlns:pc="http://schemas.microsoft.com/office/powerpoint/2013/main/command">
      <pc:docMk/>
      <pc:sldMk cId="2682728199" sldId="328"/>
    </pc:sldMkLst>
    <p188:txBody>
      <a:bodyPr/>
      <a:lstStyle/>
      <a:p>
        <a:r>
          <a:rPr lang="en-US"/>
          <a:t>[@Alexander Colby] please replace clip art with https://cccmass.sharepoint.com/:i:/r/SiteAssets/SitePages/Communications/Templates/Presentations/PowerPoint%20Image%20Library/Photos/Vertical%20Image/Color/shutterstock_1348614767.jpeg?csf=1&amp;web=1&amp;e=ocS8eF</a:t>
        </a:r>
      </a:p>
    </p188:txBody>
  </p188:cm>
</p188:cmLst>
</file>

<file path=ppt/comments/modernComment_150_3673EA6D.xml><?xml version="1.0" encoding="utf-8"?>
<p188:cmLst xmlns:a="http://schemas.openxmlformats.org/drawingml/2006/main" xmlns:r="http://schemas.openxmlformats.org/officeDocument/2006/relationships" xmlns:p188="http://schemas.microsoft.com/office/powerpoint/2018/8/main">
  <p188:cm id="{EF3D2C83-F3AD-4ECE-99FB-4CDC0A49A3C3}" authorId="{6341074F-483F-66B6-0C14-215E755DC1FD}" status="resolved" created="2023-02-22T16:48:11.543" complete="100000">
    <ac:txMkLst xmlns:ac="http://schemas.microsoft.com/office/drawing/2013/main/command">
      <pc:docMk xmlns:pc="http://schemas.microsoft.com/office/powerpoint/2013/main/command"/>
      <pc:sldMk xmlns:pc="http://schemas.microsoft.com/office/powerpoint/2013/main/command" cId="913566317" sldId="336"/>
      <ac:spMk id="11" creationId="{1D026CD8-C224-66B1-1CB6-7AD94AA9930E}"/>
      <ac:txMk cp="16" len="56">
        <ac:context len="252" hash="1566435331"/>
      </ac:txMk>
    </ac:txMkLst>
    <p188:pos x="2120900" y="1168400"/>
    <p188:replyLst>
      <p188:reply id="{4624C765-E73A-4B2F-BB31-4A09AFC44B33}" authorId="{A7EA8E77-B028-B784-7F65-3AC4EFCE0AE5}" created="2023-02-22T18:52:18.788">
        <p188:txBody>
          <a:bodyPr/>
          <a:lstStyle/>
          <a:p>
            <a:r>
              <a:rPr lang="en-US"/>
              <a:t>Context added for clarification</a:t>
            </a:r>
          </a:p>
        </p188:txBody>
      </p188:reply>
    </p188:replyLst>
    <p188:txBody>
      <a:bodyPr/>
      <a:lstStyle/>
      <a:p>
        <a:r>
          <a:rPr lang="en-US"/>
          <a:t>Making sure this is the correct context added</a:t>
        </a:r>
      </a:p>
    </p188:txBody>
  </p188:cm>
</p188:cmLst>
</file>

<file path=ppt/comments/modernComment_153_BF21058D.xml><?xml version="1.0" encoding="utf-8"?>
<p188:cmLst xmlns:a="http://schemas.openxmlformats.org/drawingml/2006/main" xmlns:r="http://schemas.openxmlformats.org/officeDocument/2006/relationships" xmlns:p188="http://schemas.microsoft.com/office/powerpoint/2018/8/main">
  <p188:cm id="{C1BD37F3-43F2-4744-99C0-0E3A628ADD7D}" authorId="{B09C284C-06B1-B4E2-C984-F22ACAB553E2}" status="resolved" created="2023-02-22T16:29:43.943" complete="100000">
    <pc:sldMkLst xmlns:pc="http://schemas.microsoft.com/office/powerpoint/2013/main/command">
      <pc:docMk/>
      <pc:sldMk cId="3206612365" sldId="339"/>
    </pc:sldMkLst>
    <p188:txBody>
      <a:bodyPr/>
      <a:lstStyle/>
      <a:p>
        <a:r>
          <a:rPr lang="en-US"/>
          <a:t>[@Alexander Colby] replace clip art with https://cccmass.sharepoint.com/:i:/r/SiteAssets/SitePages/Communications/Templates/Presentations/PowerPoint%20Image%20Library/Photos/Vertical%20Image/Color/iStock-1180514970.jpeg?csf=1&amp;web=1&amp;e=vBnmcM</a:t>
        </a:r>
      </a:p>
    </p188:txBody>
  </p188:cm>
</p188:cmLst>
</file>

<file path=ppt/comments/modernComment_154_5E7BE83E.xml><?xml version="1.0" encoding="utf-8"?>
<p188:cmLst xmlns:a="http://schemas.openxmlformats.org/drawingml/2006/main" xmlns:r="http://schemas.openxmlformats.org/officeDocument/2006/relationships" xmlns:p188="http://schemas.microsoft.com/office/powerpoint/2018/8/main">
  <p188:cm id="{D4A8518A-C241-7A4C-84D2-863A87A1108E}" authorId="{9E808204-0F8B-E1AA-B50F-59D19516E1BA}" status="resolved" created="2023-02-22T16:32:58.262" complete="100000">
    <pc:sldMkLst xmlns:pc="http://schemas.microsoft.com/office/powerpoint/2013/main/command">
      <pc:docMk/>
      <pc:sldMk cId="1585178686" sldId="340"/>
    </pc:sldMkLst>
    <p188:txBody>
      <a:bodyPr/>
      <a:lstStyle/>
      <a:p>
        <a:r>
          <a:rPr lang="en-US"/>
          <a:t>[@Alexander Colby] please use the slide template with the two stacked images on the right and use these two photos, I will paste them in separate comments below.</a:t>
        </a:r>
      </a:p>
    </p188:txBody>
  </p188:cm>
  <p188:cm id="{451BDFF9-1CE5-5F46-8A7D-420EEAF3F175}" authorId="{9E808204-0F8B-E1AA-B50F-59D19516E1BA}" status="resolved" created="2023-02-22T16:33:03.463" complete="100000">
    <pc:sldMkLst xmlns:pc="http://schemas.microsoft.com/office/powerpoint/2013/main/command">
      <pc:docMk/>
      <pc:sldMk cId="1585178686" sldId="340"/>
    </pc:sldMkLst>
    <p188:txBody>
      <a:bodyPr/>
      <a:lstStyle/>
      <a:p>
        <a:r>
          <a:rPr lang="en-US"/>
          <a:t>https://cccmass.sharepoint.com/:i:/r/SiteAssets/SitePages/Communications/Templates/Presentations/PowerPoint%20Image%20Library/Photos/Double%20Stacked%20Image/Color/shutterstock_550005748.jpeg?csf=1&amp;web=1&amp;e=I6USkU</a:t>
        </a:r>
      </a:p>
    </p188:txBody>
  </p188:cm>
  <p188:cm id="{E7C20333-6E49-2D47-9254-5049921C545D}" authorId="{9E808204-0F8B-E1AA-B50F-59D19516E1BA}" status="resolved" created="2023-02-22T16:33:26.596" complete="100000">
    <pc:sldMkLst xmlns:pc="http://schemas.microsoft.com/office/powerpoint/2013/main/command">
      <pc:docMk/>
      <pc:sldMk cId="1585178686" sldId="340"/>
    </pc:sldMkLst>
    <p188:txBody>
      <a:bodyPr/>
      <a:lstStyle/>
      <a:p>
        <a:r>
          <a:rPr lang="en-US"/>
          <a:t>https://cccmass.sharepoint.com/:i:/r/SiteAssets/SitePages/Communications/Templates/Presentations/PowerPoint%20Image%20Library/Photos/Double%20Stacked%20Image/Color/shutterstock_1280550451.jpeg?csf=1&amp;web=1&amp;e=noeyR7</a:t>
        </a:r>
      </a:p>
    </p188:txBody>
  </p188:cm>
</p188:cmLst>
</file>

<file path=ppt/comments/modernComment_158_5105C641.xml><?xml version="1.0" encoding="utf-8"?>
<p188:cmLst xmlns:a="http://schemas.openxmlformats.org/drawingml/2006/main" xmlns:r="http://schemas.openxmlformats.org/officeDocument/2006/relationships" xmlns:p188="http://schemas.microsoft.com/office/powerpoint/2018/8/main">
  <p188:cm id="{0E6E4086-E0B2-3842-BE47-49E2612FD371}" authorId="{B09C284C-06B1-B4E2-C984-F22ACAB553E2}" status="resolved" created="2023-02-22T16:24:24.841" complete="100000">
    <pc:sldMkLst xmlns:pc="http://schemas.microsoft.com/office/powerpoint/2013/main/command">
      <pc:docMk/>
      <pc:sldMk cId="1359332929" sldId="344"/>
    </pc:sldMkLst>
    <p188:txBody>
      <a:bodyPr/>
      <a:lstStyle/>
      <a:p>
        <a:r>
          <a:rPr lang="en-US"/>
          <a:t>[@Alexander Colby] replace clip art with https://cccmass.sharepoint.com/:i:/r/SiteAssets/SitePages/Communications/Templates/Presentations/PowerPoint%20Image%20Library/Photos/Vertical%20Image/Color/Research.jpg?csf=1&amp;web=1&amp;e=XYZcch</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6B0156-1012-4081-B083-05B9B279314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2F015794-0455-4FA1-8EB6-32AF2BD3D1FB}">
      <dgm:prSet phldrT="[Text]" custT="1"/>
      <dgm:spPr/>
      <dgm:t>
        <a:bodyPr/>
        <a:lstStyle/>
        <a:p>
          <a:r>
            <a:rPr lang="en-US" sz="1800"/>
            <a:t>Applications Submitted</a:t>
          </a:r>
        </a:p>
        <a:p>
          <a:r>
            <a:rPr lang="en-US" sz="1200" i="1">
              <a:solidFill>
                <a:sysClr val="window" lastClr="FFFFFF"/>
              </a:solidFill>
              <a:latin typeface="Times New Roman" panose="02020603050405020304" pitchFamily="18" charset="0"/>
              <a:ea typeface="+mn-ea"/>
              <a:cs typeface="Times New Roman" panose="02020603050405020304" pitchFamily="18" charset="0"/>
            </a:rPr>
            <a:t>(Awaiting Staff Review)</a:t>
          </a:r>
          <a:endParaRPr lang="en-US" sz="1200"/>
        </a:p>
      </dgm:t>
    </dgm:pt>
    <dgm:pt modelId="{F9E9D3F8-5441-4091-BF41-0CD708171AF4}" type="parTrans" cxnId="{17974CC6-C08D-4DD1-94A4-0566A35995E6}">
      <dgm:prSet/>
      <dgm:spPr/>
      <dgm:t>
        <a:bodyPr/>
        <a:lstStyle/>
        <a:p>
          <a:endParaRPr lang="en-US"/>
        </a:p>
      </dgm:t>
    </dgm:pt>
    <dgm:pt modelId="{45BABF0C-C276-4BD8-B519-5D4352FFCD1B}" type="sibTrans" cxnId="{17974CC6-C08D-4DD1-94A4-0566A35995E6}">
      <dgm:prSet/>
      <dgm:spPr/>
      <dgm:t>
        <a:bodyPr/>
        <a:lstStyle/>
        <a:p>
          <a:endParaRPr lang="en-US"/>
        </a:p>
      </dgm:t>
    </dgm:pt>
    <dgm:pt modelId="{3179003C-FD10-4B8E-BEBC-68C130C3AE14}">
      <dgm:prSet phldrT="[Text]" custT="1"/>
      <dgm:spPr/>
      <dgm:t>
        <a:bodyPr/>
        <a:lstStyle/>
        <a:p>
          <a:r>
            <a:rPr lang="en-US" sz="1800"/>
            <a:t>Applications Reviewed</a:t>
          </a:r>
        </a:p>
        <a:p>
          <a:r>
            <a:rPr lang="en-US" sz="1200"/>
            <a:t>(More Information Requested from Applicant)</a:t>
          </a:r>
        </a:p>
      </dgm:t>
    </dgm:pt>
    <dgm:pt modelId="{A324C0F4-916F-4EEE-BD3F-F0429E896162}" type="parTrans" cxnId="{A4C19204-E898-4E7A-9673-0C281E5EEB4F}">
      <dgm:prSet/>
      <dgm:spPr/>
      <dgm:t>
        <a:bodyPr/>
        <a:lstStyle/>
        <a:p>
          <a:endParaRPr lang="en-US"/>
        </a:p>
      </dgm:t>
    </dgm:pt>
    <dgm:pt modelId="{E35D3874-96EA-4EC3-BF1B-F8221582DFF5}" type="sibTrans" cxnId="{A4C19204-E898-4E7A-9673-0C281E5EEB4F}">
      <dgm:prSet/>
      <dgm:spPr/>
      <dgm:t>
        <a:bodyPr/>
        <a:lstStyle/>
        <a:p>
          <a:endParaRPr lang="en-US"/>
        </a:p>
      </dgm:t>
    </dgm:pt>
    <dgm:pt modelId="{CAD17084-F1E2-4EDC-AF86-65C9A6E1E56F}">
      <dgm:prSet phldrT="[Text]" custT="1"/>
      <dgm:spPr/>
      <dgm:t>
        <a:bodyPr/>
        <a:lstStyle/>
        <a:p>
          <a:r>
            <a:rPr lang="en-US" sz="1800"/>
            <a:t>Application Deemed Complete</a:t>
          </a:r>
        </a:p>
        <a:p>
          <a:r>
            <a:rPr lang="en-US" sz="1200"/>
            <a:t>(Awaiting background check or response to municipal notice)</a:t>
          </a:r>
        </a:p>
      </dgm:t>
    </dgm:pt>
    <dgm:pt modelId="{F8CB6AAE-48EE-4DBA-B9C2-7B944DCD63CB}" type="parTrans" cxnId="{1735D5F6-5738-4AB4-9AE5-78CB873684F8}">
      <dgm:prSet/>
      <dgm:spPr/>
      <dgm:t>
        <a:bodyPr/>
        <a:lstStyle/>
        <a:p>
          <a:endParaRPr lang="en-US"/>
        </a:p>
      </dgm:t>
    </dgm:pt>
    <dgm:pt modelId="{5F5D3321-6E12-4B99-B21A-1F762B601200}" type="sibTrans" cxnId="{1735D5F6-5738-4AB4-9AE5-78CB873684F8}">
      <dgm:prSet/>
      <dgm:spPr/>
      <dgm:t>
        <a:bodyPr/>
        <a:lstStyle/>
        <a:p>
          <a:endParaRPr lang="en-US"/>
        </a:p>
      </dgm:t>
    </dgm:pt>
    <dgm:pt modelId="{74E5A999-4D16-444F-84F1-6C5BC3EFA78E}">
      <dgm:prSet custT="1"/>
      <dgm:spPr/>
      <dgm:t>
        <a:bodyPr/>
        <a:lstStyle/>
        <a:p>
          <a:r>
            <a:rPr lang="en-US" sz="1800"/>
            <a:t>All Information Received</a:t>
          </a:r>
        </a:p>
        <a:p>
          <a:r>
            <a:rPr lang="en-US" sz="1200"/>
            <a:t>(Awaiting Staff Recommendation)</a:t>
          </a:r>
        </a:p>
      </dgm:t>
    </dgm:pt>
    <dgm:pt modelId="{8CCD82D1-18A6-486F-BCC9-158A3B4C7F85}" type="parTrans" cxnId="{2EC415D9-4215-429A-A8F8-DD046B9B9381}">
      <dgm:prSet/>
      <dgm:spPr/>
      <dgm:t>
        <a:bodyPr/>
        <a:lstStyle/>
        <a:p>
          <a:endParaRPr lang="en-US"/>
        </a:p>
      </dgm:t>
    </dgm:pt>
    <dgm:pt modelId="{96F49EF4-9E8E-4A98-8545-32E5D2969830}" type="sibTrans" cxnId="{2EC415D9-4215-429A-A8F8-DD046B9B9381}">
      <dgm:prSet/>
      <dgm:spPr/>
      <dgm:t>
        <a:bodyPr/>
        <a:lstStyle/>
        <a:p>
          <a:endParaRPr lang="en-US"/>
        </a:p>
      </dgm:t>
    </dgm:pt>
    <dgm:pt modelId="{8AC1AF85-6B94-497B-B109-9224BD9185AF}">
      <dgm:prSet custT="1"/>
      <dgm:spPr/>
      <dgm:t>
        <a:bodyPr/>
        <a:lstStyle/>
        <a:p>
          <a:r>
            <a:rPr lang="en-US" sz="1800"/>
            <a:t>Applications Considered by the Commission</a:t>
          </a:r>
        </a:p>
      </dgm:t>
    </dgm:pt>
    <dgm:pt modelId="{A8C48C3A-9DB2-4A5B-B640-100311C8FD31}" type="parTrans" cxnId="{0E86BE19-EA96-47FC-B779-13AF8AFE1752}">
      <dgm:prSet/>
      <dgm:spPr/>
      <dgm:t>
        <a:bodyPr/>
        <a:lstStyle/>
        <a:p>
          <a:endParaRPr lang="en-US"/>
        </a:p>
      </dgm:t>
    </dgm:pt>
    <dgm:pt modelId="{FE14B2C6-025D-4777-A217-F477E4A05E98}" type="sibTrans" cxnId="{0E86BE19-EA96-47FC-B779-13AF8AFE1752}">
      <dgm:prSet/>
      <dgm:spPr/>
      <dgm:t>
        <a:bodyPr/>
        <a:lstStyle/>
        <a:p>
          <a:endParaRPr lang="en-US"/>
        </a:p>
      </dgm:t>
    </dgm:pt>
    <dgm:pt modelId="{E0664568-93BE-401B-9018-05752A19B766}" type="pres">
      <dgm:prSet presAssocID="{7B6B0156-1012-4081-B083-05B9B2793147}" presName="Name0" presStyleCnt="0">
        <dgm:presLayoutVars>
          <dgm:dir/>
          <dgm:resizeHandles val="exact"/>
        </dgm:presLayoutVars>
      </dgm:prSet>
      <dgm:spPr/>
    </dgm:pt>
    <dgm:pt modelId="{FF53511F-B530-4E04-A8AE-98457350CDAD}" type="pres">
      <dgm:prSet presAssocID="{2F015794-0455-4FA1-8EB6-32AF2BD3D1FB}" presName="node" presStyleLbl="node1" presStyleIdx="0" presStyleCnt="5">
        <dgm:presLayoutVars>
          <dgm:bulletEnabled val="1"/>
        </dgm:presLayoutVars>
      </dgm:prSet>
      <dgm:spPr/>
    </dgm:pt>
    <dgm:pt modelId="{AF49AB1D-83AF-48ED-B732-5650B23764E6}" type="pres">
      <dgm:prSet presAssocID="{45BABF0C-C276-4BD8-B519-5D4352FFCD1B}" presName="sibTrans" presStyleLbl="sibTrans2D1" presStyleIdx="0" presStyleCnt="4"/>
      <dgm:spPr/>
    </dgm:pt>
    <dgm:pt modelId="{8B8ADFB1-6A7A-43CE-A5AB-B7952912EA95}" type="pres">
      <dgm:prSet presAssocID="{45BABF0C-C276-4BD8-B519-5D4352FFCD1B}" presName="connectorText" presStyleLbl="sibTrans2D1" presStyleIdx="0" presStyleCnt="4"/>
      <dgm:spPr/>
    </dgm:pt>
    <dgm:pt modelId="{D88902DF-3EE3-4671-9C53-F2A4AEC83AF8}" type="pres">
      <dgm:prSet presAssocID="{3179003C-FD10-4B8E-BEBC-68C130C3AE14}" presName="node" presStyleLbl="node1" presStyleIdx="1" presStyleCnt="5">
        <dgm:presLayoutVars>
          <dgm:bulletEnabled val="1"/>
        </dgm:presLayoutVars>
      </dgm:prSet>
      <dgm:spPr/>
    </dgm:pt>
    <dgm:pt modelId="{9BAB4AAB-E0A8-4371-AEBF-5C7DE5E39813}" type="pres">
      <dgm:prSet presAssocID="{E35D3874-96EA-4EC3-BF1B-F8221582DFF5}" presName="sibTrans" presStyleLbl="sibTrans2D1" presStyleIdx="1" presStyleCnt="4"/>
      <dgm:spPr/>
    </dgm:pt>
    <dgm:pt modelId="{F1605CA7-214A-479C-9552-C189FD89A293}" type="pres">
      <dgm:prSet presAssocID="{E35D3874-96EA-4EC3-BF1B-F8221582DFF5}" presName="connectorText" presStyleLbl="sibTrans2D1" presStyleIdx="1" presStyleCnt="4"/>
      <dgm:spPr/>
    </dgm:pt>
    <dgm:pt modelId="{6CB5BFAB-8CAE-47C3-A793-CCC84E4AC4C6}" type="pres">
      <dgm:prSet presAssocID="{CAD17084-F1E2-4EDC-AF86-65C9A6E1E56F}" presName="node" presStyleLbl="node1" presStyleIdx="2" presStyleCnt="5">
        <dgm:presLayoutVars>
          <dgm:bulletEnabled val="1"/>
        </dgm:presLayoutVars>
      </dgm:prSet>
      <dgm:spPr/>
    </dgm:pt>
    <dgm:pt modelId="{8F56CA18-5662-4ED7-8CF2-6AF133501C4F}" type="pres">
      <dgm:prSet presAssocID="{5F5D3321-6E12-4B99-B21A-1F762B601200}" presName="sibTrans" presStyleLbl="sibTrans2D1" presStyleIdx="2" presStyleCnt="4"/>
      <dgm:spPr/>
    </dgm:pt>
    <dgm:pt modelId="{2850C808-F359-4822-99A9-F097DA72A190}" type="pres">
      <dgm:prSet presAssocID="{5F5D3321-6E12-4B99-B21A-1F762B601200}" presName="connectorText" presStyleLbl="sibTrans2D1" presStyleIdx="2" presStyleCnt="4"/>
      <dgm:spPr/>
    </dgm:pt>
    <dgm:pt modelId="{800791DA-15FE-4653-B079-0876868CCF3C}" type="pres">
      <dgm:prSet presAssocID="{74E5A999-4D16-444F-84F1-6C5BC3EFA78E}" presName="node" presStyleLbl="node1" presStyleIdx="3" presStyleCnt="5">
        <dgm:presLayoutVars>
          <dgm:bulletEnabled val="1"/>
        </dgm:presLayoutVars>
      </dgm:prSet>
      <dgm:spPr/>
    </dgm:pt>
    <dgm:pt modelId="{0EFD6DB9-C28E-46F5-AAEE-E9E25A605756}" type="pres">
      <dgm:prSet presAssocID="{96F49EF4-9E8E-4A98-8545-32E5D2969830}" presName="sibTrans" presStyleLbl="sibTrans2D1" presStyleIdx="3" presStyleCnt="4"/>
      <dgm:spPr/>
    </dgm:pt>
    <dgm:pt modelId="{12C3D608-B4DD-4C86-9F1E-01F682FE7BC4}" type="pres">
      <dgm:prSet presAssocID="{96F49EF4-9E8E-4A98-8545-32E5D2969830}" presName="connectorText" presStyleLbl="sibTrans2D1" presStyleIdx="3" presStyleCnt="4"/>
      <dgm:spPr/>
    </dgm:pt>
    <dgm:pt modelId="{899CD76D-D015-478E-9CE1-5D1CFBA66223}" type="pres">
      <dgm:prSet presAssocID="{8AC1AF85-6B94-497B-B109-9224BD9185AF}" presName="node" presStyleLbl="node1" presStyleIdx="4" presStyleCnt="5">
        <dgm:presLayoutVars>
          <dgm:bulletEnabled val="1"/>
        </dgm:presLayoutVars>
      </dgm:prSet>
      <dgm:spPr/>
    </dgm:pt>
  </dgm:ptLst>
  <dgm:cxnLst>
    <dgm:cxn modelId="{A4C19204-E898-4E7A-9673-0C281E5EEB4F}" srcId="{7B6B0156-1012-4081-B083-05B9B2793147}" destId="{3179003C-FD10-4B8E-BEBC-68C130C3AE14}" srcOrd="1" destOrd="0" parTransId="{A324C0F4-916F-4EEE-BD3F-F0429E896162}" sibTransId="{E35D3874-96EA-4EC3-BF1B-F8221582DFF5}"/>
    <dgm:cxn modelId="{0E86BE19-EA96-47FC-B779-13AF8AFE1752}" srcId="{7B6B0156-1012-4081-B083-05B9B2793147}" destId="{8AC1AF85-6B94-497B-B109-9224BD9185AF}" srcOrd="4" destOrd="0" parTransId="{A8C48C3A-9DB2-4A5B-B640-100311C8FD31}" sibTransId="{FE14B2C6-025D-4777-A217-F477E4A05E98}"/>
    <dgm:cxn modelId="{47EC9623-30BE-4E48-A21B-2D7B75B713AC}" type="presOf" srcId="{45BABF0C-C276-4BD8-B519-5D4352FFCD1B}" destId="{AF49AB1D-83AF-48ED-B732-5650B23764E6}" srcOrd="0" destOrd="0" presId="urn:microsoft.com/office/officeart/2005/8/layout/process1"/>
    <dgm:cxn modelId="{38699342-0176-4976-B22A-97C70FE769EC}" type="presOf" srcId="{E35D3874-96EA-4EC3-BF1B-F8221582DFF5}" destId="{F1605CA7-214A-479C-9552-C189FD89A293}" srcOrd="1" destOrd="0" presId="urn:microsoft.com/office/officeart/2005/8/layout/process1"/>
    <dgm:cxn modelId="{E8786666-4CA9-45CC-9669-CAF429833517}" type="presOf" srcId="{96F49EF4-9E8E-4A98-8545-32E5D2969830}" destId="{0EFD6DB9-C28E-46F5-AAEE-E9E25A605756}" srcOrd="0" destOrd="0" presId="urn:microsoft.com/office/officeart/2005/8/layout/process1"/>
    <dgm:cxn modelId="{7EE2FB71-FC5A-4DE9-8E95-5377CE340E68}" type="presOf" srcId="{CAD17084-F1E2-4EDC-AF86-65C9A6E1E56F}" destId="{6CB5BFAB-8CAE-47C3-A793-CCC84E4AC4C6}" srcOrd="0" destOrd="0" presId="urn:microsoft.com/office/officeart/2005/8/layout/process1"/>
    <dgm:cxn modelId="{02B5F158-D8E8-4679-842A-62D22ED95C5C}" type="presOf" srcId="{3179003C-FD10-4B8E-BEBC-68C130C3AE14}" destId="{D88902DF-3EE3-4671-9C53-F2A4AEC83AF8}" srcOrd="0" destOrd="0" presId="urn:microsoft.com/office/officeart/2005/8/layout/process1"/>
    <dgm:cxn modelId="{B6D79488-01CA-4631-BEB9-7A2BF278C480}" type="presOf" srcId="{7B6B0156-1012-4081-B083-05B9B2793147}" destId="{E0664568-93BE-401B-9018-05752A19B766}" srcOrd="0" destOrd="0" presId="urn:microsoft.com/office/officeart/2005/8/layout/process1"/>
    <dgm:cxn modelId="{F68038A7-103E-43AE-8334-527CEDAE9806}" type="presOf" srcId="{8AC1AF85-6B94-497B-B109-9224BD9185AF}" destId="{899CD76D-D015-478E-9CE1-5D1CFBA66223}" srcOrd="0" destOrd="0" presId="urn:microsoft.com/office/officeart/2005/8/layout/process1"/>
    <dgm:cxn modelId="{EEE0DEB6-12C3-4369-8C7B-0F5F059940B7}" type="presOf" srcId="{E35D3874-96EA-4EC3-BF1B-F8221582DFF5}" destId="{9BAB4AAB-E0A8-4371-AEBF-5C7DE5E39813}" srcOrd="0" destOrd="0" presId="urn:microsoft.com/office/officeart/2005/8/layout/process1"/>
    <dgm:cxn modelId="{796725B9-F44E-4171-8D1C-235C21D3DB4D}" type="presOf" srcId="{5F5D3321-6E12-4B99-B21A-1F762B601200}" destId="{8F56CA18-5662-4ED7-8CF2-6AF133501C4F}" srcOrd="0" destOrd="0" presId="urn:microsoft.com/office/officeart/2005/8/layout/process1"/>
    <dgm:cxn modelId="{17974CC6-C08D-4DD1-94A4-0566A35995E6}" srcId="{7B6B0156-1012-4081-B083-05B9B2793147}" destId="{2F015794-0455-4FA1-8EB6-32AF2BD3D1FB}" srcOrd="0" destOrd="0" parTransId="{F9E9D3F8-5441-4091-BF41-0CD708171AF4}" sibTransId="{45BABF0C-C276-4BD8-B519-5D4352FFCD1B}"/>
    <dgm:cxn modelId="{F4AC86D1-4A36-416A-9C53-6641BB1765A5}" type="presOf" srcId="{5F5D3321-6E12-4B99-B21A-1F762B601200}" destId="{2850C808-F359-4822-99A9-F097DA72A190}" srcOrd="1" destOrd="0" presId="urn:microsoft.com/office/officeart/2005/8/layout/process1"/>
    <dgm:cxn modelId="{45C045D7-43CC-472B-B3EB-6FCC87E89408}" type="presOf" srcId="{74E5A999-4D16-444F-84F1-6C5BC3EFA78E}" destId="{800791DA-15FE-4653-B079-0876868CCF3C}" srcOrd="0" destOrd="0" presId="urn:microsoft.com/office/officeart/2005/8/layout/process1"/>
    <dgm:cxn modelId="{2EC415D9-4215-429A-A8F8-DD046B9B9381}" srcId="{7B6B0156-1012-4081-B083-05B9B2793147}" destId="{74E5A999-4D16-444F-84F1-6C5BC3EFA78E}" srcOrd="3" destOrd="0" parTransId="{8CCD82D1-18A6-486F-BCC9-158A3B4C7F85}" sibTransId="{96F49EF4-9E8E-4A98-8545-32E5D2969830}"/>
    <dgm:cxn modelId="{16D11FDE-0DB1-49E4-9934-917D0E9F23C6}" type="presOf" srcId="{96F49EF4-9E8E-4A98-8545-32E5D2969830}" destId="{12C3D608-B4DD-4C86-9F1E-01F682FE7BC4}" srcOrd="1" destOrd="0" presId="urn:microsoft.com/office/officeart/2005/8/layout/process1"/>
    <dgm:cxn modelId="{463BA1EC-7A7E-447F-BA55-36D87F1E07C4}" type="presOf" srcId="{2F015794-0455-4FA1-8EB6-32AF2BD3D1FB}" destId="{FF53511F-B530-4E04-A8AE-98457350CDAD}" srcOrd="0" destOrd="0" presId="urn:microsoft.com/office/officeart/2005/8/layout/process1"/>
    <dgm:cxn modelId="{0BCDBBED-8F17-4BAB-A5EB-D6B79282CBEB}" type="presOf" srcId="{45BABF0C-C276-4BD8-B519-5D4352FFCD1B}" destId="{8B8ADFB1-6A7A-43CE-A5AB-B7952912EA95}" srcOrd="1" destOrd="0" presId="urn:microsoft.com/office/officeart/2005/8/layout/process1"/>
    <dgm:cxn modelId="{1735D5F6-5738-4AB4-9AE5-78CB873684F8}" srcId="{7B6B0156-1012-4081-B083-05B9B2793147}" destId="{CAD17084-F1E2-4EDC-AF86-65C9A6E1E56F}" srcOrd="2" destOrd="0" parTransId="{F8CB6AAE-48EE-4DBA-B9C2-7B944DCD63CB}" sibTransId="{5F5D3321-6E12-4B99-B21A-1F762B601200}"/>
    <dgm:cxn modelId="{B31A4376-6402-4287-BF11-3CF203C6DACC}" type="presParOf" srcId="{E0664568-93BE-401B-9018-05752A19B766}" destId="{FF53511F-B530-4E04-A8AE-98457350CDAD}" srcOrd="0" destOrd="0" presId="urn:microsoft.com/office/officeart/2005/8/layout/process1"/>
    <dgm:cxn modelId="{A6582406-2698-4040-A54B-27B99D435B83}" type="presParOf" srcId="{E0664568-93BE-401B-9018-05752A19B766}" destId="{AF49AB1D-83AF-48ED-B732-5650B23764E6}" srcOrd="1" destOrd="0" presId="urn:microsoft.com/office/officeart/2005/8/layout/process1"/>
    <dgm:cxn modelId="{B01D7F83-60AC-4CB9-9292-C9D5680FFD86}" type="presParOf" srcId="{AF49AB1D-83AF-48ED-B732-5650B23764E6}" destId="{8B8ADFB1-6A7A-43CE-A5AB-B7952912EA95}" srcOrd="0" destOrd="0" presId="urn:microsoft.com/office/officeart/2005/8/layout/process1"/>
    <dgm:cxn modelId="{88341EAC-D69B-42F0-BB6B-8BAAA9D5A10F}" type="presParOf" srcId="{E0664568-93BE-401B-9018-05752A19B766}" destId="{D88902DF-3EE3-4671-9C53-F2A4AEC83AF8}" srcOrd="2" destOrd="0" presId="urn:microsoft.com/office/officeart/2005/8/layout/process1"/>
    <dgm:cxn modelId="{C9D37E02-A9BA-4BA4-A320-A87DC70D9211}" type="presParOf" srcId="{E0664568-93BE-401B-9018-05752A19B766}" destId="{9BAB4AAB-E0A8-4371-AEBF-5C7DE5E39813}" srcOrd="3" destOrd="0" presId="urn:microsoft.com/office/officeart/2005/8/layout/process1"/>
    <dgm:cxn modelId="{0E9F7F46-480D-4C83-9B93-114DE1EF8610}" type="presParOf" srcId="{9BAB4AAB-E0A8-4371-AEBF-5C7DE5E39813}" destId="{F1605CA7-214A-479C-9552-C189FD89A293}" srcOrd="0" destOrd="0" presId="urn:microsoft.com/office/officeart/2005/8/layout/process1"/>
    <dgm:cxn modelId="{6C0C31B4-054B-447E-BF4A-5D52BB6410FF}" type="presParOf" srcId="{E0664568-93BE-401B-9018-05752A19B766}" destId="{6CB5BFAB-8CAE-47C3-A793-CCC84E4AC4C6}" srcOrd="4" destOrd="0" presId="urn:microsoft.com/office/officeart/2005/8/layout/process1"/>
    <dgm:cxn modelId="{7A1E09EA-70DA-4678-B467-69B2958000EC}" type="presParOf" srcId="{E0664568-93BE-401B-9018-05752A19B766}" destId="{8F56CA18-5662-4ED7-8CF2-6AF133501C4F}" srcOrd="5" destOrd="0" presId="urn:microsoft.com/office/officeart/2005/8/layout/process1"/>
    <dgm:cxn modelId="{C9D993B0-7182-402A-A3E2-B1CEFEEA97D2}" type="presParOf" srcId="{8F56CA18-5662-4ED7-8CF2-6AF133501C4F}" destId="{2850C808-F359-4822-99A9-F097DA72A190}" srcOrd="0" destOrd="0" presId="urn:microsoft.com/office/officeart/2005/8/layout/process1"/>
    <dgm:cxn modelId="{0CF6BB2A-E648-490F-A223-9BB7EDDFFF46}" type="presParOf" srcId="{E0664568-93BE-401B-9018-05752A19B766}" destId="{800791DA-15FE-4653-B079-0876868CCF3C}" srcOrd="6" destOrd="0" presId="urn:microsoft.com/office/officeart/2005/8/layout/process1"/>
    <dgm:cxn modelId="{104F71D7-337C-4D9B-911F-37D0C4BE6496}" type="presParOf" srcId="{E0664568-93BE-401B-9018-05752A19B766}" destId="{0EFD6DB9-C28E-46F5-AAEE-E9E25A605756}" srcOrd="7" destOrd="0" presId="urn:microsoft.com/office/officeart/2005/8/layout/process1"/>
    <dgm:cxn modelId="{073DB744-DDB0-4119-8B63-FE8CD8066014}" type="presParOf" srcId="{0EFD6DB9-C28E-46F5-AAEE-E9E25A605756}" destId="{12C3D608-B4DD-4C86-9F1E-01F682FE7BC4}" srcOrd="0" destOrd="0" presId="urn:microsoft.com/office/officeart/2005/8/layout/process1"/>
    <dgm:cxn modelId="{32A28115-0625-44F6-BE4A-CF6319641C14}" type="presParOf" srcId="{E0664568-93BE-401B-9018-05752A19B766}" destId="{899CD76D-D015-478E-9CE1-5D1CFBA66223}"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3511F-B530-4E04-A8AE-98457350CDAD}">
      <dsp:nvSpPr>
        <dsp:cNvPr id="0" name=""/>
        <dsp:cNvSpPr/>
      </dsp:nvSpPr>
      <dsp:spPr>
        <a:xfrm>
          <a:off x="5719" y="62547"/>
          <a:ext cx="1773139" cy="1525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Applications Submitted</a:t>
          </a:r>
        </a:p>
        <a:p>
          <a:pPr marL="0" lvl="0" indent="0" algn="ctr" defTabSz="800100">
            <a:lnSpc>
              <a:spcPct val="90000"/>
            </a:lnSpc>
            <a:spcBef>
              <a:spcPct val="0"/>
            </a:spcBef>
            <a:spcAft>
              <a:spcPct val="35000"/>
            </a:spcAft>
            <a:buNone/>
          </a:pPr>
          <a:r>
            <a:rPr lang="en-US" sz="1200" i="1" kern="1200">
              <a:solidFill>
                <a:sysClr val="window" lastClr="FFFFFF"/>
              </a:solidFill>
              <a:latin typeface="Times New Roman" panose="02020603050405020304" pitchFamily="18" charset="0"/>
              <a:ea typeface="+mn-ea"/>
              <a:cs typeface="Times New Roman" panose="02020603050405020304" pitchFamily="18" charset="0"/>
            </a:rPr>
            <a:t>(Awaiting Staff Review)</a:t>
          </a:r>
          <a:endParaRPr lang="en-US" sz="1200" kern="1200"/>
        </a:p>
      </dsp:txBody>
      <dsp:txXfrm>
        <a:off x="50390" y="107218"/>
        <a:ext cx="1683797" cy="1435835"/>
      </dsp:txXfrm>
    </dsp:sp>
    <dsp:sp modelId="{AF49AB1D-83AF-48ED-B732-5650B23764E6}">
      <dsp:nvSpPr>
        <dsp:cNvPr id="0" name=""/>
        <dsp:cNvSpPr/>
      </dsp:nvSpPr>
      <dsp:spPr>
        <a:xfrm>
          <a:off x="1956173" y="605267"/>
          <a:ext cx="375905" cy="4397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1956173" y="693215"/>
        <a:ext cx="263134" cy="263842"/>
      </dsp:txXfrm>
    </dsp:sp>
    <dsp:sp modelId="{D88902DF-3EE3-4671-9C53-F2A4AEC83AF8}">
      <dsp:nvSpPr>
        <dsp:cNvPr id="0" name=""/>
        <dsp:cNvSpPr/>
      </dsp:nvSpPr>
      <dsp:spPr>
        <a:xfrm>
          <a:off x="2488115" y="62547"/>
          <a:ext cx="1773139" cy="1525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Applications Reviewed</a:t>
          </a:r>
        </a:p>
        <a:p>
          <a:pPr marL="0" lvl="0" indent="0" algn="ctr" defTabSz="800100">
            <a:lnSpc>
              <a:spcPct val="90000"/>
            </a:lnSpc>
            <a:spcBef>
              <a:spcPct val="0"/>
            </a:spcBef>
            <a:spcAft>
              <a:spcPct val="35000"/>
            </a:spcAft>
            <a:buNone/>
          </a:pPr>
          <a:r>
            <a:rPr lang="en-US" sz="1200" kern="1200"/>
            <a:t>(More Information Requested from Applicant)</a:t>
          </a:r>
        </a:p>
      </dsp:txBody>
      <dsp:txXfrm>
        <a:off x="2532786" y="107218"/>
        <a:ext cx="1683797" cy="1435835"/>
      </dsp:txXfrm>
    </dsp:sp>
    <dsp:sp modelId="{9BAB4AAB-E0A8-4371-AEBF-5C7DE5E39813}">
      <dsp:nvSpPr>
        <dsp:cNvPr id="0" name=""/>
        <dsp:cNvSpPr/>
      </dsp:nvSpPr>
      <dsp:spPr>
        <a:xfrm>
          <a:off x="4438569" y="605267"/>
          <a:ext cx="375905" cy="4397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438569" y="693215"/>
        <a:ext cx="263134" cy="263842"/>
      </dsp:txXfrm>
    </dsp:sp>
    <dsp:sp modelId="{6CB5BFAB-8CAE-47C3-A793-CCC84E4AC4C6}">
      <dsp:nvSpPr>
        <dsp:cNvPr id="0" name=""/>
        <dsp:cNvSpPr/>
      </dsp:nvSpPr>
      <dsp:spPr>
        <a:xfrm>
          <a:off x="4970511" y="62547"/>
          <a:ext cx="1773139" cy="1525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Application Deemed Complete</a:t>
          </a:r>
        </a:p>
        <a:p>
          <a:pPr marL="0" lvl="0" indent="0" algn="ctr" defTabSz="800100">
            <a:lnSpc>
              <a:spcPct val="90000"/>
            </a:lnSpc>
            <a:spcBef>
              <a:spcPct val="0"/>
            </a:spcBef>
            <a:spcAft>
              <a:spcPct val="35000"/>
            </a:spcAft>
            <a:buNone/>
          </a:pPr>
          <a:r>
            <a:rPr lang="en-US" sz="1200" kern="1200"/>
            <a:t>(Awaiting background check or response to municipal notice)</a:t>
          </a:r>
        </a:p>
      </dsp:txBody>
      <dsp:txXfrm>
        <a:off x="5015182" y="107218"/>
        <a:ext cx="1683797" cy="1435835"/>
      </dsp:txXfrm>
    </dsp:sp>
    <dsp:sp modelId="{8F56CA18-5662-4ED7-8CF2-6AF133501C4F}">
      <dsp:nvSpPr>
        <dsp:cNvPr id="0" name=""/>
        <dsp:cNvSpPr/>
      </dsp:nvSpPr>
      <dsp:spPr>
        <a:xfrm>
          <a:off x="6920965" y="605267"/>
          <a:ext cx="375905" cy="4397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920965" y="693215"/>
        <a:ext cx="263134" cy="263842"/>
      </dsp:txXfrm>
    </dsp:sp>
    <dsp:sp modelId="{800791DA-15FE-4653-B079-0876868CCF3C}">
      <dsp:nvSpPr>
        <dsp:cNvPr id="0" name=""/>
        <dsp:cNvSpPr/>
      </dsp:nvSpPr>
      <dsp:spPr>
        <a:xfrm>
          <a:off x="7452907" y="62547"/>
          <a:ext cx="1773139" cy="1525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All Information Received</a:t>
          </a:r>
        </a:p>
        <a:p>
          <a:pPr marL="0" lvl="0" indent="0" algn="ctr" defTabSz="800100">
            <a:lnSpc>
              <a:spcPct val="90000"/>
            </a:lnSpc>
            <a:spcBef>
              <a:spcPct val="0"/>
            </a:spcBef>
            <a:spcAft>
              <a:spcPct val="35000"/>
            </a:spcAft>
            <a:buNone/>
          </a:pPr>
          <a:r>
            <a:rPr lang="en-US" sz="1200" kern="1200"/>
            <a:t>(Awaiting Staff Recommendation)</a:t>
          </a:r>
        </a:p>
      </dsp:txBody>
      <dsp:txXfrm>
        <a:off x="7497578" y="107218"/>
        <a:ext cx="1683797" cy="1435835"/>
      </dsp:txXfrm>
    </dsp:sp>
    <dsp:sp modelId="{0EFD6DB9-C28E-46F5-AAEE-E9E25A605756}">
      <dsp:nvSpPr>
        <dsp:cNvPr id="0" name=""/>
        <dsp:cNvSpPr/>
      </dsp:nvSpPr>
      <dsp:spPr>
        <a:xfrm>
          <a:off x="9403361" y="605267"/>
          <a:ext cx="375905" cy="4397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9403361" y="693215"/>
        <a:ext cx="263134" cy="263842"/>
      </dsp:txXfrm>
    </dsp:sp>
    <dsp:sp modelId="{899CD76D-D015-478E-9CE1-5D1CFBA66223}">
      <dsp:nvSpPr>
        <dsp:cNvPr id="0" name=""/>
        <dsp:cNvSpPr/>
      </dsp:nvSpPr>
      <dsp:spPr>
        <a:xfrm>
          <a:off x="9935303" y="62547"/>
          <a:ext cx="1773139" cy="15251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Applications Considered by the Commission</a:t>
          </a:r>
        </a:p>
      </dsp:txBody>
      <dsp:txXfrm>
        <a:off x="9979974" y="107218"/>
        <a:ext cx="1683797" cy="143583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E10E8-B9A4-4C69-909B-64B562D751C4}" type="datetimeFigureOut">
              <a:rPr lang="en-US" smtClean="0"/>
              <a:t>4/26/2023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05D706-B058-42F7-BD48-EFC94D9766A2}" type="slidenum">
              <a:rPr lang="en-US" smtClean="0"/>
              <a:t>‹#›</a:t>
            </a:fld>
            <a:endParaRPr lang="en-US"/>
          </a:p>
        </p:txBody>
      </p:sp>
    </p:spTree>
    <p:extLst>
      <p:ext uri="{BB962C8B-B14F-4D97-AF65-F5344CB8AC3E}">
        <p14:creationId xmlns:p14="http://schemas.microsoft.com/office/powerpoint/2010/main" val="1938217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day, everyone! </a:t>
            </a:r>
          </a:p>
          <a:p>
            <a:endParaRPr lang="en-US"/>
          </a:p>
          <a:p>
            <a:r>
              <a:rPr lang="en-US"/>
              <a:t>Thanks, Julia, for allowing us to use this time to present some of our work and a huge thanks to all of you for coming. Today, I’m going to be discussing the International Cannabis Policy Study (or ICPS) and how we have been using this data in Massachusetts to understand evolving changes to our market over time. This study has been a great resource for understanding changes to both the legal and illicit markets here in Massachusetts, and with our time today we will be  using the ICPS to provide a more nuanced understanding of these changes.</a:t>
            </a:r>
          </a:p>
          <a:p>
            <a:endParaRPr lang="en-US"/>
          </a:p>
          <a:p>
            <a:r>
              <a:rPr lang="en-US"/>
              <a:t>So without further ado, I’d like to start by providing a little context.</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a:t>
            </a:fld>
            <a:endParaRPr lang="en-US"/>
          </a:p>
        </p:txBody>
      </p:sp>
    </p:spTree>
    <p:extLst>
      <p:ext uri="{BB962C8B-B14F-4D97-AF65-F5344CB8AC3E}">
        <p14:creationId xmlns:p14="http://schemas.microsoft.com/office/powerpoint/2010/main" val="260253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sure we’re all mostly aware of these numbers, but just to review the current state of cannabis, of the fifty states, thirty-seven states have legalized some form of medical-use cannabis, 19 have legalized adult-use cannabis, and 13 of these states have now opened adult-use stores, with Vermont and New York opening their first stores in the past few months. </a:t>
            </a:r>
          </a:p>
          <a:p>
            <a:endParaRPr lang="en-US"/>
          </a:p>
          <a:p>
            <a:r>
              <a:rPr lang="en-US"/>
              <a:t> As cannabis regulators, we’re all aware of the heterogeneous patchwork of cannabis policy provisions that exist across the country. No state has the same policy or regulates cannabis the same as any other.</a:t>
            </a:r>
          </a:p>
          <a:p>
            <a:endParaRPr lang="en-US"/>
          </a:p>
        </p:txBody>
      </p:sp>
      <p:sp>
        <p:nvSpPr>
          <p:cNvPr id="4" name="Slide Number Placeholder 3"/>
          <p:cNvSpPr>
            <a:spLocks noGrp="1"/>
          </p:cNvSpPr>
          <p:nvPr>
            <p:ph type="sldNum" sz="quarter" idx="5"/>
          </p:nvPr>
        </p:nvSpPr>
        <p:spPr/>
        <p:txBody>
          <a:bodyPr/>
          <a:lstStyle/>
          <a:p>
            <a:fld id="{97963789-B9E6-4D4E-A249-C38F2EB375D7}" type="slidenum">
              <a:rPr lang="en-US" smtClean="0"/>
              <a:t>2</a:t>
            </a:fld>
            <a:endParaRPr lang="en-US"/>
          </a:p>
        </p:txBody>
      </p:sp>
    </p:spTree>
    <p:extLst>
      <p:ext uri="{BB962C8B-B14F-4D97-AF65-F5344CB8AC3E}">
        <p14:creationId xmlns:p14="http://schemas.microsoft.com/office/powerpoint/2010/main" val="2144883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Despite the wide array of policies enacted, one can say for certain that a major aim of all 37 programs is to curb the growth and decrease the scope of the illicit market. Although legal markets are increasing in saturation in many states, the illicit market remains a challenge for regulators regardless of legalization status. </a:t>
            </a:r>
          </a:p>
          <a:p>
            <a:endParaRPr lang="en-US"/>
          </a:p>
          <a:p>
            <a:r>
              <a:rPr lang="en-US"/>
              <a:t>Yet the dangers of the illicit market extend far beyond decreases in legal market profit margins. The fact remains that illicit market products are seldom tested, so consumers are forced to rely on indicators like look and smell to determine whether the product they're about to consume is safe.</a:t>
            </a:r>
          </a:p>
          <a:p>
            <a:endParaRPr lang="en-US"/>
          </a:p>
          <a:p>
            <a:r>
              <a:rPr lang="en-US"/>
              <a:t>Inherent in the illicit market, is its design to be untraceable, thus, tracking the scope of the illicit market is difficult. In the absence of empirical sales figures, many researchers look to self reported consumer data to provide insights</a:t>
            </a:r>
          </a:p>
          <a:p>
            <a:endParaRPr lang="en-US"/>
          </a:p>
        </p:txBody>
      </p:sp>
      <p:sp>
        <p:nvSpPr>
          <p:cNvPr id="4" name="Slide Number Placeholder 3"/>
          <p:cNvSpPr>
            <a:spLocks noGrp="1"/>
          </p:cNvSpPr>
          <p:nvPr>
            <p:ph type="sldNum" sz="quarter" idx="5"/>
          </p:nvPr>
        </p:nvSpPr>
        <p:spPr/>
        <p:txBody>
          <a:bodyPr/>
          <a:lstStyle/>
          <a:p>
            <a:fld id="{97963789-B9E6-4D4E-A249-C38F2EB375D7}" type="slidenum">
              <a:rPr lang="en-US" smtClean="0"/>
              <a:t>3</a:t>
            </a:fld>
            <a:endParaRPr lang="en-US"/>
          </a:p>
        </p:txBody>
      </p:sp>
    </p:spTree>
    <p:extLst>
      <p:ext uri="{BB962C8B-B14F-4D97-AF65-F5344CB8AC3E}">
        <p14:creationId xmlns:p14="http://schemas.microsoft.com/office/powerpoint/2010/main" val="2446183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this conundrum brings us to the current study. As many of you may know, we have a robust, legislatively mandated research mandate in Massachusetts, and one of the items we’re tasked with is examining the expansion or contraction of the legal and illicit markets in the state. </a:t>
            </a:r>
          </a:p>
          <a:p>
            <a:endParaRPr lang="en-US"/>
          </a:p>
          <a:p>
            <a:r>
              <a:rPr lang="en-US"/>
              <a:t>In accordance with this mandate and our goal of demonstrating a use case for the ICPS, the goal of our study today is to assess the scope of the illicit market through Massachusetts consumer data from the International Cannabis Policy Study. </a:t>
            </a:r>
          </a:p>
          <a:p>
            <a:endParaRPr lang="en-US"/>
          </a:p>
          <a:p>
            <a:r>
              <a:rPr lang="en-US"/>
              <a:t>The legal market in Massachusetts has expanded in size in recent years; particularly over the 2019-2021 survey period, so we hypothesize that as the market grows from 2019 to 2021, indicators of the illicit market should recede in size.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4</a:t>
            </a:fld>
            <a:endParaRPr lang="en-US"/>
          </a:p>
        </p:txBody>
      </p:sp>
    </p:spTree>
    <p:extLst>
      <p:ext uri="{BB962C8B-B14F-4D97-AF65-F5344CB8AC3E}">
        <p14:creationId xmlns:p14="http://schemas.microsoft.com/office/powerpoint/2010/main" val="696286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now for a brief explanation, but one I realize you all likely know. The major aim of the ICPS is to evaluate the impacts of cannabis policies and measures on consumer perceptions and behaviors surrounding cannabis.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ICPS is useful for surveying a wide array of indicators, including </a:t>
            </a:r>
            <a:r>
              <a:rPr lang="en-US">
                <a:latin typeface="Times"/>
                <a:cs typeface="Times"/>
              </a:rPr>
              <a:t>patterns of use, prevalence and means of consumption; risky behaviors including using cannabis before driving or at work; perceived risks and social norms surrounding cannabis; the effectiveness of regulator policies and, as we’ll be surveying today, the retail environment in the state, both legal and illicit.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Times"/>
              <a:cs typeface="Time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Times"/>
                <a:cs typeface="Times"/>
              </a:rPr>
              <a:t>One thing to consider is that the ICPS can also be a brilliant complement to industry-level data to estimate the scope of the illicit market.  Where industry data can provide nuanced information about the shops in business and their sales, this data can not inform how the prevalence of use of this store in comparison to other illicit market sources. This is where the ICPS comes in handy.</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5</a:t>
            </a:fld>
            <a:endParaRPr lang="en-US"/>
          </a:p>
        </p:txBody>
      </p:sp>
    </p:spTree>
    <p:extLst>
      <p:ext uri="{BB962C8B-B14F-4D97-AF65-F5344CB8AC3E}">
        <p14:creationId xmlns:p14="http://schemas.microsoft.com/office/powerpoint/2010/main" val="342670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mentioned previously, today we’re going to be using the ICPS specifically to estimate the current scope of the illicit market. In particular, I think analyzing these three questions should give us a good idea of what's going on in the illicit market. For starters, the ICPS asks respondents about where they’re purchasing their cannabis, from stores, to dealers, to growing their own, this question surveys from which sources respondents got their cannabis. </a:t>
            </a:r>
          </a:p>
          <a:p>
            <a:endParaRPr lang="en-US"/>
          </a:p>
          <a:p>
            <a:r>
              <a:rPr lang="en-US"/>
              <a:t>Since in many cases respondents could have purchased their cannabis from more than one source, ICPS also ask respondents about what percent of the cannabis they purchased was from a legal source. This question is asked both about cannabis generally, but also for different product types such as edibles, flower, and vaporizers.</a:t>
            </a:r>
          </a:p>
          <a:p>
            <a:endParaRPr lang="en-US"/>
          </a:p>
          <a:p>
            <a:r>
              <a:rPr lang="en-US"/>
              <a:t>Finally, the ICPS asks respondents about the main reasons they purchased from an illicit market source as opposed to a legal one. This allows researchers to better grasp why participants continue to look to the illicit market in the presence of a legal market.</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6</a:t>
            </a:fld>
            <a:endParaRPr lang="en-US"/>
          </a:p>
        </p:txBody>
      </p:sp>
    </p:spTree>
    <p:extLst>
      <p:ext uri="{BB962C8B-B14F-4D97-AF65-F5344CB8AC3E}">
        <p14:creationId xmlns:p14="http://schemas.microsoft.com/office/powerpoint/2010/main" val="3318273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starters, here are the demographics for each of our three cohorts for the study. Our sample of Massachusetts residents was 44 years old, on average, 70% female and 84% white. Thirteen percent of respondents noted that they were currently enrolled students at a Massachusetts school, whether that be high school or university.</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7</a:t>
            </a:fld>
            <a:endParaRPr lang="en-US"/>
          </a:p>
        </p:txBody>
      </p:sp>
    </p:spTree>
    <p:extLst>
      <p:ext uri="{BB962C8B-B14F-4D97-AF65-F5344CB8AC3E}">
        <p14:creationId xmlns:p14="http://schemas.microsoft.com/office/powerpoint/2010/main" val="3857256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And here is a quick look at the population density of our sample based on respondents’ reported location, where dark green represents the highest density. As you can see many of our respondents are focused around Greater Boston.</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8</a:t>
            </a:fld>
            <a:endParaRPr lang="en-US"/>
          </a:p>
        </p:txBody>
      </p:sp>
    </p:spTree>
    <p:extLst>
      <p:ext uri="{BB962C8B-B14F-4D97-AF65-F5344CB8AC3E}">
        <p14:creationId xmlns:p14="http://schemas.microsoft.com/office/powerpoint/2010/main" val="2339909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first look to reported sources of cannabis to determine where respondents are buying their products. Immediately, you’ll notice a massive increase to the number of respondents getting their cannabis from a store, from just  over two in five respondents purchasing from a store in 2019, to almost two thirds in 2021. At the same time, the percent of respondents that reported growing their own cannabis increased from 9.5 to 12.8 %.  Conversely, sourcing of cannabis from dealers has been on the decline, with just 25% of respondents reporting a dealer purchase in 2021, compared to 32% in 2019. Gray market sourcing from a friend or family member also declined over this period from 69 to 57%. These results demonstrate that along with the maturation of the legal market in Massachusetts has come major increases to legal market utilization and simultaneously decreases to dealer sourcing.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9</a:t>
            </a:fld>
            <a:endParaRPr lang="en-US"/>
          </a:p>
        </p:txBody>
      </p:sp>
    </p:spTree>
    <p:extLst>
      <p:ext uri="{BB962C8B-B14F-4D97-AF65-F5344CB8AC3E}">
        <p14:creationId xmlns:p14="http://schemas.microsoft.com/office/powerpoint/2010/main" val="4018430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go from reported sources of cannabis, to actual estimates of whether the legal or illicit market was used more heavily. Clearly, Massachusetts residents are showing a preference for legal market products over time, with the percent of cannabis purchased legally increasing from just over 60% in 2019 to over three-quarters in 2021.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10</a:t>
            </a:fld>
            <a:endParaRPr lang="en-US"/>
          </a:p>
        </p:txBody>
      </p:sp>
    </p:spTree>
    <p:extLst>
      <p:ext uri="{BB962C8B-B14F-4D97-AF65-F5344CB8AC3E}">
        <p14:creationId xmlns:p14="http://schemas.microsoft.com/office/powerpoint/2010/main" val="3036451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Yet this story gets even more fascinating when stratified by age. The major story appears to be increased adoption of the legal market by 21-25 year olds. Over just two years, the reported percent of weed purchased legally in this demographic went from 48 to 74%.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11</a:t>
            </a:fld>
            <a:endParaRPr lang="en-US"/>
          </a:p>
        </p:txBody>
      </p:sp>
    </p:spTree>
    <p:extLst>
      <p:ext uri="{BB962C8B-B14F-4D97-AF65-F5344CB8AC3E}">
        <p14:creationId xmlns:p14="http://schemas.microsoft.com/office/powerpoint/2010/main" val="4164405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And next we look to the percent legally purchased by product type by year. Perhaps unsurprisingly, topicals and tinctures were predominantly sourced from the legal market, where cannabis flower and concentrates were still sourced from the illicit market almost half of the time. For flower, however, there has been a steady increase in legal market sourcing. In 2019, just 46.5% of cannabis flower came from the legal market. By 2021, almost two thirds was coming from the legal market. There was also a large increase to sourcing of vaporizers from the legal market, from 59.3% in 2019 to 77.8% in 2021. Only one product type; topicals, decreased, from 85.6% in 2019 to 82.5% in 2021.</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12</a:t>
            </a:fld>
            <a:endParaRPr lang="en-US"/>
          </a:p>
        </p:txBody>
      </p:sp>
    </p:spTree>
    <p:extLst>
      <p:ext uri="{BB962C8B-B14F-4D97-AF65-F5344CB8AC3E}">
        <p14:creationId xmlns:p14="http://schemas.microsoft.com/office/powerpoint/2010/main" val="2966257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Finally, we asked our respondents for the main reasons they bought from the illicit market instead of legal sources. As you can see, a wide array of reasons were reported for sourcing from this market but some were clearly reported more than others. In particular, high prices were a frequent reason, with over one-third of respondents avoiding the legal market due to its higher prices. Convenience was also obviously a concern, with 19% reporting the legal market was ‘less convenient’, and 11% reporting it was ‘too far’ away to consider purchase. Finally, 13% did not purchase at stores because of a loyalty to their dealer.</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13</a:t>
            </a:fld>
            <a:endParaRPr lang="en-US"/>
          </a:p>
        </p:txBody>
      </p:sp>
    </p:spTree>
    <p:extLst>
      <p:ext uri="{BB962C8B-B14F-4D97-AF65-F5344CB8AC3E}">
        <p14:creationId xmlns:p14="http://schemas.microsoft.com/office/powerpoint/2010/main" val="301759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Once again, the story gets a lot more interesting when looked at over a two-year timespan. For starters, the perceived convenience of the legal market certainly increased, as there were major decreases to both those reporting the legal market as ‘less convenient’ or ‘too far’. There was also a modest decrease to those reporting ‘high prices’ as a reason, from 37 to 33%. We did also notice modest increases in ‘dealer loyalty’, from 13 to 14%  and ‘product not offered’ from 5 to 7%.</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14</a:t>
            </a:fld>
            <a:endParaRPr lang="en-US"/>
          </a:p>
        </p:txBody>
      </p:sp>
    </p:spTree>
    <p:extLst>
      <p:ext uri="{BB962C8B-B14F-4D97-AF65-F5344CB8AC3E}">
        <p14:creationId xmlns:p14="http://schemas.microsoft.com/office/powerpoint/2010/main" val="3219928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 can see, by surveying just three simple questions asked of respondents on the ICPS we were able to pull a wide array of information about the evolving legal cannabis market in Massachusetts. For starters, our results indicate that legal sources like stores and home-growing are becoming the norm, where illicit market sources are receding. </a:t>
            </a:r>
          </a:p>
          <a:p>
            <a:endParaRPr lang="en-US"/>
          </a:p>
          <a:p>
            <a:r>
              <a:rPr lang="en-US"/>
              <a:t>Further evidence of the normalization of the legal market can be seen by surveying the percent of products purchased legally. Consumers are clearly adopting the legal market into their cannabis purchasing behaviors, with over three quarters of cannabis reported legally in 2021, compared to just 61% in 2019. These increases were the most extreme among 21-25 year olds, where respondents went from purchasing under half to almost three-quarters of their cannabis from the legal market.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15</a:t>
            </a:fld>
            <a:endParaRPr lang="en-US"/>
          </a:p>
        </p:txBody>
      </p:sp>
    </p:spTree>
    <p:extLst>
      <p:ext uri="{BB962C8B-B14F-4D97-AF65-F5344CB8AC3E}">
        <p14:creationId xmlns:p14="http://schemas.microsoft.com/office/powerpoint/2010/main" val="2778503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again, the story unfolds even further once the percent purchased legally is looked at by product type. The percent of legal purchase increased for all but one product type from 2019 – 2021, topicals, which was still north of 82% after the decrease. </a:t>
            </a:r>
          </a:p>
          <a:p>
            <a:endParaRPr lang="en-US"/>
          </a:p>
          <a:p>
            <a:r>
              <a:rPr lang="en-US"/>
              <a:t>Almost all products increased in legal sourcing, but the increases were largest among flower and vaporizers; two products that were previously sourced heavily from the illicit market. The increases in flower may be related to the decrease in legal-market flower prices, which decreased by 12% from $14.61 per gram in December 2019 to $12.86 in December 2021. With flower prices now at just $7.61/gram as of December 2022, it seems likely that flower sourcing will continue to trends toward the legal market as prices come down.</a:t>
            </a:r>
          </a:p>
          <a:p>
            <a:endParaRPr lang="en-US"/>
          </a:p>
          <a:p>
            <a:r>
              <a:rPr lang="en-US"/>
              <a:t>We also saw an increase in legal vaporizer sourcing, from 59 to 78% over 2 years. Where the increase for flower is tied </a:t>
            </a:r>
            <a:r>
              <a:rPr lang="en-US" err="1"/>
              <a:t>moreso</a:t>
            </a:r>
            <a:r>
              <a:rPr lang="en-US"/>
              <a:t> to changes to the market itself, the increase in vaporizers was likely driven at least in part by the EVALI crisis, where illicit market vaporizers were heavily viewed as a culprit. It is likely that this public health scare discouraged the purchase of illicit market vaporizers, sending individuals to the legal market for their products.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16</a:t>
            </a:fld>
            <a:endParaRPr lang="en-US"/>
          </a:p>
        </p:txBody>
      </p:sp>
    </p:spTree>
    <p:extLst>
      <p:ext uri="{BB962C8B-B14F-4D97-AF65-F5344CB8AC3E}">
        <p14:creationId xmlns:p14="http://schemas.microsoft.com/office/powerpoint/2010/main" val="888407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we wanted to understand the reasonings for individuals not using the legal market despite its availability. During our first survey period in September 2019, the inconvenience of the newly established legal market was clear. Over just two years, the number of retailers in business increased from 64 to 161. Coinciding with this increase, the percent reporting the legal market was ‘less convenient’ decreased from 22 to 16% and the percent reporting the legal market was too far decreased from 15 to 7% Overall, these results seem to suggest that the market in Massachusetts is reaching saturation. </a:t>
            </a:r>
          </a:p>
          <a:p>
            <a:endParaRPr lang="en-US"/>
          </a:p>
          <a:p>
            <a:r>
              <a:rPr lang="en-US"/>
              <a:t>Although convenience has increased, our results suggest the illicit market is still a useful resource for many because it offers products that are not currently offered in legal markets. It remains an open question whether this will remain as an issue as the market continues to innovate and more products are developed for the legal market. It also remains to be seen whether those that use the illicit market because they are loyal to a coexisting dealer will eventually transition to the legal market as prices go down and perceived convenience goes up.</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17</a:t>
            </a:fld>
            <a:endParaRPr lang="en-US"/>
          </a:p>
        </p:txBody>
      </p:sp>
    </p:spTree>
    <p:extLst>
      <p:ext uri="{BB962C8B-B14F-4D97-AF65-F5344CB8AC3E}">
        <p14:creationId xmlns:p14="http://schemas.microsoft.com/office/powerpoint/2010/main" val="324203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closing, we all know that estimating the scope of the illicit market is very difficult; their goal is to fly under the radar and remain unobserved. </a:t>
            </a:r>
          </a:p>
          <a:p>
            <a:endParaRPr lang="en-US"/>
          </a:p>
          <a:p>
            <a:r>
              <a:rPr lang="en-US"/>
              <a:t>Thankfully for us regulators, the ICPS provides highly useful data for examining consumer perceptions and behaviors related to the legal and illicit markets, which can help provide estimates of both legal and illicit market activity.</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18</a:t>
            </a:fld>
            <a:endParaRPr lang="en-US"/>
          </a:p>
        </p:txBody>
      </p:sp>
    </p:spTree>
    <p:extLst>
      <p:ext uri="{BB962C8B-B14F-4D97-AF65-F5344CB8AC3E}">
        <p14:creationId xmlns:p14="http://schemas.microsoft.com/office/powerpoint/2010/main" val="1486241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129" indent="-164129">
              <a:buFont typeface="Arial" panose="020B0604020202020204" pitchFamily="34" charset="0"/>
              <a:buChar char="•"/>
            </a:pPr>
            <a:r>
              <a:rPr lang="en-US" sz="1200">
                <a:latin typeface="+mn-lt"/>
              </a:rPr>
              <a:t>Thank you again, everyone, for being here today.</a:t>
            </a:r>
          </a:p>
          <a:p>
            <a:pPr marL="164129" indent="-164129">
              <a:buFont typeface="Arial" panose="020B0604020202020204" pitchFamily="34" charset="0"/>
              <a:buChar char="•"/>
            </a:pPr>
            <a:r>
              <a:rPr lang="en-US" sz="1200">
                <a:latin typeface="+mn-lt"/>
              </a:rPr>
              <a:t>I’d now like to open it up for any questions about the study. If any questions arise after today’s meeting, please don’t hesitate to contact me , my contact information is listed here! Thank you! </a:t>
            </a:r>
          </a:p>
          <a:p>
            <a:endParaRPr lang="en-US"/>
          </a:p>
        </p:txBody>
      </p:sp>
      <p:sp>
        <p:nvSpPr>
          <p:cNvPr id="4" name="Slide Number Placeholder 3"/>
          <p:cNvSpPr>
            <a:spLocks noGrp="1"/>
          </p:cNvSpPr>
          <p:nvPr>
            <p:ph type="sldNum" sz="quarter" idx="5"/>
          </p:nvPr>
        </p:nvSpPr>
        <p:spPr/>
        <p:txBody>
          <a:bodyPr/>
          <a:lstStyle/>
          <a:p>
            <a:fld id="{9F05D706-B058-42F7-BD48-EFC94D9766A2}" type="slidenum">
              <a:rPr lang="en-US" smtClean="0"/>
              <a:t>19</a:t>
            </a:fld>
            <a:endParaRPr lang="en-US"/>
          </a:p>
        </p:txBody>
      </p:sp>
    </p:spTree>
    <p:extLst>
      <p:ext uri="{BB962C8B-B14F-4D97-AF65-F5344CB8AC3E}">
        <p14:creationId xmlns:p14="http://schemas.microsoft.com/office/powerpoint/2010/main" val="1756449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sv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7F8AFC5B-0617-8941-B885-FA2E8A949EA4}"/>
              </a:ext>
            </a:extLst>
          </p:cNvPr>
          <p:cNvSpPr>
            <a:spLocks noGrp="1"/>
          </p:cNvSpPr>
          <p:nvPr>
            <p:ph type="body" sz="quarter" idx="13" hasCustomPrompt="1"/>
          </p:nvPr>
        </p:nvSpPr>
        <p:spPr>
          <a:xfrm>
            <a:off x="4279281" y="5344741"/>
            <a:ext cx="7541002" cy="405176"/>
          </a:xfrm>
        </p:spPr>
        <p:txBody>
          <a:bodyPr wrap="square" lIns="45720" rIns="45720">
            <a:normAutofit/>
          </a:bodyPr>
          <a:lstStyle>
            <a:lvl1pPr marL="0" indent="0">
              <a:lnSpc>
                <a:spcPct val="100000"/>
              </a:lnSpc>
              <a:spcBef>
                <a:spcPts val="0"/>
              </a:spcBef>
              <a:buNone/>
              <a:tabLst>
                <a:tab pos="2032000" algn="l"/>
              </a:tabLst>
              <a:defRPr sz="2000" b="0">
                <a:solidFill>
                  <a:schemeClr val="accent1"/>
                </a:solidFill>
                <a:latin typeface="Raleway Medium" panose="020B0503030101060003"/>
              </a:defRPr>
            </a:lvl1pPr>
          </a:lstStyle>
          <a:p>
            <a:pPr lvl="0"/>
            <a:r>
              <a:rPr lang="en-US"/>
              <a:t>Date (</a:t>
            </a:r>
            <a:r>
              <a:rPr lang="en-US" err="1"/>
              <a:t>Raleway</a:t>
            </a:r>
            <a:r>
              <a:rPr lang="en-US"/>
              <a:t> 20 pt.)</a:t>
            </a:r>
          </a:p>
        </p:txBody>
      </p:sp>
      <p:sp>
        <p:nvSpPr>
          <p:cNvPr id="11" name="Picture Placeholder 5">
            <a:extLst>
              <a:ext uri="{FF2B5EF4-FFF2-40B4-BE49-F238E27FC236}">
                <a16:creationId xmlns:a16="http://schemas.microsoft.com/office/drawing/2014/main" id="{F696D33B-6642-4CD3-9F58-2591837569CB}"/>
              </a:ext>
            </a:extLst>
          </p:cNvPr>
          <p:cNvSpPr>
            <a:spLocks noGrp="1"/>
          </p:cNvSpPr>
          <p:nvPr>
            <p:ph type="pic" sz="quarter" idx="26" hasCustomPrompt="1"/>
          </p:nvPr>
        </p:nvSpPr>
        <p:spPr>
          <a:xfrm>
            <a:off x="-3810" y="1"/>
            <a:ext cx="3858768" cy="6865143"/>
          </a:xfrm>
          <a:noFill/>
        </p:spPr>
        <p:txBody>
          <a:bodyPr lIns="45720" rIns="45720" anchor="ctr" anchorCtr="0"/>
          <a:lstStyle>
            <a:lvl1pPr marL="0" indent="0" algn="ctr">
              <a:spcBef>
                <a:spcPts val="0"/>
              </a:spcBef>
              <a:buNone/>
              <a:defRPr/>
            </a:lvl1pPr>
          </a:lstStyle>
          <a:p>
            <a:r>
              <a:rPr lang="en-US"/>
              <a:t>Click to Insert Image</a:t>
            </a:r>
          </a:p>
          <a:p>
            <a:r>
              <a:rPr lang="en-US"/>
              <a:t>Size: 405px x 721px                                                     </a:t>
            </a:r>
          </a:p>
        </p:txBody>
      </p:sp>
      <p:sp>
        <p:nvSpPr>
          <p:cNvPr id="14" name="Rectangle 13">
            <a:extLst>
              <a:ext uri="{FF2B5EF4-FFF2-40B4-BE49-F238E27FC236}">
                <a16:creationId xmlns:a16="http://schemas.microsoft.com/office/drawing/2014/main" id="{F2E4FAC2-C02D-4DE8-92ED-A547F68072E0}"/>
              </a:ext>
            </a:extLst>
          </p:cNvPr>
          <p:cNvSpPr/>
          <p:nvPr/>
        </p:nvSpPr>
        <p:spPr>
          <a:xfrm rot="5400000">
            <a:off x="477711" y="3378793"/>
            <a:ext cx="6858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4">
            <a:extLst>
              <a:ext uri="{FF2B5EF4-FFF2-40B4-BE49-F238E27FC236}">
                <a16:creationId xmlns:a16="http://schemas.microsoft.com/office/drawing/2014/main" id="{A2A39203-954D-44A1-994F-D01CC62A567E}"/>
              </a:ext>
            </a:extLst>
          </p:cNvPr>
          <p:cNvSpPr>
            <a:spLocks noGrp="1"/>
          </p:cNvSpPr>
          <p:nvPr>
            <p:ph type="body" sz="quarter" idx="28" hasCustomPrompt="1"/>
          </p:nvPr>
        </p:nvSpPr>
        <p:spPr>
          <a:xfrm>
            <a:off x="4279281" y="5743060"/>
            <a:ext cx="7541002" cy="405176"/>
          </a:xfrm>
        </p:spPr>
        <p:txBody>
          <a:bodyPr wrap="square" lIns="45720" rIns="45720">
            <a:normAutofit/>
          </a:bodyPr>
          <a:lstStyle>
            <a:lvl1pPr marL="0" indent="0">
              <a:lnSpc>
                <a:spcPct val="100000"/>
              </a:lnSpc>
              <a:spcBef>
                <a:spcPts val="0"/>
              </a:spcBef>
              <a:buNone/>
              <a:tabLst>
                <a:tab pos="2032000" algn="l"/>
              </a:tabLst>
              <a:defRPr sz="2000" b="0">
                <a:solidFill>
                  <a:schemeClr val="accent1"/>
                </a:solidFill>
                <a:latin typeface="Raleway Medium" panose="020B0503030101060003"/>
              </a:defRPr>
            </a:lvl1pPr>
          </a:lstStyle>
          <a:p>
            <a:pPr lvl="0"/>
            <a:r>
              <a:rPr lang="en-US"/>
              <a:t>Name or Location (</a:t>
            </a:r>
            <a:r>
              <a:rPr lang="en-US" err="1"/>
              <a:t>Raleway</a:t>
            </a:r>
            <a:r>
              <a:rPr lang="en-US"/>
              <a:t> 20 pt.)</a:t>
            </a:r>
          </a:p>
        </p:txBody>
      </p:sp>
      <p:sp>
        <p:nvSpPr>
          <p:cNvPr id="5" name="Text Placeholder 4">
            <a:extLst>
              <a:ext uri="{FF2B5EF4-FFF2-40B4-BE49-F238E27FC236}">
                <a16:creationId xmlns:a16="http://schemas.microsoft.com/office/drawing/2014/main" id="{7AA4C12C-B7BE-4EB1-AF1B-1120FF91BA09}"/>
              </a:ext>
            </a:extLst>
          </p:cNvPr>
          <p:cNvSpPr>
            <a:spLocks noGrp="1"/>
          </p:cNvSpPr>
          <p:nvPr>
            <p:ph type="body" sz="quarter" idx="29" hasCustomPrompt="1"/>
          </p:nvPr>
        </p:nvSpPr>
        <p:spPr>
          <a:xfrm>
            <a:off x="4279280" y="3949454"/>
            <a:ext cx="7541003" cy="914400"/>
          </a:xfrm>
        </p:spPr>
        <p:txBody>
          <a:bodyPr>
            <a:normAutofit/>
          </a:bodyPr>
          <a:lstStyle>
            <a:lvl1pPr marL="0" indent="0">
              <a:lnSpc>
                <a:spcPct val="100000"/>
              </a:lnSpc>
              <a:buNone/>
              <a:defRPr sz="2400">
                <a:solidFill>
                  <a:schemeClr val="accent1"/>
                </a:solidFill>
                <a:latin typeface="Raleway Medium" panose="020B0503030101060003"/>
              </a:defRPr>
            </a:lvl1pPr>
            <a:lvl2pPr marL="457200" indent="0">
              <a:buNone/>
              <a:defRPr>
                <a:latin typeface="Raleway Medium" panose="020B0503030101060003"/>
              </a:defRPr>
            </a:lvl2pPr>
            <a:lvl3pPr marL="685800" indent="0">
              <a:buNone/>
              <a:defRPr>
                <a:latin typeface="Raleway Medium" panose="020B0503030101060003"/>
              </a:defRPr>
            </a:lvl3pPr>
            <a:lvl4pPr marL="955675" indent="0">
              <a:buNone/>
              <a:defRPr>
                <a:latin typeface="Raleway Medium" panose="020B0503030101060003"/>
              </a:defRPr>
            </a:lvl4pPr>
            <a:lvl5pPr marL="1204913" indent="0">
              <a:buNone/>
              <a:defRPr>
                <a:latin typeface="Raleway Medium" panose="020B0503030101060003"/>
              </a:defRPr>
            </a:lvl5pPr>
          </a:lstStyle>
          <a:p>
            <a:pPr lvl="0"/>
            <a:r>
              <a:rPr lang="en-US"/>
              <a:t>Click to add Subtitle (</a:t>
            </a:r>
            <a:r>
              <a:rPr lang="en-US" err="1"/>
              <a:t>Raleway</a:t>
            </a:r>
            <a:r>
              <a:rPr lang="en-US"/>
              <a:t> Medium 24 pt.)</a:t>
            </a:r>
          </a:p>
        </p:txBody>
      </p:sp>
      <p:pic>
        <p:nvPicPr>
          <p:cNvPr id="9" name="Picture 8">
            <a:extLst>
              <a:ext uri="{FF2B5EF4-FFF2-40B4-BE49-F238E27FC236}">
                <a16:creationId xmlns:a16="http://schemas.microsoft.com/office/drawing/2014/main" id="{8488FFBB-DCCF-4D76-B94F-12A622F63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281" y="221824"/>
            <a:ext cx="2115489" cy="975879"/>
          </a:xfrm>
          <a:prstGeom prst="rect">
            <a:avLst/>
          </a:prstGeom>
        </p:spPr>
      </p:pic>
      <p:sp>
        <p:nvSpPr>
          <p:cNvPr id="6" name="Text Placeholder 5">
            <a:extLst>
              <a:ext uri="{FF2B5EF4-FFF2-40B4-BE49-F238E27FC236}">
                <a16:creationId xmlns:a16="http://schemas.microsoft.com/office/drawing/2014/main" id="{E36E8897-088A-0653-7275-6CD0A116013B}"/>
              </a:ext>
            </a:extLst>
          </p:cNvPr>
          <p:cNvSpPr>
            <a:spLocks noGrp="1"/>
          </p:cNvSpPr>
          <p:nvPr>
            <p:ph type="body" sz="quarter" idx="30" hasCustomPrompt="1"/>
          </p:nvPr>
        </p:nvSpPr>
        <p:spPr>
          <a:xfrm>
            <a:off x="4279280" y="1389063"/>
            <a:ext cx="7541003" cy="2497137"/>
          </a:xfrm>
        </p:spPr>
        <p:txBody>
          <a:bodyPr anchor="b" anchorCtr="0">
            <a:normAutofit/>
          </a:bodyPr>
          <a:lstStyle>
            <a:lvl1pPr marL="0" indent="0">
              <a:lnSpc>
                <a:spcPct val="100000"/>
              </a:lnSpc>
              <a:buNone/>
              <a:defRPr sz="5400" b="1">
                <a:solidFill>
                  <a:schemeClr val="accent1"/>
                </a:solidFill>
                <a:latin typeface="+mj-lt"/>
              </a:defRPr>
            </a:lvl1pPr>
          </a:lstStyle>
          <a:p>
            <a:pPr lvl="0"/>
            <a:r>
              <a:rPr lang="en-US"/>
              <a:t>Cover Slide Title (</a:t>
            </a:r>
            <a:r>
              <a:rPr lang="en-US" err="1"/>
              <a:t>Raleway</a:t>
            </a:r>
            <a:r>
              <a:rPr lang="en-US"/>
              <a:t> Medium 54 pt. Bold</a:t>
            </a:r>
          </a:p>
        </p:txBody>
      </p:sp>
      <p:sp>
        <p:nvSpPr>
          <p:cNvPr id="2" name="Text Placeholder 3">
            <a:extLst>
              <a:ext uri="{FF2B5EF4-FFF2-40B4-BE49-F238E27FC236}">
                <a16:creationId xmlns:a16="http://schemas.microsoft.com/office/drawing/2014/main" id="{527A5F7F-BC3C-F4C4-9CA3-85282C9DE6C6}"/>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364894004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Image Lef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4FE169B-3437-1A4D-BDA8-8B8BBD344082}"/>
              </a:ext>
            </a:extLst>
          </p:cNvPr>
          <p:cNvSpPr>
            <a:spLocks noGrp="1"/>
          </p:cNvSpPr>
          <p:nvPr>
            <p:ph type="pic" sz="quarter" idx="14" hasCustomPrompt="1"/>
          </p:nvPr>
        </p:nvSpPr>
        <p:spPr>
          <a:xfrm>
            <a:off x="2379" y="0"/>
            <a:ext cx="3856506" cy="6281738"/>
          </a:xfrm>
        </p:spPr>
        <p:txBody>
          <a:bodyPr anchor="ctr" anchorCtr="0"/>
          <a:lstStyle>
            <a:lvl1pPr marL="0" indent="0" algn="ctr">
              <a:buNone/>
              <a:defRPr/>
            </a:lvl1pPr>
          </a:lstStyle>
          <a:p>
            <a:r>
              <a:rPr lang="en-US"/>
              <a:t>Click to Insert Image</a:t>
            </a:r>
          </a:p>
          <a:p>
            <a:r>
              <a:rPr lang="en-US"/>
              <a:t>384px x 660px</a:t>
            </a:r>
          </a:p>
        </p:txBody>
      </p:sp>
      <p:sp>
        <p:nvSpPr>
          <p:cNvPr id="36" name="Text Placeholder 34">
            <a:extLst>
              <a:ext uri="{FF2B5EF4-FFF2-40B4-BE49-F238E27FC236}">
                <a16:creationId xmlns:a16="http://schemas.microsoft.com/office/drawing/2014/main" id="{982DA0E9-ED9C-8741-BBEB-862021FDCB6E}"/>
              </a:ext>
            </a:extLst>
          </p:cNvPr>
          <p:cNvSpPr>
            <a:spLocks noGrp="1"/>
          </p:cNvSpPr>
          <p:nvPr>
            <p:ph type="body" sz="quarter" idx="17" hasCustomPrompt="1"/>
          </p:nvPr>
        </p:nvSpPr>
        <p:spPr>
          <a:xfrm>
            <a:off x="4288536" y="1330327"/>
            <a:ext cx="7658100" cy="4887707"/>
          </a:xfrm>
        </p:spPr>
        <p:txBody>
          <a:bodyPr>
            <a:normAutofit/>
          </a:bodyPr>
          <a:lstStyle>
            <a:lvl1pPr marL="342900" marR="0" indent="-342900" algn="l" defTabSz="914400" rtl="0" eaLnBrk="1" fontAlgn="auto" latinLnBrk="0" hangingPunct="1">
              <a:lnSpc>
                <a:spcPct val="150000"/>
              </a:lnSpc>
              <a:spcBef>
                <a:spcPts val="0"/>
              </a:spcBef>
              <a:spcAft>
                <a:spcPts val="600"/>
              </a:spcAft>
              <a:buClrTx/>
              <a:buSzTx/>
              <a:buFont typeface="+mj-lt"/>
              <a:buAutoNum type="arabicPeriod"/>
              <a:tabLst/>
              <a:defRPr sz="2000" b="0">
                <a:latin typeface="Times" pitchFamily="50" charset="0"/>
                <a:cs typeface="Times New Roman" panose="02020603050405020304" pitchFamily="18" charset="0"/>
              </a:defRPr>
            </a:lvl1pPr>
            <a:lvl2pPr marL="746125" indent="-342900">
              <a:lnSpc>
                <a:spcPct val="150000"/>
              </a:lnSpc>
              <a:spcBef>
                <a:spcPts val="0"/>
              </a:spcBef>
              <a:spcAft>
                <a:spcPts val="600"/>
              </a:spcAft>
              <a:buClr>
                <a:schemeClr val="tx1"/>
              </a:buClr>
              <a:buFont typeface="+mj-lt"/>
              <a:buAutoNum type="alphaLcParenR"/>
              <a:defRPr sz="1800" b="0"/>
            </a:lvl2pPr>
            <a:lvl3pPr marL="644525" indent="-231775">
              <a:defRPr/>
            </a:lvl3pPr>
            <a:lvl4pPr marL="973138" indent="-228600">
              <a:lnSpc>
                <a:spcPct val="150000"/>
              </a:lnSpc>
              <a:spcBef>
                <a:spcPts val="0"/>
              </a:spcBef>
              <a:spcAft>
                <a:spcPts val="600"/>
              </a:spcAft>
              <a:buClr>
                <a:schemeClr val="accent1"/>
              </a:buClr>
              <a:buFont typeface="Arial" panose="020B0604020202020204" pitchFamily="34" charset="0"/>
              <a:buChar char="•"/>
              <a:defRPr sz="1600" b="0"/>
            </a:lvl4pPr>
          </a:lstStyle>
          <a:p>
            <a:pPr lvl="0"/>
            <a:r>
              <a:rPr lang="en-US"/>
              <a:t>Click to add agenda items (Times 20 pt.)</a:t>
            </a:r>
          </a:p>
          <a:p>
            <a:pPr lvl="1"/>
            <a:r>
              <a:rPr lang="en-US"/>
              <a:t> </a:t>
            </a:r>
          </a:p>
          <a:p>
            <a:pPr lvl="3"/>
            <a:r>
              <a:rPr lang="en-US"/>
              <a:t> </a:t>
            </a:r>
          </a:p>
        </p:txBody>
      </p:sp>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 name="Text Placeholder 3">
            <a:extLst>
              <a:ext uri="{FF2B5EF4-FFF2-40B4-BE49-F238E27FC236}">
                <a16:creationId xmlns:a16="http://schemas.microsoft.com/office/drawing/2014/main" id="{DC438CAA-3EB1-6C16-25D7-7E89C547FAFE}"/>
              </a:ext>
            </a:extLst>
          </p:cNvPr>
          <p:cNvSpPr>
            <a:spLocks noGrp="1"/>
          </p:cNvSpPr>
          <p:nvPr>
            <p:ph type="body" sz="quarter" idx="26" hasCustomPrompt="1"/>
          </p:nvPr>
        </p:nvSpPr>
        <p:spPr>
          <a:xfrm>
            <a:off x="4279900" y="227013"/>
            <a:ext cx="7666038" cy="1017587"/>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Agenda Title (</a:t>
            </a:r>
            <a:r>
              <a:rPr lang="en-US" err="1"/>
              <a:t>Raleway</a:t>
            </a:r>
            <a:r>
              <a:rPr lang="en-US"/>
              <a:t> Medium 36 pt. Bold)</a:t>
            </a:r>
          </a:p>
        </p:txBody>
      </p:sp>
      <p:sp>
        <p:nvSpPr>
          <p:cNvPr id="5" name="Text Placeholder 3">
            <a:extLst>
              <a:ext uri="{FF2B5EF4-FFF2-40B4-BE49-F238E27FC236}">
                <a16:creationId xmlns:a16="http://schemas.microsoft.com/office/drawing/2014/main" id="{293D1330-985A-9225-4D5C-C57395CA4061}"/>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201462058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Image Righ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4FE169B-3437-1A4D-BDA8-8B8BBD344082}"/>
              </a:ext>
            </a:extLst>
          </p:cNvPr>
          <p:cNvSpPr>
            <a:spLocks noGrp="1"/>
          </p:cNvSpPr>
          <p:nvPr>
            <p:ph type="pic" sz="quarter" idx="14" hasCustomPrompt="1"/>
          </p:nvPr>
        </p:nvSpPr>
        <p:spPr>
          <a:xfrm>
            <a:off x="8534400" y="0"/>
            <a:ext cx="3657600" cy="6281928"/>
          </a:xfrm>
        </p:spPr>
        <p:txBody>
          <a:bodyPr anchor="ctr" anchorCtr="0"/>
          <a:lstStyle>
            <a:lvl1pPr marL="0" indent="0" algn="ctr">
              <a:buNone/>
              <a:defRPr/>
            </a:lvl1pPr>
          </a:lstStyle>
          <a:p>
            <a:r>
              <a:rPr lang="en-US"/>
              <a:t>Click to Insert Image</a:t>
            </a:r>
          </a:p>
          <a:p>
            <a:r>
              <a:rPr lang="en-US"/>
              <a:t>384px x 660px</a:t>
            </a:r>
          </a:p>
        </p:txBody>
      </p:sp>
      <p:sp>
        <p:nvSpPr>
          <p:cNvPr id="36" name="Text Placeholder 34">
            <a:extLst>
              <a:ext uri="{FF2B5EF4-FFF2-40B4-BE49-F238E27FC236}">
                <a16:creationId xmlns:a16="http://schemas.microsoft.com/office/drawing/2014/main" id="{982DA0E9-ED9C-8741-BBEB-862021FDCB6E}"/>
              </a:ext>
            </a:extLst>
          </p:cNvPr>
          <p:cNvSpPr>
            <a:spLocks noGrp="1"/>
          </p:cNvSpPr>
          <p:nvPr>
            <p:ph type="body" sz="quarter" idx="17" hasCustomPrompt="1"/>
          </p:nvPr>
        </p:nvSpPr>
        <p:spPr>
          <a:xfrm>
            <a:off x="338697" y="1330327"/>
            <a:ext cx="7658100" cy="4887707"/>
          </a:xfrm>
        </p:spPr>
        <p:txBody>
          <a:bodyPr>
            <a:normAutofit/>
          </a:bodyPr>
          <a:lstStyle>
            <a:lvl1pPr marL="342900" marR="0" indent="-342900" algn="l" defTabSz="914400" rtl="0" eaLnBrk="1" fontAlgn="auto" latinLnBrk="0" hangingPunct="1">
              <a:lnSpc>
                <a:spcPct val="150000"/>
              </a:lnSpc>
              <a:spcBef>
                <a:spcPts val="0"/>
              </a:spcBef>
              <a:spcAft>
                <a:spcPts val="600"/>
              </a:spcAft>
              <a:buClrTx/>
              <a:buSzTx/>
              <a:buFont typeface="+mj-lt"/>
              <a:buAutoNum type="arabicPeriod"/>
              <a:tabLst/>
              <a:defRPr sz="2000" b="0">
                <a:latin typeface="Times" pitchFamily="50" charset="0"/>
                <a:cs typeface="Times New Roman" panose="02020603050405020304" pitchFamily="18" charset="0"/>
              </a:defRPr>
            </a:lvl1pPr>
            <a:lvl2pPr marL="746125" indent="-342900">
              <a:lnSpc>
                <a:spcPct val="150000"/>
              </a:lnSpc>
              <a:spcBef>
                <a:spcPts val="0"/>
              </a:spcBef>
              <a:spcAft>
                <a:spcPts val="600"/>
              </a:spcAft>
              <a:buClr>
                <a:schemeClr val="tx1"/>
              </a:buClr>
              <a:buFont typeface="+mj-lt"/>
              <a:buAutoNum type="alphaLcParenR"/>
              <a:defRPr sz="1800" b="0"/>
            </a:lvl2pPr>
            <a:lvl3pPr marL="644525" indent="-231775">
              <a:defRPr/>
            </a:lvl3pPr>
            <a:lvl4pPr marL="973138" indent="-228600">
              <a:lnSpc>
                <a:spcPct val="150000"/>
              </a:lnSpc>
              <a:spcBef>
                <a:spcPts val="0"/>
              </a:spcBef>
              <a:spcAft>
                <a:spcPts val="600"/>
              </a:spcAft>
              <a:buClr>
                <a:schemeClr val="accent1"/>
              </a:buClr>
              <a:buFont typeface="Arial" panose="020B0604020202020204" pitchFamily="34" charset="0"/>
              <a:buChar char="•"/>
              <a:defRPr sz="1600" b="0"/>
            </a:lvl4pPr>
          </a:lstStyle>
          <a:p>
            <a:pPr lvl="0"/>
            <a:r>
              <a:rPr lang="en-US"/>
              <a:t>Click to add agenda items (Times 20 pt.)</a:t>
            </a:r>
          </a:p>
          <a:p>
            <a:pPr lvl="1"/>
            <a:r>
              <a:rPr lang="en-US"/>
              <a:t> </a:t>
            </a:r>
          </a:p>
          <a:p>
            <a:pPr lvl="3"/>
            <a:r>
              <a:rPr lang="en-US"/>
              <a:t> </a:t>
            </a:r>
          </a:p>
        </p:txBody>
      </p:sp>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8" name="Title 1">
            <a:extLst>
              <a:ext uri="{FF2B5EF4-FFF2-40B4-BE49-F238E27FC236}">
                <a16:creationId xmlns:a16="http://schemas.microsoft.com/office/drawing/2014/main" id="{3E7BAB23-FBF9-4748-ADB8-C2D75732B545}"/>
              </a:ext>
            </a:extLst>
          </p:cNvPr>
          <p:cNvSpPr txBox="1">
            <a:spLocks/>
          </p:cNvSpPr>
          <p:nvPr/>
        </p:nvSpPr>
        <p:spPr>
          <a:xfrm>
            <a:off x="3951888" y="227277"/>
            <a:ext cx="7981473" cy="953823"/>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kern="1200">
                <a:solidFill>
                  <a:srgbClr val="789D4A"/>
                </a:solidFill>
                <a:latin typeface="Raleway Medium" panose="020B0603030101060003" pitchFamily="34" charset="0"/>
                <a:ea typeface="+mj-ea"/>
                <a:cs typeface="+mj-cs"/>
              </a:defRPr>
            </a:lvl1pPr>
          </a:lstStyle>
          <a:p>
            <a:endParaRPr lang="en-US" sz="4000"/>
          </a:p>
        </p:txBody>
      </p:sp>
      <p:sp>
        <p:nvSpPr>
          <p:cNvPr id="3" name="Text Placeholder 3">
            <a:extLst>
              <a:ext uri="{FF2B5EF4-FFF2-40B4-BE49-F238E27FC236}">
                <a16:creationId xmlns:a16="http://schemas.microsoft.com/office/drawing/2014/main" id="{C9F9C12C-4D91-2336-F88C-7B54E3CCCA42}"/>
              </a:ext>
            </a:extLst>
          </p:cNvPr>
          <p:cNvSpPr>
            <a:spLocks noGrp="1"/>
          </p:cNvSpPr>
          <p:nvPr>
            <p:ph type="body" sz="quarter" idx="26" hasCustomPrompt="1"/>
          </p:nvPr>
        </p:nvSpPr>
        <p:spPr>
          <a:xfrm>
            <a:off x="330759" y="227013"/>
            <a:ext cx="7666038" cy="1017587"/>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Agenda Title (</a:t>
            </a:r>
            <a:r>
              <a:rPr lang="en-US" err="1"/>
              <a:t>Raleway</a:t>
            </a:r>
            <a:r>
              <a:rPr lang="en-US"/>
              <a:t> Medium 36 pt. Bold)</a:t>
            </a:r>
          </a:p>
        </p:txBody>
      </p:sp>
      <p:sp>
        <p:nvSpPr>
          <p:cNvPr id="5" name="Text Placeholder 3">
            <a:extLst>
              <a:ext uri="{FF2B5EF4-FFF2-40B4-BE49-F238E27FC236}">
                <a16:creationId xmlns:a16="http://schemas.microsoft.com/office/drawing/2014/main" id="{91973BAA-C490-53A1-55F4-65D149C0088F}"/>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16970567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Break, Whi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0E077FC-48BF-4B01-8C82-6B301AD4BFAD}"/>
              </a:ext>
            </a:extLst>
          </p:cNvPr>
          <p:cNvSpPr>
            <a:spLocks noGrp="1"/>
          </p:cNvSpPr>
          <p:nvPr>
            <p:ph type="body" idx="1" hasCustomPrompt="1"/>
          </p:nvPr>
        </p:nvSpPr>
        <p:spPr>
          <a:xfrm>
            <a:off x="831850" y="4074427"/>
            <a:ext cx="10515600" cy="1500187"/>
          </a:xfrm>
        </p:spPr>
        <p:txBody>
          <a:bodyPr>
            <a:normAutofit/>
          </a:bodyPr>
          <a:lstStyle>
            <a:lvl1pPr marL="0" indent="0" algn="ctr">
              <a:lnSpc>
                <a:spcPct val="100000"/>
              </a:lnSpc>
              <a:buNone/>
              <a:defRPr sz="2800">
                <a:solidFill>
                  <a:schemeClr val="accent1"/>
                </a:solidFill>
                <a:latin typeface="Raleway Medium"/>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Subtitle (</a:t>
            </a:r>
            <a:r>
              <a:rPr lang="en-US" err="1"/>
              <a:t>Raleway</a:t>
            </a:r>
            <a:r>
              <a:rPr lang="en-US"/>
              <a:t> Medium 30 pt.)</a:t>
            </a:r>
          </a:p>
        </p:txBody>
      </p:sp>
      <p:pic>
        <p:nvPicPr>
          <p:cNvPr id="15" name="Picture 14">
            <a:extLst>
              <a:ext uri="{FF2B5EF4-FFF2-40B4-BE49-F238E27FC236}">
                <a16:creationId xmlns:a16="http://schemas.microsoft.com/office/drawing/2014/main" id="{15CCC1B5-7919-4A62-97C5-EF6A0D1B1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780" y="600137"/>
            <a:ext cx="2590441" cy="1194975"/>
          </a:xfrm>
          <a:prstGeom prst="rect">
            <a:avLst/>
          </a:prstGeom>
        </p:spPr>
      </p:pic>
      <p:sp>
        <p:nvSpPr>
          <p:cNvPr id="5" name="Text Placeholder 4">
            <a:extLst>
              <a:ext uri="{FF2B5EF4-FFF2-40B4-BE49-F238E27FC236}">
                <a16:creationId xmlns:a16="http://schemas.microsoft.com/office/drawing/2014/main" id="{443238AE-9846-F6CC-11CD-2374D6EE9988}"/>
              </a:ext>
            </a:extLst>
          </p:cNvPr>
          <p:cNvSpPr>
            <a:spLocks noGrp="1"/>
          </p:cNvSpPr>
          <p:nvPr>
            <p:ph type="body" sz="quarter" idx="26" hasCustomPrompt="1"/>
          </p:nvPr>
        </p:nvSpPr>
        <p:spPr>
          <a:xfrm>
            <a:off x="831850" y="2108201"/>
            <a:ext cx="10515600" cy="1861372"/>
          </a:xfrm>
        </p:spPr>
        <p:txBody>
          <a:bodyPr anchor="b" anchorCtr="0">
            <a:normAutofit/>
          </a:bodyPr>
          <a:lstStyle>
            <a:lvl1pPr marL="0" indent="0" algn="ctr">
              <a:lnSpc>
                <a:spcPct val="100000"/>
              </a:lnSpc>
              <a:buNone/>
              <a:defRPr sz="5400" b="1">
                <a:solidFill>
                  <a:schemeClr val="accent1"/>
                </a:solidFill>
                <a:latin typeface="+mj-lt"/>
              </a:defRPr>
            </a:lvl1pPr>
          </a:lstStyle>
          <a:p>
            <a:pPr lvl="0"/>
            <a:r>
              <a:rPr lang="en-US"/>
              <a:t>Click to Add Section Title (</a:t>
            </a:r>
            <a:r>
              <a:rPr lang="en-US" err="1"/>
              <a:t>Raleway</a:t>
            </a:r>
            <a:r>
              <a:rPr lang="en-US"/>
              <a:t> Medium 54 pt. Bold)</a:t>
            </a:r>
          </a:p>
        </p:txBody>
      </p:sp>
      <p:sp>
        <p:nvSpPr>
          <p:cNvPr id="4" name="Text Placeholder 3">
            <a:extLst>
              <a:ext uri="{FF2B5EF4-FFF2-40B4-BE49-F238E27FC236}">
                <a16:creationId xmlns:a16="http://schemas.microsoft.com/office/drawing/2014/main" id="{82F2E368-1D2B-7C77-6548-4D01BB23FE16}"/>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98160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Break, Green">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90ED52-DE4E-406A-8549-79ABC13DECDC}"/>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6654427-2683-42AE-8931-8E86385F58F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911068" y="683219"/>
            <a:ext cx="2369865" cy="1093223"/>
          </a:xfrm>
          <a:prstGeom prst="rect">
            <a:avLst/>
          </a:prstGeom>
        </p:spPr>
      </p:pic>
      <p:sp>
        <p:nvSpPr>
          <p:cNvPr id="8" name="Text Placeholder 2">
            <a:extLst>
              <a:ext uri="{FF2B5EF4-FFF2-40B4-BE49-F238E27FC236}">
                <a16:creationId xmlns:a16="http://schemas.microsoft.com/office/drawing/2014/main" id="{2C632476-9447-A2E8-DFB1-95242C832653}"/>
              </a:ext>
            </a:extLst>
          </p:cNvPr>
          <p:cNvSpPr>
            <a:spLocks noGrp="1"/>
          </p:cNvSpPr>
          <p:nvPr>
            <p:ph type="body" idx="1" hasCustomPrompt="1"/>
          </p:nvPr>
        </p:nvSpPr>
        <p:spPr>
          <a:xfrm>
            <a:off x="831850" y="4074427"/>
            <a:ext cx="10515600" cy="1500187"/>
          </a:xfrm>
        </p:spPr>
        <p:txBody>
          <a:bodyPr>
            <a:normAutofit/>
          </a:bodyPr>
          <a:lstStyle>
            <a:lvl1pPr marL="0" indent="0" algn="ctr">
              <a:lnSpc>
                <a:spcPct val="100000"/>
              </a:lnSpc>
              <a:buNone/>
              <a:defRPr sz="2800">
                <a:solidFill>
                  <a:schemeClr val="bg1"/>
                </a:solidFill>
                <a:latin typeface="Raleway Medium"/>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Subtitle (</a:t>
            </a:r>
            <a:r>
              <a:rPr lang="en-US" err="1"/>
              <a:t>Raleway</a:t>
            </a:r>
            <a:r>
              <a:rPr lang="en-US"/>
              <a:t> Medium 30 pt.)</a:t>
            </a:r>
          </a:p>
        </p:txBody>
      </p:sp>
      <p:sp>
        <p:nvSpPr>
          <p:cNvPr id="2" name="Text Placeholder 4">
            <a:extLst>
              <a:ext uri="{FF2B5EF4-FFF2-40B4-BE49-F238E27FC236}">
                <a16:creationId xmlns:a16="http://schemas.microsoft.com/office/drawing/2014/main" id="{69B79D69-F545-7CA7-B014-7EA9ABAF81ED}"/>
              </a:ext>
            </a:extLst>
          </p:cNvPr>
          <p:cNvSpPr>
            <a:spLocks noGrp="1"/>
          </p:cNvSpPr>
          <p:nvPr>
            <p:ph type="body" sz="quarter" idx="26" hasCustomPrompt="1"/>
          </p:nvPr>
        </p:nvSpPr>
        <p:spPr>
          <a:xfrm>
            <a:off x="831850" y="2108201"/>
            <a:ext cx="10515600" cy="1861372"/>
          </a:xfrm>
        </p:spPr>
        <p:txBody>
          <a:bodyPr anchor="b" anchorCtr="0">
            <a:normAutofit/>
          </a:bodyPr>
          <a:lstStyle>
            <a:lvl1pPr marL="0" indent="0" algn="ctr">
              <a:lnSpc>
                <a:spcPct val="100000"/>
              </a:lnSpc>
              <a:buNone/>
              <a:defRPr sz="5400" b="1">
                <a:solidFill>
                  <a:schemeClr val="bg1"/>
                </a:solidFill>
                <a:latin typeface="+mj-lt"/>
              </a:defRPr>
            </a:lvl1pPr>
          </a:lstStyle>
          <a:p>
            <a:pPr lvl="0"/>
            <a:r>
              <a:rPr lang="en-US"/>
              <a:t>Click to Add Section Title (</a:t>
            </a:r>
            <a:r>
              <a:rPr lang="en-US" err="1"/>
              <a:t>Raleway</a:t>
            </a:r>
            <a:r>
              <a:rPr lang="en-US"/>
              <a:t> Medium 54 pt. Bold)</a:t>
            </a:r>
          </a:p>
        </p:txBody>
      </p:sp>
      <p:sp>
        <p:nvSpPr>
          <p:cNvPr id="4" name="Text Placeholder 3">
            <a:extLst>
              <a:ext uri="{FF2B5EF4-FFF2-40B4-BE49-F238E27FC236}">
                <a16:creationId xmlns:a16="http://schemas.microsoft.com/office/drawing/2014/main" id="{45EA1BA6-BA59-8719-56E2-B00B86F9080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solidFill>
                  <a:schemeClr val="bg1"/>
                </a:solidFill>
              </a:defRPr>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847110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Break Imag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1774728-5E3E-49EA-BF63-9023412CDBDF}"/>
              </a:ext>
            </a:extLst>
          </p:cNvPr>
          <p:cNvSpPr/>
          <p:nvPr/>
        </p:nvSpPr>
        <p:spPr>
          <a:xfrm>
            <a:off x="0" y="3378793"/>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7FA5A63-DE82-F54F-93A2-A431C72EAADD}"/>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0283D61-C9CB-9D4F-8AE8-25E53E84A2F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4">
            <a:extLst>
              <a:ext uri="{FF2B5EF4-FFF2-40B4-BE49-F238E27FC236}">
                <a16:creationId xmlns:a16="http://schemas.microsoft.com/office/drawing/2014/main" id="{D6C31620-E6B9-6F20-7394-7352E7F17F1F}"/>
              </a:ext>
            </a:extLst>
          </p:cNvPr>
          <p:cNvSpPr>
            <a:spLocks noGrp="1"/>
          </p:cNvSpPr>
          <p:nvPr>
            <p:ph type="body" sz="quarter" idx="26" hasCustomPrompt="1"/>
          </p:nvPr>
        </p:nvSpPr>
        <p:spPr>
          <a:xfrm>
            <a:off x="518905" y="3558706"/>
            <a:ext cx="11444492" cy="1861372"/>
          </a:xfrm>
        </p:spPr>
        <p:txBody>
          <a:bodyPr anchor="b" anchorCtr="0">
            <a:normAutofit/>
          </a:bodyPr>
          <a:lstStyle>
            <a:lvl1pPr marL="0" indent="0" algn="ctr">
              <a:lnSpc>
                <a:spcPct val="100000"/>
              </a:lnSpc>
              <a:buNone/>
              <a:defRPr sz="5400" b="1">
                <a:solidFill>
                  <a:schemeClr val="accent1"/>
                </a:solidFill>
                <a:latin typeface="+mj-lt"/>
              </a:defRPr>
            </a:lvl1pPr>
          </a:lstStyle>
          <a:p>
            <a:pPr lvl="0"/>
            <a:r>
              <a:rPr lang="en-US"/>
              <a:t>Click to Add Section Title (</a:t>
            </a:r>
            <a:r>
              <a:rPr lang="en-US" err="1"/>
              <a:t>Raleway</a:t>
            </a:r>
            <a:r>
              <a:rPr lang="en-US"/>
              <a:t> Medium 54 pt. Bold)</a:t>
            </a:r>
          </a:p>
        </p:txBody>
      </p:sp>
      <p:sp>
        <p:nvSpPr>
          <p:cNvPr id="15" name="Text Placeholder 14">
            <a:extLst>
              <a:ext uri="{FF2B5EF4-FFF2-40B4-BE49-F238E27FC236}">
                <a16:creationId xmlns:a16="http://schemas.microsoft.com/office/drawing/2014/main" id="{D41ADEA7-D2FC-AA4A-9A3A-7197786D7302}"/>
              </a:ext>
            </a:extLst>
          </p:cNvPr>
          <p:cNvSpPr>
            <a:spLocks noGrp="1"/>
          </p:cNvSpPr>
          <p:nvPr>
            <p:ph type="body" sz="quarter" idx="27" hasCustomPrompt="1"/>
          </p:nvPr>
        </p:nvSpPr>
        <p:spPr>
          <a:xfrm>
            <a:off x="518905" y="5538063"/>
            <a:ext cx="11444492" cy="647700"/>
          </a:xfrm>
        </p:spPr>
        <p:txBody>
          <a:bodyPr/>
          <a:lstStyle>
            <a:lvl1pPr marL="0" indent="0" algn="ctr">
              <a:lnSpc>
                <a:spcPct val="100000"/>
              </a:lnSpc>
              <a:buNone/>
              <a:defRPr>
                <a:solidFill>
                  <a:schemeClr val="accent1"/>
                </a:solidFill>
                <a:latin typeface="+mj-lt"/>
              </a:defRPr>
            </a:lvl1pPr>
          </a:lstStyle>
          <a:p>
            <a:pPr lvl="0"/>
            <a:r>
              <a:rPr lang="en-US"/>
              <a:t>Click to Add Subtitle (</a:t>
            </a:r>
            <a:r>
              <a:rPr lang="en-US" err="1"/>
              <a:t>Raleway</a:t>
            </a:r>
            <a:r>
              <a:rPr lang="en-US"/>
              <a:t> Medium 28 pt.)</a:t>
            </a:r>
          </a:p>
        </p:txBody>
      </p:sp>
      <p:sp>
        <p:nvSpPr>
          <p:cNvPr id="2" name="Picture Placeholder 2">
            <a:extLst>
              <a:ext uri="{FF2B5EF4-FFF2-40B4-BE49-F238E27FC236}">
                <a16:creationId xmlns:a16="http://schemas.microsoft.com/office/drawing/2014/main" id="{423D80A4-9B44-2402-4383-64B3D5EA391D}"/>
              </a:ext>
            </a:extLst>
          </p:cNvPr>
          <p:cNvSpPr>
            <a:spLocks noGrp="1"/>
          </p:cNvSpPr>
          <p:nvPr>
            <p:ph type="pic" sz="quarter" idx="10" hasCustomPrompt="1"/>
          </p:nvPr>
        </p:nvSpPr>
        <p:spPr>
          <a:xfrm>
            <a:off x="0" y="0"/>
            <a:ext cx="12192000" cy="3378793"/>
          </a:xfrm>
        </p:spPr>
        <p:txBody>
          <a:bodyPr tIns="91440" bIns="1097280" anchor="ctr" anchorCtr="0">
            <a:noAutofit/>
          </a:bodyPr>
          <a:lstStyle>
            <a:lvl1pPr marL="0" indent="0" algn="ctr">
              <a:buNone/>
              <a:defRPr/>
            </a:lvl1pPr>
          </a:lstStyle>
          <a:p>
            <a:r>
              <a:rPr lang="en-US"/>
              <a:t>Click Icon to Add Picture</a:t>
            </a:r>
          </a:p>
          <a:p>
            <a:r>
              <a:rPr lang="en-US"/>
              <a:t>1280px x 355px</a:t>
            </a:r>
          </a:p>
          <a:p>
            <a:endParaRPr lang="en-US"/>
          </a:p>
        </p:txBody>
      </p:sp>
      <p:sp>
        <p:nvSpPr>
          <p:cNvPr id="4" name="Text Placeholder 3">
            <a:extLst>
              <a:ext uri="{FF2B5EF4-FFF2-40B4-BE49-F238E27FC236}">
                <a16:creationId xmlns:a16="http://schemas.microsoft.com/office/drawing/2014/main" id="{585AECFD-D3F7-AADA-0FB7-9DF059865E4A}"/>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4111045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Break Image, Title and Subtitles">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1774728-5E3E-49EA-BF63-9023412CDBDF}"/>
              </a:ext>
            </a:extLst>
          </p:cNvPr>
          <p:cNvSpPr/>
          <p:nvPr/>
        </p:nvSpPr>
        <p:spPr>
          <a:xfrm>
            <a:off x="0" y="3378793"/>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7FA5A63-DE82-F54F-93A2-A431C72EAADD}"/>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0283D61-C9CB-9D4F-8AE8-25E53E84A2F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4">
            <a:extLst>
              <a:ext uri="{FF2B5EF4-FFF2-40B4-BE49-F238E27FC236}">
                <a16:creationId xmlns:a16="http://schemas.microsoft.com/office/drawing/2014/main" id="{81EE68DC-9D36-C5B2-792E-052716D9E19B}"/>
              </a:ext>
            </a:extLst>
          </p:cNvPr>
          <p:cNvSpPr>
            <a:spLocks noGrp="1"/>
          </p:cNvSpPr>
          <p:nvPr>
            <p:ph type="body" sz="quarter" idx="26" hasCustomPrompt="1"/>
          </p:nvPr>
        </p:nvSpPr>
        <p:spPr>
          <a:xfrm>
            <a:off x="510624" y="3558706"/>
            <a:ext cx="11444492" cy="1288083"/>
          </a:xfrm>
        </p:spPr>
        <p:txBody>
          <a:bodyPr anchor="b" anchorCtr="0">
            <a:noAutofit/>
          </a:bodyPr>
          <a:lstStyle>
            <a:lvl1pPr marL="0" indent="0" algn="l">
              <a:lnSpc>
                <a:spcPct val="100000"/>
              </a:lnSpc>
              <a:buNone/>
              <a:defRPr sz="4200" b="1">
                <a:solidFill>
                  <a:schemeClr val="accent1"/>
                </a:solidFill>
                <a:latin typeface="+mj-lt"/>
              </a:defRPr>
            </a:lvl1pPr>
          </a:lstStyle>
          <a:p>
            <a:pPr lvl="0"/>
            <a:r>
              <a:rPr lang="en-US"/>
              <a:t>Click to Add Section Title (</a:t>
            </a:r>
            <a:r>
              <a:rPr lang="en-US" err="1"/>
              <a:t>Raleway</a:t>
            </a:r>
            <a:r>
              <a:rPr lang="en-US"/>
              <a:t> Medium 42 pt. Bold)</a:t>
            </a:r>
          </a:p>
        </p:txBody>
      </p:sp>
      <p:sp>
        <p:nvSpPr>
          <p:cNvPr id="5" name="Text Placeholder 14">
            <a:extLst>
              <a:ext uri="{FF2B5EF4-FFF2-40B4-BE49-F238E27FC236}">
                <a16:creationId xmlns:a16="http://schemas.microsoft.com/office/drawing/2014/main" id="{31994213-2B37-6C10-D17B-AC114A126F52}"/>
              </a:ext>
            </a:extLst>
          </p:cNvPr>
          <p:cNvSpPr>
            <a:spLocks noGrp="1"/>
          </p:cNvSpPr>
          <p:nvPr>
            <p:ph type="body" sz="quarter" idx="27" hasCustomPrompt="1"/>
          </p:nvPr>
        </p:nvSpPr>
        <p:spPr>
          <a:xfrm>
            <a:off x="510624" y="4946387"/>
            <a:ext cx="11444492" cy="647700"/>
          </a:xfrm>
        </p:spPr>
        <p:txBody>
          <a:bodyPr/>
          <a:lstStyle>
            <a:lvl1pPr marL="0" indent="0">
              <a:lnSpc>
                <a:spcPct val="100000"/>
              </a:lnSpc>
              <a:buNone/>
              <a:defRPr>
                <a:solidFill>
                  <a:schemeClr val="accent1"/>
                </a:solidFill>
                <a:latin typeface="+mj-lt"/>
              </a:defRPr>
            </a:lvl1pPr>
          </a:lstStyle>
          <a:p>
            <a:pPr lvl="0"/>
            <a:r>
              <a:rPr lang="en-US"/>
              <a:t>Click to Add Subtitle (</a:t>
            </a:r>
            <a:r>
              <a:rPr lang="en-US" err="1"/>
              <a:t>Raleway</a:t>
            </a:r>
            <a:r>
              <a:rPr lang="en-US"/>
              <a:t> Medium 28 pt.)</a:t>
            </a:r>
          </a:p>
        </p:txBody>
      </p:sp>
      <p:sp>
        <p:nvSpPr>
          <p:cNvPr id="6" name="Text Placeholder 14">
            <a:extLst>
              <a:ext uri="{FF2B5EF4-FFF2-40B4-BE49-F238E27FC236}">
                <a16:creationId xmlns:a16="http://schemas.microsoft.com/office/drawing/2014/main" id="{1FE2E4CC-F925-A096-5650-145A0AF8B2BA}"/>
              </a:ext>
            </a:extLst>
          </p:cNvPr>
          <p:cNvSpPr>
            <a:spLocks noGrp="1"/>
          </p:cNvSpPr>
          <p:nvPr>
            <p:ph type="body" sz="quarter" idx="28" hasCustomPrompt="1"/>
          </p:nvPr>
        </p:nvSpPr>
        <p:spPr>
          <a:xfrm>
            <a:off x="510624" y="5744829"/>
            <a:ext cx="11444492" cy="436496"/>
          </a:xfrm>
        </p:spPr>
        <p:txBody>
          <a:bodyPr>
            <a:normAutofit/>
          </a:bodyPr>
          <a:lstStyle>
            <a:lvl1pPr marL="0" indent="0">
              <a:lnSpc>
                <a:spcPct val="100000"/>
              </a:lnSpc>
              <a:buNone/>
              <a:defRPr sz="1800" b="1" i="0">
                <a:solidFill>
                  <a:schemeClr val="accent3"/>
                </a:solidFill>
                <a:latin typeface="+mj-lt"/>
              </a:defRPr>
            </a:lvl1pPr>
          </a:lstStyle>
          <a:p>
            <a:pPr lvl="0"/>
            <a:r>
              <a:rPr lang="en-US"/>
              <a:t>Click to Add Subtitle (</a:t>
            </a:r>
            <a:r>
              <a:rPr lang="en-US" err="1"/>
              <a:t>Raleway</a:t>
            </a:r>
            <a:r>
              <a:rPr lang="en-US"/>
              <a:t> Medium 18 pt. Bold)</a:t>
            </a:r>
          </a:p>
        </p:txBody>
      </p:sp>
      <p:sp>
        <p:nvSpPr>
          <p:cNvPr id="7" name="Picture Placeholder 2">
            <a:extLst>
              <a:ext uri="{FF2B5EF4-FFF2-40B4-BE49-F238E27FC236}">
                <a16:creationId xmlns:a16="http://schemas.microsoft.com/office/drawing/2014/main" id="{9509AD74-D7EA-06BE-3DAF-CE05BAB6756D}"/>
              </a:ext>
            </a:extLst>
          </p:cNvPr>
          <p:cNvSpPr>
            <a:spLocks noGrp="1"/>
          </p:cNvSpPr>
          <p:nvPr>
            <p:ph type="pic" sz="quarter" idx="10" hasCustomPrompt="1"/>
          </p:nvPr>
        </p:nvSpPr>
        <p:spPr>
          <a:xfrm>
            <a:off x="0" y="0"/>
            <a:ext cx="12192000" cy="3378793"/>
          </a:xfrm>
        </p:spPr>
        <p:txBody>
          <a:bodyPr tIns="91440" bIns="1097280" anchor="ctr" anchorCtr="0">
            <a:noAutofit/>
          </a:bodyPr>
          <a:lstStyle>
            <a:lvl1pPr marL="0" indent="0" algn="ctr">
              <a:buNone/>
              <a:defRPr/>
            </a:lvl1pPr>
          </a:lstStyle>
          <a:p>
            <a:r>
              <a:rPr lang="en-US"/>
              <a:t>Click Icon to Add Picture</a:t>
            </a:r>
          </a:p>
          <a:p>
            <a:r>
              <a:rPr lang="en-US"/>
              <a:t>1280px x 355px</a:t>
            </a:r>
          </a:p>
          <a:p>
            <a:endParaRPr lang="en-US"/>
          </a:p>
        </p:txBody>
      </p:sp>
      <p:sp>
        <p:nvSpPr>
          <p:cNvPr id="8" name="Text Placeholder 3">
            <a:extLst>
              <a:ext uri="{FF2B5EF4-FFF2-40B4-BE49-F238E27FC236}">
                <a16:creationId xmlns:a16="http://schemas.microsoft.com/office/drawing/2014/main" id="{28386EE6-1E5A-22A9-E9BC-28FECECEE9F4}"/>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400047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2-column Content, Green Callout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C75D2E-9770-453B-B8BC-4967C102A73E}"/>
              </a:ext>
            </a:extLst>
          </p:cNvPr>
          <p:cNvSpPr/>
          <p:nvPr/>
        </p:nvSpPr>
        <p:spPr>
          <a:xfrm>
            <a:off x="0" y="0"/>
            <a:ext cx="4782312" cy="6305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a:p>
        </p:txBody>
      </p:sp>
      <p:sp>
        <p:nvSpPr>
          <p:cNvPr id="4" name="Text Placeholder 3">
            <a:extLst>
              <a:ext uri="{FF2B5EF4-FFF2-40B4-BE49-F238E27FC236}">
                <a16:creationId xmlns:a16="http://schemas.microsoft.com/office/drawing/2014/main" id="{F3DC930F-B348-1F72-49F2-185E3B3E2B9C}"/>
              </a:ext>
            </a:extLst>
          </p:cNvPr>
          <p:cNvSpPr>
            <a:spLocks noGrp="1"/>
          </p:cNvSpPr>
          <p:nvPr>
            <p:ph type="body" sz="quarter" idx="29" hasCustomPrompt="1"/>
          </p:nvPr>
        </p:nvSpPr>
        <p:spPr>
          <a:xfrm>
            <a:off x="228600" y="320041"/>
            <a:ext cx="4313238" cy="1026162"/>
          </a:xfrm>
        </p:spPr>
        <p:txBody>
          <a:bodyPr anchor="b">
            <a:normAutofit/>
          </a:bodyPr>
          <a:lstStyle>
            <a:lvl1pPr marL="0" indent="0">
              <a:lnSpc>
                <a:spcPct val="100000"/>
              </a:lnSpc>
              <a:buNone/>
              <a:defRPr sz="2400" b="1">
                <a:solidFill>
                  <a:schemeClr val="bg1"/>
                </a:solidFill>
                <a:latin typeface="+mj-lt"/>
              </a:defRPr>
            </a:lvl1pPr>
          </a:lstStyle>
          <a:p>
            <a:pPr lvl="0"/>
            <a:r>
              <a:rPr lang="en-US"/>
              <a:t>Click to Add Title (</a:t>
            </a:r>
            <a:r>
              <a:rPr lang="en-US" err="1"/>
              <a:t>Raleway</a:t>
            </a:r>
            <a:r>
              <a:rPr lang="en-US"/>
              <a:t> Medium 24pt. Bold)</a:t>
            </a:r>
          </a:p>
        </p:txBody>
      </p:sp>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4">
            <a:extLst>
              <a:ext uri="{FF2B5EF4-FFF2-40B4-BE49-F238E27FC236}">
                <a16:creationId xmlns:a16="http://schemas.microsoft.com/office/drawing/2014/main" id="{64259ABD-6815-4379-9A5D-B08C34B2806E}"/>
              </a:ext>
            </a:extLst>
          </p:cNvPr>
          <p:cNvSpPr>
            <a:spLocks noGrp="1"/>
          </p:cNvSpPr>
          <p:nvPr>
            <p:ph type="body" sz="quarter" idx="28" hasCustomPrompt="1"/>
          </p:nvPr>
        </p:nvSpPr>
        <p:spPr>
          <a:xfrm>
            <a:off x="5183134" y="320041"/>
            <a:ext cx="6780265" cy="1026162"/>
          </a:xfrm>
        </p:spPr>
        <p:txBody>
          <a:bodyPr>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7" name="Text Placeholder 6">
            <a:extLst>
              <a:ext uri="{FF2B5EF4-FFF2-40B4-BE49-F238E27FC236}">
                <a16:creationId xmlns:a16="http://schemas.microsoft.com/office/drawing/2014/main" id="{73CDAB39-5C1F-C10C-4E01-535087689A03}"/>
              </a:ext>
            </a:extLst>
          </p:cNvPr>
          <p:cNvSpPr>
            <a:spLocks noGrp="1"/>
          </p:cNvSpPr>
          <p:nvPr>
            <p:ph type="body" sz="quarter" idx="30" hasCustomPrompt="1"/>
          </p:nvPr>
        </p:nvSpPr>
        <p:spPr>
          <a:xfrm>
            <a:off x="228600" y="1663932"/>
            <a:ext cx="4313238" cy="4398731"/>
          </a:xfrm>
        </p:spPr>
        <p:txBody>
          <a:bodyPr>
            <a:normAutofit/>
          </a:bodyPr>
          <a:lstStyle>
            <a:lvl1pPr marL="0" indent="0">
              <a:lnSpc>
                <a:spcPct val="100000"/>
              </a:lnSpc>
              <a:buNone/>
              <a:defRPr sz="1600" b="0">
                <a:solidFill>
                  <a:schemeClr val="bg1"/>
                </a:solidFill>
                <a:latin typeface="+mj-lt"/>
              </a:defRPr>
            </a:lvl1pPr>
          </a:lstStyle>
          <a:p>
            <a:pPr lvl="0"/>
            <a:r>
              <a:rPr lang="en-US"/>
              <a:t>Click to Add Content (</a:t>
            </a:r>
            <a:r>
              <a:rPr lang="en-US" err="1"/>
              <a:t>Raleway</a:t>
            </a:r>
            <a:r>
              <a:rPr lang="en-US"/>
              <a:t> Medium 16pt.)</a:t>
            </a:r>
          </a:p>
        </p:txBody>
      </p:sp>
      <p:sp>
        <p:nvSpPr>
          <p:cNvPr id="10" name="Text Placeholder 9">
            <a:extLst>
              <a:ext uri="{FF2B5EF4-FFF2-40B4-BE49-F238E27FC236}">
                <a16:creationId xmlns:a16="http://schemas.microsoft.com/office/drawing/2014/main" id="{BF10984E-ADD5-EDEB-6AE2-47954F347B98}"/>
              </a:ext>
            </a:extLst>
          </p:cNvPr>
          <p:cNvSpPr>
            <a:spLocks noGrp="1"/>
          </p:cNvSpPr>
          <p:nvPr>
            <p:ph type="body" sz="quarter" idx="31" hasCustomPrompt="1"/>
          </p:nvPr>
        </p:nvSpPr>
        <p:spPr>
          <a:xfrm>
            <a:off x="5183134" y="1663932"/>
            <a:ext cx="6780266" cy="4398731"/>
          </a:xfrm>
        </p:spPr>
        <p:txBody>
          <a:bodyPr>
            <a:normAutofit/>
          </a:bodyPr>
          <a:lstStyle>
            <a:lvl1pPr>
              <a:lnSpc>
                <a:spcPct val="100000"/>
              </a:lnSpc>
              <a:defRPr sz="1800" b="0" i="0">
                <a:latin typeface="Times" pitchFamily="2" charset="0"/>
              </a:defRPr>
            </a:lvl1pPr>
            <a:lvl2pPr>
              <a:lnSpc>
                <a:spcPct val="100000"/>
              </a:lnSpc>
              <a:defRPr sz="1600" b="0" i="0">
                <a:latin typeface="Times" pitchFamily="2" charset="0"/>
              </a:defRPr>
            </a:lvl2pPr>
            <a:lvl3pPr marL="685800" marR="0" indent="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None/>
              <a:tabLst/>
              <a:defRPr sz="1400" b="0" i="0">
                <a:latin typeface="Times" pitchFamily="2" charset="0"/>
              </a:defRPr>
            </a:lvl3pPr>
            <a:lvl4pPr marL="955675" marR="0" indent="0" algn="l" defTabSz="914400" rtl="0" eaLnBrk="1" fontAlgn="auto" latinLnBrk="0" hangingPunct="1">
              <a:lnSpc>
                <a:spcPct val="100000"/>
              </a:lnSpc>
              <a:spcBef>
                <a:spcPts val="500"/>
              </a:spcBef>
              <a:spcAft>
                <a:spcPts val="0"/>
              </a:spcAft>
              <a:buClrTx/>
              <a:buSzTx/>
              <a:buFont typeface="Times New Roman" panose="02020603050405020304" pitchFamily="18" charset="0"/>
              <a:buNone/>
              <a:tabLst/>
              <a:defRPr sz="1200" b="0" i="0">
                <a:latin typeface="Times" pitchFamily="2" charset="0"/>
              </a:defRPr>
            </a:lvl4pPr>
            <a:lvl5pPr>
              <a:defRPr sz="1800" b="0" i="0">
                <a:latin typeface="Times" pitchFamily="2" charset="0"/>
              </a:defRPr>
            </a:lvl5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14" name="Text Placeholder 3">
            <a:extLst>
              <a:ext uri="{FF2B5EF4-FFF2-40B4-BE49-F238E27FC236}">
                <a16:creationId xmlns:a16="http://schemas.microsoft.com/office/drawing/2014/main" id="{B1935124-CA0F-9DCF-9742-78AA5614EA63}"/>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1680222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2-column Content, Green Callout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C75D2E-9770-453B-B8BC-4967C102A73E}"/>
              </a:ext>
            </a:extLst>
          </p:cNvPr>
          <p:cNvSpPr/>
          <p:nvPr/>
        </p:nvSpPr>
        <p:spPr>
          <a:xfrm>
            <a:off x="7409688" y="0"/>
            <a:ext cx="4782312" cy="6305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000"/>
              </a:spcAft>
            </a:pPr>
            <a:endParaRPr lang="en-US"/>
          </a:p>
        </p:txBody>
      </p:sp>
      <p:sp>
        <p:nvSpPr>
          <p:cNvPr id="6" name="Text Placeholder 3">
            <a:extLst>
              <a:ext uri="{FF2B5EF4-FFF2-40B4-BE49-F238E27FC236}">
                <a16:creationId xmlns:a16="http://schemas.microsoft.com/office/drawing/2014/main" id="{EC1041DD-E0E8-544C-615D-E117820A5F99}"/>
              </a:ext>
            </a:extLst>
          </p:cNvPr>
          <p:cNvSpPr>
            <a:spLocks noGrp="1"/>
          </p:cNvSpPr>
          <p:nvPr>
            <p:ph type="body" sz="quarter" idx="32" hasCustomPrompt="1"/>
          </p:nvPr>
        </p:nvSpPr>
        <p:spPr>
          <a:xfrm>
            <a:off x="7644225" y="320041"/>
            <a:ext cx="4313238" cy="1026162"/>
          </a:xfrm>
        </p:spPr>
        <p:txBody>
          <a:bodyPr anchor="b">
            <a:normAutofit/>
          </a:bodyPr>
          <a:lstStyle>
            <a:lvl1pPr marL="0" indent="0">
              <a:lnSpc>
                <a:spcPct val="100000"/>
              </a:lnSpc>
              <a:buNone/>
              <a:defRPr sz="2400" b="1">
                <a:solidFill>
                  <a:schemeClr val="bg1"/>
                </a:solidFill>
                <a:latin typeface="+mj-lt"/>
              </a:defRPr>
            </a:lvl1pPr>
          </a:lstStyle>
          <a:p>
            <a:pPr lvl="0"/>
            <a:r>
              <a:rPr lang="en-US"/>
              <a:t>Click to Add Title (</a:t>
            </a:r>
            <a:r>
              <a:rPr lang="en-US" err="1"/>
              <a:t>Raleway</a:t>
            </a:r>
            <a:r>
              <a:rPr lang="en-US"/>
              <a:t> Medium 24pt. Bold)</a:t>
            </a:r>
          </a:p>
        </p:txBody>
      </p:sp>
      <p:sp>
        <p:nvSpPr>
          <p:cNvPr id="7" name="Text Placeholder 6">
            <a:extLst>
              <a:ext uri="{FF2B5EF4-FFF2-40B4-BE49-F238E27FC236}">
                <a16:creationId xmlns:a16="http://schemas.microsoft.com/office/drawing/2014/main" id="{6F585884-54DC-DF3B-748B-7A970AD2737E}"/>
              </a:ext>
            </a:extLst>
          </p:cNvPr>
          <p:cNvSpPr>
            <a:spLocks noGrp="1"/>
          </p:cNvSpPr>
          <p:nvPr>
            <p:ph type="body" sz="quarter" idx="30" hasCustomPrompt="1"/>
          </p:nvPr>
        </p:nvSpPr>
        <p:spPr>
          <a:xfrm>
            <a:off x="7644225" y="1663932"/>
            <a:ext cx="4313238" cy="4398731"/>
          </a:xfrm>
        </p:spPr>
        <p:txBody>
          <a:bodyPr>
            <a:normAutofit/>
          </a:bodyPr>
          <a:lstStyle>
            <a:lvl1pPr marL="0" indent="0">
              <a:lnSpc>
                <a:spcPct val="100000"/>
              </a:lnSpc>
              <a:buNone/>
              <a:defRPr sz="1600" b="0">
                <a:solidFill>
                  <a:schemeClr val="bg1"/>
                </a:solidFill>
                <a:latin typeface="+mj-lt"/>
              </a:defRPr>
            </a:lvl1pPr>
          </a:lstStyle>
          <a:p>
            <a:pPr lvl="0"/>
            <a:r>
              <a:rPr lang="en-US"/>
              <a:t>Click to Add Content (</a:t>
            </a:r>
            <a:r>
              <a:rPr lang="en-US" err="1"/>
              <a:t>Raleway</a:t>
            </a:r>
            <a:r>
              <a:rPr lang="en-US"/>
              <a:t> Medium 16pt.)</a:t>
            </a:r>
          </a:p>
        </p:txBody>
      </p:sp>
      <p:sp>
        <p:nvSpPr>
          <p:cNvPr id="4" name="Text Placeholder 4">
            <a:extLst>
              <a:ext uri="{FF2B5EF4-FFF2-40B4-BE49-F238E27FC236}">
                <a16:creationId xmlns:a16="http://schemas.microsoft.com/office/drawing/2014/main" id="{E7E2F3A8-6172-E8B8-83DE-5E27DA632B43}"/>
              </a:ext>
            </a:extLst>
          </p:cNvPr>
          <p:cNvSpPr>
            <a:spLocks noGrp="1"/>
          </p:cNvSpPr>
          <p:nvPr>
            <p:ph type="body" sz="quarter" idx="29" hasCustomPrompt="1"/>
          </p:nvPr>
        </p:nvSpPr>
        <p:spPr>
          <a:xfrm>
            <a:off x="254697" y="320041"/>
            <a:ext cx="6780265" cy="1026162"/>
          </a:xfrm>
        </p:spPr>
        <p:txBody>
          <a:bodyPr>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9">
            <a:extLst>
              <a:ext uri="{FF2B5EF4-FFF2-40B4-BE49-F238E27FC236}">
                <a16:creationId xmlns:a16="http://schemas.microsoft.com/office/drawing/2014/main" id="{BCD47D7A-E866-984C-E15F-9C3C92670083}"/>
              </a:ext>
            </a:extLst>
          </p:cNvPr>
          <p:cNvSpPr>
            <a:spLocks noGrp="1"/>
          </p:cNvSpPr>
          <p:nvPr>
            <p:ph type="body" sz="quarter" idx="31" hasCustomPrompt="1"/>
          </p:nvPr>
        </p:nvSpPr>
        <p:spPr>
          <a:xfrm>
            <a:off x="254697" y="1663932"/>
            <a:ext cx="6780266" cy="4398731"/>
          </a:xfrm>
        </p:spPr>
        <p:txBody>
          <a:bodyPr>
            <a:normAutofit/>
          </a:bodyPr>
          <a:lstStyle>
            <a:lvl1pPr>
              <a:lnSpc>
                <a:spcPct val="100000"/>
              </a:lnSpc>
              <a:defRPr sz="1800" b="0" i="0">
                <a:latin typeface="Times" pitchFamily="2" charset="0"/>
              </a:defRPr>
            </a:lvl1pPr>
            <a:lvl2pPr>
              <a:lnSpc>
                <a:spcPct val="100000"/>
              </a:lnSpc>
              <a:defRPr sz="1600" b="0" i="0">
                <a:latin typeface="Times" pitchFamily="2" charset="0"/>
              </a:defRPr>
            </a:lvl2pPr>
            <a:lvl3pPr marL="685800" marR="0" indent="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None/>
              <a:tabLst/>
              <a:defRPr sz="1400" b="0" i="0">
                <a:latin typeface="Times" pitchFamily="2" charset="0"/>
              </a:defRPr>
            </a:lvl3pPr>
            <a:lvl4pPr marL="955675" marR="0" indent="0" algn="l" defTabSz="914400" rtl="0" eaLnBrk="1" fontAlgn="auto" latinLnBrk="0" hangingPunct="1">
              <a:lnSpc>
                <a:spcPct val="100000"/>
              </a:lnSpc>
              <a:spcBef>
                <a:spcPts val="500"/>
              </a:spcBef>
              <a:spcAft>
                <a:spcPts val="0"/>
              </a:spcAft>
              <a:buClrTx/>
              <a:buSzTx/>
              <a:buFont typeface="Times New Roman" panose="02020603050405020304" pitchFamily="18" charset="0"/>
              <a:buNone/>
              <a:tabLst/>
              <a:defRPr sz="1200" b="0" i="0">
                <a:latin typeface="Times" pitchFamily="2" charset="0"/>
              </a:defRPr>
            </a:lvl4pPr>
            <a:lvl5pPr>
              <a:defRPr sz="1800" b="0" i="0">
                <a:latin typeface="Times" pitchFamily="2" charset="0"/>
              </a:defRPr>
            </a:lvl5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3" name="Text Placeholder 3">
            <a:extLst>
              <a:ext uri="{FF2B5EF4-FFF2-40B4-BE49-F238E27FC236}">
                <a16:creationId xmlns:a16="http://schemas.microsoft.com/office/drawing/2014/main" id="{8BFB2692-7580-0E93-C90B-ADC9CBD4D580}"/>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218938419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Paragraph 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0F83F5-F920-305A-0031-2CFFDA0EB43F}"/>
              </a:ext>
            </a:extLst>
          </p:cNvPr>
          <p:cNvSpPr>
            <a:spLocks noGrp="1"/>
          </p:cNvSpPr>
          <p:nvPr>
            <p:ph type="body" sz="quarter" idx="28" hasCustomPrompt="1"/>
          </p:nvPr>
        </p:nvSpPr>
        <p:spPr>
          <a:xfrm>
            <a:off x="248730" y="1423090"/>
            <a:ext cx="11711495" cy="4691960"/>
          </a:xfrm>
        </p:spPr>
        <p:txBody>
          <a:bodyPr>
            <a:normAutofit/>
          </a:bodyPr>
          <a:lstStyle>
            <a:lvl1pPr marL="0" indent="0">
              <a:lnSpc>
                <a:spcPct val="100000"/>
              </a:lnSpc>
              <a:buNone/>
              <a:defRPr sz="1800" b="0" i="0">
                <a:latin typeface="Times" pitchFamily="2" charset="0"/>
              </a:defRPr>
            </a:lvl1pPr>
          </a:lstStyle>
          <a:p>
            <a:pPr lvl="0"/>
            <a:r>
              <a:rPr lang="en-US"/>
              <a:t>Click to Add Content (Times 18pt.)</a:t>
            </a:r>
          </a:p>
        </p:txBody>
      </p:sp>
      <p:sp>
        <p:nvSpPr>
          <p:cNvPr id="2" name="Text Placeholder 3">
            <a:extLst>
              <a:ext uri="{FF2B5EF4-FFF2-40B4-BE49-F238E27FC236}">
                <a16:creationId xmlns:a16="http://schemas.microsoft.com/office/drawing/2014/main" id="{7808D3CC-59C6-0024-6EB6-25DA10773914}"/>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3">
            <a:extLst>
              <a:ext uri="{FF2B5EF4-FFF2-40B4-BE49-F238E27FC236}">
                <a16:creationId xmlns:a16="http://schemas.microsoft.com/office/drawing/2014/main" id="{373D3835-37D6-286F-6717-00B9527AABD5}"/>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378568984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Bulleted Lis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3">
            <a:extLst>
              <a:ext uri="{FF2B5EF4-FFF2-40B4-BE49-F238E27FC236}">
                <a16:creationId xmlns:a16="http://schemas.microsoft.com/office/drawing/2014/main" id="{0A5CED40-15EB-0993-E009-D6897D5A2FD1}"/>
              </a:ext>
            </a:extLst>
          </p:cNvPr>
          <p:cNvSpPr>
            <a:spLocks noGrp="1"/>
          </p:cNvSpPr>
          <p:nvPr>
            <p:ph type="body" sz="quarter" idx="28" hasCustomPrompt="1"/>
          </p:nvPr>
        </p:nvSpPr>
        <p:spPr>
          <a:xfrm>
            <a:off x="248730" y="1423090"/>
            <a:ext cx="11711495" cy="4691960"/>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6" name="Text Placeholder 3">
            <a:extLst>
              <a:ext uri="{FF2B5EF4-FFF2-40B4-BE49-F238E27FC236}">
                <a16:creationId xmlns:a16="http://schemas.microsoft.com/office/drawing/2014/main" id="{3B8EC8AA-87FE-6821-B9B5-47771C18C21E}"/>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10" name="Text Placeholder 3">
            <a:extLst>
              <a:ext uri="{FF2B5EF4-FFF2-40B4-BE49-F238E27FC236}">
                <a16:creationId xmlns:a16="http://schemas.microsoft.com/office/drawing/2014/main" id="{E1FFF3FD-E95F-F9A3-173D-5E67BA6154F4}"/>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4275531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ubtitle, Paragraph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 name="Text Placeholder 3">
            <a:extLst>
              <a:ext uri="{FF2B5EF4-FFF2-40B4-BE49-F238E27FC236}">
                <a16:creationId xmlns:a16="http://schemas.microsoft.com/office/drawing/2014/main" id="{3D837647-BB3E-6CF0-9801-92BB3CD1643E}"/>
              </a:ext>
            </a:extLst>
          </p:cNvPr>
          <p:cNvSpPr>
            <a:spLocks noGrp="1"/>
          </p:cNvSpPr>
          <p:nvPr>
            <p:ph type="body" sz="quarter" idx="29" hasCustomPrompt="1"/>
          </p:nvPr>
        </p:nvSpPr>
        <p:spPr>
          <a:xfrm>
            <a:off x="248730" y="2018464"/>
            <a:ext cx="11711495" cy="4096586"/>
          </a:xfrm>
        </p:spPr>
        <p:txBody>
          <a:bodyPr>
            <a:normAutofit/>
          </a:bodyPr>
          <a:lstStyle>
            <a:lvl1pPr marL="0" indent="0">
              <a:lnSpc>
                <a:spcPct val="100000"/>
              </a:lnSpc>
              <a:buNone/>
              <a:defRPr sz="1800" b="0" i="0">
                <a:latin typeface="Times" pitchFamily="2" charset="0"/>
              </a:defRPr>
            </a:lvl1pPr>
          </a:lstStyle>
          <a:p>
            <a:pPr lvl="0"/>
            <a:r>
              <a:rPr lang="en-US"/>
              <a:t>Click to Add Content (Times 18pt.)</a:t>
            </a:r>
          </a:p>
        </p:txBody>
      </p:sp>
      <p:sp>
        <p:nvSpPr>
          <p:cNvPr id="7" name="Text Placeholder 3">
            <a:extLst>
              <a:ext uri="{FF2B5EF4-FFF2-40B4-BE49-F238E27FC236}">
                <a16:creationId xmlns:a16="http://schemas.microsoft.com/office/drawing/2014/main" id="{062B0799-2FD0-7884-BE55-9EE8636BEBF4}"/>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10" name="Text Placeholder 3">
            <a:extLst>
              <a:ext uri="{FF2B5EF4-FFF2-40B4-BE49-F238E27FC236}">
                <a16:creationId xmlns:a16="http://schemas.microsoft.com/office/drawing/2014/main" id="{58B6DE85-B912-2AD8-15AD-8DC21AC1F75B}"/>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2" name="Text Placeholder 4">
            <a:extLst>
              <a:ext uri="{FF2B5EF4-FFF2-40B4-BE49-F238E27FC236}">
                <a16:creationId xmlns:a16="http://schemas.microsoft.com/office/drawing/2014/main" id="{6C291607-C539-788A-1236-BFD7AABAFC9C}"/>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Tree>
    <p:extLst>
      <p:ext uri="{BB962C8B-B14F-4D97-AF65-F5344CB8AC3E}">
        <p14:creationId xmlns:p14="http://schemas.microsoft.com/office/powerpoint/2010/main" val="100828456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title, Bulleted Lis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B6D871-0CC6-42A5-9CA9-E1C4291F8C9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8CA434D-6297-453F-9494-2E4190B2D821}"/>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4">
            <a:extLst>
              <a:ext uri="{FF2B5EF4-FFF2-40B4-BE49-F238E27FC236}">
                <a16:creationId xmlns:a16="http://schemas.microsoft.com/office/drawing/2014/main" id="{5FA1B116-ABAD-9267-2874-8E8D2B965A9A}"/>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
        <p:nvSpPr>
          <p:cNvPr id="3" name="Text Placeholder 3">
            <a:extLst>
              <a:ext uri="{FF2B5EF4-FFF2-40B4-BE49-F238E27FC236}">
                <a16:creationId xmlns:a16="http://schemas.microsoft.com/office/drawing/2014/main" id="{10A8F9A6-631C-124A-4722-D0F584635197}"/>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1EBDFD07-2548-8FE2-69E4-435C1F443B07}"/>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7" name="Text Placeholder 3">
            <a:extLst>
              <a:ext uri="{FF2B5EF4-FFF2-40B4-BE49-F238E27FC236}">
                <a16:creationId xmlns:a16="http://schemas.microsoft.com/office/drawing/2014/main" id="{C0DC9943-E58A-0D38-EDA5-C6FB61559C6E}"/>
              </a:ext>
            </a:extLst>
          </p:cNvPr>
          <p:cNvSpPr>
            <a:spLocks noGrp="1"/>
          </p:cNvSpPr>
          <p:nvPr>
            <p:ph type="body" sz="quarter" idx="29" hasCustomPrompt="1"/>
          </p:nvPr>
        </p:nvSpPr>
        <p:spPr>
          <a:xfrm>
            <a:off x="248730" y="2018464"/>
            <a:ext cx="11711495" cy="4096586"/>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Tree>
    <p:extLst>
      <p:ext uri="{BB962C8B-B14F-4D97-AF65-F5344CB8AC3E}">
        <p14:creationId xmlns:p14="http://schemas.microsoft.com/office/powerpoint/2010/main" val="73601641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ltle, Paragraph, Photo">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53F4D26-765A-2DEE-FF89-912D852003AA}"/>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3" name="Text Placeholder 9">
            <a:extLst>
              <a:ext uri="{FF2B5EF4-FFF2-40B4-BE49-F238E27FC236}">
                <a16:creationId xmlns:a16="http://schemas.microsoft.com/office/drawing/2014/main" id="{47B39FF6-44C3-4A3C-CEBB-A4F186BCAE1D}"/>
              </a:ext>
            </a:extLst>
          </p:cNvPr>
          <p:cNvSpPr>
            <a:spLocks noGrp="1"/>
          </p:cNvSpPr>
          <p:nvPr>
            <p:ph type="body" sz="quarter" idx="31" hasCustomPrompt="1"/>
          </p:nvPr>
        </p:nvSpPr>
        <p:spPr>
          <a:xfrm>
            <a:off x="254697" y="1663932"/>
            <a:ext cx="7901382" cy="4398731"/>
          </a:xfrm>
        </p:spPr>
        <p:txBody>
          <a:bodyPr>
            <a:normAutofit/>
          </a:bodyPr>
          <a:lstStyle>
            <a:lvl1pPr marL="0" indent="0">
              <a:lnSpc>
                <a:spcPct val="100000"/>
              </a:lnSpc>
              <a:buNone/>
              <a:defRPr sz="1800" b="0" i="0">
                <a:latin typeface="Times" pitchFamily="2" charset="0"/>
              </a:defRPr>
            </a:lvl1pPr>
            <a:lvl2pPr>
              <a:lnSpc>
                <a:spcPct val="100000"/>
              </a:lnSpc>
              <a:defRPr sz="1600" b="0" i="0">
                <a:latin typeface="Times" pitchFamily="2" charset="0"/>
              </a:defRPr>
            </a:lvl2pPr>
            <a:lvl3pPr marL="685800" marR="0" indent="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None/>
              <a:tabLst/>
              <a:defRPr sz="1400" b="0" i="0">
                <a:latin typeface="Times" pitchFamily="2" charset="0"/>
              </a:defRPr>
            </a:lvl3pPr>
            <a:lvl4pPr marL="955675" marR="0" indent="0" algn="l" defTabSz="914400" rtl="0" eaLnBrk="1" fontAlgn="auto" latinLnBrk="0" hangingPunct="1">
              <a:lnSpc>
                <a:spcPct val="100000"/>
              </a:lnSpc>
              <a:spcBef>
                <a:spcPts val="500"/>
              </a:spcBef>
              <a:spcAft>
                <a:spcPts val="0"/>
              </a:spcAft>
              <a:buClrTx/>
              <a:buSzTx/>
              <a:buFont typeface="Times New Roman" panose="02020603050405020304" pitchFamily="18" charset="0"/>
              <a:buNone/>
              <a:tabLst/>
              <a:defRPr sz="1200" b="0" i="0">
                <a:latin typeface="Times" pitchFamily="2" charset="0"/>
              </a:defRPr>
            </a:lvl4pPr>
            <a:lvl5pPr>
              <a:defRPr sz="1800" b="0" i="0">
                <a:latin typeface="Times" pitchFamily="2" charset="0"/>
              </a:defRPr>
            </a:lvl5pPr>
          </a:lstStyle>
          <a:p>
            <a:pPr lvl="0"/>
            <a:r>
              <a:rPr lang="en-US"/>
              <a:t>Click to Add Content (Times 18pt.)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 name="Text Placeholder 3">
            <a:extLst>
              <a:ext uri="{FF2B5EF4-FFF2-40B4-BE49-F238E27FC236}">
                <a16:creationId xmlns:a16="http://schemas.microsoft.com/office/drawing/2014/main" id="{D378323E-2BFF-D6F8-AA6B-B2AEEE9FD04D}"/>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8" name="Picture Placeholder 16">
            <a:extLst>
              <a:ext uri="{FF2B5EF4-FFF2-40B4-BE49-F238E27FC236}">
                <a16:creationId xmlns:a16="http://schemas.microsoft.com/office/drawing/2014/main" id="{D94D94B0-32B1-2E55-1ABC-8DDEFF3C664B}"/>
              </a:ext>
            </a:extLst>
          </p:cNvPr>
          <p:cNvSpPr>
            <a:spLocks noGrp="1"/>
          </p:cNvSpPr>
          <p:nvPr>
            <p:ph type="pic" sz="quarter" idx="14" hasCustomPrompt="1"/>
          </p:nvPr>
        </p:nvSpPr>
        <p:spPr>
          <a:xfrm>
            <a:off x="8534400" y="0"/>
            <a:ext cx="3657600" cy="6281928"/>
          </a:xfrm>
        </p:spPr>
        <p:txBody>
          <a:bodyPr anchor="ctr" anchorCtr="0"/>
          <a:lstStyle>
            <a:lvl1pPr marL="0" indent="0" algn="ctr">
              <a:buNone/>
              <a:defRPr/>
            </a:lvl1pPr>
          </a:lstStyle>
          <a:p>
            <a:r>
              <a:rPr lang="en-US"/>
              <a:t>Click to Insert Image</a:t>
            </a:r>
          </a:p>
          <a:p>
            <a:r>
              <a:rPr lang="en-US"/>
              <a:t>384px x 660px</a:t>
            </a:r>
          </a:p>
        </p:txBody>
      </p:sp>
    </p:spTree>
    <p:extLst>
      <p:ext uri="{BB962C8B-B14F-4D97-AF65-F5344CB8AC3E}">
        <p14:creationId xmlns:p14="http://schemas.microsoft.com/office/powerpoint/2010/main" val="34054070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ltle, Bulleted List, Photo">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53F4D26-765A-2DEE-FF89-912D852003AA}"/>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3" name="Text Placeholder 9">
            <a:extLst>
              <a:ext uri="{FF2B5EF4-FFF2-40B4-BE49-F238E27FC236}">
                <a16:creationId xmlns:a16="http://schemas.microsoft.com/office/drawing/2014/main" id="{47B39FF6-44C3-4A3C-CEBB-A4F186BCAE1D}"/>
              </a:ext>
            </a:extLst>
          </p:cNvPr>
          <p:cNvSpPr>
            <a:spLocks noGrp="1"/>
          </p:cNvSpPr>
          <p:nvPr>
            <p:ph type="body" sz="quarter" idx="31" hasCustomPrompt="1"/>
          </p:nvPr>
        </p:nvSpPr>
        <p:spPr>
          <a:xfrm>
            <a:off x="254697" y="1663932"/>
            <a:ext cx="7901382" cy="4398731"/>
          </a:xfrm>
        </p:spPr>
        <p:txBody>
          <a:bodyPr>
            <a:normAutofit/>
          </a:bodyPr>
          <a:lstStyle>
            <a:lvl1pPr>
              <a:lnSpc>
                <a:spcPct val="100000"/>
              </a:lnSpc>
              <a:defRPr sz="1800" b="0" i="0">
                <a:latin typeface="Times" pitchFamily="2" charset="0"/>
              </a:defRPr>
            </a:lvl1pPr>
            <a:lvl2pPr>
              <a:lnSpc>
                <a:spcPct val="100000"/>
              </a:lnSpc>
              <a:defRPr sz="1600" b="0" i="0">
                <a:latin typeface="Times" pitchFamily="2" charset="0"/>
              </a:defRPr>
            </a:lvl2pPr>
            <a:lvl3pPr marL="685800" marR="0" indent="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None/>
              <a:tabLst/>
              <a:defRPr sz="1400" b="0" i="0">
                <a:latin typeface="Times" pitchFamily="2" charset="0"/>
              </a:defRPr>
            </a:lvl3pPr>
            <a:lvl4pPr marL="955675" marR="0" indent="0" algn="l" defTabSz="914400" rtl="0" eaLnBrk="1" fontAlgn="auto" latinLnBrk="0" hangingPunct="1">
              <a:lnSpc>
                <a:spcPct val="100000"/>
              </a:lnSpc>
              <a:spcBef>
                <a:spcPts val="500"/>
              </a:spcBef>
              <a:spcAft>
                <a:spcPts val="0"/>
              </a:spcAft>
              <a:buClrTx/>
              <a:buSzTx/>
              <a:buFont typeface="Times New Roman" panose="02020603050405020304" pitchFamily="18" charset="0"/>
              <a:buNone/>
              <a:tabLst/>
              <a:defRPr sz="1200" b="0" i="0">
                <a:latin typeface="Times" pitchFamily="2" charset="0"/>
              </a:defRPr>
            </a:lvl4pPr>
            <a:lvl5pPr>
              <a:defRPr sz="1800" b="0" i="0">
                <a:latin typeface="Times" pitchFamily="2" charset="0"/>
              </a:defRPr>
            </a:lvl5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 name="Text Placeholder 3">
            <a:extLst>
              <a:ext uri="{FF2B5EF4-FFF2-40B4-BE49-F238E27FC236}">
                <a16:creationId xmlns:a16="http://schemas.microsoft.com/office/drawing/2014/main" id="{D378323E-2BFF-D6F8-AA6B-B2AEEE9FD04D}"/>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5" name="Picture Placeholder 16">
            <a:extLst>
              <a:ext uri="{FF2B5EF4-FFF2-40B4-BE49-F238E27FC236}">
                <a16:creationId xmlns:a16="http://schemas.microsoft.com/office/drawing/2014/main" id="{C7B1EDBC-C423-35C9-3B9C-7086050CA0A9}"/>
              </a:ext>
            </a:extLst>
          </p:cNvPr>
          <p:cNvSpPr>
            <a:spLocks noGrp="1"/>
          </p:cNvSpPr>
          <p:nvPr>
            <p:ph type="pic" sz="quarter" idx="14" hasCustomPrompt="1"/>
          </p:nvPr>
        </p:nvSpPr>
        <p:spPr>
          <a:xfrm>
            <a:off x="8534400" y="0"/>
            <a:ext cx="3657600" cy="6281928"/>
          </a:xfrm>
        </p:spPr>
        <p:txBody>
          <a:bodyPr anchor="ctr" anchorCtr="0"/>
          <a:lstStyle>
            <a:lvl1pPr marL="0" indent="0" algn="ctr">
              <a:buNone/>
              <a:defRPr/>
            </a:lvl1pPr>
          </a:lstStyle>
          <a:p>
            <a:r>
              <a:rPr lang="en-US"/>
              <a:t>Click to Insert Image</a:t>
            </a:r>
          </a:p>
          <a:p>
            <a:r>
              <a:rPr lang="en-US"/>
              <a:t>384px x 660px</a:t>
            </a:r>
          </a:p>
        </p:txBody>
      </p:sp>
    </p:spTree>
    <p:extLst>
      <p:ext uri="{BB962C8B-B14F-4D97-AF65-F5344CB8AC3E}">
        <p14:creationId xmlns:p14="http://schemas.microsoft.com/office/powerpoint/2010/main" val="223740638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Bulleted List, 2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292B46-37C7-4768-B714-B78EC155464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EB5617D-FD0E-438C-9E0C-DDF1AACFC2E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10" name="Picture Placeholder 5">
            <a:extLst>
              <a:ext uri="{FF2B5EF4-FFF2-40B4-BE49-F238E27FC236}">
                <a16:creationId xmlns:a16="http://schemas.microsoft.com/office/drawing/2014/main" id="{7BE7E7A9-E20F-4798-AC26-E4F7BA81590A}"/>
              </a:ext>
            </a:extLst>
          </p:cNvPr>
          <p:cNvSpPr>
            <a:spLocks noGrp="1"/>
          </p:cNvSpPr>
          <p:nvPr>
            <p:ph type="pic" sz="quarter" idx="26" hasCustomPrompt="1"/>
          </p:nvPr>
        </p:nvSpPr>
        <p:spPr>
          <a:xfrm>
            <a:off x="8534400" y="0"/>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
        <p:nvSpPr>
          <p:cNvPr id="11" name="Picture Placeholder 5">
            <a:extLst>
              <a:ext uri="{FF2B5EF4-FFF2-40B4-BE49-F238E27FC236}">
                <a16:creationId xmlns:a16="http://schemas.microsoft.com/office/drawing/2014/main" id="{8488158F-0E4B-46B9-92BD-3B02120B0247}"/>
              </a:ext>
            </a:extLst>
          </p:cNvPr>
          <p:cNvSpPr>
            <a:spLocks noGrp="1"/>
          </p:cNvSpPr>
          <p:nvPr>
            <p:ph type="pic" sz="quarter" idx="27" hasCustomPrompt="1"/>
          </p:nvPr>
        </p:nvSpPr>
        <p:spPr>
          <a:xfrm>
            <a:off x="8526463" y="3330944"/>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
        <p:nvSpPr>
          <p:cNvPr id="3" name="Text Placeholder 9">
            <a:extLst>
              <a:ext uri="{FF2B5EF4-FFF2-40B4-BE49-F238E27FC236}">
                <a16:creationId xmlns:a16="http://schemas.microsoft.com/office/drawing/2014/main" id="{C992161D-CCB0-F6B9-35AA-9A297078BD34}"/>
              </a:ext>
            </a:extLst>
          </p:cNvPr>
          <p:cNvSpPr>
            <a:spLocks noGrp="1"/>
          </p:cNvSpPr>
          <p:nvPr>
            <p:ph type="body" sz="quarter" idx="31" hasCustomPrompt="1"/>
          </p:nvPr>
        </p:nvSpPr>
        <p:spPr>
          <a:xfrm>
            <a:off x="254697" y="1663932"/>
            <a:ext cx="7901382" cy="4398731"/>
          </a:xfrm>
        </p:spPr>
        <p:txBody>
          <a:bodyPr>
            <a:normAutofit/>
          </a:bodyPr>
          <a:lstStyle>
            <a:lvl1pPr>
              <a:lnSpc>
                <a:spcPct val="100000"/>
              </a:lnSpc>
              <a:defRPr sz="1800" b="0" i="0">
                <a:latin typeface="Times" pitchFamily="2" charset="0"/>
              </a:defRPr>
            </a:lvl1pPr>
            <a:lvl2pPr>
              <a:lnSpc>
                <a:spcPct val="100000"/>
              </a:lnSpc>
              <a:defRPr sz="1600" b="0" i="0">
                <a:latin typeface="Times" pitchFamily="2" charset="0"/>
              </a:defRPr>
            </a:lvl2pPr>
            <a:lvl3pPr marL="685800" marR="0" indent="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None/>
              <a:tabLst/>
              <a:defRPr sz="1400" b="0" i="0">
                <a:latin typeface="Times" pitchFamily="2" charset="0"/>
              </a:defRPr>
            </a:lvl3pPr>
            <a:lvl4pPr marL="955675" marR="0" indent="0" algn="l" defTabSz="914400" rtl="0" eaLnBrk="1" fontAlgn="auto" latinLnBrk="0" hangingPunct="1">
              <a:lnSpc>
                <a:spcPct val="100000"/>
              </a:lnSpc>
              <a:spcBef>
                <a:spcPts val="500"/>
              </a:spcBef>
              <a:spcAft>
                <a:spcPts val="0"/>
              </a:spcAft>
              <a:buClrTx/>
              <a:buSzTx/>
              <a:buFont typeface="Times New Roman" panose="02020603050405020304" pitchFamily="18" charset="0"/>
              <a:buNone/>
              <a:tabLst/>
              <a:defRPr sz="1200" b="0" i="0">
                <a:latin typeface="Times" pitchFamily="2" charset="0"/>
              </a:defRPr>
            </a:lvl4pPr>
            <a:lvl5pPr>
              <a:defRPr sz="1800" b="0" i="0">
                <a:latin typeface="Times" pitchFamily="2" charset="0"/>
              </a:defRPr>
            </a:lvl5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4" name="Text Placeholder 3">
            <a:extLst>
              <a:ext uri="{FF2B5EF4-FFF2-40B4-BE49-F238E27FC236}">
                <a16:creationId xmlns:a16="http://schemas.microsoft.com/office/drawing/2014/main" id="{36FB1E45-2355-05EA-0475-B0E02E2D3DE9}"/>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5" name="Text Placeholder 4">
            <a:extLst>
              <a:ext uri="{FF2B5EF4-FFF2-40B4-BE49-F238E27FC236}">
                <a16:creationId xmlns:a16="http://schemas.microsoft.com/office/drawing/2014/main" id="{18917F73-79CF-5B9A-D1D6-8D7038C88016}"/>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Tree>
    <p:extLst>
      <p:ext uri="{BB962C8B-B14F-4D97-AF65-F5344CB8AC3E}">
        <p14:creationId xmlns:p14="http://schemas.microsoft.com/office/powerpoint/2010/main" val="2403587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ubtitles, Bullets, Paragraph, 2 Photos">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4ED91E26-8C26-621B-1BBF-1C5D10876285}"/>
              </a:ext>
            </a:extLst>
          </p:cNvPr>
          <p:cNvSpPr>
            <a:spLocks noGrp="1"/>
          </p:cNvSpPr>
          <p:nvPr>
            <p:ph type="body" sz="quarter" idx="33" hasCustomPrompt="1"/>
          </p:nvPr>
        </p:nvSpPr>
        <p:spPr>
          <a:xfrm>
            <a:off x="248730" y="1511189"/>
            <a:ext cx="7901831" cy="452735"/>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
        <p:nvSpPr>
          <p:cNvPr id="9" name="Rectangle 8">
            <a:extLst>
              <a:ext uri="{FF2B5EF4-FFF2-40B4-BE49-F238E27FC236}">
                <a16:creationId xmlns:a16="http://schemas.microsoft.com/office/drawing/2014/main" id="{AA292B46-37C7-4768-B714-B78EC155464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EB5617D-FD0E-438C-9E0C-DDF1AACFC2E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3">
            <a:extLst>
              <a:ext uri="{FF2B5EF4-FFF2-40B4-BE49-F238E27FC236}">
                <a16:creationId xmlns:a16="http://schemas.microsoft.com/office/drawing/2014/main" id="{F01F83FA-C9F2-9D3B-856F-D894E1CF0D9C}"/>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7" name="Text Placeholder 3">
            <a:extLst>
              <a:ext uri="{FF2B5EF4-FFF2-40B4-BE49-F238E27FC236}">
                <a16:creationId xmlns:a16="http://schemas.microsoft.com/office/drawing/2014/main" id="{7E3A71D4-3156-4922-66A0-9B5682ED22D2}"/>
              </a:ext>
            </a:extLst>
          </p:cNvPr>
          <p:cNvSpPr>
            <a:spLocks noGrp="1"/>
          </p:cNvSpPr>
          <p:nvPr>
            <p:ph type="body" sz="quarter" idx="34" hasCustomPrompt="1"/>
          </p:nvPr>
        </p:nvSpPr>
        <p:spPr>
          <a:xfrm>
            <a:off x="248731" y="2057403"/>
            <a:ext cx="7901382" cy="137159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8" name="Text Placeholder 4">
            <a:extLst>
              <a:ext uri="{FF2B5EF4-FFF2-40B4-BE49-F238E27FC236}">
                <a16:creationId xmlns:a16="http://schemas.microsoft.com/office/drawing/2014/main" id="{941D46BD-A778-A978-A727-5098FB6F417E}"/>
              </a:ext>
            </a:extLst>
          </p:cNvPr>
          <p:cNvSpPr>
            <a:spLocks noGrp="1"/>
          </p:cNvSpPr>
          <p:nvPr>
            <p:ph type="body" sz="quarter" idx="35" hasCustomPrompt="1"/>
          </p:nvPr>
        </p:nvSpPr>
        <p:spPr>
          <a:xfrm>
            <a:off x="248730" y="3707482"/>
            <a:ext cx="7901831" cy="452735"/>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
        <p:nvSpPr>
          <p:cNvPr id="10" name="Text Placeholder 3">
            <a:extLst>
              <a:ext uri="{FF2B5EF4-FFF2-40B4-BE49-F238E27FC236}">
                <a16:creationId xmlns:a16="http://schemas.microsoft.com/office/drawing/2014/main" id="{42C85C6A-2277-2DB5-730C-3D8A57EF4463}"/>
              </a:ext>
            </a:extLst>
          </p:cNvPr>
          <p:cNvSpPr>
            <a:spLocks noGrp="1"/>
          </p:cNvSpPr>
          <p:nvPr>
            <p:ph type="body" sz="quarter" idx="36" hasCustomPrompt="1"/>
          </p:nvPr>
        </p:nvSpPr>
        <p:spPr>
          <a:xfrm>
            <a:off x="248731" y="4253696"/>
            <a:ext cx="7901382" cy="137159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16" name="Text Placeholder 4">
            <a:extLst>
              <a:ext uri="{FF2B5EF4-FFF2-40B4-BE49-F238E27FC236}">
                <a16:creationId xmlns:a16="http://schemas.microsoft.com/office/drawing/2014/main" id="{C3C87022-D533-875E-C3AC-4D8D07FBAD2D}"/>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Picture Placeholder 5">
            <a:extLst>
              <a:ext uri="{FF2B5EF4-FFF2-40B4-BE49-F238E27FC236}">
                <a16:creationId xmlns:a16="http://schemas.microsoft.com/office/drawing/2014/main" id="{B4E00DC2-FAA6-D7A5-8C37-91E8E978C402}"/>
              </a:ext>
            </a:extLst>
          </p:cNvPr>
          <p:cNvSpPr>
            <a:spLocks noGrp="1"/>
          </p:cNvSpPr>
          <p:nvPr>
            <p:ph type="pic" sz="quarter" idx="26" hasCustomPrompt="1"/>
          </p:nvPr>
        </p:nvSpPr>
        <p:spPr>
          <a:xfrm>
            <a:off x="8534400" y="0"/>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
        <p:nvSpPr>
          <p:cNvPr id="11" name="Picture Placeholder 5">
            <a:extLst>
              <a:ext uri="{FF2B5EF4-FFF2-40B4-BE49-F238E27FC236}">
                <a16:creationId xmlns:a16="http://schemas.microsoft.com/office/drawing/2014/main" id="{6E31289F-1566-0DC1-C24A-ED5766C3AAEE}"/>
              </a:ext>
            </a:extLst>
          </p:cNvPr>
          <p:cNvSpPr>
            <a:spLocks noGrp="1"/>
          </p:cNvSpPr>
          <p:nvPr>
            <p:ph type="pic" sz="quarter" idx="27" hasCustomPrompt="1"/>
          </p:nvPr>
        </p:nvSpPr>
        <p:spPr>
          <a:xfrm>
            <a:off x="8526463" y="3330944"/>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Tree>
    <p:extLst>
      <p:ext uri="{BB962C8B-B14F-4D97-AF65-F5344CB8AC3E}">
        <p14:creationId xmlns:p14="http://schemas.microsoft.com/office/powerpoint/2010/main" val="1368168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Bullets, Paragraph, 2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292B46-37C7-4768-B714-B78EC155464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EB5617D-FD0E-438C-9E0C-DDF1AACFC2E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5" name="Text Placeholder 3">
            <a:extLst>
              <a:ext uri="{FF2B5EF4-FFF2-40B4-BE49-F238E27FC236}">
                <a16:creationId xmlns:a16="http://schemas.microsoft.com/office/drawing/2014/main" id="{E6C9E102-BD39-B257-139C-7A487B3B8176}"/>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4" name="Text Placeholder 4">
            <a:extLst>
              <a:ext uri="{FF2B5EF4-FFF2-40B4-BE49-F238E27FC236}">
                <a16:creationId xmlns:a16="http://schemas.microsoft.com/office/drawing/2014/main" id="{3CAEFCB6-85AC-9512-9E60-043D0D3BEAF5}"/>
              </a:ext>
            </a:extLst>
          </p:cNvPr>
          <p:cNvSpPr>
            <a:spLocks noGrp="1"/>
          </p:cNvSpPr>
          <p:nvPr>
            <p:ph type="body" sz="quarter" idx="33" hasCustomPrompt="1"/>
          </p:nvPr>
        </p:nvSpPr>
        <p:spPr>
          <a:xfrm>
            <a:off x="248730" y="1511189"/>
            <a:ext cx="7901831" cy="452735"/>
          </a:xfrm>
        </p:spPr>
        <p:txBody>
          <a:bodyPr>
            <a:normAutofit/>
          </a:bodyPr>
          <a:lstStyle>
            <a:lvl1pPr marL="285750" indent="-285750">
              <a:lnSpc>
                <a:spcPct val="100000"/>
              </a:lnSpc>
              <a:buFont typeface="Arial" panose="020B0604020202020204" pitchFamily="34" charset="0"/>
              <a:buChar char="•"/>
              <a:defRPr sz="1800" b="1">
                <a:solidFill>
                  <a:schemeClr val="tx1"/>
                </a:solidFill>
                <a:latin typeface="Times" pitchFamily="2" charset="0"/>
              </a:defRPr>
            </a:lvl1pPr>
          </a:lstStyle>
          <a:p>
            <a:pPr lvl="0"/>
            <a:r>
              <a:rPr lang="en-US"/>
              <a:t>Click to Add Content (Times 18pt. Bold)</a:t>
            </a:r>
          </a:p>
        </p:txBody>
      </p:sp>
      <p:sp>
        <p:nvSpPr>
          <p:cNvPr id="15" name="Text Placeholder 3">
            <a:extLst>
              <a:ext uri="{FF2B5EF4-FFF2-40B4-BE49-F238E27FC236}">
                <a16:creationId xmlns:a16="http://schemas.microsoft.com/office/drawing/2014/main" id="{B0D64BCC-D730-C6CE-2530-DADF84A064C5}"/>
              </a:ext>
            </a:extLst>
          </p:cNvPr>
          <p:cNvSpPr>
            <a:spLocks noGrp="1"/>
          </p:cNvSpPr>
          <p:nvPr>
            <p:ph type="body" sz="quarter" idx="34" hasCustomPrompt="1"/>
          </p:nvPr>
        </p:nvSpPr>
        <p:spPr>
          <a:xfrm>
            <a:off x="248731" y="2057403"/>
            <a:ext cx="7901382" cy="1371598"/>
          </a:xfrm>
        </p:spPr>
        <p:txBody>
          <a:bodyPr>
            <a:normAutofit/>
          </a:bodyPr>
          <a:lstStyle>
            <a:lvl1pPr marL="0" marR="0" indent="0" algn="l" defTabSz="914400" rtl="0" eaLnBrk="1" fontAlgn="auto" latinLnBrk="0" hangingPunct="1">
              <a:lnSpc>
                <a:spcPct val="100000"/>
              </a:lnSpc>
              <a:spcBef>
                <a:spcPts val="1000"/>
              </a:spcBef>
              <a:spcAft>
                <a:spcPts val="0"/>
              </a:spcAft>
              <a:buClr>
                <a:schemeClr val="accent1"/>
              </a:buClr>
              <a:buSzTx/>
              <a:buFont typeface="Arial" panose="020B0604020202020204" pitchFamily="34" charset="0"/>
              <a:buNone/>
              <a:tabLst/>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marL="0" marR="0" lvl="0" indent="0" algn="l" defTabSz="914400" rtl="0" eaLnBrk="1" fontAlgn="auto" latinLnBrk="0" hangingPunct="1">
              <a:lnSpc>
                <a:spcPct val="100000"/>
              </a:lnSpc>
              <a:spcBef>
                <a:spcPts val="1000"/>
              </a:spcBef>
              <a:spcAft>
                <a:spcPts val="0"/>
              </a:spcAft>
              <a:buClr>
                <a:schemeClr val="accent1"/>
              </a:buClr>
              <a:buSzTx/>
              <a:buFont typeface="Arial" panose="020B0604020202020204" pitchFamily="34" charset="0"/>
              <a:buNone/>
              <a:tabLst/>
              <a:defRPr/>
            </a:pPr>
            <a:r>
              <a:rPr lang="en-US"/>
              <a:t>Click to Add Content (Times 18pt.)</a:t>
            </a:r>
          </a:p>
        </p:txBody>
      </p:sp>
      <p:sp>
        <p:nvSpPr>
          <p:cNvPr id="22" name="Text Placeholder 4">
            <a:extLst>
              <a:ext uri="{FF2B5EF4-FFF2-40B4-BE49-F238E27FC236}">
                <a16:creationId xmlns:a16="http://schemas.microsoft.com/office/drawing/2014/main" id="{B6CD1186-31E1-5BBB-C9CC-5C9A064F006F}"/>
              </a:ext>
            </a:extLst>
          </p:cNvPr>
          <p:cNvSpPr>
            <a:spLocks noGrp="1"/>
          </p:cNvSpPr>
          <p:nvPr>
            <p:ph type="body" sz="quarter" idx="35" hasCustomPrompt="1"/>
          </p:nvPr>
        </p:nvSpPr>
        <p:spPr>
          <a:xfrm>
            <a:off x="248730" y="3707482"/>
            <a:ext cx="7901831" cy="452735"/>
          </a:xfrm>
        </p:spPr>
        <p:txBody>
          <a:bodyPr>
            <a:normAutofit/>
          </a:bodyPr>
          <a:lstStyle>
            <a:lvl1pPr marL="285750" indent="-285750">
              <a:lnSpc>
                <a:spcPct val="100000"/>
              </a:lnSpc>
              <a:buFont typeface="Arial" panose="020B0604020202020204" pitchFamily="34" charset="0"/>
              <a:buChar char="•"/>
              <a:defRPr sz="1800" b="1">
                <a:solidFill>
                  <a:schemeClr val="tx1"/>
                </a:solidFill>
                <a:latin typeface="Times" pitchFamily="2" charset="0"/>
              </a:defRPr>
            </a:lvl1pPr>
          </a:lstStyle>
          <a:p>
            <a:pPr lvl="0"/>
            <a:r>
              <a:rPr lang="en-US"/>
              <a:t>Click to Add Content (Times 18pt. Bold)</a:t>
            </a:r>
          </a:p>
        </p:txBody>
      </p:sp>
      <p:sp>
        <p:nvSpPr>
          <p:cNvPr id="23" name="Text Placeholder 3">
            <a:extLst>
              <a:ext uri="{FF2B5EF4-FFF2-40B4-BE49-F238E27FC236}">
                <a16:creationId xmlns:a16="http://schemas.microsoft.com/office/drawing/2014/main" id="{3332763A-5981-9FD5-8966-915C22E7C8F1}"/>
              </a:ext>
            </a:extLst>
          </p:cNvPr>
          <p:cNvSpPr>
            <a:spLocks noGrp="1"/>
          </p:cNvSpPr>
          <p:nvPr>
            <p:ph type="body" sz="quarter" idx="36" hasCustomPrompt="1"/>
          </p:nvPr>
        </p:nvSpPr>
        <p:spPr>
          <a:xfrm>
            <a:off x="248731" y="4253696"/>
            <a:ext cx="7901382" cy="137159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24" name="Text Placeholder 4">
            <a:extLst>
              <a:ext uri="{FF2B5EF4-FFF2-40B4-BE49-F238E27FC236}">
                <a16:creationId xmlns:a16="http://schemas.microsoft.com/office/drawing/2014/main" id="{20B67FC1-DB19-B6D8-10F7-987EEDFCD6C6}"/>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Picture Placeholder 5">
            <a:extLst>
              <a:ext uri="{FF2B5EF4-FFF2-40B4-BE49-F238E27FC236}">
                <a16:creationId xmlns:a16="http://schemas.microsoft.com/office/drawing/2014/main" id="{42E15488-C5BE-73B7-1227-5F7065FFB7B1}"/>
              </a:ext>
            </a:extLst>
          </p:cNvPr>
          <p:cNvSpPr>
            <a:spLocks noGrp="1"/>
          </p:cNvSpPr>
          <p:nvPr>
            <p:ph type="pic" sz="quarter" idx="26" hasCustomPrompt="1"/>
          </p:nvPr>
        </p:nvSpPr>
        <p:spPr>
          <a:xfrm>
            <a:off x="8534400" y="0"/>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
        <p:nvSpPr>
          <p:cNvPr id="6" name="Picture Placeholder 5">
            <a:extLst>
              <a:ext uri="{FF2B5EF4-FFF2-40B4-BE49-F238E27FC236}">
                <a16:creationId xmlns:a16="http://schemas.microsoft.com/office/drawing/2014/main" id="{5588BA9F-9AF1-52C4-4CEF-DAD0E096DD36}"/>
              </a:ext>
            </a:extLst>
          </p:cNvPr>
          <p:cNvSpPr>
            <a:spLocks noGrp="1"/>
          </p:cNvSpPr>
          <p:nvPr>
            <p:ph type="pic" sz="quarter" idx="27" hasCustomPrompt="1"/>
          </p:nvPr>
        </p:nvSpPr>
        <p:spPr>
          <a:xfrm>
            <a:off x="8526463" y="3330944"/>
            <a:ext cx="3657600" cy="2926080"/>
          </a:xfrm>
          <a:noFill/>
        </p:spPr>
        <p:txBody>
          <a:bodyPr anchor="ctr" anchorCtr="0">
            <a:normAutofit/>
          </a:bodyPr>
          <a:lstStyle>
            <a:lvl1pPr marL="0" indent="0" algn="ctr">
              <a:buNone/>
              <a:defRPr sz="1600"/>
            </a:lvl1pPr>
          </a:lstStyle>
          <a:p>
            <a:r>
              <a:rPr lang="en-US"/>
              <a:t>Click to Insert Image</a:t>
            </a:r>
          </a:p>
          <a:p>
            <a:r>
              <a:rPr lang="en-US"/>
              <a:t>384px x 308px</a:t>
            </a:r>
          </a:p>
        </p:txBody>
      </p:sp>
    </p:spTree>
    <p:extLst>
      <p:ext uri="{BB962C8B-B14F-4D97-AF65-F5344CB8AC3E}">
        <p14:creationId xmlns:p14="http://schemas.microsoft.com/office/powerpoint/2010/main" val="1029409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ubtitles, 2-Column Bulleted Lis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4">
            <a:extLst>
              <a:ext uri="{FF2B5EF4-FFF2-40B4-BE49-F238E27FC236}">
                <a16:creationId xmlns:a16="http://schemas.microsoft.com/office/drawing/2014/main" id="{704FECB2-7AEE-754A-F752-E0341964AF91}"/>
              </a:ext>
            </a:extLst>
          </p:cNvPr>
          <p:cNvSpPr>
            <a:spLocks noGrp="1"/>
          </p:cNvSpPr>
          <p:nvPr>
            <p:ph type="body" sz="quarter" idx="28" hasCustomPrompt="1"/>
          </p:nvPr>
        </p:nvSpPr>
        <p:spPr>
          <a:xfrm>
            <a:off x="248729"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3" name="Text Placeholder 3">
            <a:extLst>
              <a:ext uri="{FF2B5EF4-FFF2-40B4-BE49-F238E27FC236}">
                <a16:creationId xmlns:a16="http://schemas.microsoft.com/office/drawing/2014/main" id="{31F58E91-BDE6-1600-9533-22964B95A472}"/>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AC99535F-F3A4-C05F-4705-B310BD76A1D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5" name="Text Placeholder 3">
            <a:extLst>
              <a:ext uri="{FF2B5EF4-FFF2-40B4-BE49-F238E27FC236}">
                <a16:creationId xmlns:a16="http://schemas.microsoft.com/office/drawing/2014/main" id="{4219D2C1-BC36-C711-6FBE-5F6184213E06}"/>
              </a:ext>
            </a:extLst>
          </p:cNvPr>
          <p:cNvSpPr>
            <a:spLocks noGrp="1"/>
          </p:cNvSpPr>
          <p:nvPr>
            <p:ph type="body" sz="quarter" idx="29" hasCustomPrompt="1"/>
          </p:nvPr>
        </p:nvSpPr>
        <p:spPr>
          <a:xfrm>
            <a:off x="248730" y="2032462"/>
            <a:ext cx="5584910" cy="408258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6" name="Text Placeholder 4">
            <a:extLst>
              <a:ext uri="{FF2B5EF4-FFF2-40B4-BE49-F238E27FC236}">
                <a16:creationId xmlns:a16="http://schemas.microsoft.com/office/drawing/2014/main" id="{9A8E4B04-032E-0283-9CFD-65AC58B22A99}"/>
              </a:ext>
            </a:extLst>
          </p:cNvPr>
          <p:cNvSpPr>
            <a:spLocks noGrp="1"/>
          </p:cNvSpPr>
          <p:nvPr>
            <p:ph type="body" sz="quarter" idx="30" hasCustomPrompt="1"/>
          </p:nvPr>
        </p:nvSpPr>
        <p:spPr>
          <a:xfrm>
            <a:off x="6375978"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7" name="Text Placeholder 3">
            <a:extLst>
              <a:ext uri="{FF2B5EF4-FFF2-40B4-BE49-F238E27FC236}">
                <a16:creationId xmlns:a16="http://schemas.microsoft.com/office/drawing/2014/main" id="{CC2CEA94-A9F1-A88C-8208-82815147F052}"/>
              </a:ext>
            </a:extLst>
          </p:cNvPr>
          <p:cNvSpPr>
            <a:spLocks noGrp="1"/>
          </p:cNvSpPr>
          <p:nvPr>
            <p:ph type="body" sz="quarter" idx="31" hasCustomPrompt="1"/>
          </p:nvPr>
        </p:nvSpPr>
        <p:spPr>
          <a:xfrm>
            <a:off x="6375979" y="2032462"/>
            <a:ext cx="5584910" cy="408258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Tree>
    <p:extLst>
      <p:ext uri="{BB962C8B-B14F-4D97-AF65-F5344CB8AC3E}">
        <p14:creationId xmlns:p14="http://schemas.microsoft.com/office/powerpoint/2010/main" val="366787282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ubtitles, 2-Column Paragraph">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4">
            <a:extLst>
              <a:ext uri="{FF2B5EF4-FFF2-40B4-BE49-F238E27FC236}">
                <a16:creationId xmlns:a16="http://schemas.microsoft.com/office/drawing/2014/main" id="{704FECB2-7AEE-754A-F752-E0341964AF91}"/>
              </a:ext>
            </a:extLst>
          </p:cNvPr>
          <p:cNvSpPr>
            <a:spLocks noGrp="1"/>
          </p:cNvSpPr>
          <p:nvPr>
            <p:ph type="body" sz="quarter" idx="28" hasCustomPrompt="1"/>
          </p:nvPr>
        </p:nvSpPr>
        <p:spPr>
          <a:xfrm>
            <a:off x="248729"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3" name="Text Placeholder 3">
            <a:extLst>
              <a:ext uri="{FF2B5EF4-FFF2-40B4-BE49-F238E27FC236}">
                <a16:creationId xmlns:a16="http://schemas.microsoft.com/office/drawing/2014/main" id="{31F58E91-BDE6-1600-9533-22964B95A472}"/>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AC99535F-F3A4-C05F-4705-B310BD76A1D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5" name="Text Placeholder 3">
            <a:extLst>
              <a:ext uri="{FF2B5EF4-FFF2-40B4-BE49-F238E27FC236}">
                <a16:creationId xmlns:a16="http://schemas.microsoft.com/office/drawing/2014/main" id="{4219D2C1-BC36-C711-6FBE-5F6184213E06}"/>
              </a:ext>
            </a:extLst>
          </p:cNvPr>
          <p:cNvSpPr>
            <a:spLocks noGrp="1"/>
          </p:cNvSpPr>
          <p:nvPr>
            <p:ph type="body" sz="quarter" idx="29" hasCustomPrompt="1"/>
          </p:nvPr>
        </p:nvSpPr>
        <p:spPr>
          <a:xfrm>
            <a:off x="248730" y="2032462"/>
            <a:ext cx="5584910" cy="408258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6" name="Text Placeholder 4">
            <a:extLst>
              <a:ext uri="{FF2B5EF4-FFF2-40B4-BE49-F238E27FC236}">
                <a16:creationId xmlns:a16="http://schemas.microsoft.com/office/drawing/2014/main" id="{9A8E4B04-032E-0283-9CFD-65AC58B22A99}"/>
              </a:ext>
            </a:extLst>
          </p:cNvPr>
          <p:cNvSpPr>
            <a:spLocks noGrp="1"/>
          </p:cNvSpPr>
          <p:nvPr>
            <p:ph type="body" sz="quarter" idx="30" hasCustomPrompt="1"/>
          </p:nvPr>
        </p:nvSpPr>
        <p:spPr>
          <a:xfrm>
            <a:off x="6375978"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7" name="Text Placeholder 3">
            <a:extLst>
              <a:ext uri="{FF2B5EF4-FFF2-40B4-BE49-F238E27FC236}">
                <a16:creationId xmlns:a16="http://schemas.microsoft.com/office/drawing/2014/main" id="{CC2CEA94-A9F1-A88C-8208-82815147F052}"/>
              </a:ext>
            </a:extLst>
          </p:cNvPr>
          <p:cNvSpPr>
            <a:spLocks noGrp="1"/>
          </p:cNvSpPr>
          <p:nvPr>
            <p:ph type="body" sz="quarter" idx="31" hasCustomPrompt="1"/>
          </p:nvPr>
        </p:nvSpPr>
        <p:spPr>
          <a:xfrm>
            <a:off x="6375979" y="2032462"/>
            <a:ext cx="5584910" cy="408258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Tree>
    <p:extLst>
      <p:ext uri="{BB962C8B-B14F-4D97-AF65-F5344CB8AC3E}">
        <p14:creationId xmlns:p14="http://schemas.microsoft.com/office/powerpoint/2010/main" val="144096962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2-Column Bulleted List">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4219D2C1-BC36-C711-6FBE-5F6184213E06}"/>
              </a:ext>
            </a:extLst>
          </p:cNvPr>
          <p:cNvSpPr>
            <a:spLocks noGrp="1"/>
          </p:cNvSpPr>
          <p:nvPr>
            <p:ph type="body" sz="quarter" idx="29" hasCustomPrompt="1"/>
          </p:nvPr>
        </p:nvSpPr>
        <p:spPr>
          <a:xfrm>
            <a:off x="248730" y="1500792"/>
            <a:ext cx="5584910" cy="461425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7" name="Text Placeholder 3">
            <a:extLst>
              <a:ext uri="{FF2B5EF4-FFF2-40B4-BE49-F238E27FC236}">
                <a16:creationId xmlns:a16="http://schemas.microsoft.com/office/drawing/2014/main" id="{CC2CEA94-A9F1-A88C-8208-82815147F052}"/>
              </a:ext>
            </a:extLst>
          </p:cNvPr>
          <p:cNvSpPr>
            <a:spLocks noGrp="1"/>
          </p:cNvSpPr>
          <p:nvPr>
            <p:ph type="body" sz="quarter" idx="31" hasCustomPrompt="1"/>
          </p:nvPr>
        </p:nvSpPr>
        <p:spPr>
          <a:xfrm>
            <a:off x="6375979" y="1500792"/>
            <a:ext cx="5584910" cy="461425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3" name="Text Placeholder 3">
            <a:extLst>
              <a:ext uri="{FF2B5EF4-FFF2-40B4-BE49-F238E27FC236}">
                <a16:creationId xmlns:a16="http://schemas.microsoft.com/office/drawing/2014/main" id="{31F58E91-BDE6-1600-9533-22964B95A472}"/>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AC99535F-F3A4-C05F-4705-B310BD76A1D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37268278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2-Column Paragraph">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4219D2C1-BC36-C711-6FBE-5F6184213E06}"/>
              </a:ext>
            </a:extLst>
          </p:cNvPr>
          <p:cNvSpPr>
            <a:spLocks noGrp="1"/>
          </p:cNvSpPr>
          <p:nvPr>
            <p:ph type="body" sz="quarter" idx="29" hasCustomPrompt="1"/>
          </p:nvPr>
        </p:nvSpPr>
        <p:spPr>
          <a:xfrm>
            <a:off x="248730" y="1500792"/>
            <a:ext cx="5584910" cy="461425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7" name="Text Placeholder 3">
            <a:extLst>
              <a:ext uri="{FF2B5EF4-FFF2-40B4-BE49-F238E27FC236}">
                <a16:creationId xmlns:a16="http://schemas.microsoft.com/office/drawing/2014/main" id="{CC2CEA94-A9F1-A88C-8208-82815147F052}"/>
              </a:ext>
            </a:extLst>
          </p:cNvPr>
          <p:cNvSpPr>
            <a:spLocks noGrp="1"/>
          </p:cNvSpPr>
          <p:nvPr>
            <p:ph type="body" sz="quarter" idx="31" hasCustomPrompt="1"/>
          </p:nvPr>
        </p:nvSpPr>
        <p:spPr>
          <a:xfrm>
            <a:off x="6375979" y="1500792"/>
            <a:ext cx="5584910" cy="4614258"/>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3" name="Text Placeholder 3">
            <a:extLst>
              <a:ext uri="{FF2B5EF4-FFF2-40B4-BE49-F238E27FC236}">
                <a16:creationId xmlns:a16="http://schemas.microsoft.com/office/drawing/2014/main" id="{31F58E91-BDE6-1600-9533-22964B95A472}"/>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AC99535F-F3A4-C05F-4705-B310BD76A1D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294680985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Content Blocks">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43A5751A-1828-BDEA-07F4-A7FDDDF9B265}"/>
              </a:ext>
            </a:extLst>
          </p:cNvPr>
          <p:cNvSpPr>
            <a:spLocks noGrp="1"/>
          </p:cNvSpPr>
          <p:nvPr>
            <p:ph type="body" sz="quarter" idx="29" hasCustomPrompt="1"/>
          </p:nvPr>
        </p:nvSpPr>
        <p:spPr>
          <a:xfrm>
            <a:off x="248730" y="2032462"/>
            <a:ext cx="5584910" cy="1423334"/>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6" name="Text Placeholder 4">
            <a:extLst>
              <a:ext uri="{FF2B5EF4-FFF2-40B4-BE49-F238E27FC236}">
                <a16:creationId xmlns:a16="http://schemas.microsoft.com/office/drawing/2014/main" id="{713F10B0-D876-EEDB-AA98-B427D1DCA681}"/>
              </a:ext>
            </a:extLst>
          </p:cNvPr>
          <p:cNvSpPr>
            <a:spLocks noGrp="1"/>
          </p:cNvSpPr>
          <p:nvPr>
            <p:ph type="body" sz="quarter" idx="36" hasCustomPrompt="1"/>
          </p:nvPr>
        </p:nvSpPr>
        <p:spPr>
          <a:xfrm>
            <a:off x="6375978"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7" name="Text Placeholder 3">
            <a:extLst>
              <a:ext uri="{FF2B5EF4-FFF2-40B4-BE49-F238E27FC236}">
                <a16:creationId xmlns:a16="http://schemas.microsoft.com/office/drawing/2014/main" id="{0ADC71CD-5122-2792-8928-C7AF9D48E77D}"/>
              </a:ext>
            </a:extLst>
          </p:cNvPr>
          <p:cNvSpPr>
            <a:spLocks noGrp="1"/>
          </p:cNvSpPr>
          <p:nvPr>
            <p:ph type="body" sz="quarter" idx="37" hasCustomPrompt="1"/>
          </p:nvPr>
        </p:nvSpPr>
        <p:spPr>
          <a:xfrm>
            <a:off x="6375979" y="2032462"/>
            <a:ext cx="5584910" cy="1423334"/>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9" name="Rectangle 8">
            <a:extLst>
              <a:ext uri="{FF2B5EF4-FFF2-40B4-BE49-F238E27FC236}">
                <a16:creationId xmlns:a16="http://schemas.microsoft.com/office/drawing/2014/main" id="{AA292B46-37C7-4768-B714-B78EC1554647}"/>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EB5617D-FD0E-438C-9E0C-DDF1AACFC2E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4">
            <a:extLst>
              <a:ext uri="{FF2B5EF4-FFF2-40B4-BE49-F238E27FC236}">
                <a16:creationId xmlns:a16="http://schemas.microsoft.com/office/drawing/2014/main" id="{DE74BC91-6772-BC73-FAFB-DB2A4AC0118B}"/>
              </a:ext>
            </a:extLst>
          </p:cNvPr>
          <p:cNvSpPr>
            <a:spLocks noGrp="1"/>
          </p:cNvSpPr>
          <p:nvPr>
            <p:ph type="body" sz="quarter" idx="28" hasCustomPrompt="1"/>
          </p:nvPr>
        </p:nvSpPr>
        <p:spPr>
          <a:xfrm>
            <a:off x="248729" y="1500792"/>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3" name="Text Placeholder 3">
            <a:extLst>
              <a:ext uri="{FF2B5EF4-FFF2-40B4-BE49-F238E27FC236}">
                <a16:creationId xmlns:a16="http://schemas.microsoft.com/office/drawing/2014/main" id="{363067B8-CA06-5E2A-D6CA-C204007BF72A}"/>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3966B6B5-1773-90E4-5516-4D6676ED143A}"/>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8" name="Text Placeholder 3">
            <a:extLst>
              <a:ext uri="{FF2B5EF4-FFF2-40B4-BE49-F238E27FC236}">
                <a16:creationId xmlns:a16="http://schemas.microsoft.com/office/drawing/2014/main" id="{1F3C2337-B4F3-399D-550E-75E842675D48}"/>
              </a:ext>
            </a:extLst>
          </p:cNvPr>
          <p:cNvSpPr>
            <a:spLocks noGrp="1"/>
          </p:cNvSpPr>
          <p:nvPr>
            <p:ph type="body" sz="quarter" idx="38" hasCustomPrompt="1"/>
          </p:nvPr>
        </p:nvSpPr>
        <p:spPr>
          <a:xfrm>
            <a:off x="262232" y="4217818"/>
            <a:ext cx="5584910" cy="1423334"/>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10" name="Text Placeholder 4">
            <a:extLst>
              <a:ext uri="{FF2B5EF4-FFF2-40B4-BE49-F238E27FC236}">
                <a16:creationId xmlns:a16="http://schemas.microsoft.com/office/drawing/2014/main" id="{76FB8848-F507-EC06-31F4-F2C26E1B3D5C}"/>
              </a:ext>
            </a:extLst>
          </p:cNvPr>
          <p:cNvSpPr>
            <a:spLocks noGrp="1"/>
          </p:cNvSpPr>
          <p:nvPr>
            <p:ph type="body" sz="quarter" idx="39" hasCustomPrompt="1"/>
          </p:nvPr>
        </p:nvSpPr>
        <p:spPr>
          <a:xfrm>
            <a:off x="6389480" y="3686148"/>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
        <p:nvSpPr>
          <p:cNvPr id="14" name="Text Placeholder 3">
            <a:extLst>
              <a:ext uri="{FF2B5EF4-FFF2-40B4-BE49-F238E27FC236}">
                <a16:creationId xmlns:a16="http://schemas.microsoft.com/office/drawing/2014/main" id="{3824F192-C5F2-D816-EFE2-13BF6DD40DFE}"/>
              </a:ext>
            </a:extLst>
          </p:cNvPr>
          <p:cNvSpPr>
            <a:spLocks noGrp="1"/>
          </p:cNvSpPr>
          <p:nvPr>
            <p:ph type="body" sz="quarter" idx="40" hasCustomPrompt="1"/>
          </p:nvPr>
        </p:nvSpPr>
        <p:spPr>
          <a:xfrm>
            <a:off x="6389481" y="4217818"/>
            <a:ext cx="5584910" cy="1423334"/>
          </a:xfrm>
        </p:spPr>
        <p:txBody>
          <a:bodyPr>
            <a:normAutofit/>
          </a:bodyPr>
          <a:lstStyle>
            <a:lvl1pPr marL="0" indent="0">
              <a:lnSpc>
                <a:spcPct val="100000"/>
              </a:lnSpc>
              <a:buFont typeface="Arial" panose="020B0604020202020204" pitchFamily="34" charset="0"/>
              <a:buNone/>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p:txBody>
      </p:sp>
      <p:sp>
        <p:nvSpPr>
          <p:cNvPr id="15" name="Text Placeholder 4">
            <a:extLst>
              <a:ext uri="{FF2B5EF4-FFF2-40B4-BE49-F238E27FC236}">
                <a16:creationId xmlns:a16="http://schemas.microsoft.com/office/drawing/2014/main" id="{4675DD1D-3E58-E24D-BA2E-99D5D83B9481}"/>
              </a:ext>
            </a:extLst>
          </p:cNvPr>
          <p:cNvSpPr>
            <a:spLocks noGrp="1"/>
          </p:cNvSpPr>
          <p:nvPr>
            <p:ph type="body" sz="quarter" idx="41" hasCustomPrompt="1"/>
          </p:nvPr>
        </p:nvSpPr>
        <p:spPr>
          <a:xfrm>
            <a:off x="262231" y="3686148"/>
            <a:ext cx="5584911" cy="41365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Content (</a:t>
            </a:r>
            <a:r>
              <a:rPr lang="en-US" err="1"/>
              <a:t>Raleway</a:t>
            </a:r>
            <a:r>
              <a:rPr lang="en-US"/>
              <a:t> Medium 18pt. Bold)</a:t>
            </a:r>
          </a:p>
        </p:txBody>
      </p:sp>
    </p:spTree>
    <p:extLst>
      <p:ext uri="{BB962C8B-B14F-4D97-AF65-F5344CB8AC3E}">
        <p14:creationId xmlns:p14="http://schemas.microsoft.com/office/powerpoint/2010/main" val="3342726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ltle, Table, Photo">
    <p:spTree>
      <p:nvGrpSpPr>
        <p:cNvPr id="1" name=""/>
        <p:cNvGrpSpPr/>
        <p:nvPr/>
      </p:nvGrpSpPr>
      <p:grpSpPr>
        <a:xfrm>
          <a:off x="0" y="0"/>
          <a:ext cx="0" cy="0"/>
          <a:chOff x="0" y="0"/>
          <a:chExt cx="0" cy="0"/>
        </a:xfrm>
      </p:grpSpPr>
      <p:sp>
        <p:nvSpPr>
          <p:cNvPr id="5" name="Table Placeholder 5">
            <a:extLst>
              <a:ext uri="{FF2B5EF4-FFF2-40B4-BE49-F238E27FC236}">
                <a16:creationId xmlns:a16="http://schemas.microsoft.com/office/drawing/2014/main" id="{3122B7FE-B634-908A-A05D-B5FF43F5B628}"/>
              </a:ext>
            </a:extLst>
          </p:cNvPr>
          <p:cNvSpPr>
            <a:spLocks noGrp="1"/>
          </p:cNvSpPr>
          <p:nvPr>
            <p:ph type="tbl" sz="quarter" idx="30" hasCustomPrompt="1"/>
          </p:nvPr>
        </p:nvSpPr>
        <p:spPr>
          <a:xfrm>
            <a:off x="254697" y="1663932"/>
            <a:ext cx="7901381" cy="4398731"/>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2" name="Text Placeholder 4">
            <a:extLst>
              <a:ext uri="{FF2B5EF4-FFF2-40B4-BE49-F238E27FC236}">
                <a16:creationId xmlns:a16="http://schemas.microsoft.com/office/drawing/2014/main" id="{553F4D26-765A-2DEE-FF89-912D852003AA}"/>
              </a:ext>
            </a:extLst>
          </p:cNvPr>
          <p:cNvSpPr>
            <a:spLocks noGrp="1"/>
          </p:cNvSpPr>
          <p:nvPr>
            <p:ph type="body" sz="quarter" idx="29" hasCustomPrompt="1"/>
          </p:nvPr>
        </p:nvSpPr>
        <p:spPr>
          <a:xfrm>
            <a:off x="254697" y="320041"/>
            <a:ext cx="7901381" cy="1026162"/>
          </a:xfrm>
        </p:spPr>
        <p:txBody>
          <a:bodyPr anchor="b">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 name="Text Placeholder 3">
            <a:extLst>
              <a:ext uri="{FF2B5EF4-FFF2-40B4-BE49-F238E27FC236}">
                <a16:creationId xmlns:a16="http://schemas.microsoft.com/office/drawing/2014/main" id="{D378323E-2BFF-D6F8-AA6B-B2AEEE9FD04D}"/>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3" name="Picture Placeholder 16">
            <a:extLst>
              <a:ext uri="{FF2B5EF4-FFF2-40B4-BE49-F238E27FC236}">
                <a16:creationId xmlns:a16="http://schemas.microsoft.com/office/drawing/2014/main" id="{58985737-C8DE-0956-E97B-9A9CA7CDBEAD}"/>
              </a:ext>
            </a:extLst>
          </p:cNvPr>
          <p:cNvSpPr>
            <a:spLocks noGrp="1"/>
          </p:cNvSpPr>
          <p:nvPr>
            <p:ph type="pic" sz="quarter" idx="14" hasCustomPrompt="1"/>
          </p:nvPr>
        </p:nvSpPr>
        <p:spPr>
          <a:xfrm>
            <a:off x="8534400" y="0"/>
            <a:ext cx="3657600" cy="6281928"/>
          </a:xfrm>
        </p:spPr>
        <p:txBody>
          <a:bodyPr anchor="ctr" anchorCtr="0"/>
          <a:lstStyle>
            <a:lvl1pPr marL="0" indent="0" algn="ctr">
              <a:buNone/>
              <a:defRPr/>
            </a:lvl1pPr>
          </a:lstStyle>
          <a:p>
            <a:r>
              <a:rPr lang="en-US"/>
              <a:t>Click to Insert Image</a:t>
            </a:r>
          </a:p>
          <a:p>
            <a:r>
              <a:rPr lang="en-US"/>
              <a:t>384px x 660px</a:t>
            </a:r>
          </a:p>
        </p:txBody>
      </p:sp>
    </p:spTree>
    <p:extLst>
      <p:ext uri="{BB962C8B-B14F-4D97-AF65-F5344CB8AC3E}">
        <p14:creationId xmlns:p14="http://schemas.microsoft.com/office/powerpoint/2010/main" val="354161741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Bulleted List,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B3801D7E-EBE2-49F4-9F8A-2329DB019472}"/>
              </a:ext>
            </a:extLst>
          </p:cNvPr>
          <p:cNvSpPr>
            <a:spLocks noGrp="1"/>
          </p:cNvSpPr>
          <p:nvPr>
            <p:ph type="chart" sz="quarter" idx="29" hasCustomPrompt="1"/>
          </p:nvPr>
        </p:nvSpPr>
        <p:spPr>
          <a:xfrm>
            <a:off x="6553200" y="1500792"/>
            <a:ext cx="5389563" cy="4614258"/>
          </a:xfrm>
          <a:noFill/>
        </p:spPr>
        <p:txBody>
          <a:bodyPr>
            <a:noAutofit/>
          </a:bodyPr>
          <a:lstStyle>
            <a:lvl1pPr marL="0" indent="0" algn="ctr">
              <a:buNone/>
              <a:defRPr sz="1600" b="0" i="0">
                <a:solidFill>
                  <a:srgbClr val="789D00"/>
                </a:solidFill>
                <a:latin typeface="Times" pitchFamily="2" charset="0"/>
              </a:defRPr>
            </a:lvl1pPr>
          </a:lstStyle>
          <a:p>
            <a:r>
              <a:rPr lang="en-US"/>
              <a:t>Click on Icon to Add Chart (Times 12pt.)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2" name="Text Placeholder 3">
            <a:extLst>
              <a:ext uri="{FF2B5EF4-FFF2-40B4-BE49-F238E27FC236}">
                <a16:creationId xmlns:a16="http://schemas.microsoft.com/office/drawing/2014/main" id="{8AA707F9-C9D0-839F-BAB9-EC8D029BF6A5}"/>
              </a:ext>
            </a:extLst>
          </p:cNvPr>
          <p:cNvSpPr>
            <a:spLocks noGrp="1"/>
          </p:cNvSpPr>
          <p:nvPr>
            <p:ph type="body" sz="quarter" idx="30" hasCustomPrompt="1"/>
          </p:nvPr>
        </p:nvSpPr>
        <p:spPr>
          <a:xfrm>
            <a:off x="248730" y="1500792"/>
            <a:ext cx="5584910" cy="461425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4" name="Text Placeholder 3">
            <a:extLst>
              <a:ext uri="{FF2B5EF4-FFF2-40B4-BE49-F238E27FC236}">
                <a16:creationId xmlns:a16="http://schemas.microsoft.com/office/drawing/2014/main" id="{31C972A2-9D66-00F5-7AFE-5B382EAD4EFD}"/>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DA333DBA-624D-D52A-EE24-916FF3363F05}"/>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59731840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ulleted List, Table">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CEDEDE95-524A-4714-AD2C-82669DA8E729}"/>
              </a:ext>
            </a:extLst>
          </p:cNvPr>
          <p:cNvSpPr>
            <a:spLocks noGrp="1"/>
          </p:cNvSpPr>
          <p:nvPr>
            <p:ph type="tbl" sz="quarter" idx="30" hasCustomPrompt="1"/>
          </p:nvPr>
        </p:nvSpPr>
        <p:spPr>
          <a:xfrm>
            <a:off x="6918325" y="1500792"/>
            <a:ext cx="4740275" cy="4614258"/>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BF69445C-B215-472F-8CDC-11B70C34FCD1}"/>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2" name="Rectangle 1">
            <a:extLst>
              <a:ext uri="{FF2B5EF4-FFF2-40B4-BE49-F238E27FC236}">
                <a16:creationId xmlns:a16="http://schemas.microsoft.com/office/drawing/2014/main" id="{51BC1A7E-6570-4AEA-80E9-BA1FA9B81F2A}"/>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A011D5-7068-4EE8-B6F7-6577C124E72E}"/>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3">
            <a:extLst>
              <a:ext uri="{FF2B5EF4-FFF2-40B4-BE49-F238E27FC236}">
                <a16:creationId xmlns:a16="http://schemas.microsoft.com/office/drawing/2014/main" id="{15CE85C0-17F1-BA39-946A-D71228F281B1}"/>
              </a:ext>
            </a:extLst>
          </p:cNvPr>
          <p:cNvSpPr>
            <a:spLocks noGrp="1"/>
          </p:cNvSpPr>
          <p:nvPr>
            <p:ph type="body" sz="quarter" idx="31" hasCustomPrompt="1"/>
          </p:nvPr>
        </p:nvSpPr>
        <p:spPr>
          <a:xfrm>
            <a:off x="248730" y="1500792"/>
            <a:ext cx="5584910" cy="4614258"/>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4" name="Text Placeholder 3">
            <a:extLst>
              <a:ext uri="{FF2B5EF4-FFF2-40B4-BE49-F238E27FC236}">
                <a16:creationId xmlns:a16="http://schemas.microsoft.com/office/drawing/2014/main" id="{7C01DEC8-EFD3-C462-E2CF-AF3173743BC3}"/>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926DD432-57BA-3F92-EF7B-9AE50A19015B}"/>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286286100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Table, 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able Placeholder 5">
            <a:extLst>
              <a:ext uri="{FF2B5EF4-FFF2-40B4-BE49-F238E27FC236}">
                <a16:creationId xmlns:a16="http://schemas.microsoft.com/office/drawing/2014/main" id="{B282E2BB-F4A7-0FF4-D1D3-F6CD1936EC7D}"/>
              </a:ext>
            </a:extLst>
          </p:cNvPr>
          <p:cNvSpPr>
            <a:spLocks noGrp="1"/>
          </p:cNvSpPr>
          <p:nvPr>
            <p:ph type="tbl" sz="quarter" idx="30" hasCustomPrompt="1"/>
          </p:nvPr>
        </p:nvSpPr>
        <p:spPr>
          <a:xfrm>
            <a:off x="249394" y="1500792"/>
            <a:ext cx="4740275" cy="4614258"/>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4" name="Text Placeholder 3">
            <a:extLst>
              <a:ext uri="{FF2B5EF4-FFF2-40B4-BE49-F238E27FC236}">
                <a16:creationId xmlns:a16="http://schemas.microsoft.com/office/drawing/2014/main" id="{6AD1BDEF-64D0-D828-A6CD-874D96861EB0}"/>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013981B3-EA62-9A63-3904-1FA33081C418}"/>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Chart Placeholder 2">
            <a:extLst>
              <a:ext uri="{FF2B5EF4-FFF2-40B4-BE49-F238E27FC236}">
                <a16:creationId xmlns:a16="http://schemas.microsoft.com/office/drawing/2014/main" id="{A3E3608D-AC4B-0759-3EE0-B5D61C259824}"/>
              </a:ext>
            </a:extLst>
          </p:cNvPr>
          <p:cNvSpPr>
            <a:spLocks noGrp="1"/>
          </p:cNvSpPr>
          <p:nvPr>
            <p:ph type="chart" sz="quarter" idx="29" hasCustomPrompt="1"/>
          </p:nvPr>
        </p:nvSpPr>
        <p:spPr>
          <a:xfrm>
            <a:off x="6553200" y="1500792"/>
            <a:ext cx="5389563" cy="4614258"/>
          </a:xfrm>
          <a:noFill/>
        </p:spPr>
        <p:txBody>
          <a:bodyPr>
            <a:noAutofit/>
          </a:bodyPr>
          <a:lstStyle>
            <a:lvl1pPr marL="0" indent="0" algn="ctr">
              <a:buNone/>
              <a:defRPr sz="1600" b="0" i="0">
                <a:solidFill>
                  <a:srgbClr val="789D00"/>
                </a:solidFill>
                <a:latin typeface="Times" pitchFamily="2" charset="0"/>
              </a:defRPr>
            </a:lvl1pPr>
          </a:lstStyle>
          <a:p>
            <a:r>
              <a:rPr lang="en-US"/>
              <a:t>Click on Icon to Add Chart (Times 12pt.)</a:t>
            </a:r>
          </a:p>
        </p:txBody>
      </p:sp>
    </p:spTree>
    <p:extLst>
      <p:ext uri="{BB962C8B-B14F-4D97-AF65-F5344CB8AC3E}">
        <p14:creationId xmlns:p14="http://schemas.microsoft.com/office/powerpoint/2010/main" val="400820001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ubhead, Narrow Tab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4">
            <a:extLst>
              <a:ext uri="{FF2B5EF4-FFF2-40B4-BE49-F238E27FC236}">
                <a16:creationId xmlns:a16="http://schemas.microsoft.com/office/drawing/2014/main" id="{75BCC4F4-ADFA-6AFC-4111-123EC0939E06}"/>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7" name="Text Placeholder 3">
            <a:extLst>
              <a:ext uri="{FF2B5EF4-FFF2-40B4-BE49-F238E27FC236}">
                <a16:creationId xmlns:a16="http://schemas.microsoft.com/office/drawing/2014/main" id="{BADF689D-2C20-6766-8B6F-53C3AB5BF9CD}"/>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8" name="Text Placeholder 3">
            <a:extLst>
              <a:ext uri="{FF2B5EF4-FFF2-40B4-BE49-F238E27FC236}">
                <a16:creationId xmlns:a16="http://schemas.microsoft.com/office/drawing/2014/main" id="{F890D038-EBFD-ED2E-B6C5-5E498BE09E97}"/>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6" name="Table Placeholder 5">
            <a:extLst>
              <a:ext uri="{FF2B5EF4-FFF2-40B4-BE49-F238E27FC236}">
                <a16:creationId xmlns:a16="http://schemas.microsoft.com/office/drawing/2014/main" id="{7A15BEE9-7F6A-5476-6E0F-F6EAAF60AFBE}"/>
              </a:ext>
            </a:extLst>
          </p:cNvPr>
          <p:cNvSpPr>
            <a:spLocks noGrp="1"/>
          </p:cNvSpPr>
          <p:nvPr>
            <p:ph type="tbl" sz="quarter" idx="31" hasCustomPrompt="1"/>
          </p:nvPr>
        </p:nvSpPr>
        <p:spPr>
          <a:xfrm>
            <a:off x="3725863" y="2192480"/>
            <a:ext cx="4740275" cy="392256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3381195756"/>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Subhead, 2 Table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4">
            <a:extLst>
              <a:ext uri="{FF2B5EF4-FFF2-40B4-BE49-F238E27FC236}">
                <a16:creationId xmlns:a16="http://schemas.microsoft.com/office/drawing/2014/main" id="{964DEA9E-FA56-9EE9-6D7C-2C8B735444B6}"/>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4" name="Text Placeholder 3">
            <a:extLst>
              <a:ext uri="{FF2B5EF4-FFF2-40B4-BE49-F238E27FC236}">
                <a16:creationId xmlns:a16="http://schemas.microsoft.com/office/drawing/2014/main" id="{DB42438C-562F-0647-45EF-E34526A0CD8E}"/>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636526E8-D327-429D-72EC-A5D9381A2602}"/>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able Placeholder 5">
            <a:extLst>
              <a:ext uri="{FF2B5EF4-FFF2-40B4-BE49-F238E27FC236}">
                <a16:creationId xmlns:a16="http://schemas.microsoft.com/office/drawing/2014/main" id="{E2315560-EF00-D56C-2564-A0A72FA6422A}"/>
              </a:ext>
            </a:extLst>
          </p:cNvPr>
          <p:cNvSpPr>
            <a:spLocks noGrp="1"/>
          </p:cNvSpPr>
          <p:nvPr>
            <p:ph type="tbl" sz="quarter" idx="31" hasCustomPrompt="1"/>
          </p:nvPr>
        </p:nvSpPr>
        <p:spPr>
          <a:xfrm>
            <a:off x="922272" y="2192480"/>
            <a:ext cx="4740275" cy="392256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7" name="Table Placeholder 5">
            <a:extLst>
              <a:ext uri="{FF2B5EF4-FFF2-40B4-BE49-F238E27FC236}">
                <a16:creationId xmlns:a16="http://schemas.microsoft.com/office/drawing/2014/main" id="{3BF3450A-99FD-32A0-7E28-174C36DF38DC}"/>
              </a:ext>
            </a:extLst>
          </p:cNvPr>
          <p:cNvSpPr>
            <a:spLocks noGrp="1"/>
          </p:cNvSpPr>
          <p:nvPr>
            <p:ph type="tbl" sz="quarter" idx="33" hasCustomPrompt="1"/>
          </p:nvPr>
        </p:nvSpPr>
        <p:spPr>
          <a:xfrm>
            <a:off x="6624237" y="2192480"/>
            <a:ext cx="4740275" cy="392256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39965511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Subhead, Table, 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4">
            <a:extLst>
              <a:ext uri="{FF2B5EF4-FFF2-40B4-BE49-F238E27FC236}">
                <a16:creationId xmlns:a16="http://schemas.microsoft.com/office/drawing/2014/main" id="{BDE4095F-A3EF-EE5A-2EED-F0632FEBA1D3}"/>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4" name="Text Placeholder 3">
            <a:extLst>
              <a:ext uri="{FF2B5EF4-FFF2-40B4-BE49-F238E27FC236}">
                <a16:creationId xmlns:a16="http://schemas.microsoft.com/office/drawing/2014/main" id="{E945AE41-E52B-3069-B199-5922457C0831}"/>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02DFDCC9-1B4B-8FA7-F4E4-DC7711F87A12}"/>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able Placeholder 5">
            <a:extLst>
              <a:ext uri="{FF2B5EF4-FFF2-40B4-BE49-F238E27FC236}">
                <a16:creationId xmlns:a16="http://schemas.microsoft.com/office/drawing/2014/main" id="{499EF65E-C4FC-F190-C719-5CC24980FFE7}"/>
              </a:ext>
            </a:extLst>
          </p:cNvPr>
          <p:cNvSpPr>
            <a:spLocks noGrp="1"/>
          </p:cNvSpPr>
          <p:nvPr>
            <p:ph type="tbl" sz="quarter" idx="31" hasCustomPrompt="1"/>
          </p:nvPr>
        </p:nvSpPr>
        <p:spPr>
          <a:xfrm>
            <a:off x="922272" y="2192480"/>
            <a:ext cx="4740275" cy="392256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7" name="Chart Placeholder 2">
            <a:extLst>
              <a:ext uri="{FF2B5EF4-FFF2-40B4-BE49-F238E27FC236}">
                <a16:creationId xmlns:a16="http://schemas.microsoft.com/office/drawing/2014/main" id="{E623A5B1-4F3E-28D9-3CFC-F132EDD499E7}"/>
              </a:ext>
            </a:extLst>
          </p:cNvPr>
          <p:cNvSpPr>
            <a:spLocks noGrp="1"/>
          </p:cNvSpPr>
          <p:nvPr>
            <p:ph type="chart" sz="quarter" idx="32" hasCustomPrompt="1"/>
          </p:nvPr>
        </p:nvSpPr>
        <p:spPr>
          <a:xfrm>
            <a:off x="6529453" y="2192480"/>
            <a:ext cx="4740275" cy="3922570"/>
          </a:xfrm>
          <a:noFill/>
        </p:spPr>
        <p:txBody>
          <a:bodyPr>
            <a:noAutofit/>
          </a:bodyPr>
          <a:lstStyle>
            <a:lvl1pPr marL="0" indent="0" algn="ctr">
              <a:buNone/>
              <a:defRPr sz="1600" b="0" i="0">
                <a:solidFill>
                  <a:srgbClr val="789D00"/>
                </a:solidFill>
                <a:latin typeface="Times" pitchFamily="2" charset="0"/>
              </a:defRPr>
            </a:lvl1pPr>
          </a:lstStyle>
          <a:p>
            <a:r>
              <a:rPr lang="en-US"/>
              <a:t>Click on Icon to Add Chart (Times 12pt.)</a:t>
            </a:r>
          </a:p>
        </p:txBody>
      </p:sp>
    </p:spTree>
    <p:extLst>
      <p:ext uri="{BB962C8B-B14F-4D97-AF65-F5344CB8AC3E}">
        <p14:creationId xmlns:p14="http://schemas.microsoft.com/office/powerpoint/2010/main" val="368588592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ubhead, Tab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4">
            <a:extLst>
              <a:ext uri="{FF2B5EF4-FFF2-40B4-BE49-F238E27FC236}">
                <a16:creationId xmlns:a16="http://schemas.microsoft.com/office/drawing/2014/main" id="{A69C5EA2-B4C3-1492-82EC-113517D215DB}"/>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4" name="Text Placeholder 3">
            <a:extLst>
              <a:ext uri="{FF2B5EF4-FFF2-40B4-BE49-F238E27FC236}">
                <a16:creationId xmlns:a16="http://schemas.microsoft.com/office/drawing/2014/main" id="{C858CEAE-4269-3B31-572D-08E32ACBFBA7}"/>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6CFAD810-58B6-FFA9-30A3-00DC6739357D}"/>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able Placeholder 5">
            <a:extLst>
              <a:ext uri="{FF2B5EF4-FFF2-40B4-BE49-F238E27FC236}">
                <a16:creationId xmlns:a16="http://schemas.microsoft.com/office/drawing/2014/main" id="{540F83D3-907B-C488-D60F-86FA213B2393}"/>
              </a:ext>
            </a:extLst>
          </p:cNvPr>
          <p:cNvSpPr>
            <a:spLocks noGrp="1"/>
          </p:cNvSpPr>
          <p:nvPr>
            <p:ph type="tbl" sz="quarter" idx="31" hasCustomPrompt="1"/>
          </p:nvPr>
        </p:nvSpPr>
        <p:spPr>
          <a:xfrm>
            <a:off x="3725863" y="2192480"/>
            <a:ext cx="4740275" cy="3382715"/>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7" name="Text Placeholder 4">
            <a:extLst>
              <a:ext uri="{FF2B5EF4-FFF2-40B4-BE49-F238E27FC236}">
                <a16:creationId xmlns:a16="http://schemas.microsoft.com/office/drawing/2014/main" id="{C74688F5-5D82-FE5A-B1B9-5BB2883A5AB6}"/>
              </a:ext>
            </a:extLst>
          </p:cNvPr>
          <p:cNvSpPr>
            <a:spLocks noGrp="1"/>
          </p:cNvSpPr>
          <p:nvPr>
            <p:ph type="body" sz="quarter" idx="33" hasCustomPrompt="1"/>
          </p:nvPr>
        </p:nvSpPr>
        <p:spPr>
          <a:xfrm>
            <a:off x="2575304" y="5666901"/>
            <a:ext cx="7041392" cy="465609"/>
          </a:xfrm>
        </p:spPr>
        <p:txBody>
          <a:bodyPr>
            <a:normAutofit/>
          </a:bodyPr>
          <a:lstStyle>
            <a:lvl1pPr marL="0" indent="0" algn="ctr">
              <a:lnSpc>
                <a:spcPct val="100000"/>
              </a:lnSpc>
              <a:buNone/>
              <a:defRPr sz="1600" b="0" i="1">
                <a:solidFill>
                  <a:schemeClr val="tx1"/>
                </a:solidFill>
                <a:latin typeface="Times" pitchFamily="2" charset="0"/>
              </a:defRPr>
            </a:lvl1pPr>
          </a:lstStyle>
          <a:p>
            <a:pPr lvl="0"/>
            <a:r>
              <a:rPr lang="en-US"/>
              <a:t>Click to Add Additional Text (Times Italic 16pt.)</a:t>
            </a:r>
          </a:p>
        </p:txBody>
      </p:sp>
    </p:spTree>
    <p:extLst>
      <p:ext uri="{BB962C8B-B14F-4D97-AF65-F5344CB8AC3E}">
        <p14:creationId xmlns:p14="http://schemas.microsoft.com/office/powerpoint/2010/main" val="43508361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Tab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3">
            <a:extLst>
              <a:ext uri="{FF2B5EF4-FFF2-40B4-BE49-F238E27FC236}">
                <a16:creationId xmlns:a16="http://schemas.microsoft.com/office/drawing/2014/main" id="{1423E0E9-9A55-F84E-951E-8BD920D889F2}"/>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334E7F66-4076-0AEF-59CF-949419032EC7}"/>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able Placeholder 5">
            <a:extLst>
              <a:ext uri="{FF2B5EF4-FFF2-40B4-BE49-F238E27FC236}">
                <a16:creationId xmlns:a16="http://schemas.microsoft.com/office/drawing/2014/main" id="{72680462-73EC-90A2-A524-8900C4D09E08}"/>
              </a:ext>
            </a:extLst>
          </p:cNvPr>
          <p:cNvSpPr>
            <a:spLocks noGrp="1"/>
          </p:cNvSpPr>
          <p:nvPr>
            <p:ph type="tbl" sz="quarter" idx="30" hasCustomPrompt="1"/>
          </p:nvPr>
        </p:nvSpPr>
        <p:spPr>
          <a:xfrm>
            <a:off x="249394" y="1337565"/>
            <a:ext cx="11711495" cy="4777485"/>
          </a:xfrm>
        </p:spPr>
        <p:txBody>
          <a:bodyPr>
            <a:noAutofit/>
          </a:bodyPr>
          <a:lstStyle>
            <a:lvl1pPr marL="0" indent="0" algn="ctr">
              <a:lnSpc>
                <a:spcPct val="100000"/>
              </a:lnSpc>
              <a:buNone/>
              <a:defRPr sz="160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894042883"/>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Horizontal Chart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able Placeholder 5">
            <a:extLst>
              <a:ext uri="{FF2B5EF4-FFF2-40B4-BE49-F238E27FC236}">
                <a16:creationId xmlns:a16="http://schemas.microsoft.com/office/drawing/2014/main" id="{C1B91C47-5A0B-5452-1899-1820EA351073}"/>
              </a:ext>
            </a:extLst>
          </p:cNvPr>
          <p:cNvSpPr>
            <a:spLocks noGrp="1"/>
          </p:cNvSpPr>
          <p:nvPr>
            <p:ph type="tbl" sz="quarter" idx="30" hasCustomPrompt="1"/>
          </p:nvPr>
        </p:nvSpPr>
        <p:spPr>
          <a:xfrm>
            <a:off x="249394" y="1500792"/>
            <a:ext cx="11711495" cy="2295704"/>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3" name="Text Placeholder 3">
            <a:extLst>
              <a:ext uri="{FF2B5EF4-FFF2-40B4-BE49-F238E27FC236}">
                <a16:creationId xmlns:a16="http://schemas.microsoft.com/office/drawing/2014/main" id="{6A3A3B31-1A2F-C45A-12B8-1A06A734F4E4}"/>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54E8992D-7C87-294C-29A6-5B10E873B5DA}"/>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5" name="Table Placeholder 5">
            <a:extLst>
              <a:ext uri="{FF2B5EF4-FFF2-40B4-BE49-F238E27FC236}">
                <a16:creationId xmlns:a16="http://schemas.microsoft.com/office/drawing/2014/main" id="{5C58BD04-32A7-9B36-4BAF-26C51C980F6A}"/>
              </a:ext>
            </a:extLst>
          </p:cNvPr>
          <p:cNvSpPr>
            <a:spLocks noGrp="1"/>
          </p:cNvSpPr>
          <p:nvPr>
            <p:ph type="tbl" sz="quarter" idx="31" hasCustomPrompt="1"/>
          </p:nvPr>
        </p:nvSpPr>
        <p:spPr>
          <a:xfrm>
            <a:off x="249394" y="3891265"/>
            <a:ext cx="11711495" cy="2295704"/>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3778530460"/>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License Applications Table, Flow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3"/>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a:extLst>
              <a:ext uri="{FF2B5EF4-FFF2-40B4-BE49-F238E27FC236}">
                <a16:creationId xmlns:a16="http://schemas.microsoft.com/office/drawing/2014/main" id="{6C0C5C5A-6633-46FB-8688-A85B130CC8B4}"/>
              </a:ext>
            </a:extLst>
          </p:cNvPr>
          <p:cNvGraphicFramePr/>
          <p:nvPr>
            <p:extLst>
              <p:ext uri="{D42A27DB-BD31-4B8C-83A1-F6EECF244321}">
                <p14:modId xmlns:p14="http://schemas.microsoft.com/office/powerpoint/2010/main" val="1658774964"/>
              </p:ext>
            </p:extLst>
          </p:nvPr>
        </p:nvGraphicFramePr>
        <p:xfrm>
          <a:off x="249237" y="4482237"/>
          <a:ext cx="11714163" cy="16502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able Placeholder 5">
            <a:extLst>
              <a:ext uri="{FF2B5EF4-FFF2-40B4-BE49-F238E27FC236}">
                <a16:creationId xmlns:a16="http://schemas.microsoft.com/office/drawing/2014/main" id="{1D5D0032-4FD7-39B7-AB9C-2738A43B26A9}"/>
              </a:ext>
            </a:extLst>
          </p:cNvPr>
          <p:cNvSpPr>
            <a:spLocks noGrp="1"/>
          </p:cNvSpPr>
          <p:nvPr>
            <p:ph type="tbl" sz="quarter" idx="30" hasCustomPrompt="1"/>
          </p:nvPr>
        </p:nvSpPr>
        <p:spPr>
          <a:xfrm>
            <a:off x="249394" y="1500792"/>
            <a:ext cx="11711495" cy="2917742"/>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
        <p:nvSpPr>
          <p:cNvPr id="4" name="Text Placeholder 3">
            <a:extLst>
              <a:ext uri="{FF2B5EF4-FFF2-40B4-BE49-F238E27FC236}">
                <a16:creationId xmlns:a16="http://schemas.microsoft.com/office/drawing/2014/main" id="{37AEDB90-D5C6-3313-A461-757F93101586}"/>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665F4ABA-A19A-FA29-A669-0641886DA82F}"/>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2295579925"/>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and Establishment Map">
    <p:spTree>
      <p:nvGrpSpPr>
        <p:cNvPr id="1" name=""/>
        <p:cNvGrpSpPr/>
        <p:nvPr/>
      </p:nvGrpSpPr>
      <p:grpSpPr>
        <a:xfrm>
          <a:off x="0" y="0"/>
          <a:ext cx="0" cy="0"/>
          <a:chOff x="0" y="0"/>
          <a:chExt cx="0" cy="0"/>
        </a:xfrm>
      </p:grpSpPr>
      <p:pic>
        <p:nvPicPr>
          <p:cNvPr id="17" name="Picture 3">
            <a:extLst>
              <a:ext uri="{FF2B5EF4-FFF2-40B4-BE49-F238E27FC236}">
                <a16:creationId xmlns:a16="http://schemas.microsoft.com/office/drawing/2014/main" id="{A63A018A-B80A-2A99-97E0-4F456370D7F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66806" y="1429172"/>
            <a:ext cx="6217920" cy="4663440"/>
          </a:xfrm>
          <a:prstGeom prst="rect">
            <a:avLst/>
          </a:prstGeom>
        </p:spPr>
      </p:pic>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3">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4"/>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4">
            <a:extLst>
              <a:ext uri="{FF2B5EF4-FFF2-40B4-BE49-F238E27FC236}">
                <a16:creationId xmlns:a16="http://schemas.microsoft.com/office/drawing/2014/main" id="{FE1B288F-0D5B-9192-FF83-81B43C991860}"/>
              </a:ext>
            </a:extLst>
          </p:cNvPr>
          <p:cNvSpPr>
            <a:spLocks noGrp="1"/>
          </p:cNvSpPr>
          <p:nvPr>
            <p:ph type="body" sz="quarter" idx="28" hasCustomPrompt="1"/>
          </p:nvPr>
        </p:nvSpPr>
        <p:spPr>
          <a:xfrm>
            <a:off x="248730" y="1337566"/>
            <a:ext cx="11712160" cy="306039"/>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4" name="Text Placeholder 3">
            <a:extLst>
              <a:ext uri="{FF2B5EF4-FFF2-40B4-BE49-F238E27FC236}">
                <a16:creationId xmlns:a16="http://schemas.microsoft.com/office/drawing/2014/main" id="{3F7EF61F-962E-163D-7C25-80669417E807}"/>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7FF708D2-D0DD-3666-C87B-99EC9476F0CB}"/>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able Placeholder 5">
            <a:extLst>
              <a:ext uri="{FF2B5EF4-FFF2-40B4-BE49-F238E27FC236}">
                <a16:creationId xmlns:a16="http://schemas.microsoft.com/office/drawing/2014/main" id="{465832A6-0E67-F815-7EBD-B727263A33E6}"/>
              </a:ext>
            </a:extLst>
          </p:cNvPr>
          <p:cNvSpPr>
            <a:spLocks noGrp="1"/>
          </p:cNvSpPr>
          <p:nvPr>
            <p:ph type="tbl" sz="quarter" idx="31" hasCustomPrompt="1"/>
          </p:nvPr>
        </p:nvSpPr>
        <p:spPr>
          <a:xfrm>
            <a:off x="248730" y="1735211"/>
            <a:ext cx="5218076" cy="437983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17566470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able and Retail Map">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DCF55C33-A360-C864-D653-9DF00CA2EA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66806" y="1429172"/>
            <a:ext cx="6217920" cy="4663440"/>
          </a:xfrm>
          <a:prstGeom prst="rect">
            <a:avLst/>
          </a:prstGeom>
        </p:spPr>
      </p:pic>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3">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4"/>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53B2310-1DA3-DC27-088A-0813D15900FA}"/>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E7BDE8A1-B654-BEBD-755A-A9AD802ACEAB}"/>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7" name="Text Placeholder 4">
            <a:extLst>
              <a:ext uri="{FF2B5EF4-FFF2-40B4-BE49-F238E27FC236}">
                <a16:creationId xmlns:a16="http://schemas.microsoft.com/office/drawing/2014/main" id="{4F63F4A2-C908-0BD6-F2D9-4DE097E6F216}"/>
              </a:ext>
            </a:extLst>
          </p:cNvPr>
          <p:cNvSpPr>
            <a:spLocks noGrp="1"/>
          </p:cNvSpPr>
          <p:nvPr>
            <p:ph type="body" sz="quarter" idx="28" hasCustomPrompt="1"/>
          </p:nvPr>
        </p:nvSpPr>
        <p:spPr>
          <a:xfrm>
            <a:off x="248730" y="1337566"/>
            <a:ext cx="11712160" cy="306039"/>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19" name="Table Placeholder 5">
            <a:extLst>
              <a:ext uri="{FF2B5EF4-FFF2-40B4-BE49-F238E27FC236}">
                <a16:creationId xmlns:a16="http://schemas.microsoft.com/office/drawing/2014/main" id="{CB79818E-B8BE-1138-966A-1D2665EEDACA}"/>
              </a:ext>
            </a:extLst>
          </p:cNvPr>
          <p:cNvSpPr>
            <a:spLocks noGrp="1"/>
          </p:cNvSpPr>
          <p:nvPr>
            <p:ph type="tbl" sz="quarter" idx="31" hasCustomPrompt="1"/>
          </p:nvPr>
        </p:nvSpPr>
        <p:spPr>
          <a:xfrm>
            <a:off x="248730" y="1735211"/>
            <a:ext cx="5218076" cy="437983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327568805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and MTC Dispensing Map">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AC8105F2-59EB-084C-3235-07835F8B90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66806" y="1599289"/>
            <a:ext cx="6217920" cy="4663440"/>
          </a:xfrm>
          <a:prstGeom prst="rect">
            <a:avLst/>
          </a:prstGeom>
        </p:spPr>
      </p:pic>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CBCA28-EF2A-4FE2-8D04-007F8E0B49F7}"/>
              </a:ext>
            </a:extLst>
          </p:cNvPr>
          <p:cNvPicPr>
            <a:picLocks noChangeAspect="1"/>
          </p:cNvPicPr>
          <p:nvPr/>
        </p:nvPicPr>
        <p:blipFill rotWithShape="1">
          <a:blip r:embed="rId3">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pic>
        <p:nvPicPr>
          <p:cNvPr id="11" name="Picture 10">
            <a:extLst>
              <a:ext uri="{FF2B5EF4-FFF2-40B4-BE49-F238E27FC236}">
                <a16:creationId xmlns:a16="http://schemas.microsoft.com/office/drawing/2014/main" id="{C780B0AD-1440-4585-8933-D7610CE29097}"/>
              </a:ext>
            </a:extLst>
          </p:cNvPr>
          <p:cNvPicPr>
            <a:picLocks noChangeAspect="1"/>
          </p:cNvPicPr>
          <p:nvPr/>
        </p:nvPicPr>
        <p:blipFill>
          <a:blip r:embed="rId4"/>
          <a:stretch>
            <a:fillRect/>
          </a:stretch>
        </p:blipFill>
        <p:spPr>
          <a:xfrm>
            <a:off x="12388608" y="0"/>
            <a:ext cx="4709072" cy="6858000"/>
          </a:xfrm>
          <a:prstGeom prst="rect">
            <a:avLst/>
          </a:prstGeom>
          <a:ln w="6350">
            <a:solidFill>
              <a:srgbClr val="FF0000"/>
            </a:solidFill>
          </a:ln>
        </p:spPr>
      </p:pic>
      <p:sp>
        <p:nvSpPr>
          <p:cNvPr id="13" name="Rectangle 12">
            <a:extLst>
              <a:ext uri="{FF2B5EF4-FFF2-40B4-BE49-F238E27FC236}">
                <a16:creationId xmlns:a16="http://schemas.microsoft.com/office/drawing/2014/main" id="{E9E0F321-A90E-4939-8FC8-7EA98B3722B2}"/>
              </a:ext>
            </a:extLst>
          </p:cNvPr>
          <p:cNvSpPr/>
          <p:nvPr/>
        </p:nvSpPr>
        <p:spPr>
          <a:xfrm>
            <a:off x="13017500" y="2045716"/>
            <a:ext cx="701548" cy="6243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56643E-3BD8-4440-BABA-3F386460968D}"/>
              </a:ext>
            </a:extLst>
          </p:cNvPr>
          <p:cNvSpPr/>
          <p:nvPr/>
        </p:nvSpPr>
        <p:spPr>
          <a:xfrm>
            <a:off x="13017500" y="3927348"/>
            <a:ext cx="701548" cy="5577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9AFAF9F-A985-3B18-ABF9-6E0FF9A676CC}"/>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FFB1DC09-8E6B-3F85-49EE-181C65E92F27}"/>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7" name="Text Placeholder 4">
            <a:extLst>
              <a:ext uri="{FF2B5EF4-FFF2-40B4-BE49-F238E27FC236}">
                <a16:creationId xmlns:a16="http://schemas.microsoft.com/office/drawing/2014/main" id="{64F59856-A872-0217-C292-1D55AF6D66E4}"/>
              </a:ext>
            </a:extLst>
          </p:cNvPr>
          <p:cNvSpPr>
            <a:spLocks noGrp="1"/>
          </p:cNvSpPr>
          <p:nvPr>
            <p:ph type="body" sz="quarter" idx="28" hasCustomPrompt="1"/>
          </p:nvPr>
        </p:nvSpPr>
        <p:spPr>
          <a:xfrm>
            <a:off x="248730" y="1337566"/>
            <a:ext cx="11712160" cy="306039"/>
          </a:xfrm>
        </p:spPr>
        <p:txBody>
          <a:bodyPr>
            <a:normAutofit/>
          </a:bodyPr>
          <a:lstStyle>
            <a:lvl1pPr marL="0" indent="0">
              <a:lnSpc>
                <a:spcPct val="100000"/>
              </a:lnSpc>
              <a:buNone/>
              <a:defRPr sz="1600" b="0" i="1">
                <a:solidFill>
                  <a:schemeClr val="tx1"/>
                </a:solidFill>
                <a:latin typeface="Times" pitchFamily="2" charset="0"/>
              </a:defRPr>
            </a:lvl1pPr>
          </a:lstStyle>
          <a:p>
            <a:pPr lvl="0"/>
            <a:r>
              <a:rPr lang="en-US"/>
              <a:t>Click to Add Additional Text (Times Italic 16pt.)</a:t>
            </a:r>
          </a:p>
        </p:txBody>
      </p:sp>
      <p:sp>
        <p:nvSpPr>
          <p:cNvPr id="19" name="Table Placeholder 5">
            <a:extLst>
              <a:ext uri="{FF2B5EF4-FFF2-40B4-BE49-F238E27FC236}">
                <a16:creationId xmlns:a16="http://schemas.microsoft.com/office/drawing/2014/main" id="{830A4DBF-D768-2A99-8BBE-E678922C2AB8}"/>
              </a:ext>
            </a:extLst>
          </p:cNvPr>
          <p:cNvSpPr>
            <a:spLocks noGrp="1"/>
          </p:cNvSpPr>
          <p:nvPr>
            <p:ph type="tbl" sz="quarter" idx="31" hasCustomPrompt="1"/>
          </p:nvPr>
        </p:nvSpPr>
        <p:spPr>
          <a:xfrm>
            <a:off x="248730" y="1735211"/>
            <a:ext cx="5218076" cy="4379839"/>
          </a:xfrm>
        </p:spPr>
        <p:txBody>
          <a:bodyPr>
            <a:noAutofit/>
          </a:bodyPr>
          <a:lstStyle>
            <a:lvl1pPr marL="0" indent="0" algn="ctr">
              <a:lnSpc>
                <a:spcPct val="100000"/>
              </a:lnSpc>
              <a:buNone/>
              <a:defRPr sz="1600" b="0" i="0" baseline="30000">
                <a:solidFill>
                  <a:schemeClr val="accent1"/>
                </a:solidFill>
                <a:latin typeface="Times" pitchFamily="2" charset="0"/>
              </a:defRPr>
            </a:lvl1pPr>
          </a:lstStyle>
          <a:p>
            <a:r>
              <a:rPr lang="en-US"/>
              <a:t>Click icon to add table. Choose the number of columns and rows. Go to table design dropdown and choose in light category: 2nd row down, 2nd table format from the left (see picture on right)</a:t>
            </a:r>
          </a:p>
        </p:txBody>
      </p:sp>
    </p:spTree>
    <p:extLst>
      <p:ext uri="{BB962C8B-B14F-4D97-AF65-F5344CB8AC3E}">
        <p14:creationId xmlns:p14="http://schemas.microsoft.com/office/powerpoint/2010/main" val="1099832880"/>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Subtitle, 6 Icons Flowchart, Green">
    <p:spTree>
      <p:nvGrpSpPr>
        <p:cNvPr id="1" name=""/>
        <p:cNvGrpSpPr/>
        <p:nvPr/>
      </p:nvGrpSpPr>
      <p:grpSpPr>
        <a:xfrm>
          <a:off x="0" y="0"/>
          <a:ext cx="0" cy="0"/>
          <a:chOff x="0" y="0"/>
          <a:chExt cx="0" cy="0"/>
        </a:xfrm>
      </p:grpSpPr>
      <p:sp>
        <p:nvSpPr>
          <p:cNvPr id="63" name="Freeform: Shape 62">
            <a:extLst>
              <a:ext uri="{FF2B5EF4-FFF2-40B4-BE49-F238E27FC236}">
                <a16:creationId xmlns:a16="http://schemas.microsoft.com/office/drawing/2014/main" id="{7E9B2D2D-0B34-4BE8-B23D-B6D29ECDB8F2}"/>
              </a:ext>
            </a:extLst>
          </p:cNvPr>
          <p:cNvSpPr/>
          <p:nvPr/>
        </p:nvSpPr>
        <p:spPr>
          <a:xfrm>
            <a:off x="403715"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rPr>
              <a:t>Accepted Participants</a:t>
            </a:r>
          </a:p>
        </p:txBody>
      </p:sp>
      <p:sp>
        <p:nvSpPr>
          <p:cNvPr id="9" name="Text Placeholder 66">
            <a:extLst>
              <a:ext uri="{FF2B5EF4-FFF2-40B4-BE49-F238E27FC236}">
                <a16:creationId xmlns:a16="http://schemas.microsoft.com/office/drawing/2014/main" id="{81F93A3A-107F-0CB9-B148-D3B6927D53CF}"/>
              </a:ext>
            </a:extLst>
          </p:cNvPr>
          <p:cNvSpPr>
            <a:spLocks noGrp="1"/>
          </p:cNvSpPr>
          <p:nvPr>
            <p:ph type="body" sz="quarter" idx="35" hasCustomPrompt="1"/>
          </p:nvPr>
        </p:nvSpPr>
        <p:spPr>
          <a:xfrm>
            <a:off x="595506"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
        <p:nvSpPr>
          <p:cNvPr id="48" name="Freeform: Shape 47">
            <a:extLst>
              <a:ext uri="{FF2B5EF4-FFF2-40B4-BE49-F238E27FC236}">
                <a16:creationId xmlns:a16="http://schemas.microsoft.com/office/drawing/2014/main" id="{E1DE898D-1C1E-46DF-ABE8-33207D7F8091}"/>
              </a:ext>
            </a:extLst>
          </p:cNvPr>
          <p:cNvSpPr/>
          <p:nvPr/>
        </p:nvSpPr>
        <p:spPr>
          <a:xfrm>
            <a:off x="6127940"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rPr>
              <a:t>Program Courses Delivered</a:t>
            </a:r>
          </a:p>
        </p:txBody>
      </p:sp>
      <p:sp>
        <p:nvSpPr>
          <p:cNvPr id="51" name="Freeform: Shape 50">
            <a:extLst>
              <a:ext uri="{FF2B5EF4-FFF2-40B4-BE49-F238E27FC236}">
                <a16:creationId xmlns:a16="http://schemas.microsoft.com/office/drawing/2014/main" id="{710B5E94-3BB2-4CFA-B0DA-278A8FF3C63D}"/>
              </a:ext>
            </a:extLst>
          </p:cNvPr>
          <p:cNvSpPr/>
          <p:nvPr/>
        </p:nvSpPr>
        <p:spPr>
          <a:xfrm>
            <a:off x="8032099"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rPr>
              <a:t>Course Evaluations Received</a:t>
            </a:r>
          </a:p>
        </p:txBody>
      </p:sp>
      <p:sp>
        <p:nvSpPr>
          <p:cNvPr id="54" name="Freeform: Shape 53">
            <a:extLst>
              <a:ext uri="{FF2B5EF4-FFF2-40B4-BE49-F238E27FC236}">
                <a16:creationId xmlns:a16="http://schemas.microsoft.com/office/drawing/2014/main" id="{F1181626-A91A-4880-B420-1090BE16A75C}"/>
              </a:ext>
            </a:extLst>
          </p:cNvPr>
          <p:cNvSpPr/>
          <p:nvPr/>
        </p:nvSpPr>
        <p:spPr>
          <a:xfrm>
            <a:off x="9936256"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lvl="0" algn="ctr" defTabSz="1955800">
              <a:lnSpc>
                <a:spcPct val="90000"/>
              </a:lnSpc>
              <a:spcBef>
                <a:spcPct val="0"/>
              </a:spcBef>
              <a:spcAft>
                <a:spcPct val="35000"/>
              </a:spcAft>
            </a:pPr>
            <a:r>
              <a:rPr lang="en-US" sz="1800" b="1" i="0">
                <a:solidFill>
                  <a:prstClr val="white"/>
                </a:solidFill>
                <a:latin typeface="Times" pitchFamily="2" charset="0"/>
                <a:cs typeface="Times New Roman" panose="02020603050405020304" pitchFamily="18" charset="0"/>
              </a:rPr>
              <a:t>Cities Across MA</a:t>
            </a:r>
            <a:endPar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endParaRPr>
          </a:p>
        </p:txBody>
      </p:sp>
      <p:sp>
        <p:nvSpPr>
          <p:cNvPr id="57" name="Freeform: Shape 56">
            <a:extLst>
              <a:ext uri="{FF2B5EF4-FFF2-40B4-BE49-F238E27FC236}">
                <a16:creationId xmlns:a16="http://schemas.microsoft.com/office/drawing/2014/main" id="{47014E14-90EE-4C34-BD1D-91A7A8683F34}"/>
              </a:ext>
            </a:extLst>
          </p:cNvPr>
          <p:cNvSpPr/>
          <p:nvPr/>
        </p:nvSpPr>
        <p:spPr>
          <a:xfrm>
            <a:off x="2311790"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rPr>
              <a:t>Orientation Seminars</a:t>
            </a:r>
          </a:p>
        </p:txBody>
      </p:sp>
      <p:sp>
        <p:nvSpPr>
          <p:cNvPr id="60" name="Freeform: Shape 59">
            <a:extLst>
              <a:ext uri="{FF2B5EF4-FFF2-40B4-BE49-F238E27FC236}">
                <a16:creationId xmlns:a16="http://schemas.microsoft.com/office/drawing/2014/main" id="{B2AE73E5-BAF0-4A76-AD04-B35B060DD723}"/>
              </a:ext>
            </a:extLst>
          </p:cNvPr>
          <p:cNvSpPr/>
          <p:nvPr/>
        </p:nvSpPr>
        <p:spPr>
          <a:xfrm>
            <a:off x="4219865"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pitchFamily="2" charset="0"/>
                <a:ea typeface="+mn-ea"/>
                <a:cs typeface="Times New Roman" panose="02020603050405020304" pitchFamily="18" charset="0"/>
              </a:rPr>
              <a:t>Program Vendors</a:t>
            </a:r>
          </a:p>
        </p:txBody>
      </p:sp>
      <p:sp>
        <p:nvSpPr>
          <p:cNvPr id="65" name="Arrow: Left-Right 64">
            <a:extLst>
              <a:ext uri="{FF2B5EF4-FFF2-40B4-BE49-F238E27FC236}">
                <a16:creationId xmlns:a16="http://schemas.microsoft.com/office/drawing/2014/main" id="{718A066D-232F-4C93-A929-A83709043871}"/>
              </a:ext>
            </a:extLst>
          </p:cNvPr>
          <p:cNvSpPr/>
          <p:nvPr/>
        </p:nvSpPr>
        <p:spPr>
          <a:xfrm>
            <a:off x="447258" y="5077287"/>
            <a:ext cx="11297484" cy="725766"/>
          </a:xfrm>
          <a:prstGeom prst="leftRightArrow">
            <a:avLst/>
          </a:prstGeom>
          <a:solidFill>
            <a:schemeClr val="accent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hueOff val="0"/>
                    <a:satOff val="0"/>
                    <a:lumOff val="0"/>
                    <a:alphaOff val="0"/>
                  </a:prstClr>
                </a:solidFill>
                <a:effectLst/>
                <a:uLnTx/>
                <a:uFillTx/>
                <a:latin typeface="Times New Roman" panose="02020603050405020304" pitchFamily="18" charset="0"/>
                <a:ea typeface="+mn-ea"/>
                <a:cs typeface="Times New Roman" panose="02020603050405020304" pitchFamily="18" charset="0"/>
              </a:rPr>
              <a:t>      June --------------------------------------- September                   October ----------------------------------------- April</a:t>
            </a:r>
          </a:p>
        </p:txBody>
      </p:sp>
      <p:sp>
        <p:nvSpPr>
          <p:cNvPr id="71" name="Text Placeholder 66">
            <a:extLst>
              <a:ext uri="{FF2B5EF4-FFF2-40B4-BE49-F238E27FC236}">
                <a16:creationId xmlns:a16="http://schemas.microsoft.com/office/drawing/2014/main" id="{04394029-0D19-4556-8D3F-B722F198F591}"/>
              </a:ext>
            </a:extLst>
          </p:cNvPr>
          <p:cNvSpPr>
            <a:spLocks noGrp="1"/>
          </p:cNvSpPr>
          <p:nvPr>
            <p:ph type="body" sz="quarter" idx="27" hasCustomPrompt="1"/>
          </p:nvPr>
        </p:nvSpPr>
        <p:spPr>
          <a:xfrm>
            <a:off x="2503581"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
        <p:nvSpPr>
          <p:cNvPr id="37" name="Rectangle 36">
            <a:extLst>
              <a:ext uri="{FF2B5EF4-FFF2-40B4-BE49-F238E27FC236}">
                <a16:creationId xmlns:a16="http://schemas.microsoft.com/office/drawing/2014/main" id="{205E0628-306C-4F10-B00E-10D891183701}"/>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07414BB-3AD7-4774-8827-9508D36554E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33" name="Arrow: Left-Right 64">
            <a:extLst>
              <a:ext uri="{FF2B5EF4-FFF2-40B4-BE49-F238E27FC236}">
                <a16:creationId xmlns:a16="http://schemas.microsoft.com/office/drawing/2014/main" id="{B707D0FB-5AA3-0B42-A12B-C091F8EF94AD}"/>
              </a:ext>
            </a:extLst>
          </p:cNvPr>
          <p:cNvSpPr/>
          <p:nvPr/>
        </p:nvSpPr>
        <p:spPr>
          <a:xfrm>
            <a:off x="447258" y="5055347"/>
            <a:ext cx="11297484" cy="725766"/>
          </a:xfrm>
          <a:prstGeom prst="leftRightArrow">
            <a:avLst/>
          </a:prstGeom>
          <a:solidFill>
            <a:schemeClr val="accent2"/>
          </a:solidFill>
          <a:ln>
            <a:noFill/>
            <a:prstDash val="solid"/>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hueOff val="0"/>
                    <a:satOff val="0"/>
                    <a:lumOff val="0"/>
                    <a:alphaOff val="0"/>
                  </a:prstClr>
                </a:solidFill>
                <a:effectLst/>
                <a:uLnTx/>
                <a:uFillTx/>
                <a:latin typeface="Times" pitchFamily="2" charset="0"/>
                <a:ea typeface="+mn-ea"/>
                <a:cs typeface="Times New Roman" panose="02020603050405020304" pitchFamily="18" charset="0"/>
              </a:rPr>
              <a:t>      June 				September                   October 				April</a:t>
            </a:r>
          </a:p>
        </p:txBody>
      </p:sp>
      <p:cxnSp>
        <p:nvCxnSpPr>
          <p:cNvPr id="35" name="Straight Connector 34">
            <a:extLst>
              <a:ext uri="{FF2B5EF4-FFF2-40B4-BE49-F238E27FC236}">
                <a16:creationId xmlns:a16="http://schemas.microsoft.com/office/drawing/2014/main" id="{8281C202-8DA8-3D4D-826D-403548D0BF3B}"/>
              </a:ext>
            </a:extLst>
          </p:cNvPr>
          <p:cNvCxnSpPr>
            <a:cxnSpLocks/>
          </p:cNvCxnSpPr>
          <p:nvPr/>
        </p:nvCxnSpPr>
        <p:spPr>
          <a:xfrm>
            <a:off x="1610039" y="5428437"/>
            <a:ext cx="26896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8343790-32F0-754D-BE2A-2C592F759078}"/>
              </a:ext>
            </a:extLst>
          </p:cNvPr>
          <p:cNvCxnSpPr>
            <a:cxnSpLocks/>
          </p:cNvCxnSpPr>
          <p:nvPr/>
        </p:nvCxnSpPr>
        <p:spPr>
          <a:xfrm>
            <a:off x="7384648" y="5428437"/>
            <a:ext cx="332193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Oval 46" descr="Group success">
            <a:extLst>
              <a:ext uri="{FF2B5EF4-FFF2-40B4-BE49-F238E27FC236}">
                <a16:creationId xmlns:a16="http://schemas.microsoft.com/office/drawing/2014/main" id="{BF1B3D45-E572-4F07-8FEA-6C7849A179DB}"/>
              </a:ext>
            </a:extLst>
          </p:cNvPr>
          <p:cNvSpPr/>
          <p:nvPr/>
        </p:nvSpPr>
        <p:spPr>
          <a:xfrm>
            <a:off x="629404" y="1648717"/>
            <a:ext cx="1325880" cy="1335024"/>
          </a:xfrm>
          <a:prstGeom prst="ellipse">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r="76"/>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9" name="Oval 48" descr="Questions">
            <a:extLst>
              <a:ext uri="{FF2B5EF4-FFF2-40B4-BE49-F238E27FC236}">
                <a16:creationId xmlns:a16="http://schemas.microsoft.com/office/drawing/2014/main" id="{4779D784-0305-4AC6-B5BE-4A86C74670AE}"/>
              </a:ext>
            </a:extLst>
          </p:cNvPr>
          <p:cNvSpPr/>
          <p:nvPr/>
        </p:nvSpPr>
        <p:spPr>
          <a:xfrm>
            <a:off x="2581360" y="1648717"/>
            <a:ext cx="1317092" cy="1331572"/>
          </a:xfrm>
          <a:prstGeom prst="ellipse">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0" name="Oval 49" descr="Handshake">
            <a:extLst>
              <a:ext uri="{FF2B5EF4-FFF2-40B4-BE49-F238E27FC236}">
                <a16:creationId xmlns:a16="http://schemas.microsoft.com/office/drawing/2014/main" id="{F90A032D-6F5C-4312-968A-368953331B88}"/>
              </a:ext>
            </a:extLst>
          </p:cNvPr>
          <p:cNvSpPr/>
          <p:nvPr/>
        </p:nvSpPr>
        <p:spPr>
          <a:xfrm>
            <a:off x="4489435" y="1648717"/>
            <a:ext cx="1317092" cy="1331572"/>
          </a:xfrm>
          <a:prstGeom prst="ellipse">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2" name="Oval 51" descr="Classroom">
            <a:extLst>
              <a:ext uri="{FF2B5EF4-FFF2-40B4-BE49-F238E27FC236}">
                <a16:creationId xmlns:a16="http://schemas.microsoft.com/office/drawing/2014/main" id="{E596D521-7113-4E4D-822E-FFA8AE20D5A7}"/>
              </a:ext>
            </a:extLst>
          </p:cNvPr>
          <p:cNvSpPr/>
          <p:nvPr/>
        </p:nvSpPr>
        <p:spPr>
          <a:xfrm>
            <a:off x="6393938" y="1648717"/>
            <a:ext cx="1320319" cy="1331572"/>
          </a:xfrm>
          <a:prstGeom prst="ellipse">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3" name="Oval 52" descr="Checklist RTL">
            <a:extLst>
              <a:ext uri="{FF2B5EF4-FFF2-40B4-BE49-F238E27FC236}">
                <a16:creationId xmlns:a16="http://schemas.microsoft.com/office/drawing/2014/main" id="{3472B3C4-9C59-4AE9-B95A-785F72DCC2E3}"/>
              </a:ext>
            </a:extLst>
          </p:cNvPr>
          <p:cNvSpPr/>
          <p:nvPr/>
        </p:nvSpPr>
        <p:spPr>
          <a:xfrm>
            <a:off x="8298097" y="1648717"/>
            <a:ext cx="1320319" cy="1331572"/>
          </a:xfrm>
          <a:prstGeom prst="ellipse">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5" name="Oval 54" descr="Map with pin">
            <a:extLst>
              <a:ext uri="{FF2B5EF4-FFF2-40B4-BE49-F238E27FC236}">
                <a16:creationId xmlns:a16="http://schemas.microsoft.com/office/drawing/2014/main" id="{7EFE09A0-8C16-4AEA-9E7F-1F9E83D749BB}"/>
              </a:ext>
            </a:extLst>
          </p:cNvPr>
          <p:cNvSpPr/>
          <p:nvPr/>
        </p:nvSpPr>
        <p:spPr>
          <a:xfrm>
            <a:off x="10202254" y="1676732"/>
            <a:ext cx="1320319" cy="1331572"/>
          </a:xfrm>
          <a:prstGeom prst="ellipse">
            <a:avLst/>
          </a:prstGeom>
          <a: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 name="Text Placeholder 4">
            <a:extLst>
              <a:ext uri="{FF2B5EF4-FFF2-40B4-BE49-F238E27FC236}">
                <a16:creationId xmlns:a16="http://schemas.microsoft.com/office/drawing/2014/main" id="{04078C73-BD09-A1CA-E1EB-540579ECA45C}"/>
              </a:ext>
            </a:extLst>
          </p:cNvPr>
          <p:cNvSpPr>
            <a:spLocks noGrp="1"/>
          </p:cNvSpPr>
          <p:nvPr>
            <p:ph type="body" sz="quarter" idx="32" hasCustomPrompt="1"/>
          </p:nvPr>
        </p:nvSpPr>
        <p:spPr>
          <a:xfrm>
            <a:off x="248730" y="909300"/>
            <a:ext cx="11712160" cy="33916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
        <p:nvSpPr>
          <p:cNvPr id="5" name="Text Placeholder 3">
            <a:extLst>
              <a:ext uri="{FF2B5EF4-FFF2-40B4-BE49-F238E27FC236}">
                <a16:creationId xmlns:a16="http://schemas.microsoft.com/office/drawing/2014/main" id="{AE827776-23BD-3D93-2CE0-1B318AF1A0F2}"/>
              </a:ext>
            </a:extLst>
          </p:cNvPr>
          <p:cNvSpPr>
            <a:spLocks noGrp="1"/>
          </p:cNvSpPr>
          <p:nvPr>
            <p:ph type="body" sz="quarter" idx="33" hasCustomPrompt="1"/>
          </p:nvPr>
        </p:nvSpPr>
        <p:spPr>
          <a:xfrm>
            <a:off x="249394" y="266923"/>
            <a:ext cx="11711495" cy="57867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6" name="Text Placeholder 3">
            <a:extLst>
              <a:ext uri="{FF2B5EF4-FFF2-40B4-BE49-F238E27FC236}">
                <a16:creationId xmlns:a16="http://schemas.microsoft.com/office/drawing/2014/main" id="{89541BB1-4050-77EE-59F4-B473F2B21E24}"/>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10" name="Text Placeholder 66">
            <a:extLst>
              <a:ext uri="{FF2B5EF4-FFF2-40B4-BE49-F238E27FC236}">
                <a16:creationId xmlns:a16="http://schemas.microsoft.com/office/drawing/2014/main" id="{7FE46A39-6D38-4052-C63E-A9334B0C78A0}"/>
              </a:ext>
            </a:extLst>
          </p:cNvPr>
          <p:cNvSpPr>
            <a:spLocks noGrp="1"/>
          </p:cNvSpPr>
          <p:nvPr>
            <p:ph type="body" sz="quarter" idx="36" hasCustomPrompt="1"/>
          </p:nvPr>
        </p:nvSpPr>
        <p:spPr>
          <a:xfrm>
            <a:off x="4411656"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
        <p:nvSpPr>
          <p:cNvPr id="11" name="Text Placeholder 66">
            <a:extLst>
              <a:ext uri="{FF2B5EF4-FFF2-40B4-BE49-F238E27FC236}">
                <a16:creationId xmlns:a16="http://schemas.microsoft.com/office/drawing/2014/main" id="{7002FC0F-2896-FD33-058D-2ECE8A960D44}"/>
              </a:ext>
            </a:extLst>
          </p:cNvPr>
          <p:cNvSpPr>
            <a:spLocks noGrp="1"/>
          </p:cNvSpPr>
          <p:nvPr>
            <p:ph type="body" sz="quarter" idx="37" hasCustomPrompt="1"/>
          </p:nvPr>
        </p:nvSpPr>
        <p:spPr>
          <a:xfrm>
            <a:off x="6317773"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
        <p:nvSpPr>
          <p:cNvPr id="12" name="Text Placeholder 66">
            <a:extLst>
              <a:ext uri="{FF2B5EF4-FFF2-40B4-BE49-F238E27FC236}">
                <a16:creationId xmlns:a16="http://schemas.microsoft.com/office/drawing/2014/main" id="{4759FA62-1968-AC3A-7C65-1A0DF2434059}"/>
              </a:ext>
            </a:extLst>
          </p:cNvPr>
          <p:cNvSpPr>
            <a:spLocks noGrp="1"/>
          </p:cNvSpPr>
          <p:nvPr>
            <p:ph type="body" sz="quarter" idx="38" hasCustomPrompt="1"/>
          </p:nvPr>
        </p:nvSpPr>
        <p:spPr>
          <a:xfrm>
            <a:off x="8221932"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
        <p:nvSpPr>
          <p:cNvPr id="13" name="Text Placeholder 66">
            <a:extLst>
              <a:ext uri="{FF2B5EF4-FFF2-40B4-BE49-F238E27FC236}">
                <a16:creationId xmlns:a16="http://schemas.microsoft.com/office/drawing/2014/main" id="{D499A4FB-0B5D-8059-B8FC-B7592C6BFFEB}"/>
              </a:ext>
            </a:extLst>
          </p:cNvPr>
          <p:cNvSpPr>
            <a:spLocks noGrp="1"/>
          </p:cNvSpPr>
          <p:nvPr>
            <p:ph type="body" sz="quarter" idx="39" hasCustomPrompt="1"/>
          </p:nvPr>
        </p:nvSpPr>
        <p:spPr>
          <a:xfrm>
            <a:off x="10126089" y="3187419"/>
            <a:ext cx="1472650" cy="914400"/>
          </a:xfrm>
        </p:spPr>
        <p:txBody>
          <a:bodyPr anchor="ctr" anchorCtr="0">
            <a:normAutofit/>
          </a:bodyPr>
          <a:lstStyle>
            <a:lvl1pPr marL="0" indent="0" algn="ctr">
              <a:buNone/>
              <a:defRPr sz="4400" b="0" i="0">
                <a:solidFill>
                  <a:schemeClr val="bg1"/>
                </a:solidFill>
                <a:latin typeface="Times" pitchFamily="2" charset="0"/>
              </a:defRPr>
            </a:lvl1pPr>
          </a:lstStyle>
          <a:p>
            <a:pPr lvl="0"/>
            <a:r>
              <a:rPr lang="en-US"/>
              <a:t>#</a:t>
            </a:r>
          </a:p>
        </p:txBody>
      </p:sp>
    </p:spTree>
    <p:extLst>
      <p:ext uri="{BB962C8B-B14F-4D97-AF65-F5344CB8AC3E}">
        <p14:creationId xmlns:p14="http://schemas.microsoft.com/office/powerpoint/2010/main" val="3301370979"/>
      </p:ext>
    </p:extLst>
  </p:cSld>
  <p:clrMapOvr>
    <a:masterClrMapping/>
  </p:clrMapOvr>
  <p:extLst>
    <p:ext uri="{DCECCB84-F9BA-43D5-87BE-67443E8EF086}">
      <p15:sldGuideLst xmlns:p15="http://schemas.microsoft.com/office/powerpoint/2012/main">
        <p15:guide id="1" orient="horz" pos="720">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Subtitle, 6 Icons Flowchart, White">
    <p:spTree>
      <p:nvGrpSpPr>
        <p:cNvPr id="1" name=""/>
        <p:cNvGrpSpPr/>
        <p:nvPr/>
      </p:nvGrpSpPr>
      <p:grpSpPr>
        <a:xfrm>
          <a:off x="0" y="0"/>
          <a:ext cx="0" cy="0"/>
          <a:chOff x="0" y="0"/>
          <a:chExt cx="0" cy="0"/>
        </a:xfrm>
      </p:grpSpPr>
      <p:sp>
        <p:nvSpPr>
          <p:cNvPr id="78" name="Freeform: Shape 77">
            <a:extLst>
              <a:ext uri="{FF2B5EF4-FFF2-40B4-BE49-F238E27FC236}">
                <a16:creationId xmlns:a16="http://schemas.microsoft.com/office/drawing/2014/main" id="{48537DA0-24A9-4B29-A57C-1ED7FF23F17A}"/>
              </a:ext>
            </a:extLst>
          </p:cNvPr>
          <p:cNvSpPr/>
          <p:nvPr/>
        </p:nvSpPr>
        <p:spPr>
          <a:xfrm>
            <a:off x="6127940"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rPr>
              <a:t>Program Courses Delivered</a:t>
            </a:r>
          </a:p>
        </p:txBody>
      </p:sp>
      <p:sp>
        <p:nvSpPr>
          <p:cNvPr id="79" name="Freeform: Shape 78">
            <a:extLst>
              <a:ext uri="{FF2B5EF4-FFF2-40B4-BE49-F238E27FC236}">
                <a16:creationId xmlns:a16="http://schemas.microsoft.com/office/drawing/2014/main" id="{D64E1BE6-9CE4-4F4F-A64F-F146759FB6EE}"/>
              </a:ext>
            </a:extLst>
          </p:cNvPr>
          <p:cNvSpPr/>
          <p:nvPr/>
        </p:nvSpPr>
        <p:spPr>
          <a:xfrm>
            <a:off x="8032099"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rPr>
              <a:t>Course Evaluations Received</a:t>
            </a:r>
          </a:p>
        </p:txBody>
      </p:sp>
      <p:sp>
        <p:nvSpPr>
          <p:cNvPr id="80" name="Freeform: Shape 79">
            <a:extLst>
              <a:ext uri="{FF2B5EF4-FFF2-40B4-BE49-F238E27FC236}">
                <a16:creationId xmlns:a16="http://schemas.microsoft.com/office/drawing/2014/main" id="{E6F5A055-D4BC-4BA4-BE53-0937D0096004}"/>
              </a:ext>
            </a:extLst>
          </p:cNvPr>
          <p:cNvSpPr/>
          <p:nvPr/>
        </p:nvSpPr>
        <p:spPr>
          <a:xfrm>
            <a:off x="9936256" y="1441587"/>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lvl="0" algn="ctr" defTabSz="1955800">
              <a:lnSpc>
                <a:spcPct val="90000"/>
              </a:lnSpc>
              <a:spcBef>
                <a:spcPct val="0"/>
              </a:spcBef>
              <a:spcAft>
                <a:spcPct val="35000"/>
              </a:spcAft>
            </a:pPr>
            <a:r>
              <a:rPr lang="en-US" sz="1800" b="1" i="0">
                <a:solidFill>
                  <a:schemeClr val="accent1"/>
                </a:solidFill>
                <a:latin typeface="Times" pitchFamily="2" charset="0"/>
                <a:cs typeface="Times New Roman" panose="02020603050405020304" pitchFamily="18" charset="0"/>
              </a:rPr>
              <a:t>Cities Across MA</a:t>
            </a:r>
            <a:endPar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endParaRPr>
          </a:p>
        </p:txBody>
      </p:sp>
      <p:sp>
        <p:nvSpPr>
          <p:cNvPr id="102" name="Freeform: Shape 101">
            <a:extLst>
              <a:ext uri="{FF2B5EF4-FFF2-40B4-BE49-F238E27FC236}">
                <a16:creationId xmlns:a16="http://schemas.microsoft.com/office/drawing/2014/main" id="{425AC46A-A35A-414B-BBAB-F6DE1D642CB6}"/>
              </a:ext>
            </a:extLst>
          </p:cNvPr>
          <p:cNvSpPr/>
          <p:nvPr/>
        </p:nvSpPr>
        <p:spPr>
          <a:xfrm>
            <a:off x="2311790"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rPr>
              <a:t>Orientation Seminars</a:t>
            </a:r>
          </a:p>
        </p:txBody>
      </p:sp>
      <p:sp>
        <p:nvSpPr>
          <p:cNvPr id="103" name="Freeform: Shape 102">
            <a:extLst>
              <a:ext uri="{FF2B5EF4-FFF2-40B4-BE49-F238E27FC236}">
                <a16:creationId xmlns:a16="http://schemas.microsoft.com/office/drawing/2014/main" id="{21614A2C-25C9-4ED2-9FE4-25234AD77C6F}"/>
              </a:ext>
            </a:extLst>
          </p:cNvPr>
          <p:cNvSpPr/>
          <p:nvPr/>
        </p:nvSpPr>
        <p:spPr>
          <a:xfrm>
            <a:off x="4219865"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rPr>
              <a:t>Program Vendors</a:t>
            </a:r>
          </a:p>
        </p:txBody>
      </p:sp>
      <p:sp>
        <p:nvSpPr>
          <p:cNvPr id="104" name="Freeform: Shape 103">
            <a:extLst>
              <a:ext uri="{FF2B5EF4-FFF2-40B4-BE49-F238E27FC236}">
                <a16:creationId xmlns:a16="http://schemas.microsoft.com/office/drawing/2014/main" id="{00922820-017B-41FA-A716-20979D797B1F}"/>
              </a:ext>
            </a:extLst>
          </p:cNvPr>
          <p:cNvSpPr/>
          <p:nvPr/>
        </p:nvSpPr>
        <p:spPr>
          <a:xfrm>
            <a:off x="403715" y="1441587"/>
            <a:ext cx="1856232"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19050">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926080" rIns="312928" bIns="1280617"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Times" pitchFamily="2" charset="0"/>
                <a:ea typeface="+mn-ea"/>
                <a:cs typeface="Times New Roman" panose="02020603050405020304" pitchFamily="18" charset="0"/>
              </a:rPr>
              <a:t>Accepted Participants</a:t>
            </a:r>
          </a:p>
        </p:txBody>
      </p:sp>
      <p:sp>
        <p:nvSpPr>
          <p:cNvPr id="114" name="Rectangle 113">
            <a:extLst>
              <a:ext uri="{FF2B5EF4-FFF2-40B4-BE49-F238E27FC236}">
                <a16:creationId xmlns:a16="http://schemas.microsoft.com/office/drawing/2014/main" id="{3C841AE9-C18B-4877-87A2-2C14FAC00471}"/>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114">
            <a:extLst>
              <a:ext uri="{FF2B5EF4-FFF2-40B4-BE49-F238E27FC236}">
                <a16:creationId xmlns:a16="http://schemas.microsoft.com/office/drawing/2014/main" id="{477EB819-8AC4-4CD0-9211-DE44C9218006}"/>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120" name="Oval 119" descr="Group success">
            <a:extLst>
              <a:ext uri="{FF2B5EF4-FFF2-40B4-BE49-F238E27FC236}">
                <a16:creationId xmlns:a16="http://schemas.microsoft.com/office/drawing/2014/main" id="{E9BE01EC-A492-4B59-B342-B3813B6CD585}"/>
              </a:ext>
            </a:extLst>
          </p:cNvPr>
          <p:cNvSpPr/>
          <p:nvPr/>
        </p:nvSpPr>
        <p:spPr>
          <a:xfrm>
            <a:off x="629404" y="1648717"/>
            <a:ext cx="1324869" cy="1331572"/>
          </a:xfrm>
          <a:prstGeom prst="ellipse">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1" name="Oval 120" descr="Questions">
            <a:extLst>
              <a:ext uri="{FF2B5EF4-FFF2-40B4-BE49-F238E27FC236}">
                <a16:creationId xmlns:a16="http://schemas.microsoft.com/office/drawing/2014/main" id="{FF568E6F-B61D-47CB-B13B-443B2A5FD2EC}"/>
              </a:ext>
            </a:extLst>
          </p:cNvPr>
          <p:cNvSpPr/>
          <p:nvPr/>
        </p:nvSpPr>
        <p:spPr>
          <a:xfrm>
            <a:off x="2581360" y="1648717"/>
            <a:ext cx="1317092" cy="1331572"/>
          </a:xfrm>
          <a:prstGeom prst="ellipse">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2" name="Oval 121" descr="Handshake">
            <a:extLst>
              <a:ext uri="{FF2B5EF4-FFF2-40B4-BE49-F238E27FC236}">
                <a16:creationId xmlns:a16="http://schemas.microsoft.com/office/drawing/2014/main" id="{9317BB29-4E26-4D21-AAB3-BBF4DD8BF155}"/>
              </a:ext>
            </a:extLst>
          </p:cNvPr>
          <p:cNvSpPr/>
          <p:nvPr/>
        </p:nvSpPr>
        <p:spPr>
          <a:xfrm>
            <a:off x="4489435" y="1648717"/>
            <a:ext cx="1317092" cy="1331572"/>
          </a:xfrm>
          <a:prstGeom prst="ellipse">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3" name="Oval 122" descr="Classroom">
            <a:extLst>
              <a:ext uri="{FF2B5EF4-FFF2-40B4-BE49-F238E27FC236}">
                <a16:creationId xmlns:a16="http://schemas.microsoft.com/office/drawing/2014/main" id="{2501FA36-68D8-478E-84F4-FBE3C3D72D70}"/>
              </a:ext>
            </a:extLst>
          </p:cNvPr>
          <p:cNvSpPr/>
          <p:nvPr/>
        </p:nvSpPr>
        <p:spPr>
          <a:xfrm>
            <a:off x="6393938" y="1648717"/>
            <a:ext cx="1320319" cy="1331572"/>
          </a:xfrm>
          <a:prstGeom prst="ellipse">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4" name="Oval 123" descr="Checklist RTL">
            <a:extLst>
              <a:ext uri="{FF2B5EF4-FFF2-40B4-BE49-F238E27FC236}">
                <a16:creationId xmlns:a16="http://schemas.microsoft.com/office/drawing/2014/main" id="{016F7199-116E-4266-80A9-D51EA1A3F4B8}"/>
              </a:ext>
            </a:extLst>
          </p:cNvPr>
          <p:cNvSpPr/>
          <p:nvPr/>
        </p:nvSpPr>
        <p:spPr>
          <a:xfrm>
            <a:off x="8298097" y="1648717"/>
            <a:ext cx="1320319" cy="1331572"/>
          </a:xfrm>
          <a:prstGeom prst="ellipse">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5" name="Oval 124" descr="Map with pin">
            <a:extLst>
              <a:ext uri="{FF2B5EF4-FFF2-40B4-BE49-F238E27FC236}">
                <a16:creationId xmlns:a16="http://schemas.microsoft.com/office/drawing/2014/main" id="{35D797CC-3FAA-409D-B674-AB0FA0B5A1FC}"/>
              </a:ext>
            </a:extLst>
          </p:cNvPr>
          <p:cNvSpPr/>
          <p:nvPr/>
        </p:nvSpPr>
        <p:spPr>
          <a:xfrm>
            <a:off x="10202254" y="1676732"/>
            <a:ext cx="1320319" cy="1331572"/>
          </a:xfrm>
          <a:prstGeom prst="ellipse">
            <a:avLst/>
          </a:prstGeom>
          <a: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a:solidFill>
              <a:schemeClr val="accent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 name="Text Placeholder 4">
            <a:extLst>
              <a:ext uri="{FF2B5EF4-FFF2-40B4-BE49-F238E27FC236}">
                <a16:creationId xmlns:a16="http://schemas.microsoft.com/office/drawing/2014/main" id="{7344D444-AC14-354F-133D-B8D767C862F5}"/>
              </a:ext>
            </a:extLst>
          </p:cNvPr>
          <p:cNvSpPr>
            <a:spLocks noGrp="1"/>
          </p:cNvSpPr>
          <p:nvPr>
            <p:ph type="body" sz="quarter" idx="32" hasCustomPrompt="1"/>
          </p:nvPr>
        </p:nvSpPr>
        <p:spPr>
          <a:xfrm>
            <a:off x="248730" y="909300"/>
            <a:ext cx="11712160" cy="339166"/>
          </a:xfrm>
        </p:spPr>
        <p:txBody>
          <a:bodyPr>
            <a:normAutofit/>
          </a:bodyPr>
          <a:lstStyle>
            <a:lvl1pPr marL="0" indent="0">
              <a:lnSpc>
                <a:spcPct val="100000"/>
              </a:lnSpc>
              <a:buNone/>
              <a:defRPr sz="1800" b="1">
                <a:solidFill>
                  <a:schemeClr val="accent3"/>
                </a:solidFill>
                <a:latin typeface="Raleway Medium" panose="020B0603030101060003"/>
              </a:defRPr>
            </a:lvl1pPr>
          </a:lstStyle>
          <a:p>
            <a:pPr lvl="0"/>
            <a:r>
              <a:rPr lang="en-US"/>
              <a:t>Click to Add Subtitle (</a:t>
            </a:r>
            <a:r>
              <a:rPr lang="en-US" err="1"/>
              <a:t>Raleway</a:t>
            </a:r>
            <a:r>
              <a:rPr lang="en-US"/>
              <a:t> Medium 18pt. Bold)</a:t>
            </a:r>
          </a:p>
        </p:txBody>
      </p:sp>
      <p:sp>
        <p:nvSpPr>
          <p:cNvPr id="3" name="Text Placeholder 3">
            <a:extLst>
              <a:ext uri="{FF2B5EF4-FFF2-40B4-BE49-F238E27FC236}">
                <a16:creationId xmlns:a16="http://schemas.microsoft.com/office/drawing/2014/main" id="{1A3E173F-5417-38AC-533F-12783D40B9DA}"/>
              </a:ext>
            </a:extLst>
          </p:cNvPr>
          <p:cNvSpPr>
            <a:spLocks noGrp="1"/>
          </p:cNvSpPr>
          <p:nvPr>
            <p:ph type="body" sz="quarter" idx="33" hasCustomPrompt="1"/>
          </p:nvPr>
        </p:nvSpPr>
        <p:spPr>
          <a:xfrm>
            <a:off x="249394" y="266923"/>
            <a:ext cx="11711495" cy="57867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4" name="Text Placeholder 3">
            <a:extLst>
              <a:ext uri="{FF2B5EF4-FFF2-40B4-BE49-F238E27FC236}">
                <a16:creationId xmlns:a16="http://schemas.microsoft.com/office/drawing/2014/main" id="{FB23E195-0FC2-69E4-54A1-30311617F0E2}"/>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7" name="Arrow: Left-Right 64">
            <a:extLst>
              <a:ext uri="{FF2B5EF4-FFF2-40B4-BE49-F238E27FC236}">
                <a16:creationId xmlns:a16="http://schemas.microsoft.com/office/drawing/2014/main" id="{06B9FD8B-B813-3C2E-419A-D59C2BBEFAA5}"/>
              </a:ext>
            </a:extLst>
          </p:cNvPr>
          <p:cNvSpPr/>
          <p:nvPr/>
        </p:nvSpPr>
        <p:spPr>
          <a:xfrm>
            <a:off x="447258" y="5055347"/>
            <a:ext cx="11297484" cy="725766"/>
          </a:xfrm>
          <a:prstGeom prst="leftRightArrow">
            <a:avLst/>
          </a:prstGeom>
          <a:solidFill>
            <a:schemeClr val="accent1"/>
          </a:solidFill>
          <a:ln>
            <a:noFill/>
            <a:prstDash val="solid"/>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lang="en-US" sz="1800" b="1" i="0" u="none" strike="noStrike" kern="1200" cap="none" spc="0" normalizeH="0" baseline="0" noProof="0">
                <a:ln>
                  <a:noFill/>
                </a:ln>
                <a:solidFill>
                  <a:schemeClr val="bg1"/>
                </a:solidFill>
                <a:effectLst/>
                <a:uLnTx/>
                <a:uFillTx/>
                <a:latin typeface="Times" pitchFamily="2" charset="0"/>
                <a:ea typeface="+mn-ea"/>
                <a:cs typeface="Times New Roman" panose="02020603050405020304" pitchFamily="18" charset="0"/>
              </a:rPr>
              <a:t>June 				September                   October 				April</a:t>
            </a:r>
          </a:p>
        </p:txBody>
      </p:sp>
      <p:cxnSp>
        <p:nvCxnSpPr>
          <p:cNvPr id="8" name="Straight Connector 7">
            <a:extLst>
              <a:ext uri="{FF2B5EF4-FFF2-40B4-BE49-F238E27FC236}">
                <a16:creationId xmlns:a16="http://schemas.microsoft.com/office/drawing/2014/main" id="{59611CE4-6C36-C833-EE86-C0E1522DB38C}"/>
              </a:ext>
            </a:extLst>
          </p:cNvPr>
          <p:cNvCxnSpPr>
            <a:cxnSpLocks/>
          </p:cNvCxnSpPr>
          <p:nvPr/>
        </p:nvCxnSpPr>
        <p:spPr>
          <a:xfrm>
            <a:off x="1610039" y="5428437"/>
            <a:ext cx="268964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EDD76AF-B3D2-DFE7-090F-99D9454F2C21}"/>
              </a:ext>
            </a:extLst>
          </p:cNvPr>
          <p:cNvCxnSpPr>
            <a:cxnSpLocks/>
          </p:cNvCxnSpPr>
          <p:nvPr/>
        </p:nvCxnSpPr>
        <p:spPr>
          <a:xfrm>
            <a:off x="7384648" y="5428437"/>
            <a:ext cx="33219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66">
            <a:extLst>
              <a:ext uri="{FF2B5EF4-FFF2-40B4-BE49-F238E27FC236}">
                <a16:creationId xmlns:a16="http://schemas.microsoft.com/office/drawing/2014/main" id="{A78F4F49-C126-14E3-E1F4-6499A2AE525D}"/>
              </a:ext>
            </a:extLst>
          </p:cNvPr>
          <p:cNvSpPr>
            <a:spLocks noGrp="1"/>
          </p:cNvSpPr>
          <p:nvPr>
            <p:ph type="body" sz="quarter" idx="35" hasCustomPrompt="1"/>
          </p:nvPr>
        </p:nvSpPr>
        <p:spPr>
          <a:xfrm>
            <a:off x="595506"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
        <p:nvSpPr>
          <p:cNvPr id="11" name="Text Placeholder 66">
            <a:extLst>
              <a:ext uri="{FF2B5EF4-FFF2-40B4-BE49-F238E27FC236}">
                <a16:creationId xmlns:a16="http://schemas.microsoft.com/office/drawing/2014/main" id="{09723DCC-AC2A-86C4-F2FE-E4DC0DDD6012}"/>
              </a:ext>
            </a:extLst>
          </p:cNvPr>
          <p:cNvSpPr>
            <a:spLocks noGrp="1"/>
          </p:cNvSpPr>
          <p:nvPr>
            <p:ph type="body" sz="quarter" idx="27" hasCustomPrompt="1"/>
          </p:nvPr>
        </p:nvSpPr>
        <p:spPr>
          <a:xfrm>
            <a:off x="2503581"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
        <p:nvSpPr>
          <p:cNvPr id="12" name="Text Placeholder 66">
            <a:extLst>
              <a:ext uri="{FF2B5EF4-FFF2-40B4-BE49-F238E27FC236}">
                <a16:creationId xmlns:a16="http://schemas.microsoft.com/office/drawing/2014/main" id="{553644EF-35E1-60B4-F2CF-18A301879076}"/>
              </a:ext>
            </a:extLst>
          </p:cNvPr>
          <p:cNvSpPr>
            <a:spLocks noGrp="1"/>
          </p:cNvSpPr>
          <p:nvPr>
            <p:ph type="body" sz="quarter" idx="36" hasCustomPrompt="1"/>
          </p:nvPr>
        </p:nvSpPr>
        <p:spPr>
          <a:xfrm>
            <a:off x="4411656"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
        <p:nvSpPr>
          <p:cNvPr id="13" name="Text Placeholder 66">
            <a:extLst>
              <a:ext uri="{FF2B5EF4-FFF2-40B4-BE49-F238E27FC236}">
                <a16:creationId xmlns:a16="http://schemas.microsoft.com/office/drawing/2014/main" id="{EDBE62CE-5327-63BC-E5DE-D25132A44128}"/>
              </a:ext>
            </a:extLst>
          </p:cNvPr>
          <p:cNvSpPr>
            <a:spLocks noGrp="1"/>
          </p:cNvSpPr>
          <p:nvPr>
            <p:ph type="body" sz="quarter" idx="37" hasCustomPrompt="1"/>
          </p:nvPr>
        </p:nvSpPr>
        <p:spPr>
          <a:xfrm>
            <a:off x="6317773"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
        <p:nvSpPr>
          <p:cNvPr id="14" name="Text Placeholder 66">
            <a:extLst>
              <a:ext uri="{FF2B5EF4-FFF2-40B4-BE49-F238E27FC236}">
                <a16:creationId xmlns:a16="http://schemas.microsoft.com/office/drawing/2014/main" id="{84D4B796-0AAD-EE6A-152C-13310158A288}"/>
              </a:ext>
            </a:extLst>
          </p:cNvPr>
          <p:cNvSpPr>
            <a:spLocks noGrp="1"/>
          </p:cNvSpPr>
          <p:nvPr>
            <p:ph type="body" sz="quarter" idx="38" hasCustomPrompt="1"/>
          </p:nvPr>
        </p:nvSpPr>
        <p:spPr>
          <a:xfrm>
            <a:off x="8221932"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
        <p:nvSpPr>
          <p:cNvPr id="15" name="Text Placeholder 66">
            <a:extLst>
              <a:ext uri="{FF2B5EF4-FFF2-40B4-BE49-F238E27FC236}">
                <a16:creationId xmlns:a16="http://schemas.microsoft.com/office/drawing/2014/main" id="{08A89AA0-726F-5331-1DB9-73054CAE978A}"/>
              </a:ext>
            </a:extLst>
          </p:cNvPr>
          <p:cNvSpPr>
            <a:spLocks noGrp="1"/>
          </p:cNvSpPr>
          <p:nvPr>
            <p:ph type="body" sz="quarter" idx="39" hasCustomPrompt="1"/>
          </p:nvPr>
        </p:nvSpPr>
        <p:spPr>
          <a:xfrm>
            <a:off x="10126089" y="3187419"/>
            <a:ext cx="1472650" cy="914400"/>
          </a:xfrm>
        </p:spPr>
        <p:txBody>
          <a:bodyPr anchor="ctr" anchorCtr="0">
            <a:normAutofit/>
          </a:bodyPr>
          <a:lstStyle>
            <a:lvl1pPr marL="0" indent="0" algn="ctr">
              <a:buNone/>
              <a:defRPr sz="4400" b="0" i="0">
                <a:solidFill>
                  <a:schemeClr val="accent1"/>
                </a:solidFill>
                <a:latin typeface="Times" pitchFamily="2" charset="0"/>
              </a:defRPr>
            </a:lvl1pPr>
          </a:lstStyle>
          <a:p>
            <a:pPr lvl="0"/>
            <a:r>
              <a:rPr lang="en-US"/>
              <a:t>#</a:t>
            </a:r>
          </a:p>
        </p:txBody>
      </p:sp>
    </p:spTree>
    <p:extLst>
      <p:ext uri="{BB962C8B-B14F-4D97-AF65-F5344CB8AC3E}">
        <p14:creationId xmlns:p14="http://schemas.microsoft.com/office/powerpoint/2010/main" val="2521227074"/>
      </p:ext>
    </p:extLst>
  </p:cSld>
  <p:clrMapOvr>
    <a:masterClrMapping/>
  </p:clrMapOvr>
  <p:extLst>
    <p:ext uri="{DCECCB84-F9BA-43D5-87BE-67443E8EF086}">
      <p15:sldGuideLst xmlns:p15="http://schemas.microsoft.com/office/powerpoint/2012/main">
        <p15:guide id="1" orient="horz" pos="720">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Bullets and 4 Icons,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8" name="Freeform: Shape 47">
            <a:extLst>
              <a:ext uri="{FF2B5EF4-FFF2-40B4-BE49-F238E27FC236}">
                <a16:creationId xmlns:a16="http://schemas.microsoft.com/office/drawing/2014/main" id="{E1DE898D-1C1E-46DF-ABE8-33207D7F8091}"/>
              </a:ext>
            </a:extLst>
          </p:cNvPr>
          <p:cNvSpPr/>
          <p:nvPr/>
        </p:nvSpPr>
        <p:spPr>
          <a:xfrm>
            <a:off x="6127940"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1" name="Freeform: Shape 50">
            <a:extLst>
              <a:ext uri="{FF2B5EF4-FFF2-40B4-BE49-F238E27FC236}">
                <a16:creationId xmlns:a16="http://schemas.microsoft.com/office/drawing/2014/main" id="{710B5E94-3BB2-4CFA-B0DA-278A8FF3C63D}"/>
              </a:ext>
            </a:extLst>
          </p:cNvPr>
          <p:cNvSpPr/>
          <p:nvPr/>
        </p:nvSpPr>
        <p:spPr>
          <a:xfrm>
            <a:off x="80320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4" name="Freeform: Shape 53">
            <a:extLst>
              <a:ext uri="{FF2B5EF4-FFF2-40B4-BE49-F238E27FC236}">
                <a16:creationId xmlns:a16="http://schemas.microsoft.com/office/drawing/2014/main" id="{F1181626-A91A-4880-B420-1090BE16A75C}"/>
              </a:ext>
            </a:extLst>
          </p:cNvPr>
          <p:cNvSpPr/>
          <p:nvPr/>
        </p:nvSpPr>
        <p:spPr>
          <a:xfrm>
            <a:off x="9936256"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617" numCol="1" spcCol="1270" anchor="t" anchorCtr="1">
            <a:noAutofit/>
          </a:bodyPr>
          <a:lstStyle/>
          <a:p>
            <a:pPr lvl="0" algn="ctr" defTabSz="1955800">
              <a:lnSpc>
                <a:spcPct val="90000"/>
              </a:lnSpc>
              <a:spcBef>
                <a:spcPct val="0"/>
              </a:spcBef>
              <a:spcAft>
                <a:spcPct val="35000"/>
              </a:spcAft>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4" name="Picture Placeholder 3">
            <a:extLst>
              <a:ext uri="{FF2B5EF4-FFF2-40B4-BE49-F238E27FC236}">
                <a16:creationId xmlns:a16="http://schemas.microsoft.com/office/drawing/2014/main" id="{6571FFAD-325C-476B-8AD2-A82BA26BAD3F}"/>
              </a:ext>
            </a:extLst>
          </p:cNvPr>
          <p:cNvSpPr>
            <a:spLocks noGrp="1"/>
          </p:cNvSpPr>
          <p:nvPr>
            <p:ph type="pic" sz="quarter" idx="32" hasCustomPrompt="1"/>
          </p:nvPr>
        </p:nvSpPr>
        <p:spPr>
          <a:xfrm>
            <a:off x="6450848"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34" name="Picture Placeholder 3">
            <a:extLst>
              <a:ext uri="{FF2B5EF4-FFF2-40B4-BE49-F238E27FC236}">
                <a16:creationId xmlns:a16="http://schemas.microsoft.com/office/drawing/2014/main" id="{07C3CB54-4F94-462D-AFB5-63B5F8B71D1F}"/>
              </a:ext>
            </a:extLst>
          </p:cNvPr>
          <p:cNvSpPr>
            <a:spLocks noGrp="1"/>
          </p:cNvSpPr>
          <p:nvPr>
            <p:ph type="pic" sz="quarter" idx="33" hasCustomPrompt="1"/>
          </p:nvPr>
        </p:nvSpPr>
        <p:spPr>
          <a:xfrm>
            <a:off x="8355007"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35" name="Picture Placeholder 3">
            <a:extLst>
              <a:ext uri="{FF2B5EF4-FFF2-40B4-BE49-F238E27FC236}">
                <a16:creationId xmlns:a16="http://schemas.microsoft.com/office/drawing/2014/main" id="{C5360C4D-F73B-4ECA-83C3-94B67B6CA17A}"/>
              </a:ext>
            </a:extLst>
          </p:cNvPr>
          <p:cNvSpPr>
            <a:spLocks noGrp="1"/>
          </p:cNvSpPr>
          <p:nvPr>
            <p:ph type="pic" sz="quarter" idx="34" hasCustomPrompt="1"/>
          </p:nvPr>
        </p:nvSpPr>
        <p:spPr>
          <a:xfrm>
            <a:off x="10259164"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21" name="Freeform: Shape 20">
            <a:extLst>
              <a:ext uri="{FF2B5EF4-FFF2-40B4-BE49-F238E27FC236}">
                <a16:creationId xmlns:a16="http://schemas.microsoft.com/office/drawing/2014/main" id="{1DEBC227-66D3-4F57-9859-9A3840374241}"/>
              </a:ext>
            </a:extLst>
          </p:cNvPr>
          <p:cNvSpPr/>
          <p:nvPr/>
        </p:nvSpPr>
        <p:spPr>
          <a:xfrm>
            <a:off x="42101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23" name="Picture Placeholder 3">
            <a:extLst>
              <a:ext uri="{FF2B5EF4-FFF2-40B4-BE49-F238E27FC236}">
                <a16:creationId xmlns:a16="http://schemas.microsoft.com/office/drawing/2014/main" id="{09F93F7B-97C9-4DD0-8948-193F231272F7}"/>
              </a:ext>
            </a:extLst>
          </p:cNvPr>
          <p:cNvSpPr>
            <a:spLocks noGrp="1"/>
          </p:cNvSpPr>
          <p:nvPr>
            <p:ph type="pic" sz="quarter" idx="36" hasCustomPrompt="1"/>
          </p:nvPr>
        </p:nvSpPr>
        <p:spPr>
          <a:xfrm>
            <a:off x="4533107"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65" name="Arrow: Left-Right 64">
            <a:extLst>
              <a:ext uri="{FF2B5EF4-FFF2-40B4-BE49-F238E27FC236}">
                <a16:creationId xmlns:a16="http://schemas.microsoft.com/office/drawing/2014/main" id="{718A066D-232F-4C93-A929-A83709043871}"/>
              </a:ext>
            </a:extLst>
          </p:cNvPr>
          <p:cNvSpPr/>
          <p:nvPr/>
        </p:nvSpPr>
        <p:spPr>
          <a:xfrm>
            <a:off x="4306341" y="4906155"/>
            <a:ext cx="7415759" cy="725766"/>
          </a:xfrm>
          <a:prstGeom prst="leftRightArrow">
            <a:avLst/>
          </a:prstGeom>
          <a:solidFill>
            <a:schemeClr val="accent5">
              <a:lumMod val="60000"/>
              <a:lumOff val="40000"/>
            </a:schemeClr>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Times New Roman" panose="02020603050405020304" pitchFamily="18" charset="0"/>
              <a:ea typeface="+mn-ea"/>
              <a:cs typeface="Times New Roman" panose="02020603050405020304" pitchFamily="18" charset="0"/>
            </a:endParaRPr>
          </a:p>
        </p:txBody>
      </p:sp>
      <p:sp>
        <p:nvSpPr>
          <p:cNvPr id="2" name="Text Placeholder 3">
            <a:extLst>
              <a:ext uri="{FF2B5EF4-FFF2-40B4-BE49-F238E27FC236}">
                <a16:creationId xmlns:a16="http://schemas.microsoft.com/office/drawing/2014/main" id="{C59BF46D-4EC0-845D-651D-2358A718508B}"/>
              </a:ext>
            </a:extLst>
          </p:cNvPr>
          <p:cNvSpPr>
            <a:spLocks noGrp="1"/>
          </p:cNvSpPr>
          <p:nvPr>
            <p:ph type="body" sz="quarter" idx="28" hasCustomPrompt="1"/>
          </p:nvPr>
        </p:nvSpPr>
        <p:spPr>
          <a:xfrm>
            <a:off x="248730" y="1423090"/>
            <a:ext cx="3734703" cy="4691960"/>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3" name="Text Placeholder 3">
            <a:extLst>
              <a:ext uri="{FF2B5EF4-FFF2-40B4-BE49-F238E27FC236}">
                <a16:creationId xmlns:a16="http://schemas.microsoft.com/office/drawing/2014/main" id="{9EA3897D-233E-D05A-411D-C54D3C5AFC2E}"/>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ABA9288A-6BDF-ACB9-E859-341454DD0EEE}"/>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6" name="Text Placeholder 66">
            <a:extLst>
              <a:ext uri="{FF2B5EF4-FFF2-40B4-BE49-F238E27FC236}">
                <a16:creationId xmlns:a16="http://schemas.microsoft.com/office/drawing/2014/main" id="{1C7C1AE9-F91E-2829-3E62-66866487E9B5}"/>
              </a:ext>
            </a:extLst>
          </p:cNvPr>
          <p:cNvSpPr>
            <a:spLocks noGrp="1"/>
          </p:cNvSpPr>
          <p:nvPr>
            <p:ph type="body" sz="quarter" idx="35" hasCustomPrompt="1"/>
          </p:nvPr>
        </p:nvSpPr>
        <p:spPr>
          <a:xfrm>
            <a:off x="4400032"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
        <p:nvSpPr>
          <p:cNvPr id="7" name="Text Placeholder 66">
            <a:extLst>
              <a:ext uri="{FF2B5EF4-FFF2-40B4-BE49-F238E27FC236}">
                <a16:creationId xmlns:a16="http://schemas.microsoft.com/office/drawing/2014/main" id="{917A0366-512D-7C25-12D0-704776C93967}"/>
              </a:ext>
            </a:extLst>
          </p:cNvPr>
          <p:cNvSpPr>
            <a:spLocks noGrp="1"/>
          </p:cNvSpPr>
          <p:nvPr>
            <p:ph type="body" sz="quarter" idx="37" hasCustomPrompt="1"/>
          </p:nvPr>
        </p:nvSpPr>
        <p:spPr>
          <a:xfrm>
            <a:off x="6317773"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
        <p:nvSpPr>
          <p:cNvPr id="8" name="Text Placeholder 66">
            <a:extLst>
              <a:ext uri="{FF2B5EF4-FFF2-40B4-BE49-F238E27FC236}">
                <a16:creationId xmlns:a16="http://schemas.microsoft.com/office/drawing/2014/main" id="{C78CD665-9093-C83E-75EF-F8B6B7E26402}"/>
              </a:ext>
            </a:extLst>
          </p:cNvPr>
          <p:cNvSpPr>
            <a:spLocks noGrp="1"/>
          </p:cNvSpPr>
          <p:nvPr>
            <p:ph type="body" sz="quarter" idx="38" hasCustomPrompt="1"/>
          </p:nvPr>
        </p:nvSpPr>
        <p:spPr>
          <a:xfrm>
            <a:off x="8221932"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
        <p:nvSpPr>
          <p:cNvPr id="9" name="Text Placeholder 66">
            <a:extLst>
              <a:ext uri="{FF2B5EF4-FFF2-40B4-BE49-F238E27FC236}">
                <a16:creationId xmlns:a16="http://schemas.microsoft.com/office/drawing/2014/main" id="{0A5709FA-E7A4-A619-3794-0BCEEF422E66}"/>
              </a:ext>
            </a:extLst>
          </p:cNvPr>
          <p:cNvSpPr>
            <a:spLocks noGrp="1"/>
          </p:cNvSpPr>
          <p:nvPr>
            <p:ph type="body" sz="quarter" idx="39" hasCustomPrompt="1"/>
          </p:nvPr>
        </p:nvSpPr>
        <p:spPr>
          <a:xfrm>
            <a:off x="10126089"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Tree>
    <p:extLst>
      <p:ext uri="{BB962C8B-B14F-4D97-AF65-F5344CB8AC3E}">
        <p14:creationId xmlns:p14="http://schemas.microsoft.com/office/powerpoint/2010/main" val="182711798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Bullets and 3 Icons,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8" name="Freeform: Shape 47">
            <a:extLst>
              <a:ext uri="{FF2B5EF4-FFF2-40B4-BE49-F238E27FC236}">
                <a16:creationId xmlns:a16="http://schemas.microsoft.com/office/drawing/2014/main" id="{E1DE898D-1C1E-46DF-ABE8-33207D7F8091}"/>
              </a:ext>
            </a:extLst>
          </p:cNvPr>
          <p:cNvSpPr/>
          <p:nvPr/>
        </p:nvSpPr>
        <p:spPr>
          <a:xfrm>
            <a:off x="6127940"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1" name="Freeform: Shape 50">
            <a:extLst>
              <a:ext uri="{FF2B5EF4-FFF2-40B4-BE49-F238E27FC236}">
                <a16:creationId xmlns:a16="http://schemas.microsoft.com/office/drawing/2014/main" id="{710B5E94-3BB2-4CFA-B0DA-278A8FF3C63D}"/>
              </a:ext>
            </a:extLst>
          </p:cNvPr>
          <p:cNvSpPr/>
          <p:nvPr/>
        </p:nvSpPr>
        <p:spPr>
          <a:xfrm>
            <a:off x="80320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4" name="Freeform: Shape 53">
            <a:extLst>
              <a:ext uri="{FF2B5EF4-FFF2-40B4-BE49-F238E27FC236}">
                <a16:creationId xmlns:a16="http://schemas.microsoft.com/office/drawing/2014/main" id="{F1181626-A91A-4880-B420-1090BE16A75C}"/>
              </a:ext>
            </a:extLst>
          </p:cNvPr>
          <p:cNvSpPr/>
          <p:nvPr/>
        </p:nvSpPr>
        <p:spPr>
          <a:xfrm>
            <a:off x="9936256"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617" numCol="1" spcCol="1270" anchor="t" anchorCtr="1">
            <a:noAutofit/>
          </a:bodyPr>
          <a:lstStyle/>
          <a:p>
            <a:pPr lvl="0" algn="ctr" defTabSz="1955800">
              <a:lnSpc>
                <a:spcPct val="90000"/>
              </a:lnSpc>
              <a:spcBef>
                <a:spcPct val="0"/>
              </a:spcBef>
              <a:spcAft>
                <a:spcPct val="35000"/>
              </a:spcAft>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4" name="Picture Placeholder 3">
            <a:extLst>
              <a:ext uri="{FF2B5EF4-FFF2-40B4-BE49-F238E27FC236}">
                <a16:creationId xmlns:a16="http://schemas.microsoft.com/office/drawing/2014/main" id="{6571FFAD-325C-476B-8AD2-A82BA26BAD3F}"/>
              </a:ext>
            </a:extLst>
          </p:cNvPr>
          <p:cNvSpPr>
            <a:spLocks noGrp="1"/>
          </p:cNvSpPr>
          <p:nvPr>
            <p:ph type="pic" sz="quarter" idx="32" hasCustomPrompt="1"/>
          </p:nvPr>
        </p:nvSpPr>
        <p:spPr>
          <a:xfrm>
            <a:off x="6450848"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34" name="Picture Placeholder 3">
            <a:extLst>
              <a:ext uri="{FF2B5EF4-FFF2-40B4-BE49-F238E27FC236}">
                <a16:creationId xmlns:a16="http://schemas.microsoft.com/office/drawing/2014/main" id="{07C3CB54-4F94-462D-AFB5-63B5F8B71D1F}"/>
              </a:ext>
            </a:extLst>
          </p:cNvPr>
          <p:cNvSpPr>
            <a:spLocks noGrp="1"/>
          </p:cNvSpPr>
          <p:nvPr>
            <p:ph type="pic" sz="quarter" idx="33" hasCustomPrompt="1"/>
          </p:nvPr>
        </p:nvSpPr>
        <p:spPr>
          <a:xfrm>
            <a:off x="8355007"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35" name="Picture Placeholder 3">
            <a:extLst>
              <a:ext uri="{FF2B5EF4-FFF2-40B4-BE49-F238E27FC236}">
                <a16:creationId xmlns:a16="http://schemas.microsoft.com/office/drawing/2014/main" id="{C5360C4D-F73B-4ECA-83C3-94B67B6CA17A}"/>
              </a:ext>
            </a:extLst>
          </p:cNvPr>
          <p:cNvSpPr>
            <a:spLocks noGrp="1"/>
          </p:cNvSpPr>
          <p:nvPr>
            <p:ph type="pic" sz="quarter" idx="34" hasCustomPrompt="1"/>
          </p:nvPr>
        </p:nvSpPr>
        <p:spPr>
          <a:xfrm>
            <a:off x="10259164" y="1673664"/>
            <a:ext cx="1206500" cy="1206500"/>
          </a:xfrm>
          <a:prstGeom prst="ellipse">
            <a:avLst/>
          </a:prstGeom>
          <a:solidFill>
            <a:schemeClr val="bg1"/>
          </a:solidFill>
        </p:spPr>
        <p:txBody>
          <a:bodyPr anchor="ctr" anchorCtr="0">
            <a:normAutofit/>
          </a:bodyPr>
          <a:lstStyle>
            <a:lvl1pPr marL="0" indent="0" algn="ctr">
              <a:buNone/>
              <a:defRPr sz="1400">
                <a:solidFill>
                  <a:schemeClr val="accent1"/>
                </a:solidFill>
              </a:defRPr>
            </a:lvl1pPr>
          </a:lstStyle>
          <a:p>
            <a:r>
              <a:rPr lang="en-US"/>
              <a:t>Click to Add Icon</a:t>
            </a:r>
          </a:p>
        </p:txBody>
      </p:sp>
      <p:sp>
        <p:nvSpPr>
          <p:cNvPr id="65" name="Arrow: Left-Right 64">
            <a:extLst>
              <a:ext uri="{FF2B5EF4-FFF2-40B4-BE49-F238E27FC236}">
                <a16:creationId xmlns:a16="http://schemas.microsoft.com/office/drawing/2014/main" id="{718A066D-232F-4C93-A929-A83709043871}"/>
              </a:ext>
            </a:extLst>
          </p:cNvPr>
          <p:cNvSpPr/>
          <p:nvPr/>
        </p:nvSpPr>
        <p:spPr>
          <a:xfrm>
            <a:off x="6204030" y="4906155"/>
            <a:ext cx="5494920" cy="725766"/>
          </a:xfrm>
          <a:prstGeom prst="leftRightArrow">
            <a:avLst/>
          </a:prstGeom>
          <a:solidFill>
            <a:schemeClr val="accent5">
              <a:lumMod val="60000"/>
              <a:lumOff val="40000"/>
            </a:schemeClr>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Times New Roman" panose="02020603050405020304" pitchFamily="18" charset="0"/>
              <a:ea typeface="+mn-ea"/>
              <a:cs typeface="Times New Roman" panose="02020603050405020304" pitchFamily="18" charset="0"/>
            </a:endParaRPr>
          </a:p>
        </p:txBody>
      </p:sp>
      <p:sp>
        <p:nvSpPr>
          <p:cNvPr id="2" name="Text Placeholder 3">
            <a:extLst>
              <a:ext uri="{FF2B5EF4-FFF2-40B4-BE49-F238E27FC236}">
                <a16:creationId xmlns:a16="http://schemas.microsoft.com/office/drawing/2014/main" id="{C59BF46D-4EC0-845D-651D-2358A718508B}"/>
              </a:ext>
            </a:extLst>
          </p:cNvPr>
          <p:cNvSpPr>
            <a:spLocks noGrp="1"/>
          </p:cNvSpPr>
          <p:nvPr>
            <p:ph type="body" sz="quarter" idx="28" hasCustomPrompt="1"/>
          </p:nvPr>
        </p:nvSpPr>
        <p:spPr>
          <a:xfrm>
            <a:off x="248730" y="1423090"/>
            <a:ext cx="5556302" cy="4691960"/>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3" name="Text Placeholder 3">
            <a:extLst>
              <a:ext uri="{FF2B5EF4-FFF2-40B4-BE49-F238E27FC236}">
                <a16:creationId xmlns:a16="http://schemas.microsoft.com/office/drawing/2014/main" id="{9EA3897D-233E-D05A-411D-C54D3C5AFC2E}"/>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
        <p:nvSpPr>
          <p:cNvPr id="5" name="Text Placeholder 3">
            <a:extLst>
              <a:ext uri="{FF2B5EF4-FFF2-40B4-BE49-F238E27FC236}">
                <a16:creationId xmlns:a16="http://schemas.microsoft.com/office/drawing/2014/main" id="{ABA9288A-6BDF-ACB9-E859-341454DD0EEE}"/>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
        <p:nvSpPr>
          <p:cNvPr id="7" name="Text Placeholder 66">
            <a:extLst>
              <a:ext uri="{FF2B5EF4-FFF2-40B4-BE49-F238E27FC236}">
                <a16:creationId xmlns:a16="http://schemas.microsoft.com/office/drawing/2014/main" id="{917A0366-512D-7C25-12D0-704776C93967}"/>
              </a:ext>
            </a:extLst>
          </p:cNvPr>
          <p:cNvSpPr>
            <a:spLocks noGrp="1"/>
          </p:cNvSpPr>
          <p:nvPr>
            <p:ph type="body" sz="quarter" idx="37" hasCustomPrompt="1"/>
          </p:nvPr>
        </p:nvSpPr>
        <p:spPr>
          <a:xfrm>
            <a:off x="6317773"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
        <p:nvSpPr>
          <p:cNvPr id="8" name="Text Placeholder 66">
            <a:extLst>
              <a:ext uri="{FF2B5EF4-FFF2-40B4-BE49-F238E27FC236}">
                <a16:creationId xmlns:a16="http://schemas.microsoft.com/office/drawing/2014/main" id="{C78CD665-9093-C83E-75EF-F8B6B7E26402}"/>
              </a:ext>
            </a:extLst>
          </p:cNvPr>
          <p:cNvSpPr>
            <a:spLocks noGrp="1"/>
          </p:cNvSpPr>
          <p:nvPr>
            <p:ph type="body" sz="quarter" idx="38" hasCustomPrompt="1"/>
          </p:nvPr>
        </p:nvSpPr>
        <p:spPr>
          <a:xfrm>
            <a:off x="8221932"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
        <p:nvSpPr>
          <p:cNvPr id="9" name="Text Placeholder 66">
            <a:extLst>
              <a:ext uri="{FF2B5EF4-FFF2-40B4-BE49-F238E27FC236}">
                <a16:creationId xmlns:a16="http://schemas.microsoft.com/office/drawing/2014/main" id="{0A5709FA-E7A4-A619-3794-0BCEEF422E66}"/>
              </a:ext>
            </a:extLst>
          </p:cNvPr>
          <p:cNvSpPr>
            <a:spLocks noGrp="1"/>
          </p:cNvSpPr>
          <p:nvPr>
            <p:ph type="body" sz="quarter" idx="39" hasCustomPrompt="1"/>
          </p:nvPr>
        </p:nvSpPr>
        <p:spPr>
          <a:xfrm>
            <a:off x="10126089" y="3429000"/>
            <a:ext cx="1472650" cy="914400"/>
          </a:xfrm>
        </p:spPr>
        <p:txBody>
          <a:bodyPr anchor="ctr" anchorCtr="0">
            <a:normAutofit/>
          </a:bodyPr>
          <a:lstStyle>
            <a:lvl1pPr marL="0" indent="0" algn="ctr">
              <a:buNone/>
              <a:defRPr sz="1800" b="0" i="0">
                <a:solidFill>
                  <a:schemeClr val="bg1"/>
                </a:solidFill>
                <a:latin typeface="Times" pitchFamily="2" charset="0"/>
              </a:defRPr>
            </a:lvl1pPr>
          </a:lstStyle>
          <a:p>
            <a:pPr lvl="0"/>
            <a:r>
              <a:rPr lang="en-US"/>
              <a:t>Click to Add Content</a:t>
            </a:r>
          </a:p>
        </p:txBody>
      </p:sp>
    </p:spTree>
    <p:extLst>
      <p:ext uri="{BB962C8B-B14F-4D97-AF65-F5344CB8AC3E}">
        <p14:creationId xmlns:p14="http://schemas.microsoft.com/office/powerpoint/2010/main" val="1178770988"/>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Bullets and 4 Icons, Whit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8" name="Freeform: Shape 47">
            <a:extLst>
              <a:ext uri="{FF2B5EF4-FFF2-40B4-BE49-F238E27FC236}">
                <a16:creationId xmlns:a16="http://schemas.microsoft.com/office/drawing/2014/main" id="{E1DE898D-1C1E-46DF-ABE8-33207D7F8091}"/>
              </a:ext>
            </a:extLst>
          </p:cNvPr>
          <p:cNvSpPr/>
          <p:nvPr/>
        </p:nvSpPr>
        <p:spPr>
          <a:xfrm>
            <a:off x="6127940"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noFill/>
          <a:ln w="28575">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1" name="Freeform: Shape 50">
            <a:extLst>
              <a:ext uri="{FF2B5EF4-FFF2-40B4-BE49-F238E27FC236}">
                <a16:creationId xmlns:a16="http://schemas.microsoft.com/office/drawing/2014/main" id="{710B5E94-3BB2-4CFA-B0DA-278A8FF3C63D}"/>
              </a:ext>
            </a:extLst>
          </p:cNvPr>
          <p:cNvSpPr/>
          <p:nvPr/>
        </p:nvSpPr>
        <p:spPr>
          <a:xfrm>
            <a:off x="80320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noFill/>
          <a:ln w="28575">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4" name="Freeform: Shape 53">
            <a:extLst>
              <a:ext uri="{FF2B5EF4-FFF2-40B4-BE49-F238E27FC236}">
                <a16:creationId xmlns:a16="http://schemas.microsoft.com/office/drawing/2014/main" id="{F1181626-A91A-4880-B420-1090BE16A75C}"/>
              </a:ext>
            </a:extLst>
          </p:cNvPr>
          <p:cNvSpPr/>
          <p:nvPr/>
        </p:nvSpPr>
        <p:spPr>
          <a:xfrm>
            <a:off x="9936256"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noFill/>
          <a:ln w="28575">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617" numCol="1" spcCol="1270" anchor="t" anchorCtr="1">
            <a:noAutofit/>
          </a:bodyPr>
          <a:lstStyle/>
          <a:p>
            <a:pPr lvl="0" algn="ctr" defTabSz="1955800">
              <a:lnSpc>
                <a:spcPct val="90000"/>
              </a:lnSpc>
              <a:spcBef>
                <a:spcPct val="0"/>
              </a:spcBef>
              <a:spcAft>
                <a:spcPct val="35000"/>
              </a:spcAft>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3" name="Text Placeholder 66">
            <a:extLst>
              <a:ext uri="{FF2B5EF4-FFF2-40B4-BE49-F238E27FC236}">
                <a16:creationId xmlns:a16="http://schemas.microsoft.com/office/drawing/2014/main" id="{D21A8C5D-F370-4098-9DE4-1B1D811626EF}"/>
              </a:ext>
            </a:extLst>
          </p:cNvPr>
          <p:cNvSpPr>
            <a:spLocks noGrp="1"/>
          </p:cNvSpPr>
          <p:nvPr>
            <p:ph type="body" sz="quarter" idx="29" hasCustomPrompt="1"/>
          </p:nvPr>
        </p:nvSpPr>
        <p:spPr>
          <a:xfrm>
            <a:off x="6301775" y="3429000"/>
            <a:ext cx="1472650" cy="914400"/>
          </a:xfrm>
        </p:spPr>
        <p:txBody>
          <a:bodyPr anchor="ctr" anchorCtr="0">
            <a:noAutofit/>
          </a:bodyPr>
          <a:lstStyle>
            <a:lvl1pPr marL="0" indent="0" algn="ctr">
              <a:buNone/>
              <a:defRPr sz="1800" b="0">
                <a:solidFill>
                  <a:schemeClr val="accent1"/>
                </a:solidFill>
              </a:defRPr>
            </a:lvl1pPr>
          </a:lstStyle>
          <a:p>
            <a:pPr lvl="0"/>
            <a:r>
              <a:rPr lang="en-US"/>
              <a:t>Click to add content</a:t>
            </a:r>
          </a:p>
        </p:txBody>
      </p:sp>
      <p:sp>
        <p:nvSpPr>
          <p:cNvPr id="74" name="Text Placeholder 66">
            <a:extLst>
              <a:ext uri="{FF2B5EF4-FFF2-40B4-BE49-F238E27FC236}">
                <a16:creationId xmlns:a16="http://schemas.microsoft.com/office/drawing/2014/main" id="{8BB3F191-700D-44DF-9651-554A010EC6DE}"/>
              </a:ext>
            </a:extLst>
          </p:cNvPr>
          <p:cNvSpPr>
            <a:spLocks noGrp="1"/>
          </p:cNvSpPr>
          <p:nvPr>
            <p:ph type="body" sz="quarter" idx="30" hasCustomPrompt="1"/>
          </p:nvPr>
        </p:nvSpPr>
        <p:spPr>
          <a:xfrm>
            <a:off x="8213932" y="3429000"/>
            <a:ext cx="1472650" cy="914400"/>
          </a:xfrm>
        </p:spPr>
        <p:txBody>
          <a:bodyPr anchor="ctr" anchorCtr="0">
            <a:noAutofit/>
          </a:bodyPr>
          <a:lstStyle>
            <a:lvl1pPr marL="0" indent="0" algn="ctr">
              <a:buNone/>
              <a:defRPr sz="1800" b="0">
                <a:solidFill>
                  <a:schemeClr val="accent1"/>
                </a:solidFill>
              </a:defRPr>
            </a:lvl1pPr>
          </a:lstStyle>
          <a:p>
            <a:pPr lvl="0"/>
            <a:r>
              <a:rPr lang="en-US"/>
              <a:t>Click to add content</a:t>
            </a:r>
          </a:p>
        </p:txBody>
      </p:sp>
      <p:sp>
        <p:nvSpPr>
          <p:cNvPr id="75" name="Text Placeholder 66">
            <a:extLst>
              <a:ext uri="{FF2B5EF4-FFF2-40B4-BE49-F238E27FC236}">
                <a16:creationId xmlns:a16="http://schemas.microsoft.com/office/drawing/2014/main" id="{7A00D2E8-6B84-4817-87D5-7BC6DD6A439B}"/>
              </a:ext>
            </a:extLst>
          </p:cNvPr>
          <p:cNvSpPr>
            <a:spLocks noGrp="1"/>
          </p:cNvSpPr>
          <p:nvPr>
            <p:ph type="body" sz="quarter" idx="31" hasCustomPrompt="1"/>
          </p:nvPr>
        </p:nvSpPr>
        <p:spPr>
          <a:xfrm>
            <a:off x="10126089" y="3429000"/>
            <a:ext cx="1472650" cy="914400"/>
          </a:xfrm>
        </p:spPr>
        <p:txBody>
          <a:bodyPr anchor="ctr" anchorCtr="0">
            <a:noAutofit/>
          </a:bodyPr>
          <a:lstStyle>
            <a:lvl1pPr marL="0" indent="0" algn="ctr">
              <a:buNone/>
              <a:defRPr sz="1800" b="0">
                <a:solidFill>
                  <a:schemeClr val="accent1"/>
                </a:solidFill>
              </a:defRPr>
            </a:lvl1pPr>
          </a:lstStyle>
          <a:p>
            <a:pPr lvl="0"/>
            <a:r>
              <a:rPr lang="en-US"/>
              <a:t>Click to add content</a:t>
            </a:r>
          </a:p>
        </p:txBody>
      </p:sp>
      <p:sp>
        <p:nvSpPr>
          <p:cNvPr id="4" name="Picture Placeholder 3">
            <a:extLst>
              <a:ext uri="{FF2B5EF4-FFF2-40B4-BE49-F238E27FC236}">
                <a16:creationId xmlns:a16="http://schemas.microsoft.com/office/drawing/2014/main" id="{6571FFAD-325C-476B-8AD2-A82BA26BAD3F}"/>
              </a:ext>
            </a:extLst>
          </p:cNvPr>
          <p:cNvSpPr>
            <a:spLocks noGrp="1"/>
          </p:cNvSpPr>
          <p:nvPr>
            <p:ph type="pic" sz="quarter" idx="32" hasCustomPrompt="1"/>
          </p:nvPr>
        </p:nvSpPr>
        <p:spPr>
          <a:xfrm>
            <a:off x="6450848"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34" name="Picture Placeholder 3">
            <a:extLst>
              <a:ext uri="{FF2B5EF4-FFF2-40B4-BE49-F238E27FC236}">
                <a16:creationId xmlns:a16="http://schemas.microsoft.com/office/drawing/2014/main" id="{07C3CB54-4F94-462D-AFB5-63B5F8B71D1F}"/>
              </a:ext>
            </a:extLst>
          </p:cNvPr>
          <p:cNvSpPr>
            <a:spLocks noGrp="1"/>
          </p:cNvSpPr>
          <p:nvPr>
            <p:ph type="pic" sz="quarter" idx="33" hasCustomPrompt="1"/>
          </p:nvPr>
        </p:nvSpPr>
        <p:spPr>
          <a:xfrm>
            <a:off x="8355007"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35" name="Picture Placeholder 3">
            <a:extLst>
              <a:ext uri="{FF2B5EF4-FFF2-40B4-BE49-F238E27FC236}">
                <a16:creationId xmlns:a16="http://schemas.microsoft.com/office/drawing/2014/main" id="{C5360C4D-F73B-4ECA-83C3-94B67B6CA17A}"/>
              </a:ext>
            </a:extLst>
          </p:cNvPr>
          <p:cNvSpPr>
            <a:spLocks noGrp="1"/>
          </p:cNvSpPr>
          <p:nvPr>
            <p:ph type="pic" sz="quarter" idx="34" hasCustomPrompt="1"/>
          </p:nvPr>
        </p:nvSpPr>
        <p:spPr>
          <a:xfrm>
            <a:off x="10259164"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17" name="Text Placeholder 3">
            <a:extLst>
              <a:ext uri="{FF2B5EF4-FFF2-40B4-BE49-F238E27FC236}">
                <a16:creationId xmlns:a16="http://schemas.microsoft.com/office/drawing/2014/main" id="{6D057112-1F47-4268-9E51-7B215A081891}"/>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21" name="Freeform: Shape 20">
            <a:extLst>
              <a:ext uri="{FF2B5EF4-FFF2-40B4-BE49-F238E27FC236}">
                <a16:creationId xmlns:a16="http://schemas.microsoft.com/office/drawing/2014/main" id="{1DEBC227-66D3-4F57-9859-9A3840374241}"/>
              </a:ext>
            </a:extLst>
          </p:cNvPr>
          <p:cNvSpPr/>
          <p:nvPr/>
        </p:nvSpPr>
        <p:spPr>
          <a:xfrm>
            <a:off x="42101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noFill/>
          <a:ln w="28575">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22" name="Text Placeholder 66">
            <a:extLst>
              <a:ext uri="{FF2B5EF4-FFF2-40B4-BE49-F238E27FC236}">
                <a16:creationId xmlns:a16="http://schemas.microsoft.com/office/drawing/2014/main" id="{170CB35E-4417-4A35-8D71-F548502AFC5F}"/>
              </a:ext>
            </a:extLst>
          </p:cNvPr>
          <p:cNvSpPr>
            <a:spLocks noGrp="1"/>
          </p:cNvSpPr>
          <p:nvPr>
            <p:ph type="body" sz="quarter" idx="35" hasCustomPrompt="1"/>
          </p:nvPr>
        </p:nvSpPr>
        <p:spPr>
          <a:xfrm>
            <a:off x="4384034" y="3429000"/>
            <a:ext cx="1472650" cy="914400"/>
          </a:xfrm>
        </p:spPr>
        <p:txBody>
          <a:bodyPr anchor="ctr" anchorCtr="0">
            <a:noAutofit/>
          </a:bodyPr>
          <a:lstStyle>
            <a:lvl1pPr marL="0" indent="0" algn="ctr">
              <a:buNone/>
              <a:defRPr sz="1800" b="0">
                <a:solidFill>
                  <a:schemeClr val="accent1"/>
                </a:solidFill>
              </a:defRPr>
            </a:lvl1pPr>
          </a:lstStyle>
          <a:p>
            <a:pPr lvl="0"/>
            <a:r>
              <a:rPr lang="en-US"/>
              <a:t>Click to add content</a:t>
            </a:r>
          </a:p>
        </p:txBody>
      </p:sp>
      <p:sp>
        <p:nvSpPr>
          <p:cNvPr id="23" name="Picture Placeholder 3">
            <a:extLst>
              <a:ext uri="{FF2B5EF4-FFF2-40B4-BE49-F238E27FC236}">
                <a16:creationId xmlns:a16="http://schemas.microsoft.com/office/drawing/2014/main" id="{09F93F7B-97C9-4DD0-8948-193F231272F7}"/>
              </a:ext>
            </a:extLst>
          </p:cNvPr>
          <p:cNvSpPr>
            <a:spLocks noGrp="1"/>
          </p:cNvSpPr>
          <p:nvPr>
            <p:ph type="pic" sz="quarter" idx="36" hasCustomPrompt="1"/>
          </p:nvPr>
        </p:nvSpPr>
        <p:spPr>
          <a:xfrm>
            <a:off x="4533107"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65" name="Arrow: Left-Right 64">
            <a:extLst>
              <a:ext uri="{FF2B5EF4-FFF2-40B4-BE49-F238E27FC236}">
                <a16:creationId xmlns:a16="http://schemas.microsoft.com/office/drawing/2014/main" id="{718A066D-232F-4C93-A929-A83709043871}"/>
              </a:ext>
            </a:extLst>
          </p:cNvPr>
          <p:cNvSpPr/>
          <p:nvPr/>
        </p:nvSpPr>
        <p:spPr>
          <a:xfrm>
            <a:off x="4306341" y="4906155"/>
            <a:ext cx="7415759" cy="725766"/>
          </a:xfrm>
          <a:prstGeom prst="leftRightArrow">
            <a:avLst/>
          </a:prstGeom>
          <a:solidFill>
            <a:schemeClr val="accent5">
              <a:lumMod val="60000"/>
              <a:lumOff val="40000"/>
            </a:schemeClr>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Times New Roman" panose="02020603050405020304" pitchFamily="18" charset="0"/>
              <a:ea typeface="+mn-ea"/>
              <a:cs typeface="Times New Roman" panose="02020603050405020304" pitchFamily="18" charset="0"/>
            </a:endParaRPr>
          </a:p>
        </p:txBody>
      </p:sp>
      <p:sp>
        <p:nvSpPr>
          <p:cNvPr id="2" name="Text Placeholder 3">
            <a:extLst>
              <a:ext uri="{FF2B5EF4-FFF2-40B4-BE49-F238E27FC236}">
                <a16:creationId xmlns:a16="http://schemas.microsoft.com/office/drawing/2014/main" id="{F2157397-1962-23F1-D39E-095483B9F058}"/>
              </a:ext>
            </a:extLst>
          </p:cNvPr>
          <p:cNvSpPr>
            <a:spLocks noGrp="1"/>
          </p:cNvSpPr>
          <p:nvPr>
            <p:ph type="body" sz="quarter" idx="28" hasCustomPrompt="1"/>
          </p:nvPr>
        </p:nvSpPr>
        <p:spPr>
          <a:xfrm>
            <a:off x="248730" y="1423090"/>
            <a:ext cx="3734703" cy="4691960"/>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3" name="Text Placeholder 3">
            <a:extLst>
              <a:ext uri="{FF2B5EF4-FFF2-40B4-BE49-F238E27FC236}">
                <a16:creationId xmlns:a16="http://schemas.microsoft.com/office/drawing/2014/main" id="{DF283A54-A1E7-4CFA-4BDB-5FCE82D83FD9}"/>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Tree>
    <p:extLst>
      <p:ext uri="{BB962C8B-B14F-4D97-AF65-F5344CB8AC3E}">
        <p14:creationId xmlns:p14="http://schemas.microsoft.com/office/powerpoint/2010/main" val="1415808030"/>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Bullets and 3 Icons, Whit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48" name="Freeform: Shape 47">
            <a:extLst>
              <a:ext uri="{FF2B5EF4-FFF2-40B4-BE49-F238E27FC236}">
                <a16:creationId xmlns:a16="http://schemas.microsoft.com/office/drawing/2014/main" id="{E1DE898D-1C1E-46DF-ABE8-33207D7F8091}"/>
              </a:ext>
            </a:extLst>
          </p:cNvPr>
          <p:cNvSpPr/>
          <p:nvPr/>
        </p:nvSpPr>
        <p:spPr>
          <a:xfrm>
            <a:off x="6127940"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28575">
            <a:solidFill>
              <a:srgbClr val="789D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16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1" name="Freeform: Shape 50">
            <a:extLst>
              <a:ext uri="{FF2B5EF4-FFF2-40B4-BE49-F238E27FC236}">
                <a16:creationId xmlns:a16="http://schemas.microsoft.com/office/drawing/2014/main" id="{710B5E94-3BB2-4CFA-B0DA-278A8FF3C63D}"/>
              </a:ext>
            </a:extLst>
          </p:cNvPr>
          <p:cNvSpPr/>
          <p:nvPr/>
        </p:nvSpPr>
        <p:spPr>
          <a:xfrm>
            <a:off x="8032099"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28575">
            <a:solidFill>
              <a:srgbClr val="789D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0" numCol="1" spcCol="1270" anchor="t" anchorCtr="1">
            <a:noAutofit/>
          </a:bodyPr>
          <a:lstStyle/>
          <a:p>
            <a:pPr marL="0" marR="0" lvl="0" indent="0" algn="ctr" defTabSz="1955800" rtl="0" eaLnBrk="1" fontAlgn="auto" latinLnBrk="0" hangingPunct="1">
              <a:lnSpc>
                <a:spcPct val="90000"/>
              </a:lnSpc>
              <a:spcBef>
                <a:spcPct val="0"/>
              </a:spcBef>
              <a:spcAft>
                <a:spcPct val="350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54" name="Freeform: Shape 53">
            <a:extLst>
              <a:ext uri="{FF2B5EF4-FFF2-40B4-BE49-F238E27FC236}">
                <a16:creationId xmlns:a16="http://schemas.microsoft.com/office/drawing/2014/main" id="{F1181626-A91A-4880-B420-1090BE16A75C}"/>
              </a:ext>
            </a:extLst>
          </p:cNvPr>
          <p:cNvSpPr/>
          <p:nvPr/>
        </p:nvSpPr>
        <p:spPr>
          <a:xfrm>
            <a:off x="9936256" y="1499886"/>
            <a:ext cx="1852316" cy="4463066"/>
          </a:xfrm>
          <a:custGeom>
            <a:avLst/>
            <a:gdLst>
              <a:gd name="connsiteX0" fmla="*/ 0 w 1868103"/>
              <a:gd name="connsiteY0" fmla="*/ 186810 h 4838445"/>
              <a:gd name="connsiteX1" fmla="*/ 186810 w 1868103"/>
              <a:gd name="connsiteY1" fmla="*/ 0 h 4838445"/>
              <a:gd name="connsiteX2" fmla="*/ 1681293 w 1868103"/>
              <a:gd name="connsiteY2" fmla="*/ 0 h 4838445"/>
              <a:gd name="connsiteX3" fmla="*/ 1868103 w 1868103"/>
              <a:gd name="connsiteY3" fmla="*/ 186810 h 4838445"/>
              <a:gd name="connsiteX4" fmla="*/ 1868103 w 1868103"/>
              <a:gd name="connsiteY4" fmla="*/ 4651635 h 4838445"/>
              <a:gd name="connsiteX5" fmla="*/ 1681293 w 1868103"/>
              <a:gd name="connsiteY5" fmla="*/ 4838445 h 4838445"/>
              <a:gd name="connsiteX6" fmla="*/ 186810 w 1868103"/>
              <a:gd name="connsiteY6" fmla="*/ 4838445 h 4838445"/>
              <a:gd name="connsiteX7" fmla="*/ 0 w 1868103"/>
              <a:gd name="connsiteY7" fmla="*/ 4651635 h 4838445"/>
              <a:gd name="connsiteX8" fmla="*/ 0 w 1868103"/>
              <a:gd name="connsiteY8" fmla="*/ 186810 h 483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103" h="4838445">
                <a:moveTo>
                  <a:pt x="0" y="186810"/>
                </a:moveTo>
                <a:cubicBezTo>
                  <a:pt x="0" y="83638"/>
                  <a:pt x="83638" y="0"/>
                  <a:pt x="186810" y="0"/>
                </a:cubicBezTo>
                <a:lnTo>
                  <a:pt x="1681293" y="0"/>
                </a:lnTo>
                <a:cubicBezTo>
                  <a:pt x="1784465" y="0"/>
                  <a:pt x="1868103" y="83638"/>
                  <a:pt x="1868103" y="186810"/>
                </a:cubicBezTo>
                <a:lnTo>
                  <a:pt x="1868103" y="4651635"/>
                </a:lnTo>
                <a:cubicBezTo>
                  <a:pt x="1868103" y="4754807"/>
                  <a:pt x="1784465" y="4838445"/>
                  <a:pt x="1681293" y="4838445"/>
                </a:cubicBezTo>
                <a:lnTo>
                  <a:pt x="186810" y="4838445"/>
                </a:lnTo>
                <a:cubicBezTo>
                  <a:pt x="83638" y="4838445"/>
                  <a:pt x="0" y="4754807"/>
                  <a:pt x="0" y="4651635"/>
                </a:cubicBezTo>
                <a:lnTo>
                  <a:pt x="0" y="186810"/>
                </a:lnTo>
                <a:close/>
              </a:path>
            </a:pathLst>
          </a:custGeom>
          <a:solidFill>
            <a:schemeClr val="bg1"/>
          </a:solidFill>
          <a:ln w="28575">
            <a:solidFill>
              <a:srgbClr val="789D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2928" tIns="2834640" rIns="312928" bIns="1280617" numCol="1" spcCol="1270" anchor="t" anchorCtr="1">
            <a:noAutofit/>
          </a:bodyPr>
          <a:lstStyle/>
          <a:p>
            <a:pPr lvl="0" algn="ctr" defTabSz="1955800">
              <a:lnSpc>
                <a:spcPct val="90000"/>
              </a:lnSpc>
              <a:spcBef>
                <a:spcPct val="0"/>
              </a:spcBef>
              <a:spcAft>
                <a:spcPct val="35000"/>
              </a:spcAft>
            </a:pPr>
            <a:endPar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5" name="Arrow: Left-Right 64">
            <a:extLst>
              <a:ext uri="{FF2B5EF4-FFF2-40B4-BE49-F238E27FC236}">
                <a16:creationId xmlns:a16="http://schemas.microsoft.com/office/drawing/2014/main" id="{718A066D-232F-4C93-A929-A83709043871}"/>
              </a:ext>
            </a:extLst>
          </p:cNvPr>
          <p:cNvSpPr/>
          <p:nvPr/>
        </p:nvSpPr>
        <p:spPr>
          <a:xfrm>
            <a:off x="6197600" y="4906155"/>
            <a:ext cx="5524500" cy="725766"/>
          </a:xfrm>
          <a:prstGeom prst="leftRightArrow">
            <a:avLst/>
          </a:prstGeom>
          <a:solidFill>
            <a:schemeClr val="accent5">
              <a:lumMod val="60000"/>
              <a:lumOff val="40000"/>
            </a:schemeClr>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Times New Roman" panose="02020603050405020304" pitchFamily="18" charset="0"/>
              <a:ea typeface="+mn-ea"/>
              <a:cs typeface="Times New Roman" panose="02020603050405020304" pitchFamily="18" charset="0"/>
            </a:endParaRPr>
          </a:p>
        </p:txBody>
      </p:sp>
      <p:sp>
        <p:nvSpPr>
          <p:cNvPr id="73" name="Text Placeholder 66">
            <a:extLst>
              <a:ext uri="{FF2B5EF4-FFF2-40B4-BE49-F238E27FC236}">
                <a16:creationId xmlns:a16="http://schemas.microsoft.com/office/drawing/2014/main" id="{D21A8C5D-F370-4098-9DE4-1B1D811626EF}"/>
              </a:ext>
            </a:extLst>
          </p:cNvPr>
          <p:cNvSpPr>
            <a:spLocks noGrp="1"/>
          </p:cNvSpPr>
          <p:nvPr>
            <p:ph type="body" sz="quarter" idx="29" hasCustomPrompt="1"/>
          </p:nvPr>
        </p:nvSpPr>
        <p:spPr>
          <a:xfrm>
            <a:off x="6301775" y="3429000"/>
            <a:ext cx="1472650" cy="914400"/>
          </a:xfrm>
          <a:ln>
            <a:noFill/>
          </a:ln>
        </p:spPr>
        <p:txBody>
          <a:bodyPr anchor="ctr" anchorCtr="0">
            <a:noAutofit/>
          </a:bodyPr>
          <a:lstStyle>
            <a:lvl1pPr marL="0" indent="0" algn="ctr">
              <a:buNone/>
              <a:defRPr sz="1800" b="0">
                <a:solidFill>
                  <a:srgbClr val="789D00"/>
                </a:solidFill>
              </a:defRPr>
            </a:lvl1pPr>
          </a:lstStyle>
          <a:p>
            <a:pPr lvl="0"/>
            <a:r>
              <a:rPr lang="en-US"/>
              <a:t>Click to add content</a:t>
            </a:r>
          </a:p>
        </p:txBody>
      </p:sp>
      <p:sp>
        <p:nvSpPr>
          <p:cNvPr id="74" name="Text Placeholder 66">
            <a:extLst>
              <a:ext uri="{FF2B5EF4-FFF2-40B4-BE49-F238E27FC236}">
                <a16:creationId xmlns:a16="http://schemas.microsoft.com/office/drawing/2014/main" id="{8BB3F191-700D-44DF-9651-554A010EC6DE}"/>
              </a:ext>
            </a:extLst>
          </p:cNvPr>
          <p:cNvSpPr>
            <a:spLocks noGrp="1"/>
          </p:cNvSpPr>
          <p:nvPr>
            <p:ph type="body" sz="quarter" idx="30" hasCustomPrompt="1"/>
          </p:nvPr>
        </p:nvSpPr>
        <p:spPr>
          <a:xfrm>
            <a:off x="8213932" y="3429000"/>
            <a:ext cx="1472650" cy="914400"/>
          </a:xfrm>
        </p:spPr>
        <p:txBody>
          <a:bodyPr anchor="ctr" anchorCtr="0">
            <a:noAutofit/>
          </a:bodyPr>
          <a:lstStyle>
            <a:lvl1pPr marL="0" indent="0" algn="ctr">
              <a:buNone/>
              <a:defRPr sz="1800" b="0">
                <a:solidFill>
                  <a:srgbClr val="789D00"/>
                </a:solidFill>
              </a:defRPr>
            </a:lvl1pPr>
          </a:lstStyle>
          <a:p>
            <a:pPr lvl="0"/>
            <a:r>
              <a:rPr lang="en-US"/>
              <a:t>Click to add content</a:t>
            </a:r>
          </a:p>
        </p:txBody>
      </p:sp>
      <p:sp>
        <p:nvSpPr>
          <p:cNvPr id="75" name="Text Placeholder 66">
            <a:extLst>
              <a:ext uri="{FF2B5EF4-FFF2-40B4-BE49-F238E27FC236}">
                <a16:creationId xmlns:a16="http://schemas.microsoft.com/office/drawing/2014/main" id="{7A00D2E8-6B84-4817-87D5-7BC6DD6A439B}"/>
              </a:ext>
            </a:extLst>
          </p:cNvPr>
          <p:cNvSpPr>
            <a:spLocks noGrp="1"/>
          </p:cNvSpPr>
          <p:nvPr>
            <p:ph type="body" sz="quarter" idx="31" hasCustomPrompt="1"/>
          </p:nvPr>
        </p:nvSpPr>
        <p:spPr>
          <a:xfrm>
            <a:off x="10126089" y="3429000"/>
            <a:ext cx="1472650" cy="914400"/>
          </a:xfrm>
          <a:ln>
            <a:noFill/>
          </a:ln>
        </p:spPr>
        <p:txBody>
          <a:bodyPr anchor="ctr" anchorCtr="0">
            <a:noAutofit/>
          </a:bodyPr>
          <a:lstStyle>
            <a:lvl1pPr marL="0" indent="0" algn="ctr">
              <a:buNone/>
              <a:defRPr sz="1800" b="0">
                <a:solidFill>
                  <a:srgbClr val="789D00"/>
                </a:solidFill>
              </a:defRPr>
            </a:lvl1pPr>
          </a:lstStyle>
          <a:p>
            <a:pPr lvl="0"/>
            <a:r>
              <a:rPr lang="en-US"/>
              <a:t>Click to add content</a:t>
            </a:r>
          </a:p>
        </p:txBody>
      </p:sp>
      <p:sp>
        <p:nvSpPr>
          <p:cNvPr id="4" name="Picture Placeholder 3">
            <a:extLst>
              <a:ext uri="{FF2B5EF4-FFF2-40B4-BE49-F238E27FC236}">
                <a16:creationId xmlns:a16="http://schemas.microsoft.com/office/drawing/2014/main" id="{6571FFAD-325C-476B-8AD2-A82BA26BAD3F}"/>
              </a:ext>
            </a:extLst>
          </p:cNvPr>
          <p:cNvSpPr>
            <a:spLocks noGrp="1"/>
          </p:cNvSpPr>
          <p:nvPr>
            <p:ph type="pic" sz="quarter" idx="32" hasCustomPrompt="1"/>
          </p:nvPr>
        </p:nvSpPr>
        <p:spPr>
          <a:xfrm>
            <a:off x="6450848"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34" name="Picture Placeholder 3">
            <a:extLst>
              <a:ext uri="{FF2B5EF4-FFF2-40B4-BE49-F238E27FC236}">
                <a16:creationId xmlns:a16="http://schemas.microsoft.com/office/drawing/2014/main" id="{07C3CB54-4F94-462D-AFB5-63B5F8B71D1F}"/>
              </a:ext>
            </a:extLst>
          </p:cNvPr>
          <p:cNvSpPr>
            <a:spLocks noGrp="1"/>
          </p:cNvSpPr>
          <p:nvPr>
            <p:ph type="pic" sz="quarter" idx="33" hasCustomPrompt="1"/>
          </p:nvPr>
        </p:nvSpPr>
        <p:spPr>
          <a:xfrm>
            <a:off x="8355007"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35" name="Picture Placeholder 3">
            <a:extLst>
              <a:ext uri="{FF2B5EF4-FFF2-40B4-BE49-F238E27FC236}">
                <a16:creationId xmlns:a16="http://schemas.microsoft.com/office/drawing/2014/main" id="{C5360C4D-F73B-4ECA-83C3-94B67B6CA17A}"/>
              </a:ext>
            </a:extLst>
          </p:cNvPr>
          <p:cNvSpPr>
            <a:spLocks noGrp="1"/>
          </p:cNvSpPr>
          <p:nvPr>
            <p:ph type="pic" sz="quarter" idx="34" hasCustomPrompt="1"/>
          </p:nvPr>
        </p:nvSpPr>
        <p:spPr>
          <a:xfrm>
            <a:off x="10259164" y="1673664"/>
            <a:ext cx="1206500" cy="1206500"/>
          </a:xfrm>
          <a:prstGeom prst="ellipse">
            <a:avLst/>
          </a:prstGeom>
          <a:solidFill>
            <a:schemeClr val="accent1"/>
          </a:solidFill>
        </p:spPr>
        <p:txBody>
          <a:bodyPr anchor="ctr" anchorCtr="0">
            <a:normAutofit/>
          </a:bodyPr>
          <a:lstStyle>
            <a:lvl1pPr marL="0" indent="0" algn="ctr">
              <a:buNone/>
              <a:defRPr sz="1400">
                <a:solidFill>
                  <a:schemeClr val="bg1"/>
                </a:solidFill>
              </a:defRPr>
            </a:lvl1pPr>
          </a:lstStyle>
          <a:p>
            <a:r>
              <a:rPr lang="en-US"/>
              <a:t>Click to add icon</a:t>
            </a:r>
          </a:p>
        </p:txBody>
      </p:sp>
      <p:sp>
        <p:nvSpPr>
          <p:cNvPr id="17" name="Text Placeholder 3">
            <a:extLst>
              <a:ext uri="{FF2B5EF4-FFF2-40B4-BE49-F238E27FC236}">
                <a16:creationId xmlns:a16="http://schemas.microsoft.com/office/drawing/2014/main" id="{6D057112-1F47-4268-9E51-7B215A081891}"/>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2" name="Text Placeholder 3">
            <a:extLst>
              <a:ext uri="{FF2B5EF4-FFF2-40B4-BE49-F238E27FC236}">
                <a16:creationId xmlns:a16="http://schemas.microsoft.com/office/drawing/2014/main" id="{238A6B15-0E81-7D43-2913-1D7CDF4373A9}"/>
              </a:ext>
            </a:extLst>
          </p:cNvPr>
          <p:cNvSpPr>
            <a:spLocks noGrp="1"/>
          </p:cNvSpPr>
          <p:nvPr>
            <p:ph type="body" sz="quarter" idx="28" hasCustomPrompt="1"/>
          </p:nvPr>
        </p:nvSpPr>
        <p:spPr>
          <a:xfrm>
            <a:off x="248730" y="1423090"/>
            <a:ext cx="5556302" cy="4691960"/>
          </a:xfrm>
        </p:spPr>
        <p:txBody>
          <a:bodyPr>
            <a:normAutofit/>
          </a:bodyPr>
          <a:lstStyle>
            <a:lvl1pPr marL="285750" indent="-285750">
              <a:lnSpc>
                <a:spcPct val="100000"/>
              </a:lnSpc>
              <a:buFont typeface="Arial" panose="020B0604020202020204" pitchFamily="34" charset="0"/>
              <a:buChar char="•"/>
              <a:defRPr sz="1800" b="0" i="0">
                <a:latin typeface="Times" pitchFamily="2" charset="0"/>
              </a:defRPr>
            </a:lvl1pPr>
            <a:lvl2pPr>
              <a:lnSpc>
                <a:spcPct val="100000"/>
              </a:lnSpc>
              <a:defRPr sz="1600"/>
            </a:lvl2pPr>
            <a:lvl3pPr marL="914400" marR="0" indent="-228600" algn="l" defTabSz="914400" rtl="0" eaLnBrk="1" fontAlgn="auto" latinLnBrk="0" hangingPunct="1">
              <a:lnSpc>
                <a:spcPct val="100000"/>
              </a:lnSpc>
              <a:spcBef>
                <a:spcPts val="500"/>
              </a:spcBef>
              <a:spcAft>
                <a:spcPts val="0"/>
              </a:spcAft>
              <a:buClr>
                <a:schemeClr val="accent1"/>
              </a:buClr>
              <a:buSzTx/>
              <a:buFont typeface="Arial" panose="020B0604020202020204" pitchFamily="34" charset="0"/>
              <a:buChar char="•"/>
              <a:tabLst/>
              <a:defRPr sz="1400"/>
            </a:lvl3pPr>
            <a:lvl4pPr marL="1184275" marR="0" indent="-228600" algn="l" defTabSz="914400" rtl="0" eaLnBrk="1" fontAlgn="auto" latinLnBrk="0" hangingPunct="1">
              <a:lnSpc>
                <a:spcPct val="100000"/>
              </a:lnSpc>
              <a:spcBef>
                <a:spcPts val="500"/>
              </a:spcBef>
              <a:spcAft>
                <a:spcPts val="0"/>
              </a:spcAft>
              <a:buClrTx/>
              <a:buSzTx/>
              <a:buFont typeface="Times New Roman" panose="02020603050405020304" pitchFamily="18" charset="0"/>
              <a:buChar char="­"/>
              <a:tabLst/>
              <a:defRPr sz="1200"/>
            </a:lvl4pPr>
          </a:lstStyle>
          <a:p>
            <a:pPr lvl="0"/>
            <a:r>
              <a:rPr lang="en-US"/>
              <a:t>Click to Add Content (Times 18pt.)</a:t>
            </a:r>
          </a:p>
          <a:p>
            <a:pPr lvl="1"/>
            <a:r>
              <a:rPr lang="en-US"/>
              <a:t>Second level (Times 16pt.)</a:t>
            </a:r>
          </a:p>
          <a:p>
            <a:pPr marL="914400" marR="0" lvl="2"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a:pPr>
            <a:r>
              <a:rPr lang="en-US"/>
              <a:t>Third level (Times 14pt.)</a:t>
            </a:r>
          </a:p>
          <a:p>
            <a:pPr marL="1184275" marR="0" lvl="3" indent="-228600" algn="l" defTabSz="914400" rtl="0" eaLnBrk="1" fontAlgn="auto" latinLnBrk="0" hangingPunct="1">
              <a:lnSpc>
                <a:spcPct val="90000"/>
              </a:lnSpc>
              <a:spcBef>
                <a:spcPts val="500"/>
              </a:spcBef>
              <a:spcAft>
                <a:spcPts val="0"/>
              </a:spcAft>
              <a:buClrTx/>
              <a:buSzTx/>
              <a:buFont typeface="Times New Roman" panose="02020603050405020304" pitchFamily="18" charset="0"/>
              <a:buChar char="­"/>
              <a:tabLst/>
              <a:defRPr/>
            </a:pPr>
            <a:r>
              <a:rPr lang="en-US"/>
              <a:t>Fourth level (Times 12pt.)</a:t>
            </a:r>
          </a:p>
        </p:txBody>
      </p:sp>
      <p:sp>
        <p:nvSpPr>
          <p:cNvPr id="3" name="Text Placeholder 3">
            <a:extLst>
              <a:ext uri="{FF2B5EF4-FFF2-40B4-BE49-F238E27FC236}">
                <a16:creationId xmlns:a16="http://schemas.microsoft.com/office/drawing/2014/main" id="{200EF834-D148-39E7-8810-3CF4369661C4}"/>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Click to Add Title (</a:t>
            </a:r>
            <a:r>
              <a:rPr lang="en-US" err="1"/>
              <a:t>Raleway</a:t>
            </a:r>
            <a:r>
              <a:rPr lang="en-US"/>
              <a:t> Medium 36pt. Bold)</a:t>
            </a:r>
          </a:p>
        </p:txBody>
      </p:sp>
    </p:spTree>
    <p:extLst>
      <p:ext uri="{BB962C8B-B14F-4D97-AF65-F5344CB8AC3E}">
        <p14:creationId xmlns:p14="http://schemas.microsoft.com/office/powerpoint/2010/main" val="77802990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rack Overview, Green">
    <p:spTree>
      <p:nvGrpSpPr>
        <p:cNvPr id="1" name=""/>
        <p:cNvGrpSpPr/>
        <p:nvPr/>
      </p:nvGrpSpPr>
      <p:grpSpPr>
        <a:xfrm>
          <a:off x="0" y="0"/>
          <a:ext cx="0" cy="0"/>
          <a:chOff x="0" y="0"/>
          <a:chExt cx="0" cy="0"/>
        </a:xfrm>
      </p:grpSpPr>
      <p:sp>
        <p:nvSpPr>
          <p:cNvPr id="57" name="Oval 56">
            <a:extLst>
              <a:ext uri="{FF2B5EF4-FFF2-40B4-BE49-F238E27FC236}">
                <a16:creationId xmlns:a16="http://schemas.microsoft.com/office/drawing/2014/main" id="{BF47ACFD-E403-1660-E414-9A58160EB4C4}"/>
              </a:ext>
            </a:extLst>
          </p:cNvPr>
          <p:cNvSpPr/>
          <p:nvPr/>
        </p:nvSpPr>
        <p:spPr>
          <a:xfrm>
            <a:off x="10138367" y="2153466"/>
            <a:ext cx="997107" cy="997107"/>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2533BA6A-A1C2-2AE6-B4AD-99B7473A511A}"/>
              </a:ext>
            </a:extLst>
          </p:cNvPr>
          <p:cNvSpPr/>
          <p:nvPr/>
        </p:nvSpPr>
        <p:spPr>
          <a:xfrm>
            <a:off x="7135911" y="2163633"/>
            <a:ext cx="997107" cy="997107"/>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F4F63E96-A829-DD8C-AE6A-23E0A94983E0}"/>
              </a:ext>
            </a:extLst>
          </p:cNvPr>
          <p:cNvSpPr/>
          <p:nvPr/>
        </p:nvSpPr>
        <p:spPr>
          <a:xfrm>
            <a:off x="4132311" y="2182782"/>
            <a:ext cx="997107" cy="997107"/>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774A7AF-C2F2-9DC4-A75E-37568C3C18F0}"/>
              </a:ext>
            </a:extLst>
          </p:cNvPr>
          <p:cNvSpPr/>
          <p:nvPr/>
        </p:nvSpPr>
        <p:spPr>
          <a:xfrm>
            <a:off x="1128709" y="2182782"/>
            <a:ext cx="997107" cy="997107"/>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9" name="Text Placeholder 3">
            <a:extLst>
              <a:ext uri="{FF2B5EF4-FFF2-40B4-BE49-F238E27FC236}">
                <a16:creationId xmlns:a16="http://schemas.microsoft.com/office/drawing/2014/main" id="{3CCE6CAF-AFA8-4FB0-97AE-2CFC79A7FBA0}"/>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38" name="object 12">
            <a:extLst>
              <a:ext uri="{FF2B5EF4-FFF2-40B4-BE49-F238E27FC236}">
                <a16:creationId xmlns:a16="http://schemas.microsoft.com/office/drawing/2014/main" id="{AE1B42FA-9314-448D-AFFA-94C63AF043F1}"/>
              </a:ext>
            </a:extLst>
          </p:cNvPr>
          <p:cNvSpPr txBox="1"/>
          <p:nvPr/>
        </p:nvSpPr>
        <p:spPr>
          <a:xfrm>
            <a:off x="4342967" y="3353740"/>
            <a:ext cx="575791" cy="263534"/>
          </a:xfrm>
          <a:prstGeom prst="rect">
            <a:avLst/>
          </a:prstGeom>
        </p:spPr>
        <p:txBody>
          <a:bodyPr vert="horz" wrap="square" lIns="0" tIns="17145"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sz="1600" b="1" i="0" u="none" strike="noStrike" kern="1200" cap="none" spc="-55" normalizeH="0" baseline="0" noProof="0">
                <a:ln>
                  <a:noFill/>
                </a:ln>
                <a:solidFill>
                  <a:srgbClr val="789D00"/>
                </a:solidFill>
                <a:effectLst/>
                <a:uLnTx/>
                <a:uFillTx/>
                <a:latin typeface="+mj-lt"/>
                <a:ea typeface="+mn-ea"/>
                <a:cs typeface="Times" panose="02020603050405020304" pitchFamily="18" charset="0"/>
              </a:rPr>
              <a:t>C</a:t>
            </a:r>
            <a:r>
              <a:rPr kumimoji="0" sz="1600" b="1" i="0" u="none" strike="noStrike" kern="1200" cap="none" spc="30" normalizeH="0" baseline="0" noProof="0">
                <a:ln>
                  <a:noFill/>
                </a:ln>
                <a:solidFill>
                  <a:srgbClr val="789D00"/>
                </a:solidFill>
                <a:effectLst/>
                <a:uLnTx/>
                <a:uFillTx/>
                <a:latin typeface="+mj-lt"/>
                <a:ea typeface="+mn-ea"/>
                <a:cs typeface="Times" panose="02020603050405020304" pitchFamily="18" charset="0"/>
              </a:rPr>
              <a:t>o</a:t>
            </a:r>
            <a:r>
              <a:rPr kumimoji="0" sz="1600" b="1" i="0" u="none" strike="noStrike" kern="1200" cap="none" spc="45" normalizeH="0" baseline="0" noProof="0">
                <a:ln>
                  <a:noFill/>
                </a:ln>
                <a:solidFill>
                  <a:srgbClr val="789D00"/>
                </a:solidFill>
                <a:effectLst/>
                <a:uLnTx/>
                <a:uFillTx/>
                <a:latin typeface="+mj-lt"/>
                <a:ea typeface="+mn-ea"/>
                <a:cs typeface="Times" panose="02020603050405020304" pitchFamily="18" charset="0"/>
              </a:rPr>
              <a:t>r</a:t>
            </a:r>
            <a:r>
              <a:rPr kumimoji="0" sz="1600" b="1" i="0" u="none" strike="noStrike" kern="1200" cap="none" spc="15" normalizeH="0" baseline="0" noProof="0">
                <a:ln>
                  <a:noFill/>
                </a:ln>
                <a:solidFill>
                  <a:srgbClr val="789D00"/>
                </a:solidFill>
                <a:effectLst/>
                <a:uLnTx/>
                <a:uFillTx/>
                <a:latin typeface="+mj-lt"/>
                <a:ea typeface="+mn-ea"/>
                <a:cs typeface="Times" panose="02020603050405020304" pitchFamily="18" charset="0"/>
              </a:rPr>
              <a:t>e</a:t>
            </a:r>
            <a:endParaRPr kumimoji="0" sz="1600" b="0" i="0" u="none" strike="noStrike" kern="1200" cap="none" spc="0" normalizeH="0" baseline="0" noProof="0">
              <a:ln>
                <a:noFill/>
              </a:ln>
              <a:solidFill>
                <a:srgbClr val="789D00"/>
              </a:solidFill>
              <a:effectLst/>
              <a:uLnTx/>
              <a:uFillTx/>
              <a:latin typeface="+mj-lt"/>
              <a:ea typeface="+mn-ea"/>
              <a:cs typeface="Times" panose="02020603050405020304" pitchFamily="18" charset="0"/>
            </a:endParaRPr>
          </a:p>
        </p:txBody>
      </p:sp>
      <p:sp>
        <p:nvSpPr>
          <p:cNvPr id="39" name="object 13">
            <a:extLst>
              <a:ext uri="{FF2B5EF4-FFF2-40B4-BE49-F238E27FC236}">
                <a16:creationId xmlns:a16="http://schemas.microsoft.com/office/drawing/2014/main" id="{1E0C5ADA-1785-4BD6-AEB9-5E8930D8CDFF}"/>
              </a:ext>
            </a:extLst>
          </p:cNvPr>
          <p:cNvSpPr txBox="1"/>
          <p:nvPr/>
        </p:nvSpPr>
        <p:spPr>
          <a:xfrm>
            <a:off x="828478" y="3353740"/>
            <a:ext cx="1597568" cy="263534"/>
          </a:xfrm>
          <a:prstGeom prst="rect">
            <a:avLst/>
          </a:prstGeom>
        </p:spPr>
        <p:txBody>
          <a:bodyPr vert="horz" wrap="square" lIns="0" tIns="17145"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en-US" sz="1600" b="1" i="0" u="none" strike="noStrike" kern="1200" cap="none" spc="55" normalizeH="0" baseline="0" noProof="0">
                <a:ln>
                  <a:noFill/>
                </a:ln>
                <a:solidFill>
                  <a:srgbClr val="789D00"/>
                </a:solidFill>
                <a:effectLst/>
                <a:uLnTx/>
                <a:uFillTx/>
                <a:latin typeface="+mj-lt"/>
                <a:ea typeface="+mn-ea"/>
                <a:cs typeface="Times" panose="02020603050405020304" pitchFamily="18" charset="0"/>
              </a:rPr>
              <a:t>Entrepreneur </a:t>
            </a:r>
            <a:endParaRPr kumimoji="0" sz="1100" b="0" i="0" u="none" strike="noStrike" kern="1200" cap="none" spc="0" normalizeH="0" baseline="0" noProof="0">
              <a:ln>
                <a:noFill/>
              </a:ln>
              <a:solidFill>
                <a:srgbClr val="789D00"/>
              </a:solidFill>
              <a:effectLst/>
              <a:uLnTx/>
              <a:uFillTx/>
              <a:latin typeface="+mj-lt"/>
              <a:ea typeface="+mn-ea"/>
              <a:cs typeface="Times" panose="02020603050405020304" pitchFamily="18" charset="0"/>
            </a:endParaRPr>
          </a:p>
        </p:txBody>
      </p:sp>
      <p:sp>
        <p:nvSpPr>
          <p:cNvPr id="40" name="object 14">
            <a:extLst>
              <a:ext uri="{FF2B5EF4-FFF2-40B4-BE49-F238E27FC236}">
                <a16:creationId xmlns:a16="http://schemas.microsoft.com/office/drawing/2014/main" id="{F14DB371-7EBB-4538-BC80-FF8BDAE7D5D3}"/>
              </a:ext>
            </a:extLst>
          </p:cNvPr>
          <p:cNvSpPr txBox="1"/>
          <p:nvPr/>
        </p:nvSpPr>
        <p:spPr>
          <a:xfrm>
            <a:off x="10116388" y="3353740"/>
            <a:ext cx="1052354" cy="263534"/>
          </a:xfrm>
          <a:prstGeom prst="rect">
            <a:avLst/>
          </a:prstGeom>
        </p:spPr>
        <p:txBody>
          <a:bodyPr vert="horz" wrap="square" lIns="0" tIns="17145"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sz="1600" b="1" i="0" u="none" strike="noStrike" kern="1200" cap="none" spc="20" normalizeH="0" baseline="0" noProof="0">
                <a:ln>
                  <a:noFill/>
                </a:ln>
                <a:solidFill>
                  <a:srgbClr val="789D00"/>
                </a:solidFill>
                <a:effectLst/>
                <a:uLnTx/>
                <a:uFillTx/>
                <a:latin typeface="+mj-lt"/>
                <a:ea typeface="+mn-ea"/>
                <a:cs typeface="Arial"/>
              </a:rPr>
              <a:t>A</a:t>
            </a:r>
            <a:r>
              <a:rPr kumimoji="0" sz="1600" b="1" i="0" u="none" strike="noStrike" kern="1200" cap="none" spc="55" normalizeH="0" baseline="0" noProof="0">
                <a:ln>
                  <a:noFill/>
                </a:ln>
                <a:solidFill>
                  <a:srgbClr val="789D00"/>
                </a:solidFill>
                <a:effectLst/>
                <a:uLnTx/>
                <a:uFillTx/>
                <a:latin typeface="+mj-lt"/>
                <a:ea typeface="+mn-ea"/>
                <a:cs typeface="Arial"/>
              </a:rPr>
              <a:t>n</a:t>
            </a:r>
            <a:r>
              <a:rPr kumimoji="0" sz="1600" b="1" i="0" u="none" strike="noStrike" kern="1200" cap="none" spc="45" normalizeH="0" baseline="0" noProof="0">
                <a:ln>
                  <a:noFill/>
                </a:ln>
                <a:solidFill>
                  <a:srgbClr val="789D00"/>
                </a:solidFill>
                <a:effectLst/>
                <a:uLnTx/>
                <a:uFillTx/>
                <a:latin typeface="+mj-lt"/>
                <a:ea typeface="+mn-ea"/>
                <a:cs typeface="Arial"/>
              </a:rPr>
              <a:t>cilla</a:t>
            </a:r>
            <a:r>
              <a:rPr kumimoji="0" sz="1600" b="1" i="0" u="none" strike="noStrike" kern="1200" cap="none" spc="40" normalizeH="0" baseline="0" noProof="0">
                <a:ln>
                  <a:noFill/>
                </a:ln>
                <a:solidFill>
                  <a:srgbClr val="789D00"/>
                </a:solidFill>
                <a:effectLst/>
                <a:uLnTx/>
                <a:uFillTx/>
                <a:latin typeface="+mj-lt"/>
                <a:ea typeface="+mn-ea"/>
                <a:cs typeface="Arial"/>
              </a:rPr>
              <a:t>r</a:t>
            </a:r>
            <a:r>
              <a:rPr kumimoji="0" sz="1600" b="1" i="0" u="none" strike="noStrike" kern="1200" cap="none" spc="15" normalizeH="0" baseline="0" noProof="0">
                <a:ln>
                  <a:noFill/>
                </a:ln>
                <a:solidFill>
                  <a:srgbClr val="789D00"/>
                </a:solidFill>
                <a:effectLst/>
                <a:uLnTx/>
                <a:uFillTx/>
                <a:latin typeface="+mj-lt"/>
                <a:ea typeface="+mn-ea"/>
                <a:cs typeface="Arial"/>
              </a:rPr>
              <a:t>y</a:t>
            </a:r>
            <a:endParaRPr kumimoji="0" sz="1100" b="0" i="0" u="none" strike="noStrike" kern="1200" cap="none" spc="0" normalizeH="0" baseline="0" noProof="0">
              <a:ln>
                <a:noFill/>
              </a:ln>
              <a:solidFill>
                <a:srgbClr val="789D00"/>
              </a:solidFill>
              <a:effectLst/>
              <a:uLnTx/>
              <a:uFillTx/>
              <a:latin typeface="+mj-lt"/>
              <a:ea typeface="+mn-ea"/>
              <a:cs typeface="Arial"/>
            </a:endParaRPr>
          </a:p>
        </p:txBody>
      </p:sp>
      <p:sp>
        <p:nvSpPr>
          <p:cNvPr id="41" name="object 12">
            <a:extLst>
              <a:ext uri="{FF2B5EF4-FFF2-40B4-BE49-F238E27FC236}">
                <a16:creationId xmlns:a16="http://schemas.microsoft.com/office/drawing/2014/main" id="{3C3DD81D-5C02-450B-8C63-27132EBCD343}"/>
              </a:ext>
            </a:extLst>
          </p:cNvPr>
          <p:cNvSpPr txBox="1"/>
          <p:nvPr/>
        </p:nvSpPr>
        <p:spPr>
          <a:xfrm>
            <a:off x="7346568" y="3353740"/>
            <a:ext cx="575791" cy="263534"/>
          </a:xfrm>
          <a:prstGeom prst="rect">
            <a:avLst/>
          </a:prstGeom>
        </p:spPr>
        <p:txBody>
          <a:bodyPr vert="horz" wrap="square" lIns="0" tIns="17145" rIns="0" bIns="0" rtlCol="0">
            <a:spAutoFit/>
          </a:bodyPr>
          <a:lstStyle/>
          <a:p>
            <a:pPr marL="12700" marR="0" lvl="0" indent="0" algn="ctr" defTabSz="914400" rtl="0" eaLnBrk="1" fontAlgn="auto" latinLnBrk="0" hangingPunct="1">
              <a:lnSpc>
                <a:spcPct val="100000"/>
              </a:lnSpc>
              <a:spcBef>
                <a:spcPts val="135"/>
              </a:spcBef>
              <a:spcAft>
                <a:spcPts val="0"/>
              </a:spcAft>
              <a:buClrTx/>
              <a:buSzTx/>
              <a:buFontTx/>
              <a:buNone/>
              <a:tabLst/>
              <a:defRPr/>
            </a:pPr>
            <a:r>
              <a:rPr kumimoji="0" lang="en-US" sz="1600" b="1" i="0" u="none" strike="noStrike" kern="1200" cap="none" spc="-55" normalizeH="0" baseline="0" noProof="0">
                <a:ln>
                  <a:noFill/>
                </a:ln>
                <a:solidFill>
                  <a:srgbClr val="789D00"/>
                </a:solidFill>
                <a:effectLst/>
                <a:uLnTx/>
                <a:uFillTx/>
                <a:latin typeface="+mj-lt"/>
                <a:ea typeface="+mn-ea"/>
                <a:cs typeface="Times" panose="02020603050405020304" pitchFamily="18" charset="0"/>
              </a:rPr>
              <a:t>Entry</a:t>
            </a:r>
            <a:endParaRPr kumimoji="0" sz="1600" b="0" i="0" u="none" strike="noStrike" kern="1200" cap="none" spc="0" normalizeH="0" baseline="0" noProof="0">
              <a:ln>
                <a:noFill/>
              </a:ln>
              <a:solidFill>
                <a:srgbClr val="789D00"/>
              </a:solidFill>
              <a:effectLst/>
              <a:uLnTx/>
              <a:uFillTx/>
              <a:latin typeface="+mj-lt"/>
              <a:ea typeface="+mn-ea"/>
              <a:cs typeface="Times" panose="02020603050405020304" pitchFamily="18" charset="0"/>
            </a:endParaRPr>
          </a:p>
        </p:txBody>
      </p:sp>
      <p:sp>
        <p:nvSpPr>
          <p:cNvPr id="6" name="TextBox 5">
            <a:extLst>
              <a:ext uri="{FF2B5EF4-FFF2-40B4-BE49-F238E27FC236}">
                <a16:creationId xmlns:a16="http://schemas.microsoft.com/office/drawing/2014/main" id="{47C96518-7CC3-910B-EC95-3E9A48F50DE3}"/>
              </a:ext>
            </a:extLst>
          </p:cNvPr>
          <p:cNvSpPr txBox="1"/>
          <p:nvPr/>
        </p:nvSpPr>
        <p:spPr>
          <a:xfrm>
            <a:off x="324411" y="3735808"/>
            <a:ext cx="2596464" cy="602729"/>
          </a:xfrm>
          <a:prstGeom prst="rect">
            <a:avLst/>
          </a:prstGeom>
          <a:noFill/>
        </p:spPr>
        <p:txBody>
          <a:bodyPr wrap="square" lIns="45720" tIns="45720" rIns="45720" bIns="45720" rtlCol="0">
            <a:spAutoFit/>
          </a:bodyPr>
          <a:lstStyle/>
          <a:p>
            <a:pPr marL="0" marR="0" lvl="0" indent="0" algn="l" defTabSz="914400" rtl="0" eaLnBrk="1" fontAlgn="auto" latinLnBrk="0" hangingPunct="1">
              <a:lnSpc>
                <a:spcPct val="100000"/>
              </a:lnSpc>
              <a:spcBef>
                <a:spcPts val="95"/>
              </a:spcBef>
              <a:spcAft>
                <a:spcPts val="100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rPr>
              <a:t>Those seeking licensure and ownership. </a:t>
            </a:r>
          </a:p>
          <a:p>
            <a:pPr marL="0" marR="0" lvl="0" indent="0" algn="l" defTabSz="914400" rtl="0" eaLnBrk="1" fontAlgn="auto" latinLnBrk="0" hangingPunct="1">
              <a:lnSpc>
                <a:spcPct val="100000"/>
              </a:lnSpc>
              <a:spcBef>
                <a:spcPts val="95"/>
              </a:spcBef>
              <a:spcAft>
                <a:spcPts val="100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rPr>
              <a:t>Sub-tracks based on participant interest: </a:t>
            </a:r>
          </a:p>
        </p:txBody>
      </p:sp>
      <p:sp>
        <p:nvSpPr>
          <p:cNvPr id="25" name="object 19">
            <a:extLst>
              <a:ext uri="{FF2B5EF4-FFF2-40B4-BE49-F238E27FC236}">
                <a16:creationId xmlns:a16="http://schemas.microsoft.com/office/drawing/2014/main" id="{D9A43D16-0AA7-8669-FCE1-C655AD4674EA}"/>
              </a:ext>
            </a:extLst>
          </p:cNvPr>
          <p:cNvSpPr txBox="1"/>
          <p:nvPr/>
        </p:nvSpPr>
        <p:spPr>
          <a:xfrm>
            <a:off x="6385657" y="3735808"/>
            <a:ext cx="2663001" cy="1143903"/>
          </a:xfrm>
          <a:prstGeom prst="rect">
            <a:avLst/>
          </a:prstGeom>
        </p:spPr>
        <p:txBody>
          <a:bodyPr vert="horz" wrap="square" lIns="45720" tIns="45720" rIns="45720" bIns="45720" rtlCol="0">
            <a:spAutoFit/>
          </a:bodyPr>
          <a:lstStyle/>
          <a:p>
            <a:pPr marL="12700" marR="5080" lvl="0" indent="0" algn="l" defTabSz="914400" rtl="0" eaLnBrk="1" fontAlgn="auto" latinLnBrk="0" hangingPunct="1">
              <a:spcBef>
                <a:spcPts val="0"/>
              </a:spcBef>
              <a:spcAft>
                <a:spcPts val="1000"/>
              </a:spcAft>
              <a:buClrTx/>
              <a:buSzTx/>
              <a:buFontTx/>
              <a:buNone/>
              <a:tabLst/>
              <a:defRPr/>
            </a:pP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Those</a:t>
            </a:r>
            <a:r>
              <a:rPr kumimoji="0" sz="1200" b="0" i="0" u="none" strike="noStrike" kern="1200" cap="none" spc="-8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lang="en-US" sz="1200" b="0" i="0" u="none" strike="noStrike" kern="1200" cap="none" spc="-8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i</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nterested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in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entry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level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positions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or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starting careers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Marijuana</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Establishments</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r>
          </a:p>
          <a:p>
            <a:pPr marL="12700" marR="5080" lvl="0" indent="0" algn="l" defTabSz="914400" rtl="0" eaLnBrk="1" fontAlgn="auto" latinLnBrk="0" hangingPunct="1">
              <a:spcBef>
                <a:spcPts val="0"/>
              </a:spcBef>
              <a:spcAft>
                <a:spcPts val="1000"/>
              </a:spcAft>
              <a:buClrTx/>
              <a:buSzTx/>
              <a:buFontTx/>
              <a:buNone/>
              <a:tabLst/>
              <a:defRPr/>
            </a:pP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All Entry Track Participants are encouraged to take Universal Courses.</a:t>
            </a:r>
            <a:endParaRPr kumimoji="0"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endParaRPr>
          </a:p>
        </p:txBody>
      </p:sp>
      <p:sp>
        <p:nvSpPr>
          <p:cNvPr id="32" name="object 22">
            <a:extLst>
              <a:ext uri="{FF2B5EF4-FFF2-40B4-BE49-F238E27FC236}">
                <a16:creationId xmlns:a16="http://schemas.microsoft.com/office/drawing/2014/main" id="{7D482A13-D121-4784-E69D-3826E93FFE49}"/>
              </a:ext>
            </a:extLst>
          </p:cNvPr>
          <p:cNvSpPr txBox="1"/>
          <p:nvPr/>
        </p:nvSpPr>
        <p:spPr>
          <a:xfrm>
            <a:off x="3432998" y="3735808"/>
            <a:ext cx="2663002" cy="1526059"/>
          </a:xfrm>
          <a:prstGeom prst="rect">
            <a:avLst/>
          </a:prstGeom>
        </p:spPr>
        <p:txBody>
          <a:bodyPr vert="horz" wrap="square" lIns="45720" tIns="45720" rIns="45720" bIns="45720" rtlCol="0">
            <a:spAutoFit/>
          </a:bodyPr>
          <a:lstStyle/>
          <a:p>
            <a:pPr marL="12700" marR="5080" lvl="0" indent="0" algn="l" defTabSz="914400" rtl="0" eaLnBrk="1" fontAlgn="auto" latinLnBrk="0" hangingPunct="1">
              <a:spcBef>
                <a:spcPts val="95"/>
              </a:spcBef>
              <a:spcAft>
                <a:spcPts val="1000"/>
              </a:spcAft>
              <a:buClrTx/>
              <a:buSzTx/>
              <a:buFontTx/>
              <a:buNone/>
              <a:tabLst/>
              <a:defRPr/>
            </a:pP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Those  interested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in</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cannabis careers </a:t>
            </a:r>
            <a:b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b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Marijuana</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Establishments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the  </a:t>
            </a:r>
            <a:b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b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managerial</a:t>
            </a:r>
            <a:r>
              <a:rPr kumimoji="0" sz="1200" b="0" i="0" u="none" strike="noStrike" kern="1200" cap="none" spc="-9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and executive</a:t>
            </a:r>
            <a:r>
              <a:rPr kumimoji="0" sz="1200" b="0" i="0" u="none" strike="noStrike" kern="1200" cap="none" spc="-8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a:t>
            </a:r>
            <a:r>
              <a:rPr kumimoji="0"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level</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r>
          </a:p>
          <a:p>
            <a:pPr marL="12700" marR="5080" lvl="0" indent="-1270" algn="l" defTabSz="914400" rtl="0" eaLnBrk="1" fontAlgn="auto" latinLnBrk="0" hangingPunct="1">
              <a:spcBef>
                <a:spcPts val="95"/>
              </a:spcBef>
              <a:spcAft>
                <a:spcPts val="1000"/>
              </a:spcAft>
              <a:buClrTx/>
              <a:buSzTx/>
              <a:buFontTx/>
              <a:buNone/>
              <a:tabLst/>
              <a:defRPr/>
            </a:pP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All Core Track Participants take Universal Courses, followed by courses specific to managerial and executive level opportunities.</a:t>
            </a:r>
            <a:endParaRPr kumimoji="0"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endParaRPr>
          </a:p>
        </p:txBody>
      </p:sp>
      <p:sp>
        <p:nvSpPr>
          <p:cNvPr id="36" name="TextBox 35">
            <a:extLst>
              <a:ext uri="{FF2B5EF4-FFF2-40B4-BE49-F238E27FC236}">
                <a16:creationId xmlns:a16="http://schemas.microsoft.com/office/drawing/2014/main" id="{E4DAA8DF-DED7-3023-F8A0-112B9DE65A98}"/>
              </a:ext>
            </a:extLst>
          </p:cNvPr>
          <p:cNvSpPr txBox="1"/>
          <p:nvPr/>
        </p:nvSpPr>
        <p:spPr>
          <a:xfrm>
            <a:off x="9445138" y="3735808"/>
            <a:ext cx="2395728" cy="646331"/>
          </a:xfrm>
          <a:prstGeom prst="rect">
            <a:avLst/>
          </a:prstGeom>
          <a:noFill/>
        </p:spPr>
        <p:txBody>
          <a:bodyPr wrap="square" lIns="45720" tIns="45720" rIns="45720" bIns="45720" rtlCol="0">
            <a:spAutoFit/>
          </a:bodyPr>
          <a:lstStyle/>
          <a:p>
            <a:pPr marL="0" marR="0" lvl="0" indent="0" algn="l" defTabSz="914400" rtl="0" eaLnBrk="1" fontAlgn="auto" latinLnBrk="0" hangingPunct="1">
              <a:spcBef>
                <a:spcPts val="0"/>
              </a:spcBef>
              <a:spcAft>
                <a:spcPts val="100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rPr>
              <a:t>Those with existing skills that are directly transferable to working with or supporting cannabis businesses. </a:t>
            </a:r>
          </a:p>
        </p:txBody>
      </p:sp>
      <p:sp>
        <p:nvSpPr>
          <p:cNvPr id="51" name="TextBox 50">
            <a:extLst>
              <a:ext uri="{FF2B5EF4-FFF2-40B4-BE49-F238E27FC236}">
                <a16:creationId xmlns:a16="http://schemas.microsoft.com/office/drawing/2014/main" id="{E894A7CE-9B4B-A403-D9D9-833B9C9F8C72}"/>
              </a:ext>
            </a:extLst>
          </p:cNvPr>
          <p:cNvSpPr txBox="1"/>
          <p:nvPr/>
        </p:nvSpPr>
        <p:spPr>
          <a:xfrm>
            <a:off x="324411" y="5417758"/>
            <a:ext cx="2596464" cy="646331"/>
          </a:xfrm>
          <a:prstGeom prst="rect">
            <a:avLst/>
          </a:prstGeom>
          <a:noFill/>
        </p:spPr>
        <p:txBody>
          <a:bodyPr wrap="square" lIns="45720" tIns="45720" rIns="45720" bIns="45720" rtlCol="0">
            <a:spAutoFit/>
          </a:bodyPr>
          <a:lstStyle/>
          <a:p>
            <a:pPr marL="0" marR="0" lvl="0" indent="0" algn="l" defTabSz="914400" rtl="0" eaLnBrk="1" fontAlgn="auto" latinLnBrk="0" hangingPunct="1">
              <a:lnSpc>
                <a:spcPct val="100000"/>
              </a:lnSpc>
              <a:spcBef>
                <a:spcPts val="95"/>
              </a:spcBef>
              <a:spcAft>
                <a:spcPts val="1000"/>
              </a:spcAft>
              <a:buClrTx/>
              <a:buSzTx/>
              <a:buFontTx/>
              <a:buNone/>
              <a:tabLst/>
              <a:defRPr/>
            </a:pPr>
            <a:r>
              <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rPr>
              <a:t>All Entrepreneur Track participants take Universal Courses, followed by courses specific to their sub-track.</a:t>
            </a:r>
          </a:p>
        </p:txBody>
      </p:sp>
      <p:sp>
        <p:nvSpPr>
          <p:cNvPr id="55" name="Text Placeholder 4">
            <a:extLst>
              <a:ext uri="{FF2B5EF4-FFF2-40B4-BE49-F238E27FC236}">
                <a16:creationId xmlns:a16="http://schemas.microsoft.com/office/drawing/2014/main" id="{CD6D6185-FFB9-619D-93E2-6FBBEF879E99}"/>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700" b="1">
                <a:solidFill>
                  <a:schemeClr val="accent3"/>
                </a:solidFill>
                <a:latin typeface="Raleway Medium" panose="020B0603030101060003"/>
              </a:defRPr>
            </a:lvl1pPr>
          </a:lstStyle>
          <a:p>
            <a:r>
              <a:rPr lang="en-US"/>
              <a:t>Each track is comprised of several individual and skills-based courses which encompass a complete curriculum.</a:t>
            </a:r>
          </a:p>
        </p:txBody>
      </p:sp>
      <p:sp>
        <p:nvSpPr>
          <p:cNvPr id="56" name="Text Placeholder 3">
            <a:extLst>
              <a:ext uri="{FF2B5EF4-FFF2-40B4-BE49-F238E27FC236}">
                <a16:creationId xmlns:a16="http://schemas.microsoft.com/office/drawing/2014/main" id="{D80C6623-7EC8-01F7-777B-794259DEF59D}"/>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r>
              <a:rPr lang="en-US"/>
              <a:t>Social Equity Program Track Overview</a:t>
            </a:r>
          </a:p>
        </p:txBody>
      </p:sp>
      <p:grpSp>
        <p:nvGrpSpPr>
          <p:cNvPr id="2" name="Group 1">
            <a:extLst>
              <a:ext uri="{FF2B5EF4-FFF2-40B4-BE49-F238E27FC236}">
                <a16:creationId xmlns:a16="http://schemas.microsoft.com/office/drawing/2014/main" id="{942EB184-3D31-5271-AE94-0FF4617467DD}"/>
              </a:ext>
            </a:extLst>
          </p:cNvPr>
          <p:cNvGrpSpPr/>
          <p:nvPr/>
        </p:nvGrpSpPr>
        <p:grpSpPr>
          <a:xfrm>
            <a:off x="9156167" y="4328002"/>
            <a:ext cx="2963793" cy="935393"/>
            <a:chOff x="9126335" y="4727410"/>
            <a:chExt cx="2963793" cy="935393"/>
          </a:xfrm>
        </p:grpSpPr>
        <p:grpSp>
          <p:nvGrpSpPr>
            <p:cNvPr id="3" name="Group 2">
              <a:extLst>
                <a:ext uri="{FF2B5EF4-FFF2-40B4-BE49-F238E27FC236}">
                  <a16:creationId xmlns:a16="http://schemas.microsoft.com/office/drawing/2014/main" id="{F25FA038-8897-08AF-10C0-498E4627DC75}"/>
                </a:ext>
              </a:extLst>
            </p:cNvPr>
            <p:cNvGrpSpPr/>
            <p:nvPr/>
          </p:nvGrpSpPr>
          <p:grpSpPr>
            <a:xfrm>
              <a:off x="9126335" y="4843068"/>
              <a:ext cx="2963793" cy="819735"/>
              <a:chOff x="9126335" y="4843068"/>
              <a:chExt cx="2963793" cy="819735"/>
            </a:xfrm>
          </p:grpSpPr>
          <p:sp>
            <p:nvSpPr>
              <p:cNvPr id="5" name="TextBox 4">
                <a:extLst>
                  <a:ext uri="{FF2B5EF4-FFF2-40B4-BE49-F238E27FC236}">
                    <a16:creationId xmlns:a16="http://schemas.microsoft.com/office/drawing/2014/main" id="{36B0589E-103C-6F97-8BEE-E921F5FE2A4B}"/>
                  </a:ext>
                </a:extLst>
              </p:cNvPr>
              <p:cNvSpPr txBox="1"/>
              <p:nvPr/>
            </p:nvSpPr>
            <p:spPr>
              <a:xfrm>
                <a:off x="9126335" y="5178454"/>
                <a:ext cx="12344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Trade  Professionals</a:t>
                </a:r>
              </a:p>
            </p:txBody>
          </p:sp>
          <p:sp>
            <p:nvSpPr>
              <p:cNvPr id="14" name="TextBox 13">
                <a:extLst>
                  <a:ext uri="{FF2B5EF4-FFF2-40B4-BE49-F238E27FC236}">
                    <a16:creationId xmlns:a16="http://schemas.microsoft.com/office/drawing/2014/main" id="{A90B945E-310F-2853-C580-9054596D76A5}"/>
                  </a:ext>
                </a:extLst>
              </p:cNvPr>
              <p:cNvSpPr txBox="1"/>
              <p:nvPr/>
            </p:nvSpPr>
            <p:spPr>
              <a:xfrm>
                <a:off x="10957101" y="5201138"/>
                <a:ext cx="11330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Times" panose="02020603050405020304" pitchFamily="18" charset="0"/>
                  </a:rPr>
                  <a:t>Ancillary  Professionals</a:t>
                </a:r>
              </a:p>
            </p:txBody>
          </p:sp>
          <p:cxnSp>
            <p:nvCxnSpPr>
              <p:cNvPr id="15" name="Connector: Elbow 26">
                <a:extLst>
                  <a:ext uri="{FF2B5EF4-FFF2-40B4-BE49-F238E27FC236}">
                    <a16:creationId xmlns:a16="http://schemas.microsoft.com/office/drawing/2014/main" id="{B4F7A537-C042-8D54-DAAC-211726512340}"/>
                  </a:ext>
                </a:extLst>
              </p:cNvPr>
              <p:cNvCxnSpPr>
                <a:cxnSpLocks/>
                <a:stCxn id="4" idx="2"/>
                <a:endCxn id="5" idx="0"/>
              </p:cNvCxnSpPr>
              <p:nvPr/>
            </p:nvCxnSpPr>
            <p:spPr>
              <a:xfrm rot="5400000">
                <a:off x="10000492" y="4586134"/>
                <a:ext cx="335385" cy="849254"/>
              </a:xfrm>
              <a:prstGeom prst="bentConnector3">
                <a:avLst>
                  <a:gd name="adj1" fmla="val 50000"/>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6" name="Connector: Elbow 27">
                <a:extLst>
                  <a:ext uri="{FF2B5EF4-FFF2-40B4-BE49-F238E27FC236}">
                    <a16:creationId xmlns:a16="http://schemas.microsoft.com/office/drawing/2014/main" id="{F6D1EF97-74A7-6DE2-B33A-0A9C2547EE20}"/>
                  </a:ext>
                </a:extLst>
              </p:cNvPr>
              <p:cNvCxnSpPr>
                <a:cxnSpLocks/>
                <a:stCxn id="4" idx="2"/>
                <a:endCxn id="14" idx="0"/>
              </p:cNvCxnSpPr>
              <p:nvPr/>
            </p:nvCxnSpPr>
            <p:spPr>
              <a:xfrm rot="16200000" flipH="1">
                <a:off x="10879179" y="4556701"/>
                <a:ext cx="358069" cy="930804"/>
              </a:xfrm>
              <a:prstGeom prst="bentConnector3">
                <a:avLst>
                  <a:gd name="adj1" fmla="val 46453"/>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A93B5E50-78E6-14D2-02D3-6C1AA746FD2E}"/>
                </a:ext>
              </a:extLst>
            </p:cNvPr>
            <p:cNvSpPr/>
            <p:nvPr/>
          </p:nvSpPr>
          <p:spPr>
            <a:xfrm>
              <a:off x="10534981" y="4727410"/>
              <a:ext cx="115659" cy="115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4C6677D0-A4E4-E17C-D168-C7E1EB0D1318}"/>
              </a:ext>
            </a:extLst>
          </p:cNvPr>
          <p:cNvGrpSpPr/>
          <p:nvPr/>
        </p:nvGrpSpPr>
        <p:grpSpPr>
          <a:xfrm>
            <a:off x="-273" y="4341883"/>
            <a:ext cx="3248450" cy="743294"/>
            <a:chOff x="-273" y="4341883"/>
            <a:chExt cx="3248450" cy="743294"/>
          </a:xfrm>
        </p:grpSpPr>
        <p:sp>
          <p:nvSpPr>
            <p:cNvPr id="59" name="Rectangle 58">
              <a:extLst>
                <a:ext uri="{FF2B5EF4-FFF2-40B4-BE49-F238E27FC236}">
                  <a16:creationId xmlns:a16="http://schemas.microsoft.com/office/drawing/2014/main" id="{CA5E88F9-1014-4ADB-A533-9C38DA787C64}"/>
                </a:ext>
              </a:extLst>
            </p:cNvPr>
            <p:cNvSpPr/>
            <p:nvPr/>
          </p:nvSpPr>
          <p:spPr>
            <a:xfrm>
              <a:off x="1444625" y="4576757"/>
              <a:ext cx="115659" cy="115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00572D3-A93E-E053-8414-7DEC45361D7E}"/>
                </a:ext>
              </a:extLst>
            </p:cNvPr>
            <p:cNvGrpSpPr/>
            <p:nvPr/>
          </p:nvGrpSpPr>
          <p:grpSpPr>
            <a:xfrm>
              <a:off x="-273" y="4489229"/>
              <a:ext cx="1277650" cy="595948"/>
              <a:chOff x="-273" y="4489229"/>
              <a:chExt cx="1277650" cy="595948"/>
            </a:xfrm>
          </p:grpSpPr>
          <p:sp>
            <p:nvSpPr>
              <p:cNvPr id="21" name="TextBox 20">
                <a:extLst>
                  <a:ext uri="{FF2B5EF4-FFF2-40B4-BE49-F238E27FC236}">
                    <a16:creationId xmlns:a16="http://schemas.microsoft.com/office/drawing/2014/main" id="{54671DD6-49FD-E089-0A93-CF5BBEE7CD7C}"/>
                  </a:ext>
                </a:extLst>
              </p:cNvPr>
              <p:cNvSpPr txBox="1"/>
              <p:nvPr/>
            </p:nvSpPr>
            <p:spPr>
              <a:xfrm>
                <a:off x="-273" y="4623512"/>
                <a:ext cx="12776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Times" panose="02020603050405020304" pitchFamily="18" charset="0"/>
                  </a:rPr>
                  <a:t>Product Manufacturing</a:t>
                </a:r>
              </a:p>
            </p:txBody>
          </p:sp>
          <p:cxnSp>
            <p:nvCxnSpPr>
              <p:cNvPr id="22" name="Straight Arrow Connector 21">
                <a:extLst>
                  <a:ext uri="{FF2B5EF4-FFF2-40B4-BE49-F238E27FC236}">
                    <a16:creationId xmlns:a16="http://schemas.microsoft.com/office/drawing/2014/main" id="{399451C4-7160-CBD1-018C-FB0328F155FF}"/>
                  </a:ext>
                </a:extLst>
              </p:cNvPr>
              <p:cNvCxnSpPr>
                <a:cxnSpLocks/>
              </p:cNvCxnSpPr>
              <p:nvPr/>
            </p:nvCxnSpPr>
            <p:spPr>
              <a:xfrm>
                <a:off x="638552" y="4489229"/>
                <a:ext cx="0" cy="147346"/>
              </a:xfrm>
              <a:prstGeom prst="straightConnector1">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453DC897-E341-F79D-0F70-BF1A66E82666}"/>
                </a:ext>
              </a:extLst>
            </p:cNvPr>
            <p:cNvGrpSpPr/>
            <p:nvPr/>
          </p:nvGrpSpPr>
          <p:grpSpPr>
            <a:xfrm>
              <a:off x="2363146" y="4489229"/>
              <a:ext cx="885031" cy="411282"/>
              <a:chOff x="2363146" y="4489229"/>
              <a:chExt cx="885031" cy="411282"/>
            </a:xfrm>
          </p:grpSpPr>
          <p:sp>
            <p:nvSpPr>
              <p:cNvPr id="26" name="TextBox 25">
                <a:extLst>
                  <a:ext uri="{FF2B5EF4-FFF2-40B4-BE49-F238E27FC236}">
                    <a16:creationId xmlns:a16="http://schemas.microsoft.com/office/drawing/2014/main" id="{CF274D1E-679B-2C5B-B436-5D872777DF06}"/>
                  </a:ext>
                </a:extLst>
              </p:cNvPr>
              <p:cNvSpPr txBox="1"/>
              <p:nvPr/>
            </p:nvSpPr>
            <p:spPr>
              <a:xfrm>
                <a:off x="2363146" y="4623512"/>
                <a:ext cx="88503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Times" panose="02020603050405020304" pitchFamily="18" charset="0"/>
                  </a:rPr>
                  <a:t>Cultivation</a:t>
                </a:r>
                <a:endParaRPr kumimoji="0" lang="en-US" sz="1400" b="0" i="0" u="none" strike="noStrike" kern="1200" cap="none" spc="0" normalizeH="0" baseline="0" noProof="0">
                  <a:ln>
                    <a:noFill/>
                  </a:ln>
                  <a:solidFill>
                    <a:schemeClr val="tx1"/>
                  </a:solidFill>
                  <a:effectLst/>
                  <a:uLnTx/>
                  <a:uFillTx/>
                  <a:latin typeface="+mn-lt"/>
                  <a:ea typeface="+mn-ea"/>
                  <a:cs typeface="Times" panose="02020603050405020304" pitchFamily="18" charset="0"/>
                </a:endParaRPr>
              </a:p>
            </p:txBody>
          </p:sp>
          <p:cxnSp>
            <p:nvCxnSpPr>
              <p:cNvPr id="27" name="Straight Arrow Connector 26">
                <a:extLst>
                  <a:ext uri="{FF2B5EF4-FFF2-40B4-BE49-F238E27FC236}">
                    <a16:creationId xmlns:a16="http://schemas.microsoft.com/office/drawing/2014/main" id="{C2438B92-CED7-198A-6FA8-5510EFE77644}"/>
                  </a:ext>
                </a:extLst>
              </p:cNvPr>
              <p:cNvCxnSpPr>
                <a:cxnSpLocks/>
              </p:cNvCxnSpPr>
              <p:nvPr/>
            </p:nvCxnSpPr>
            <p:spPr>
              <a:xfrm>
                <a:off x="2805661" y="4489229"/>
                <a:ext cx="0" cy="147346"/>
              </a:xfrm>
              <a:prstGeom prst="straightConnector1">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BDA39202-04F0-14A2-655D-5B4A1BDFB4C9}"/>
                </a:ext>
              </a:extLst>
            </p:cNvPr>
            <p:cNvGrpSpPr/>
            <p:nvPr/>
          </p:nvGrpSpPr>
          <p:grpSpPr>
            <a:xfrm>
              <a:off x="638552" y="4341883"/>
              <a:ext cx="2167109" cy="147346"/>
              <a:chOff x="638552" y="4341883"/>
              <a:chExt cx="2167109" cy="147346"/>
            </a:xfrm>
          </p:grpSpPr>
          <p:cxnSp>
            <p:nvCxnSpPr>
              <p:cNvPr id="34" name="Straight Connector 33">
                <a:extLst>
                  <a:ext uri="{FF2B5EF4-FFF2-40B4-BE49-F238E27FC236}">
                    <a16:creationId xmlns:a16="http://schemas.microsoft.com/office/drawing/2014/main" id="{FF8A10E2-5BD7-E4F4-7F6F-B8A7DAFF77AB}"/>
                  </a:ext>
                </a:extLst>
              </p:cNvPr>
              <p:cNvCxnSpPr>
                <a:cxnSpLocks/>
              </p:cNvCxnSpPr>
              <p:nvPr/>
            </p:nvCxnSpPr>
            <p:spPr>
              <a:xfrm>
                <a:off x="1722106" y="4341883"/>
                <a:ext cx="0" cy="1473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D2E2E7A-D616-F285-D23C-FE209225F776}"/>
                  </a:ext>
                </a:extLst>
              </p:cNvPr>
              <p:cNvCxnSpPr>
                <a:cxnSpLocks/>
              </p:cNvCxnSpPr>
              <p:nvPr/>
            </p:nvCxnSpPr>
            <p:spPr>
              <a:xfrm>
                <a:off x="638552" y="4489229"/>
                <a:ext cx="2167109"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AAA4397A-DB93-7727-36B5-75F536DF7730}"/>
                </a:ext>
              </a:extLst>
            </p:cNvPr>
            <p:cNvGrpSpPr/>
            <p:nvPr/>
          </p:nvGrpSpPr>
          <p:grpSpPr>
            <a:xfrm>
              <a:off x="955577" y="4489229"/>
              <a:ext cx="834793" cy="411282"/>
              <a:chOff x="904777" y="4489229"/>
              <a:chExt cx="834793" cy="411282"/>
            </a:xfrm>
          </p:grpSpPr>
          <p:sp>
            <p:nvSpPr>
              <p:cNvPr id="42" name="TextBox 41">
                <a:extLst>
                  <a:ext uri="{FF2B5EF4-FFF2-40B4-BE49-F238E27FC236}">
                    <a16:creationId xmlns:a16="http://schemas.microsoft.com/office/drawing/2014/main" id="{DE5AC05B-8161-C8A8-50B6-B10627B42769}"/>
                  </a:ext>
                </a:extLst>
              </p:cNvPr>
              <p:cNvSpPr txBox="1"/>
              <p:nvPr/>
            </p:nvSpPr>
            <p:spPr>
              <a:xfrm>
                <a:off x="904777" y="4623512"/>
                <a:ext cx="83479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Delivery</a:t>
                </a:r>
              </a:p>
            </p:txBody>
          </p:sp>
          <p:cxnSp>
            <p:nvCxnSpPr>
              <p:cNvPr id="43" name="Straight Arrow Connector 42">
                <a:extLst>
                  <a:ext uri="{FF2B5EF4-FFF2-40B4-BE49-F238E27FC236}">
                    <a16:creationId xmlns:a16="http://schemas.microsoft.com/office/drawing/2014/main" id="{D5F25FA0-6D7B-9578-0C3E-29ED7CC31C9B}"/>
                  </a:ext>
                </a:extLst>
              </p:cNvPr>
              <p:cNvCxnSpPr>
                <a:cxnSpLocks/>
              </p:cNvCxnSpPr>
              <p:nvPr/>
            </p:nvCxnSpPr>
            <p:spPr>
              <a:xfrm>
                <a:off x="1322173" y="4489229"/>
                <a:ext cx="0" cy="147346"/>
              </a:xfrm>
              <a:prstGeom prst="straightConnector1">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9041051A-F46E-2552-30B5-6CD7D367EB9F}"/>
                </a:ext>
              </a:extLst>
            </p:cNvPr>
            <p:cNvGrpSpPr/>
            <p:nvPr/>
          </p:nvGrpSpPr>
          <p:grpSpPr>
            <a:xfrm>
              <a:off x="1716437" y="4489229"/>
              <a:ext cx="725593" cy="411282"/>
              <a:chOff x="1614837" y="4489229"/>
              <a:chExt cx="725593" cy="411282"/>
            </a:xfrm>
          </p:grpSpPr>
          <p:sp>
            <p:nvSpPr>
              <p:cNvPr id="45" name="TextBox 44">
                <a:extLst>
                  <a:ext uri="{FF2B5EF4-FFF2-40B4-BE49-F238E27FC236}">
                    <a16:creationId xmlns:a16="http://schemas.microsoft.com/office/drawing/2014/main" id="{BF4F8735-5084-46C2-B598-B3F0A44E6A71}"/>
                  </a:ext>
                </a:extLst>
              </p:cNvPr>
              <p:cNvSpPr txBox="1"/>
              <p:nvPr/>
            </p:nvSpPr>
            <p:spPr>
              <a:xfrm>
                <a:off x="1614837" y="4623512"/>
                <a:ext cx="72559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solidFill>
                    <a:effectLst/>
                    <a:uLnTx/>
                    <a:uFillTx/>
                    <a:latin typeface="+mn-lt"/>
                    <a:ea typeface="+mn-ea"/>
                    <a:cs typeface="Times" panose="02020603050405020304" pitchFamily="18" charset="0"/>
                  </a:rPr>
                  <a:t>Retail</a:t>
                </a:r>
                <a:endParaRPr kumimoji="0" lang="en-US" sz="1400" b="0" i="0" u="none" strike="noStrike" kern="1200" cap="none" spc="0" normalizeH="0" baseline="0" noProof="0">
                  <a:ln>
                    <a:noFill/>
                  </a:ln>
                  <a:solidFill>
                    <a:schemeClr val="tx1"/>
                  </a:solidFill>
                  <a:effectLst/>
                  <a:uLnTx/>
                  <a:uFillTx/>
                  <a:latin typeface="+mn-lt"/>
                  <a:ea typeface="+mn-ea"/>
                  <a:cs typeface="Times" panose="02020603050405020304" pitchFamily="18" charset="0"/>
                </a:endParaRPr>
              </a:p>
            </p:txBody>
          </p:sp>
          <p:cxnSp>
            <p:nvCxnSpPr>
              <p:cNvPr id="46" name="Straight Arrow Connector 45">
                <a:extLst>
                  <a:ext uri="{FF2B5EF4-FFF2-40B4-BE49-F238E27FC236}">
                    <a16:creationId xmlns:a16="http://schemas.microsoft.com/office/drawing/2014/main" id="{B19B22D6-2096-950D-9077-BE9A6A0C3C40}"/>
                  </a:ext>
                </a:extLst>
              </p:cNvPr>
              <p:cNvCxnSpPr>
                <a:cxnSpLocks/>
              </p:cNvCxnSpPr>
              <p:nvPr/>
            </p:nvCxnSpPr>
            <p:spPr>
              <a:xfrm>
                <a:off x="1977633" y="4489229"/>
                <a:ext cx="0" cy="147346"/>
              </a:xfrm>
              <a:prstGeom prst="straightConnector1">
                <a:avLst/>
              </a:prstGeom>
              <a:ln>
                <a:solidFill>
                  <a:schemeClr val="accent1"/>
                </a:solidFill>
                <a:tailEnd type="oval" w="sm" len="sm"/>
              </a:ln>
            </p:spPr>
            <p:style>
              <a:lnRef idx="1">
                <a:schemeClr val="accent1"/>
              </a:lnRef>
              <a:fillRef idx="0">
                <a:schemeClr val="accent1"/>
              </a:fillRef>
              <a:effectRef idx="0">
                <a:schemeClr val="accent1"/>
              </a:effectRef>
              <a:fontRef idx="minor">
                <a:schemeClr val="tx1"/>
              </a:fontRef>
            </p:style>
          </p:cxnSp>
        </p:grpSp>
      </p:grpSp>
      <p:pic>
        <p:nvPicPr>
          <p:cNvPr id="47" name="Picture 46">
            <a:extLst>
              <a:ext uri="{FF2B5EF4-FFF2-40B4-BE49-F238E27FC236}">
                <a16:creationId xmlns:a16="http://schemas.microsoft.com/office/drawing/2014/main" id="{CC987967-80DE-0ED2-452E-7F99BFA2C5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93985" y="2221267"/>
            <a:ext cx="889000" cy="889000"/>
          </a:xfrm>
          <a:prstGeom prst="rect">
            <a:avLst/>
          </a:prstGeom>
        </p:spPr>
      </p:pic>
      <p:pic>
        <p:nvPicPr>
          <p:cNvPr id="48" name="Picture 47">
            <a:extLst>
              <a:ext uri="{FF2B5EF4-FFF2-40B4-BE49-F238E27FC236}">
                <a16:creationId xmlns:a16="http://schemas.microsoft.com/office/drawing/2014/main" id="{CBFC9B5A-5125-CB33-3B3B-5453F48E3BD5}"/>
              </a:ext>
            </a:extLst>
          </p:cNvPr>
          <p:cNvPicPr>
            <a:picLocks noChangeAspect="1"/>
          </p:cNvPicPr>
          <p:nvPr/>
        </p:nvPicPr>
        <p:blipFill>
          <a:blip r:embed="rId4">
            <a:extLst>
              <a:ext uri="{28A0092B-C50C-407E-A947-70E740481C1C}">
                <a14:useLocalDpi xmlns:a14="http://schemas.microsoft.com/office/drawing/2010/main" val="0"/>
              </a:ext>
            </a:extLst>
          </a:blip>
          <a:srcRect l="43" r="43"/>
          <a:stretch/>
        </p:blipFill>
        <p:spPr>
          <a:xfrm>
            <a:off x="1214193" y="2237922"/>
            <a:ext cx="888236" cy="889000"/>
          </a:xfrm>
          <a:prstGeom prst="rect">
            <a:avLst/>
          </a:prstGeom>
        </p:spPr>
      </p:pic>
      <p:pic>
        <p:nvPicPr>
          <p:cNvPr id="50" name="Picture 49">
            <a:extLst>
              <a:ext uri="{FF2B5EF4-FFF2-40B4-BE49-F238E27FC236}">
                <a16:creationId xmlns:a16="http://schemas.microsoft.com/office/drawing/2014/main" id="{FA9D14A6-7ABD-4F7A-8B44-70B14F5AAD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81281" y="2213490"/>
            <a:ext cx="889000" cy="889000"/>
          </a:xfrm>
          <a:prstGeom prst="rect">
            <a:avLst/>
          </a:prstGeom>
        </p:spPr>
      </p:pic>
      <p:pic>
        <p:nvPicPr>
          <p:cNvPr id="53" name="Picture 52">
            <a:extLst>
              <a:ext uri="{FF2B5EF4-FFF2-40B4-BE49-F238E27FC236}">
                <a16:creationId xmlns:a16="http://schemas.microsoft.com/office/drawing/2014/main" id="{ED051F7C-77EB-8315-E35D-5CF5005B067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190642" y="2213819"/>
            <a:ext cx="889000" cy="889000"/>
          </a:xfrm>
          <a:prstGeom prst="rect">
            <a:avLst/>
          </a:prstGeom>
        </p:spPr>
      </p:pic>
    </p:spTree>
    <p:extLst>
      <p:ext uri="{BB962C8B-B14F-4D97-AF65-F5344CB8AC3E}">
        <p14:creationId xmlns:p14="http://schemas.microsoft.com/office/powerpoint/2010/main" val="3412440904"/>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rack Overview, Blocks">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B6D8CA9D-7977-403C-B003-4CAF4835DEDB}"/>
              </a:ext>
            </a:extLst>
          </p:cNvPr>
          <p:cNvSpPr/>
          <p:nvPr/>
        </p:nvSpPr>
        <p:spPr>
          <a:xfrm>
            <a:off x="271722" y="2149438"/>
            <a:ext cx="2708347" cy="3803696"/>
          </a:xfrm>
          <a:prstGeom prst="roundRect">
            <a:avLst>
              <a:gd name="adj" fmla="val 10228"/>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b="1" i="0">
                <a:latin typeface="Raleway" panose="020B0003030101060003" pitchFamily="34" charset="0"/>
              </a:rPr>
              <a:t>ENTREPRENEUR</a:t>
            </a:r>
          </a:p>
        </p:txBody>
      </p:sp>
      <p:sp>
        <p:nvSpPr>
          <p:cNvPr id="33" name="TextBox 32">
            <a:extLst>
              <a:ext uri="{FF2B5EF4-FFF2-40B4-BE49-F238E27FC236}">
                <a16:creationId xmlns:a16="http://schemas.microsoft.com/office/drawing/2014/main" id="{15D30C59-5038-4DBD-8C0F-803CEF972F23}"/>
              </a:ext>
            </a:extLst>
          </p:cNvPr>
          <p:cNvSpPr txBox="1"/>
          <p:nvPr/>
        </p:nvSpPr>
        <p:spPr>
          <a:xfrm>
            <a:off x="466511" y="2839054"/>
            <a:ext cx="2318768" cy="2866524"/>
          </a:xfrm>
          <a:prstGeom prst="roundRect">
            <a:avLst>
              <a:gd name="adj" fmla="val 20018"/>
            </a:avLst>
          </a:prstGeom>
          <a:solidFill>
            <a:schemeClr val="bg1"/>
          </a:solidFill>
        </p:spPr>
        <p:txBody>
          <a:bodyPr wrap="square" anchor="ctr" anchorCtr="0">
            <a:noAutofit/>
          </a:bodyPr>
          <a:lstStyle/>
          <a:p>
            <a:pPr algn="l"/>
            <a:endParaRPr lang="en-US" sz="1200" b="0">
              <a:solidFill>
                <a:schemeClr val="accent3"/>
              </a:solidFill>
              <a:latin typeface="+mn-lt"/>
            </a:endParaRPr>
          </a:p>
        </p:txBody>
      </p:sp>
      <p:sp>
        <p:nvSpPr>
          <p:cNvPr id="18" name="Rectangle 17">
            <a:extLst>
              <a:ext uri="{FF2B5EF4-FFF2-40B4-BE49-F238E27FC236}">
                <a16:creationId xmlns:a16="http://schemas.microsoft.com/office/drawing/2014/main" id="{E178CC06-6A96-AF47-8E84-FAEBDAF66D69}"/>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EAC870-D784-423B-99FB-AE34B9D7FF32}"/>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39" name="TextBox 38">
            <a:extLst>
              <a:ext uri="{FF2B5EF4-FFF2-40B4-BE49-F238E27FC236}">
                <a16:creationId xmlns:a16="http://schemas.microsoft.com/office/drawing/2014/main" id="{8EBE7056-5B44-4CFF-B191-DED9072F9993}"/>
              </a:ext>
            </a:extLst>
          </p:cNvPr>
          <p:cNvSpPr txBox="1"/>
          <p:nvPr/>
        </p:nvSpPr>
        <p:spPr>
          <a:xfrm>
            <a:off x="3515851" y="4476093"/>
            <a:ext cx="2396325" cy="646331"/>
          </a:xfrm>
          <a:prstGeom prst="rect">
            <a:avLst/>
          </a:prstGeom>
          <a:noFill/>
        </p:spPr>
        <p:txBody>
          <a:bodyPr wrap="square" anchor="ctr" anchorCtr="0">
            <a:spAutoFit/>
          </a:bodyPr>
          <a:lstStyle/>
          <a:p>
            <a:pPr algn="l"/>
            <a:r>
              <a:rPr lang="en-US" sz="1200" b="0">
                <a:solidFill>
                  <a:schemeClr val="accent3"/>
                </a:solidFill>
                <a:latin typeface="+mn-lt"/>
              </a:rPr>
              <a:t>Those seeking licensure and ownership </a:t>
            </a:r>
            <a:r>
              <a:rPr lang="en-US" sz="1200" b="0" err="1">
                <a:solidFill>
                  <a:schemeClr val="accent3"/>
                </a:solidFill>
                <a:latin typeface="+mn-lt"/>
              </a:rPr>
              <a:t>Subtracks</a:t>
            </a:r>
            <a:r>
              <a:rPr lang="en-US" sz="1200" b="0">
                <a:solidFill>
                  <a:schemeClr val="accent3"/>
                </a:solidFill>
                <a:latin typeface="+mn-lt"/>
              </a:rPr>
              <a:t> based on </a:t>
            </a:r>
            <a:br>
              <a:rPr lang="en-US" sz="1200" b="0">
                <a:solidFill>
                  <a:schemeClr val="accent3"/>
                </a:solidFill>
                <a:latin typeface="+mn-lt"/>
              </a:rPr>
            </a:br>
            <a:r>
              <a:rPr lang="en-US" sz="1200" b="0">
                <a:solidFill>
                  <a:schemeClr val="accent3"/>
                </a:solidFill>
                <a:latin typeface="+mn-lt"/>
              </a:rPr>
              <a:t>participant interest: </a:t>
            </a:r>
          </a:p>
        </p:txBody>
      </p:sp>
      <p:sp>
        <p:nvSpPr>
          <p:cNvPr id="40" name="TextBox 39">
            <a:extLst>
              <a:ext uri="{FF2B5EF4-FFF2-40B4-BE49-F238E27FC236}">
                <a16:creationId xmlns:a16="http://schemas.microsoft.com/office/drawing/2014/main" id="{3090D17E-B5A2-4CCB-AE91-DEAF6353B66F}"/>
              </a:ext>
            </a:extLst>
          </p:cNvPr>
          <p:cNvSpPr txBox="1"/>
          <p:nvPr/>
        </p:nvSpPr>
        <p:spPr>
          <a:xfrm>
            <a:off x="528449" y="3025821"/>
            <a:ext cx="2171720" cy="2677656"/>
          </a:xfrm>
          <a:prstGeom prst="rect">
            <a:avLst/>
          </a:prstGeom>
          <a:noFill/>
        </p:spPr>
        <p:txBody>
          <a:bodyPr wrap="square" anchor="t" anchorCtr="0">
            <a:spAutoFit/>
          </a:body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200" b="0">
                <a:solidFill>
                  <a:schemeClr val="tx1"/>
                </a:solidFill>
                <a:latin typeface="Times" pitchFamily="2" charset="0"/>
              </a:rPr>
              <a:t>Those seeking licensure and </a:t>
            </a:r>
            <a:br>
              <a:rPr lang="en-US" sz="1200" b="0">
                <a:solidFill>
                  <a:schemeClr val="tx1"/>
                </a:solidFill>
                <a:latin typeface="Times" pitchFamily="2" charset="0"/>
              </a:rPr>
            </a:br>
            <a:r>
              <a:rPr lang="en-US" sz="1200" b="0">
                <a:solidFill>
                  <a:schemeClr val="tx1"/>
                </a:solidFill>
                <a:latin typeface="Times" pitchFamily="2" charset="0"/>
              </a:rPr>
              <a:t>ownership. Sub-tracks based on </a:t>
            </a:r>
            <a:br>
              <a:rPr lang="en-US" sz="1200" b="0">
                <a:solidFill>
                  <a:schemeClr val="tx1"/>
                </a:solidFill>
                <a:latin typeface="Times" pitchFamily="2" charset="0"/>
              </a:rPr>
            </a:br>
            <a:r>
              <a:rPr lang="en-US" sz="1200" b="0">
                <a:solidFill>
                  <a:schemeClr val="tx1"/>
                </a:solidFill>
                <a:latin typeface="Times" pitchFamily="2" charset="0"/>
              </a:rPr>
              <a:t>participant interest: </a:t>
            </a:r>
          </a:p>
          <a:p>
            <a:pPr marL="171450" indent="-171450" algn="l">
              <a:buClr>
                <a:schemeClr val="accent1"/>
              </a:buClr>
              <a:buFont typeface="Arial" panose="020B0604020202020204" pitchFamily="34" charset="0"/>
              <a:buChar char="•"/>
            </a:pPr>
            <a:endParaRPr lang="en-US" sz="1200" b="1">
              <a:solidFill>
                <a:schemeClr val="tx1"/>
              </a:solidFill>
              <a:latin typeface="Times" pitchFamily="2" charset="0"/>
            </a:endParaRPr>
          </a:p>
          <a:p>
            <a:pPr marL="171450" indent="-171450" algn="l">
              <a:buClr>
                <a:schemeClr val="accent1"/>
              </a:buClr>
              <a:buFont typeface="Arial" panose="020B0604020202020204" pitchFamily="34" charset="0"/>
              <a:buChar char="•"/>
            </a:pPr>
            <a:r>
              <a:rPr lang="en-US" sz="1200" b="1">
                <a:solidFill>
                  <a:schemeClr val="tx1"/>
                </a:solidFill>
                <a:latin typeface="Times" pitchFamily="2" charset="0"/>
              </a:rPr>
              <a:t>Product Manufacturing</a:t>
            </a:r>
          </a:p>
          <a:p>
            <a:pPr marL="171450" indent="-171450" algn="l">
              <a:buClr>
                <a:schemeClr val="accent1"/>
              </a:buClr>
              <a:buFont typeface="Arial" panose="020B0604020202020204" pitchFamily="34" charset="0"/>
              <a:buChar char="•"/>
            </a:pPr>
            <a:r>
              <a:rPr lang="en-US" sz="1200" b="1">
                <a:solidFill>
                  <a:schemeClr val="tx1"/>
                </a:solidFill>
                <a:latin typeface="Times" pitchFamily="2" charset="0"/>
              </a:rPr>
              <a:t>Delivery</a:t>
            </a:r>
          </a:p>
          <a:p>
            <a:pPr marL="171450" indent="-171450" algn="l">
              <a:buClr>
                <a:schemeClr val="accent1"/>
              </a:buClr>
              <a:buFont typeface="Arial" panose="020B0604020202020204" pitchFamily="34" charset="0"/>
              <a:buChar char="•"/>
            </a:pPr>
            <a:r>
              <a:rPr lang="en-US" sz="1200" b="1">
                <a:solidFill>
                  <a:schemeClr val="tx1"/>
                </a:solidFill>
                <a:latin typeface="Times" pitchFamily="2" charset="0"/>
              </a:rPr>
              <a:t>Retail</a:t>
            </a:r>
          </a:p>
          <a:p>
            <a:pPr marL="171450" indent="-171450" algn="l">
              <a:buClr>
                <a:schemeClr val="accent1"/>
              </a:buClr>
              <a:buFont typeface="Arial" panose="020B0604020202020204" pitchFamily="34" charset="0"/>
              <a:buChar char="•"/>
            </a:pPr>
            <a:r>
              <a:rPr lang="en-US" sz="1200" b="1">
                <a:solidFill>
                  <a:schemeClr val="tx1"/>
                </a:solidFill>
                <a:latin typeface="Times" pitchFamily="2" charset="0"/>
              </a:rPr>
              <a:t>Cultivation</a:t>
            </a:r>
          </a:p>
          <a:p>
            <a:pPr marL="171450" indent="-171450" algn="l">
              <a:buClr>
                <a:schemeClr val="accent1"/>
              </a:buClr>
              <a:buFont typeface="Arial" panose="020B0604020202020204" pitchFamily="34" charset="0"/>
              <a:buChar char="•"/>
            </a:pPr>
            <a:endParaRPr lang="en-US" sz="1200">
              <a:solidFill>
                <a:schemeClr val="tx1"/>
              </a:solidFill>
              <a:latin typeface="Times" pitchFamily="2" charset="0"/>
            </a:endParaRPr>
          </a:p>
          <a:p>
            <a:pPr algn="l"/>
            <a:r>
              <a:rPr lang="en-US" sz="1200">
                <a:solidFill>
                  <a:schemeClr val="tx1"/>
                </a:solidFill>
                <a:latin typeface="Times" pitchFamily="2" charset="0"/>
              </a:rPr>
              <a:t>All Entrepreneur Track </a:t>
            </a:r>
            <a:br>
              <a:rPr lang="en-US" sz="1200">
                <a:solidFill>
                  <a:schemeClr val="tx1"/>
                </a:solidFill>
                <a:latin typeface="Times" pitchFamily="2" charset="0"/>
              </a:rPr>
            </a:br>
            <a:r>
              <a:rPr lang="en-US" sz="1200">
                <a:solidFill>
                  <a:schemeClr val="tx1"/>
                </a:solidFill>
                <a:latin typeface="Times" pitchFamily="2" charset="0"/>
              </a:rPr>
              <a:t>participants take Universal </a:t>
            </a:r>
            <a:br>
              <a:rPr lang="en-US" sz="1200">
                <a:solidFill>
                  <a:schemeClr val="tx1"/>
                </a:solidFill>
                <a:latin typeface="Times" pitchFamily="2" charset="0"/>
              </a:rPr>
            </a:br>
            <a:r>
              <a:rPr lang="en-US" sz="1200">
                <a:solidFill>
                  <a:schemeClr val="tx1"/>
                </a:solidFill>
                <a:latin typeface="Times" pitchFamily="2" charset="0"/>
              </a:rPr>
              <a:t>Courses, followed by courses </a:t>
            </a:r>
            <a:br>
              <a:rPr lang="en-US" sz="1200">
                <a:solidFill>
                  <a:schemeClr val="tx1"/>
                </a:solidFill>
                <a:latin typeface="Times" pitchFamily="2" charset="0"/>
              </a:rPr>
            </a:br>
            <a:r>
              <a:rPr lang="en-US" sz="1200">
                <a:solidFill>
                  <a:schemeClr val="tx1"/>
                </a:solidFill>
                <a:latin typeface="Times" pitchFamily="2" charset="0"/>
              </a:rPr>
              <a:t>specific to their sub-track.</a:t>
            </a:r>
          </a:p>
          <a:p>
            <a:pPr marL="0" indent="0" algn="l">
              <a:buClr>
                <a:schemeClr val="accent1"/>
              </a:buClr>
              <a:buFont typeface="Arial" panose="020B0604020202020204" pitchFamily="34" charset="0"/>
              <a:buNone/>
            </a:pPr>
            <a:endParaRPr lang="en-US" sz="1200" b="1">
              <a:solidFill>
                <a:schemeClr val="accent1"/>
              </a:solidFill>
              <a:latin typeface="+mn-lt"/>
            </a:endParaRPr>
          </a:p>
        </p:txBody>
      </p:sp>
      <p:sp>
        <p:nvSpPr>
          <p:cNvPr id="48" name="TextBox 47">
            <a:extLst>
              <a:ext uri="{FF2B5EF4-FFF2-40B4-BE49-F238E27FC236}">
                <a16:creationId xmlns:a16="http://schemas.microsoft.com/office/drawing/2014/main" id="{860745B3-943D-4C48-BF96-58FDCD6399B0}"/>
              </a:ext>
            </a:extLst>
          </p:cNvPr>
          <p:cNvSpPr txBox="1"/>
          <p:nvPr/>
        </p:nvSpPr>
        <p:spPr>
          <a:xfrm>
            <a:off x="6429519" y="4383760"/>
            <a:ext cx="2396325" cy="646331"/>
          </a:xfrm>
          <a:prstGeom prst="rect">
            <a:avLst/>
          </a:prstGeom>
          <a:noFill/>
        </p:spPr>
        <p:txBody>
          <a:bodyPr wrap="square" anchor="ctr" anchorCtr="0">
            <a:spAutoFit/>
          </a:bodyPr>
          <a:lstStyle/>
          <a:p>
            <a:pPr algn="l"/>
            <a:r>
              <a:rPr lang="en-US" sz="1200">
                <a:solidFill>
                  <a:schemeClr val="tx1"/>
                </a:solidFill>
                <a:latin typeface="+mn-lt"/>
              </a:rPr>
              <a:t>All Entry Track Participants are encouraged to take Universal Courses</a:t>
            </a:r>
          </a:p>
        </p:txBody>
      </p:sp>
      <p:sp>
        <p:nvSpPr>
          <p:cNvPr id="61" name="Rectangle: Rounded Corners 60">
            <a:extLst>
              <a:ext uri="{FF2B5EF4-FFF2-40B4-BE49-F238E27FC236}">
                <a16:creationId xmlns:a16="http://schemas.microsoft.com/office/drawing/2014/main" id="{5E94C572-8B9D-4571-9B9C-95FF7596AC11}"/>
              </a:ext>
            </a:extLst>
          </p:cNvPr>
          <p:cNvSpPr/>
          <p:nvPr/>
        </p:nvSpPr>
        <p:spPr>
          <a:xfrm>
            <a:off x="3251791" y="2149438"/>
            <a:ext cx="2708347" cy="3785189"/>
          </a:xfrm>
          <a:prstGeom prst="roundRect">
            <a:avLst>
              <a:gd name="adj" fmla="val 1022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b="1" i="0">
                <a:latin typeface="Raleway" panose="020B0003030101060003" pitchFamily="34" charset="0"/>
              </a:rPr>
              <a:t>CORE</a:t>
            </a:r>
          </a:p>
        </p:txBody>
      </p:sp>
      <p:sp>
        <p:nvSpPr>
          <p:cNvPr id="62" name="TextBox 61">
            <a:extLst>
              <a:ext uri="{FF2B5EF4-FFF2-40B4-BE49-F238E27FC236}">
                <a16:creationId xmlns:a16="http://schemas.microsoft.com/office/drawing/2014/main" id="{A7FF6CF4-803C-4DD3-B1C7-C32963892E10}"/>
              </a:ext>
            </a:extLst>
          </p:cNvPr>
          <p:cNvSpPr txBox="1"/>
          <p:nvPr/>
        </p:nvSpPr>
        <p:spPr>
          <a:xfrm>
            <a:off x="3395748" y="2780269"/>
            <a:ext cx="2420433" cy="2925308"/>
          </a:xfrm>
          <a:prstGeom prst="roundRect">
            <a:avLst>
              <a:gd name="adj" fmla="val 20018"/>
            </a:avLst>
          </a:prstGeom>
          <a:solidFill>
            <a:schemeClr val="bg1"/>
          </a:solidFill>
        </p:spPr>
        <p:txBody>
          <a:bodyPr wrap="square" lIns="45720" rIns="45720" anchor="ctr" anchorCtr="0">
            <a:noAutofit/>
          </a:bodyPr>
          <a:lstStyle/>
          <a:p>
            <a:pPr algn="l"/>
            <a:endParaRPr lang="en-US" sz="1200" b="0">
              <a:solidFill>
                <a:schemeClr val="accent3"/>
              </a:solidFill>
              <a:latin typeface="+mn-lt"/>
            </a:endParaRPr>
          </a:p>
        </p:txBody>
      </p:sp>
      <p:sp>
        <p:nvSpPr>
          <p:cNvPr id="64" name="Rectangle: Rounded Corners 63">
            <a:extLst>
              <a:ext uri="{FF2B5EF4-FFF2-40B4-BE49-F238E27FC236}">
                <a16:creationId xmlns:a16="http://schemas.microsoft.com/office/drawing/2014/main" id="{D9DF4F22-D3EB-499D-8CAD-282D6193877B}"/>
              </a:ext>
            </a:extLst>
          </p:cNvPr>
          <p:cNvSpPr/>
          <p:nvPr/>
        </p:nvSpPr>
        <p:spPr>
          <a:xfrm>
            <a:off x="6231860" y="2149438"/>
            <a:ext cx="2708347" cy="3785189"/>
          </a:xfrm>
          <a:prstGeom prst="roundRect">
            <a:avLst>
              <a:gd name="adj" fmla="val 1022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b="1" i="0">
                <a:latin typeface="Raleway" panose="020B0003030101060003" pitchFamily="34" charset="0"/>
              </a:rPr>
              <a:t>ENTRY</a:t>
            </a:r>
          </a:p>
        </p:txBody>
      </p:sp>
      <p:sp>
        <p:nvSpPr>
          <p:cNvPr id="65" name="TextBox 64">
            <a:extLst>
              <a:ext uri="{FF2B5EF4-FFF2-40B4-BE49-F238E27FC236}">
                <a16:creationId xmlns:a16="http://schemas.microsoft.com/office/drawing/2014/main" id="{2828488F-4252-4790-B047-E770CE44B78A}"/>
              </a:ext>
            </a:extLst>
          </p:cNvPr>
          <p:cNvSpPr txBox="1"/>
          <p:nvPr/>
        </p:nvSpPr>
        <p:spPr>
          <a:xfrm>
            <a:off x="6375817" y="2780269"/>
            <a:ext cx="2420433" cy="2925308"/>
          </a:xfrm>
          <a:prstGeom prst="roundRect">
            <a:avLst>
              <a:gd name="adj" fmla="val 20018"/>
            </a:avLst>
          </a:prstGeom>
          <a:solidFill>
            <a:schemeClr val="bg1"/>
          </a:solidFill>
        </p:spPr>
        <p:txBody>
          <a:bodyPr wrap="square" anchor="ctr" anchorCtr="0">
            <a:noAutofit/>
          </a:bodyPr>
          <a:lstStyle/>
          <a:p>
            <a:pPr algn="ctr"/>
            <a:endParaRPr lang="en-US" sz="1200" b="0">
              <a:solidFill>
                <a:schemeClr val="accent3"/>
              </a:solidFill>
              <a:latin typeface="+mj-lt"/>
            </a:endParaRPr>
          </a:p>
        </p:txBody>
      </p:sp>
      <p:sp>
        <p:nvSpPr>
          <p:cNvPr id="67" name="Rectangle: Rounded Corners 66">
            <a:extLst>
              <a:ext uri="{FF2B5EF4-FFF2-40B4-BE49-F238E27FC236}">
                <a16:creationId xmlns:a16="http://schemas.microsoft.com/office/drawing/2014/main" id="{6D9B6922-4D93-474C-872F-3F48BA76A73E}"/>
              </a:ext>
            </a:extLst>
          </p:cNvPr>
          <p:cNvSpPr/>
          <p:nvPr/>
        </p:nvSpPr>
        <p:spPr>
          <a:xfrm>
            <a:off x="9211929" y="2149438"/>
            <a:ext cx="2708347" cy="3785189"/>
          </a:xfrm>
          <a:prstGeom prst="roundRect">
            <a:avLst>
              <a:gd name="adj" fmla="val 1022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b="1" i="0">
                <a:latin typeface="Raleway" panose="020B0003030101060003" pitchFamily="34" charset="0"/>
              </a:rPr>
              <a:t>ANCILLARY</a:t>
            </a:r>
          </a:p>
        </p:txBody>
      </p:sp>
      <p:sp>
        <p:nvSpPr>
          <p:cNvPr id="68" name="TextBox 67">
            <a:extLst>
              <a:ext uri="{FF2B5EF4-FFF2-40B4-BE49-F238E27FC236}">
                <a16:creationId xmlns:a16="http://schemas.microsoft.com/office/drawing/2014/main" id="{24165FE9-0E62-43AD-A241-FF78F652B0E1}"/>
              </a:ext>
            </a:extLst>
          </p:cNvPr>
          <p:cNvSpPr txBox="1"/>
          <p:nvPr/>
        </p:nvSpPr>
        <p:spPr>
          <a:xfrm>
            <a:off x="9355886" y="2780268"/>
            <a:ext cx="2420433" cy="2925309"/>
          </a:xfrm>
          <a:prstGeom prst="roundRect">
            <a:avLst>
              <a:gd name="adj" fmla="val 20018"/>
            </a:avLst>
          </a:prstGeom>
          <a:solidFill>
            <a:schemeClr val="bg1"/>
          </a:solidFill>
        </p:spPr>
        <p:txBody>
          <a:bodyPr wrap="square" lIns="0" rIns="0" anchor="ctr" anchorCtr="0">
            <a:noAutofit/>
          </a:bodyPr>
          <a:lstStyle/>
          <a:p>
            <a:pPr algn="ctr"/>
            <a:endParaRPr lang="en-US" sz="1200" b="0">
              <a:solidFill>
                <a:schemeClr val="accent3"/>
              </a:solidFill>
              <a:latin typeface="+mj-lt"/>
            </a:endParaRPr>
          </a:p>
        </p:txBody>
      </p:sp>
      <p:sp>
        <p:nvSpPr>
          <p:cNvPr id="25" name="Text Placeholder 3">
            <a:extLst>
              <a:ext uri="{FF2B5EF4-FFF2-40B4-BE49-F238E27FC236}">
                <a16:creationId xmlns:a16="http://schemas.microsoft.com/office/drawing/2014/main" id="{221FECC4-5075-4E31-9031-A68D0C4D1402}"/>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24" name="TextBox 23">
            <a:extLst>
              <a:ext uri="{FF2B5EF4-FFF2-40B4-BE49-F238E27FC236}">
                <a16:creationId xmlns:a16="http://schemas.microsoft.com/office/drawing/2014/main" id="{B833819F-4FE7-D24E-BA80-6D8AA637635C}"/>
              </a:ext>
            </a:extLst>
          </p:cNvPr>
          <p:cNvSpPr txBox="1"/>
          <p:nvPr/>
        </p:nvSpPr>
        <p:spPr>
          <a:xfrm>
            <a:off x="3546084" y="3044932"/>
            <a:ext cx="2198665" cy="1951816"/>
          </a:xfrm>
          <a:prstGeom prst="rect">
            <a:avLst/>
          </a:prstGeom>
          <a:noFill/>
        </p:spPr>
        <p:txBody>
          <a:bodyPr wrap="square" anchor="t" anchorCtr="0">
            <a:spAutoFit/>
          </a:bodyPr>
          <a:lstStyle/>
          <a:p>
            <a:pPr algn="l"/>
            <a:r>
              <a:rPr lang="en-US" sz="1200" b="0" i="0">
                <a:solidFill>
                  <a:schemeClr val="tx1"/>
                </a:solidFill>
                <a:latin typeface="Times" pitchFamily="2" charset="0"/>
              </a:rPr>
              <a:t>Those interested in cannabis careers at Marijuana Establishments at the managerial and executive level.</a:t>
            </a:r>
          </a:p>
          <a:p>
            <a:pPr algn="l"/>
            <a:endParaRPr lang="en-US" sz="1200" b="0" i="0">
              <a:solidFill>
                <a:schemeClr val="tx1"/>
              </a:solidFill>
              <a:latin typeface="Times" pitchFamily="2" charset="0"/>
            </a:endParaRPr>
          </a:p>
          <a:p>
            <a:pPr marL="12700" marR="5080" lvl="0" indent="-1270" algn="l" defTabSz="914400" rtl="0" eaLnBrk="1" fontAlgn="auto" latinLnBrk="0" hangingPunct="1">
              <a:spcBef>
                <a:spcPts val="95"/>
              </a:spcBef>
              <a:spcAft>
                <a:spcPts val="1000"/>
              </a:spcAft>
              <a:buClrTx/>
              <a:buSzTx/>
              <a:buFontTx/>
              <a:buNone/>
              <a:tabLst/>
              <a:defRPr/>
            </a:pP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All Core Track Participants take Universal Courses, followed by courses specific to managerial and executive level opportunities.</a:t>
            </a:r>
            <a:endPar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endParaRPr>
          </a:p>
        </p:txBody>
      </p:sp>
      <p:sp>
        <p:nvSpPr>
          <p:cNvPr id="26" name="TextBox 25">
            <a:extLst>
              <a:ext uri="{FF2B5EF4-FFF2-40B4-BE49-F238E27FC236}">
                <a16:creationId xmlns:a16="http://schemas.microsoft.com/office/drawing/2014/main" id="{2E8527B3-BEA7-034E-9DB6-C414C02180A4}"/>
              </a:ext>
            </a:extLst>
          </p:cNvPr>
          <p:cNvSpPr txBox="1"/>
          <p:nvPr/>
        </p:nvSpPr>
        <p:spPr>
          <a:xfrm>
            <a:off x="6555562" y="3096489"/>
            <a:ext cx="2270282" cy="1328569"/>
          </a:xfrm>
          <a:prstGeom prst="rect">
            <a:avLst/>
          </a:prstGeom>
          <a:noFill/>
        </p:spPr>
        <p:txBody>
          <a:bodyPr wrap="square" anchor="t" anchorCtr="0">
            <a:spAutoFit/>
          </a:bodyPr>
          <a:lstStyle/>
          <a:p>
            <a:pPr marL="12700" marR="5080" lvl="0" indent="0" algn="l" defTabSz="914400" rtl="0" eaLnBrk="1" fontAlgn="auto" latinLnBrk="0" hangingPunct="1">
              <a:spcBef>
                <a:spcPts val="0"/>
              </a:spcBef>
              <a:spcAft>
                <a:spcPts val="1000"/>
              </a:spcAft>
              <a:buClrTx/>
              <a:buSzTx/>
              <a:buFontTx/>
              <a:buNone/>
              <a:tabLst/>
              <a:defRPr/>
            </a:pP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Those</a:t>
            </a:r>
            <a:r>
              <a:rPr kumimoji="0" lang="en-US" sz="1200" b="0" i="0" u="none" strike="noStrike" kern="1200" cap="none" spc="-8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 i</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nterested </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in </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entry </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level </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positions </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or </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starting careers </a:t>
            </a: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at </a:t>
            </a:r>
            <a:r>
              <a:rPr kumimoji="0" lang="en-US" sz="1200" b="0" i="0" u="none" strike="noStrike" kern="1200" cap="none" spc="20" normalizeH="0" baseline="0" noProof="0">
                <a:ln>
                  <a:noFill/>
                </a:ln>
                <a:solidFill>
                  <a:srgbClr val="202020"/>
                </a:solidFill>
                <a:effectLst/>
                <a:uLnTx/>
                <a:uFillTx/>
                <a:latin typeface="Times" panose="02020603050405020304" pitchFamily="18" charset="0"/>
                <a:ea typeface="+mn-ea"/>
                <a:cs typeface="Times" panose="02020603050405020304" pitchFamily="18" charset="0"/>
              </a:rPr>
              <a:t>Marijuana Establishments.</a:t>
            </a:r>
          </a:p>
          <a:p>
            <a:pPr marL="12700" marR="5080" lvl="0" indent="0" algn="l" defTabSz="914400" rtl="0" eaLnBrk="1" fontAlgn="auto" latinLnBrk="0" hangingPunct="1">
              <a:spcBef>
                <a:spcPts val="0"/>
              </a:spcBef>
              <a:spcAft>
                <a:spcPts val="1000"/>
              </a:spcAft>
              <a:buClrTx/>
              <a:buSzTx/>
              <a:buFontTx/>
              <a:buNone/>
              <a:tabLst/>
              <a:defRPr/>
            </a:pPr>
            <a:r>
              <a:rPr kumimoji="0" lang="en-US" sz="1200" b="0" i="0" u="none" strike="noStrike" kern="1200" cap="none" spc="15" normalizeH="0" baseline="0" noProof="0">
                <a:ln>
                  <a:noFill/>
                </a:ln>
                <a:solidFill>
                  <a:srgbClr val="202020"/>
                </a:solidFill>
                <a:effectLst/>
                <a:uLnTx/>
                <a:uFillTx/>
                <a:latin typeface="Times" panose="02020603050405020304" pitchFamily="18" charset="0"/>
                <a:ea typeface="+mn-ea"/>
                <a:cs typeface="Times" panose="02020603050405020304" pitchFamily="18" charset="0"/>
              </a:rPr>
              <a:t>All Entry Track Participants are encouraged to take Universal Courses.</a:t>
            </a:r>
            <a:endParaRPr kumimoji="0" lang="en-US" sz="1200" b="0" i="0" u="none" strike="noStrike" kern="1200" cap="none" spc="0" normalizeH="0" baseline="0" noProof="0">
              <a:ln>
                <a:noFill/>
              </a:ln>
              <a:solidFill>
                <a:prstClr val="black"/>
              </a:solidFill>
              <a:effectLst/>
              <a:uLnTx/>
              <a:uFillTx/>
              <a:latin typeface="Times" panose="02020603050405020304" pitchFamily="18" charset="0"/>
              <a:ea typeface="+mn-ea"/>
              <a:cs typeface="Times" panose="02020603050405020304" pitchFamily="18" charset="0"/>
            </a:endParaRPr>
          </a:p>
        </p:txBody>
      </p:sp>
      <p:sp>
        <p:nvSpPr>
          <p:cNvPr id="29" name="TextBox 28">
            <a:extLst>
              <a:ext uri="{FF2B5EF4-FFF2-40B4-BE49-F238E27FC236}">
                <a16:creationId xmlns:a16="http://schemas.microsoft.com/office/drawing/2014/main" id="{FEBA15C2-E79E-2747-9218-A1261DD194ED}"/>
              </a:ext>
            </a:extLst>
          </p:cNvPr>
          <p:cNvSpPr txBox="1"/>
          <p:nvPr/>
        </p:nvSpPr>
        <p:spPr>
          <a:xfrm>
            <a:off x="9528343" y="2962253"/>
            <a:ext cx="2075518" cy="1384995"/>
          </a:xfrm>
          <a:prstGeom prst="rect">
            <a:avLst/>
          </a:prstGeom>
          <a:noFill/>
        </p:spPr>
        <p:txBody>
          <a:bodyPr wrap="square" anchor="t" anchorCtr="0">
            <a:spAutoFit/>
          </a:bodyPr>
          <a:lstStyle/>
          <a:p>
            <a:pPr marL="0" marR="0" lvl="0" indent="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200" b="0" i="0" kern="1200">
                <a:solidFill>
                  <a:schemeClr val="tx1"/>
                </a:solidFill>
                <a:latin typeface="Times" pitchFamily="2" charset="0"/>
                <a:ea typeface="+mn-ea"/>
                <a:cs typeface="+mn-cs"/>
              </a:rPr>
              <a:t>Those with existing skills that are directly transferable to working with or supporting cannabis businesses.</a:t>
            </a:r>
          </a:p>
          <a:p>
            <a:pPr algn="l"/>
            <a:endParaRPr lang="en-US" sz="1200" b="0" i="0">
              <a:solidFill>
                <a:schemeClr val="tx1"/>
              </a:solidFill>
              <a:latin typeface="Times" pitchFamily="2" charset="0"/>
            </a:endParaRPr>
          </a:p>
          <a:p>
            <a:pPr marL="171450" indent="-171450" algn="l">
              <a:buClr>
                <a:schemeClr val="accent1"/>
              </a:buClr>
              <a:buFont typeface="Arial" panose="020B0604020202020204" pitchFamily="34" charset="0"/>
              <a:buChar char="•"/>
            </a:pPr>
            <a:r>
              <a:rPr lang="en-US" sz="1200" b="1" i="0">
                <a:solidFill>
                  <a:schemeClr val="tx1"/>
                </a:solidFill>
                <a:latin typeface="Times" pitchFamily="2" charset="0"/>
              </a:rPr>
              <a:t>Trade Professionals</a:t>
            </a:r>
          </a:p>
          <a:p>
            <a:pPr marL="171450" indent="-171450" algn="l">
              <a:buClr>
                <a:schemeClr val="accent1"/>
              </a:buClr>
              <a:buFont typeface="Arial" panose="020B0604020202020204" pitchFamily="34" charset="0"/>
              <a:buChar char="•"/>
            </a:pPr>
            <a:r>
              <a:rPr lang="en-US" sz="1200" b="1" i="0">
                <a:solidFill>
                  <a:schemeClr val="tx1"/>
                </a:solidFill>
                <a:latin typeface="Times" pitchFamily="2" charset="0"/>
              </a:rPr>
              <a:t>Ancillary Professionals</a:t>
            </a:r>
            <a:endParaRPr lang="en-US" sz="1200" b="1" i="0">
              <a:solidFill>
                <a:schemeClr val="accent1"/>
              </a:solidFill>
              <a:latin typeface="Times" pitchFamily="2" charset="0"/>
            </a:endParaRPr>
          </a:p>
        </p:txBody>
      </p:sp>
      <p:sp>
        <p:nvSpPr>
          <p:cNvPr id="4" name="Text Placeholder 3">
            <a:extLst>
              <a:ext uri="{FF2B5EF4-FFF2-40B4-BE49-F238E27FC236}">
                <a16:creationId xmlns:a16="http://schemas.microsoft.com/office/drawing/2014/main" id="{E851CAD2-1030-0141-629F-759DE4042B17}"/>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r>
              <a:rPr lang="en-US"/>
              <a:t>Social Equity Program Track Overview</a:t>
            </a:r>
          </a:p>
        </p:txBody>
      </p:sp>
      <p:sp>
        <p:nvSpPr>
          <p:cNvPr id="5" name="Text Placeholder 4">
            <a:extLst>
              <a:ext uri="{FF2B5EF4-FFF2-40B4-BE49-F238E27FC236}">
                <a16:creationId xmlns:a16="http://schemas.microsoft.com/office/drawing/2014/main" id="{3525A1C9-C907-1928-31ED-40EE1D4B62DB}"/>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700" b="1">
                <a:solidFill>
                  <a:schemeClr val="accent3"/>
                </a:solidFill>
                <a:latin typeface="Raleway Medium" panose="020B0603030101060003"/>
              </a:defRPr>
            </a:lvl1pPr>
          </a:lstStyle>
          <a:p>
            <a:r>
              <a:rPr lang="en-US"/>
              <a:t>Each track is comprised of several individual and skills-based courses which encompass a complete curriculum.</a:t>
            </a:r>
          </a:p>
        </p:txBody>
      </p:sp>
    </p:spTree>
    <p:extLst>
      <p:ext uri="{BB962C8B-B14F-4D97-AF65-F5344CB8AC3E}">
        <p14:creationId xmlns:p14="http://schemas.microsoft.com/office/powerpoint/2010/main" val="2646855267"/>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EP Criteria, Whi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9D0843-E39A-4781-B4B5-99F0DFE1B744}"/>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AE5EBAA-3692-44AF-98E5-B3D062053630}"/>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9" name="Text Placeholder 3">
            <a:extLst>
              <a:ext uri="{FF2B5EF4-FFF2-40B4-BE49-F238E27FC236}">
                <a16:creationId xmlns:a16="http://schemas.microsoft.com/office/drawing/2014/main" id="{26D32546-FFB2-4F79-BAA6-550299982F18}"/>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14" name="Text Placeholder 3">
            <a:extLst>
              <a:ext uri="{FF2B5EF4-FFF2-40B4-BE49-F238E27FC236}">
                <a16:creationId xmlns:a16="http://schemas.microsoft.com/office/drawing/2014/main" id="{2FFA4EDA-E3C5-15DC-2445-B462650D943C}"/>
              </a:ext>
            </a:extLst>
          </p:cNvPr>
          <p:cNvSpPr>
            <a:spLocks noGrp="1"/>
          </p:cNvSpPr>
          <p:nvPr>
            <p:ph type="body" sz="quarter" idx="29" hasCustomPrompt="1"/>
          </p:nvPr>
        </p:nvSpPr>
        <p:spPr>
          <a:xfrm>
            <a:off x="248731" y="2046600"/>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#1</a:t>
            </a:r>
          </a:p>
        </p:txBody>
      </p:sp>
      <p:sp>
        <p:nvSpPr>
          <p:cNvPr id="16" name="Text Placeholder 3">
            <a:extLst>
              <a:ext uri="{FF2B5EF4-FFF2-40B4-BE49-F238E27FC236}">
                <a16:creationId xmlns:a16="http://schemas.microsoft.com/office/drawing/2014/main" id="{79FCCA3F-9E5B-D17D-6738-2232BC3B27AA}"/>
              </a:ext>
            </a:extLst>
          </p:cNvPr>
          <p:cNvSpPr>
            <a:spLocks noGrp="1"/>
          </p:cNvSpPr>
          <p:nvPr>
            <p:ph type="body" sz="quarter" idx="30" hasCustomPrompt="1"/>
          </p:nvPr>
        </p:nvSpPr>
        <p:spPr>
          <a:xfrm>
            <a:off x="1702191" y="2018464"/>
            <a:ext cx="10258034" cy="4096586"/>
          </a:xfrm>
        </p:spPr>
        <p:txBody>
          <a:bodyPr>
            <a:normAutofit/>
          </a:bodyPr>
          <a:lstStyle>
            <a:lvl1pPr marL="0" indent="0">
              <a:lnSpc>
                <a:spcPct val="100000"/>
              </a:lnSpc>
              <a:spcBef>
                <a:spcPts val="0"/>
              </a:spcBef>
              <a:spcAft>
                <a:spcPts val="3500"/>
              </a:spcAft>
              <a:buNone/>
              <a:defRPr sz="1800" b="0" i="0">
                <a:latin typeface="Times" pitchFamily="2" charset="0"/>
              </a:defRPr>
            </a:lvl1pPr>
          </a:lstStyle>
          <a:p>
            <a:pPr lvl="0"/>
            <a:r>
              <a:rPr lang="en-US"/>
              <a:t>Income that does not exceed 400% of Area Median Income and Residency in an Area of Disproportionate Impact, as defined by the Commission, for at least five of the past ten years;</a:t>
            </a:r>
          </a:p>
          <a:p>
            <a:pPr lvl="0"/>
            <a:r>
              <a:rPr lang="en-US"/>
              <a:t>Residency in Massachusetts for at least the past 12 months and a conviction or continuance without a finding for an offense under M.G.L. c. 94C or an equivalent conviction in Other Jurisdictions;</a:t>
            </a:r>
          </a:p>
          <a:p>
            <a:pPr lvl="0"/>
            <a:r>
              <a:rPr lang="en-US"/>
              <a:t>Residency in Massachusetts for at least the past 12 months and proof that the applicant was either married to or the child of an individual convicted or continuance without a finding for a M.G.L. c. 94C offense or an equivalent conviction in Other Jurisdictions;</a:t>
            </a:r>
          </a:p>
          <a:p>
            <a:pPr lvl="0"/>
            <a:r>
              <a:rPr lang="en-US"/>
              <a:t>Any individual listed as an owner on the original certification of an Economic Empowerment Priority Applicant</a:t>
            </a:r>
          </a:p>
        </p:txBody>
      </p:sp>
      <p:sp>
        <p:nvSpPr>
          <p:cNvPr id="17" name="Text Placeholder 4">
            <a:extLst>
              <a:ext uri="{FF2B5EF4-FFF2-40B4-BE49-F238E27FC236}">
                <a16:creationId xmlns:a16="http://schemas.microsoft.com/office/drawing/2014/main" id="{AB2860F8-C72B-E417-5C90-D4A35E199B3F}"/>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700" b="1">
                <a:solidFill>
                  <a:schemeClr val="accent3"/>
                </a:solidFill>
                <a:latin typeface="Raleway Medium" panose="020B0603030101060003"/>
              </a:defRPr>
            </a:lvl1pPr>
          </a:lstStyle>
          <a:p>
            <a:r>
              <a:rPr lang="en-US"/>
              <a:t>Applicants are eligible for the social equity program if they demonstrate at least one of the following criteria:</a:t>
            </a:r>
          </a:p>
        </p:txBody>
      </p:sp>
      <p:sp>
        <p:nvSpPr>
          <p:cNvPr id="18" name="Text Placeholder 3">
            <a:extLst>
              <a:ext uri="{FF2B5EF4-FFF2-40B4-BE49-F238E27FC236}">
                <a16:creationId xmlns:a16="http://schemas.microsoft.com/office/drawing/2014/main" id="{65E843C1-5118-8D25-66AA-8DBC282E6D69}"/>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accent1"/>
                </a:solidFill>
                <a:latin typeface="+mj-lt"/>
              </a:defRPr>
            </a:lvl1pPr>
          </a:lstStyle>
          <a:p>
            <a:pPr lvl="0"/>
            <a:r>
              <a:rPr lang="en-US"/>
              <a:t>Social Equity Program Eligibility</a:t>
            </a:r>
          </a:p>
        </p:txBody>
      </p:sp>
      <p:sp>
        <p:nvSpPr>
          <p:cNvPr id="19" name="Text Placeholder 3">
            <a:extLst>
              <a:ext uri="{FF2B5EF4-FFF2-40B4-BE49-F238E27FC236}">
                <a16:creationId xmlns:a16="http://schemas.microsoft.com/office/drawing/2014/main" id="{19F107FA-03A1-E05A-7F13-77AA6911E228}"/>
              </a:ext>
            </a:extLst>
          </p:cNvPr>
          <p:cNvSpPr>
            <a:spLocks noGrp="1"/>
          </p:cNvSpPr>
          <p:nvPr>
            <p:ph type="body" sz="quarter" idx="31" hasCustomPrompt="1"/>
          </p:nvPr>
        </p:nvSpPr>
        <p:spPr>
          <a:xfrm>
            <a:off x="248731" y="3043061"/>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#2</a:t>
            </a:r>
          </a:p>
        </p:txBody>
      </p:sp>
      <p:sp>
        <p:nvSpPr>
          <p:cNvPr id="20" name="Text Placeholder 3">
            <a:extLst>
              <a:ext uri="{FF2B5EF4-FFF2-40B4-BE49-F238E27FC236}">
                <a16:creationId xmlns:a16="http://schemas.microsoft.com/office/drawing/2014/main" id="{8522651C-EC03-BDED-FB14-17229030BC8B}"/>
              </a:ext>
            </a:extLst>
          </p:cNvPr>
          <p:cNvSpPr>
            <a:spLocks noGrp="1"/>
          </p:cNvSpPr>
          <p:nvPr>
            <p:ph type="body" sz="quarter" idx="32" hasCustomPrompt="1"/>
          </p:nvPr>
        </p:nvSpPr>
        <p:spPr>
          <a:xfrm>
            <a:off x="248731" y="4025456"/>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#3</a:t>
            </a:r>
          </a:p>
        </p:txBody>
      </p:sp>
      <p:sp>
        <p:nvSpPr>
          <p:cNvPr id="21" name="Text Placeholder 3">
            <a:extLst>
              <a:ext uri="{FF2B5EF4-FFF2-40B4-BE49-F238E27FC236}">
                <a16:creationId xmlns:a16="http://schemas.microsoft.com/office/drawing/2014/main" id="{F2C27E82-B1D5-BD2D-2E0E-6FBA614607B1}"/>
              </a:ext>
            </a:extLst>
          </p:cNvPr>
          <p:cNvSpPr>
            <a:spLocks noGrp="1"/>
          </p:cNvSpPr>
          <p:nvPr>
            <p:ph type="body" sz="quarter" idx="33" hasCustomPrompt="1"/>
          </p:nvPr>
        </p:nvSpPr>
        <p:spPr>
          <a:xfrm>
            <a:off x="248731" y="5303272"/>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#4</a:t>
            </a:r>
          </a:p>
        </p:txBody>
      </p:sp>
    </p:spTree>
    <p:extLst>
      <p:ext uri="{BB962C8B-B14F-4D97-AF65-F5344CB8AC3E}">
        <p14:creationId xmlns:p14="http://schemas.microsoft.com/office/powerpoint/2010/main" val="20603392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P Criteria,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895A4C-46D1-A8C1-E092-117F5D68A046}"/>
              </a:ext>
            </a:extLst>
          </p:cNvPr>
          <p:cNvSpPr/>
          <p:nvPr/>
        </p:nvSpPr>
        <p:spPr>
          <a:xfrm>
            <a:off x="0" y="10459"/>
            <a:ext cx="12192000" cy="2018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99D0843-E39A-4781-B4B5-99F0DFE1B744}"/>
              </a:ext>
            </a:extLst>
          </p:cNvPr>
          <p:cNvSpPr/>
          <p:nvPr/>
        </p:nvSpPr>
        <p:spPr>
          <a:xfrm>
            <a:off x="0" y="6281738"/>
            <a:ext cx="12192000" cy="100413"/>
          </a:xfrm>
          <a:prstGeom prst="rect">
            <a:avLst/>
          </a:prstGeom>
          <a:solidFill>
            <a:srgbClr val="789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AE5EBAA-3692-44AF-98E5-B3D062053630}"/>
              </a:ext>
            </a:extLst>
          </p:cNvPr>
          <p:cNvPicPr>
            <a:picLocks noChangeAspect="1"/>
          </p:cNvPicPr>
          <p:nvPr/>
        </p:nvPicPr>
        <p:blipFill rotWithShape="1">
          <a:blip r:embed="rId2">
            <a:extLst>
              <a:ext uri="{28A0092B-C50C-407E-A947-70E740481C1C}">
                <a14:useLocalDpi xmlns:a14="http://schemas.microsoft.com/office/drawing/2010/main" val="0"/>
              </a:ext>
            </a:extLst>
          </a:blip>
          <a:srcRect r="63027" b="24264"/>
          <a:stretch/>
        </p:blipFill>
        <p:spPr>
          <a:xfrm>
            <a:off x="200024" y="6445854"/>
            <a:ext cx="328425" cy="310343"/>
          </a:xfrm>
          <a:prstGeom prst="rect">
            <a:avLst/>
          </a:prstGeom>
        </p:spPr>
      </p:pic>
      <p:sp>
        <p:nvSpPr>
          <p:cNvPr id="9" name="Text Placeholder 3">
            <a:extLst>
              <a:ext uri="{FF2B5EF4-FFF2-40B4-BE49-F238E27FC236}">
                <a16:creationId xmlns:a16="http://schemas.microsoft.com/office/drawing/2014/main" id="{26D32546-FFB2-4F79-BAA6-550299982F18}"/>
              </a:ext>
            </a:extLst>
          </p:cNvPr>
          <p:cNvSpPr>
            <a:spLocks noGrp="1"/>
          </p:cNvSpPr>
          <p:nvPr>
            <p:ph type="body" sz="quarter" idx="25" hasCustomPrompt="1"/>
          </p:nvPr>
        </p:nvSpPr>
        <p:spPr>
          <a:xfrm>
            <a:off x="3951889" y="6531379"/>
            <a:ext cx="8011511" cy="215900"/>
          </a:xfrm>
        </p:spPr>
        <p:txBody>
          <a:bodyPr rIns="0" bIns="0" anchor="b" anchorCtr="0">
            <a:noAutofit/>
          </a:bodyPr>
          <a:lstStyle>
            <a:lvl1pPr marL="0" indent="0" algn="r">
              <a:buFontTx/>
              <a:buNone/>
              <a:defRPr sz="900"/>
            </a:lvl1pPr>
            <a:lvl2pPr>
              <a:defRPr sz="900"/>
            </a:lvl2pPr>
            <a:lvl3pPr>
              <a:defRPr sz="900"/>
            </a:lvl3pPr>
            <a:lvl4pPr>
              <a:defRPr sz="900"/>
            </a:lvl4pPr>
            <a:lvl5pPr>
              <a:defRPr sz="900"/>
            </a:lvl5pPr>
          </a:lstStyle>
          <a:p>
            <a:pPr lvl="0"/>
            <a:r>
              <a:rPr lang="en-US"/>
              <a:t>Click to add footnote (Times 9 pt.)</a:t>
            </a:r>
          </a:p>
        </p:txBody>
      </p:sp>
      <p:sp>
        <p:nvSpPr>
          <p:cNvPr id="16" name="Text Placeholder 3">
            <a:extLst>
              <a:ext uri="{FF2B5EF4-FFF2-40B4-BE49-F238E27FC236}">
                <a16:creationId xmlns:a16="http://schemas.microsoft.com/office/drawing/2014/main" id="{79FCCA3F-9E5B-D17D-6738-2232BC3B27AA}"/>
              </a:ext>
            </a:extLst>
          </p:cNvPr>
          <p:cNvSpPr>
            <a:spLocks noGrp="1"/>
          </p:cNvSpPr>
          <p:nvPr>
            <p:ph type="body" sz="quarter" idx="30" hasCustomPrompt="1"/>
          </p:nvPr>
        </p:nvSpPr>
        <p:spPr>
          <a:xfrm>
            <a:off x="1702191" y="2201345"/>
            <a:ext cx="10258034" cy="3931165"/>
          </a:xfrm>
        </p:spPr>
        <p:txBody>
          <a:bodyPr>
            <a:normAutofit/>
          </a:bodyPr>
          <a:lstStyle>
            <a:lvl1pPr marL="0" indent="0">
              <a:lnSpc>
                <a:spcPct val="100000"/>
              </a:lnSpc>
              <a:spcBef>
                <a:spcPts val="0"/>
              </a:spcBef>
              <a:spcAft>
                <a:spcPts val="3500"/>
              </a:spcAft>
              <a:buNone/>
              <a:defRPr sz="1800" b="0" i="0">
                <a:latin typeface="Times" pitchFamily="2" charset="0"/>
              </a:defRPr>
            </a:lvl1pPr>
          </a:lstStyle>
          <a:p>
            <a:pPr lvl="0"/>
            <a:r>
              <a:rPr lang="en-US"/>
              <a:t>Income that does not exceed 400% of Area Median Income and Residency in an Area of Disproportionate Impact, as defined by the Commission, for at least five of the past ten years;</a:t>
            </a:r>
          </a:p>
          <a:p>
            <a:pPr lvl="0"/>
            <a:r>
              <a:rPr lang="en-US"/>
              <a:t>Residency in Massachusetts for at least the past 12 months and a conviction or continuance without a finding for an offense under M.G.L. c. 94C or an equivalent conviction in Other Jurisdictions;</a:t>
            </a:r>
          </a:p>
          <a:p>
            <a:pPr lvl="0"/>
            <a:r>
              <a:rPr lang="en-US"/>
              <a:t>Residency in Massachusetts for at least the past 12 months and proof that the applicant was either married to or the child of an individual convicted or continuance without a finding for a M.G.L. c. 94C offense or an equivalent conviction in Other Jurisdictions;</a:t>
            </a:r>
          </a:p>
          <a:p>
            <a:pPr lvl="0"/>
            <a:r>
              <a:rPr lang="en-US"/>
              <a:t>Any individual listed as an owner on the original certification of an Economic Empowerment Priority Applicant</a:t>
            </a:r>
          </a:p>
        </p:txBody>
      </p:sp>
      <p:sp>
        <p:nvSpPr>
          <p:cNvPr id="17" name="Text Placeholder 4">
            <a:extLst>
              <a:ext uri="{FF2B5EF4-FFF2-40B4-BE49-F238E27FC236}">
                <a16:creationId xmlns:a16="http://schemas.microsoft.com/office/drawing/2014/main" id="{AB2860F8-C72B-E417-5C90-D4A35E199B3F}"/>
              </a:ext>
            </a:extLst>
          </p:cNvPr>
          <p:cNvSpPr>
            <a:spLocks noGrp="1"/>
          </p:cNvSpPr>
          <p:nvPr>
            <p:ph type="body" sz="quarter" idx="28" hasCustomPrompt="1"/>
          </p:nvPr>
        </p:nvSpPr>
        <p:spPr>
          <a:xfrm>
            <a:off x="248730" y="1337566"/>
            <a:ext cx="11712160" cy="531670"/>
          </a:xfrm>
        </p:spPr>
        <p:txBody>
          <a:bodyPr>
            <a:normAutofit/>
          </a:bodyPr>
          <a:lstStyle>
            <a:lvl1pPr marL="0" indent="0">
              <a:lnSpc>
                <a:spcPct val="100000"/>
              </a:lnSpc>
              <a:buNone/>
              <a:defRPr sz="1700" b="1">
                <a:solidFill>
                  <a:schemeClr val="bg1"/>
                </a:solidFill>
                <a:latin typeface="Raleway Medium" panose="020B0603030101060003"/>
              </a:defRPr>
            </a:lvl1pPr>
          </a:lstStyle>
          <a:p>
            <a:pPr lvl="0"/>
            <a:r>
              <a:rPr lang="en-US"/>
              <a:t>Applicants are eligible for the social equity program if they demonstrate at least one of the following criteria:</a:t>
            </a:r>
          </a:p>
        </p:txBody>
      </p:sp>
      <p:sp>
        <p:nvSpPr>
          <p:cNvPr id="18" name="Text Placeholder 3">
            <a:extLst>
              <a:ext uri="{FF2B5EF4-FFF2-40B4-BE49-F238E27FC236}">
                <a16:creationId xmlns:a16="http://schemas.microsoft.com/office/drawing/2014/main" id="{65E843C1-5118-8D25-66AA-8DBC282E6D69}"/>
              </a:ext>
            </a:extLst>
          </p:cNvPr>
          <p:cNvSpPr>
            <a:spLocks noGrp="1"/>
          </p:cNvSpPr>
          <p:nvPr>
            <p:ph type="body" sz="quarter" idx="26" hasCustomPrompt="1"/>
          </p:nvPr>
        </p:nvSpPr>
        <p:spPr>
          <a:xfrm>
            <a:off x="249394" y="320039"/>
            <a:ext cx="11711495" cy="953823"/>
          </a:xfrm>
        </p:spPr>
        <p:txBody>
          <a:bodyPr anchor="b" anchorCtr="0">
            <a:normAutofit/>
          </a:bodyPr>
          <a:lstStyle>
            <a:lvl1pPr marL="0" indent="0">
              <a:lnSpc>
                <a:spcPct val="100000"/>
              </a:lnSpc>
              <a:buNone/>
              <a:defRPr sz="3600" b="1">
                <a:solidFill>
                  <a:schemeClr val="bg1"/>
                </a:solidFill>
                <a:latin typeface="+mj-lt"/>
              </a:defRPr>
            </a:lvl1pPr>
          </a:lstStyle>
          <a:p>
            <a:pPr lvl="0"/>
            <a:r>
              <a:rPr lang="en-US"/>
              <a:t>Social Equity Program Eligibility</a:t>
            </a:r>
          </a:p>
        </p:txBody>
      </p:sp>
      <p:sp>
        <p:nvSpPr>
          <p:cNvPr id="10" name="Text Placeholder 3">
            <a:extLst>
              <a:ext uri="{FF2B5EF4-FFF2-40B4-BE49-F238E27FC236}">
                <a16:creationId xmlns:a16="http://schemas.microsoft.com/office/drawing/2014/main" id="{66A9E82D-9888-8B9B-64CA-9D8B7AB2FB9D}"/>
              </a:ext>
            </a:extLst>
          </p:cNvPr>
          <p:cNvSpPr>
            <a:spLocks noGrp="1"/>
          </p:cNvSpPr>
          <p:nvPr>
            <p:ph type="body" sz="quarter" idx="29" hasCustomPrompt="1"/>
          </p:nvPr>
        </p:nvSpPr>
        <p:spPr>
          <a:xfrm>
            <a:off x="248731" y="2231955"/>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#1</a:t>
            </a:r>
          </a:p>
        </p:txBody>
      </p:sp>
      <p:sp>
        <p:nvSpPr>
          <p:cNvPr id="11" name="Text Placeholder 3">
            <a:extLst>
              <a:ext uri="{FF2B5EF4-FFF2-40B4-BE49-F238E27FC236}">
                <a16:creationId xmlns:a16="http://schemas.microsoft.com/office/drawing/2014/main" id="{464A3318-A62D-AECB-35F9-97754A779732}"/>
              </a:ext>
            </a:extLst>
          </p:cNvPr>
          <p:cNvSpPr>
            <a:spLocks noGrp="1"/>
          </p:cNvSpPr>
          <p:nvPr>
            <p:ph type="body" sz="quarter" idx="31" hasCustomPrompt="1"/>
          </p:nvPr>
        </p:nvSpPr>
        <p:spPr>
          <a:xfrm>
            <a:off x="248731" y="3228416"/>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#2</a:t>
            </a:r>
          </a:p>
        </p:txBody>
      </p:sp>
      <p:sp>
        <p:nvSpPr>
          <p:cNvPr id="12" name="Text Placeholder 3">
            <a:extLst>
              <a:ext uri="{FF2B5EF4-FFF2-40B4-BE49-F238E27FC236}">
                <a16:creationId xmlns:a16="http://schemas.microsoft.com/office/drawing/2014/main" id="{281F7737-73DE-7E3B-FF31-B3FF7080F495}"/>
              </a:ext>
            </a:extLst>
          </p:cNvPr>
          <p:cNvSpPr>
            <a:spLocks noGrp="1"/>
          </p:cNvSpPr>
          <p:nvPr>
            <p:ph type="body" sz="quarter" idx="32" hasCustomPrompt="1"/>
          </p:nvPr>
        </p:nvSpPr>
        <p:spPr>
          <a:xfrm>
            <a:off x="248731" y="4210811"/>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#3</a:t>
            </a:r>
          </a:p>
        </p:txBody>
      </p:sp>
      <p:sp>
        <p:nvSpPr>
          <p:cNvPr id="13" name="Text Placeholder 3">
            <a:extLst>
              <a:ext uri="{FF2B5EF4-FFF2-40B4-BE49-F238E27FC236}">
                <a16:creationId xmlns:a16="http://schemas.microsoft.com/office/drawing/2014/main" id="{9A09C6E4-06F9-35AD-CEAA-0368A0E97DA0}"/>
              </a:ext>
            </a:extLst>
          </p:cNvPr>
          <p:cNvSpPr>
            <a:spLocks noGrp="1"/>
          </p:cNvSpPr>
          <p:nvPr>
            <p:ph type="body" sz="quarter" idx="33" hasCustomPrompt="1"/>
          </p:nvPr>
        </p:nvSpPr>
        <p:spPr>
          <a:xfrm>
            <a:off x="248731" y="5488627"/>
            <a:ext cx="1200242" cy="531670"/>
          </a:xfrm>
        </p:spPr>
        <p:txBody>
          <a:bodyPr anchor="ctr">
            <a:noAutofit/>
          </a:bodyPr>
          <a:lstStyle>
            <a:lvl1pPr marL="0" indent="0" algn="r">
              <a:lnSpc>
                <a:spcPct val="100000"/>
              </a:lnSpc>
              <a:spcBef>
                <a:spcPts val="0"/>
              </a:spcBef>
              <a:spcAft>
                <a:spcPts val="0"/>
              </a:spcAft>
              <a:buNone/>
              <a:defRPr sz="4200" b="1" i="0">
                <a:solidFill>
                  <a:schemeClr val="accent1"/>
                </a:solidFill>
                <a:latin typeface="+mj-lt"/>
              </a:defRPr>
            </a:lvl1pPr>
          </a:lstStyle>
          <a:p>
            <a:pPr lvl="0"/>
            <a:r>
              <a:rPr lang="en-US"/>
              <a:t>#4</a:t>
            </a:r>
          </a:p>
        </p:txBody>
      </p:sp>
    </p:spTree>
    <p:extLst>
      <p:ext uri="{BB962C8B-B14F-4D97-AF65-F5344CB8AC3E}">
        <p14:creationId xmlns:p14="http://schemas.microsoft.com/office/powerpoint/2010/main" val="16332257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7F8AFC5B-0617-8941-B885-FA2E8A949EA4}"/>
              </a:ext>
            </a:extLst>
          </p:cNvPr>
          <p:cNvSpPr>
            <a:spLocks noGrp="1"/>
          </p:cNvSpPr>
          <p:nvPr>
            <p:ph type="body" sz="quarter" idx="13" hasCustomPrompt="1"/>
          </p:nvPr>
        </p:nvSpPr>
        <p:spPr>
          <a:xfrm>
            <a:off x="4279281" y="5344741"/>
            <a:ext cx="7541002" cy="405176"/>
          </a:xfrm>
        </p:spPr>
        <p:txBody>
          <a:bodyPr wrap="square" lIns="45720" rIns="45720">
            <a:normAutofit/>
          </a:bodyPr>
          <a:lstStyle>
            <a:lvl1pPr marL="0" indent="0">
              <a:lnSpc>
                <a:spcPct val="100000"/>
              </a:lnSpc>
              <a:spcBef>
                <a:spcPts val="0"/>
              </a:spcBef>
              <a:buNone/>
              <a:tabLst>
                <a:tab pos="2032000" algn="l"/>
              </a:tabLst>
              <a:defRPr sz="2000" b="0">
                <a:solidFill>
                  <a:schemeClr val="accent1"/>
                </a:solidFill>
                <a:latin typeface="Raleway Medium" panose="020B0503030101060003"/>
              </a:defRPr>
            </a:lvl1pPr>
          </a:lstStyle>
          <a:p>
            <a:pPr lvl="0"/>
            <a:r>
              <a:rPr lang="en-US"/>
              <a:t>Date (</a:t>
            </a:r>
            <a:r>
              <a:rPr lang="en-US" err="1"/>
              <a:t>Raleway</a:t>
            </a:r>
            <a:r>
              <a:rPr lang="en-US"/>
              <a:t> 20 pt.)</a:t>
            </a:r>
          </a:p>
        </p:txBody>
      </p:sp>
      <p:sp>
        <p:nvSpPr>
          <p:cNvPr id="11" name="Picture Placeholder 5">
            <a:extLst>
              <a:ext uri="{FF2B5EF4-FFF2-40B4-BE49-F238E27FC236}">
                <a16:creationId xmlns:a16="http://schemas.microsoft.com/office/drawing/2014/main" id="{F696D33B-6642-4CD3-9F58-2591837569CB}"/>
              </a:ext>
            </a:extLst>
          </p:cNvPr>
          <p:cNvSpPr>
            <a:spLocks noGrp="1"/>
          </p:cNvSpPr>
          <p:nvPr>
            <p:ph type="pic" sz="quarter" idx="26" hasCustomPrompt="1"/>
          </p:nvPr>
        </p:nvSpPr>
        <p:spPr>
          <a:xfrm>
            <a:off x="-3810" y="1"/>
            <a:ext cx="3858768" cy="6865143"/>
          </a:xfrm>
          <a:noFill/>
        </p:spPr>
        <p:txBody>
          <a:bodyPr lIns="45720" rIns="45720" anchor="ctr" anchorCtr="0"/>
          <a:lstStyle>
            <a:lvl1pPr marL="0" indent="0" algn="ctr">
              <a:spcBef>
                <a:spcPts val="0"/>
              </a:spcBef>
              <a:buNone/>
              <a:defRPr/>
            </a:lvl1pPr>
          </a:lstStyle>
          <a:p>
            <a:r>
              <a:rPr lang="en-US"/>
              <a:t>Click to Insert Image</a:t>
            </a:r>
          </a:p>
          <a:p>
            <a:r>
              <a:rPr lang="en-US"/>
              <a:t>Size: 405px x 721px                                                     </a:t>
            </a:r>
          </a:p>
        </p:txBody>
      </p:sp>
      <p:sp>
        <p:nvSpPr>
          <p:cNvPr id="14" name="Rectangle 13">
            <a:extLst>
              <a:ext uri="{FF2B5EF4-FFF2-40B4-BE49-F238E27FC236}">
                <a16:creationId xmlns:a16="http://schemas.microsoft.com/office/drawing/2014/main" id="{F2E4FAC2-C02D-4DE8-92ED-A547F68072E0}"/>
              </a:ext>
            </a:extLst>
          </p:cNvPr>
          <p:cNvSpPr/>
          <p:nvPr userDrawn="1"/>
        </p:nvSpPr>
        <p:spPr>
          <a:xfrm rot="5400000">
            <a:off x="477711" y="3378793"/>
            <a:ext cx="6858000" cy="100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4">
            <a:extLst>
              <a:ext uri="{FF2B5EF4-FFF2-40B4-BE49-F238E27FC236}">
                <a16:creationId xmlns:a16="http://schemas.microsoft.com/office/drawing/2014/main" id="{A2A39203-954D-44A1-994F-D01CC62A567E}"/>
              </a:ext>
            </a:extLst>
          </p:cNvPr>
          <p:cNvSpPr>
            <a:spLocks noGrp="1"/>
          </p:cNvSpPr>
          <p:nvPr>
            <p:ph type="body" sz="quarter" idx="28" hasCustomPrompt="1"/>
          </p:nvPr>
        </p:nvSpPr>
        <p:spPr>
          <a:xfrm>
            <a:off x="4279281" y="5743060"/>
            <a:ext cx="7541002" cy="405176"/>
          </a:xfrm>
        </p:spPr>
        <p:txBody>
          <a:bodyPr wrap="square" lIns="45720" rIns="45720">
            <a:normAutofit/>
          </a:bodyPr>
          <a:lstStyle>
            <a:lvl1pPr marL="0" indent="0">
              <a:lnSpc>
                <a:spcPct val="100000"/>
              </a:lnSpc>
              <a:spcBef>
                <a:spcPts val="0"/>
              </a:spcBef>
              <a:buNone/>
              <a:tabLst>
                <a:tab pos="2032000" algn="l"/>
              </a:tabLst>
              <a:defRPr sz="2000" b="0">
                <a:solidFill>
                  <a:schemeClr val="accent1"/>
                </a:solidFill>
                <a:latin typeface="Raleway Medium" panose="020B0503030101060003"/>
              </a:defRPr>
            </a:lvl1pPr>
          </a:lstStyle>
          <a:p>
            <a:pPr lvl="0"/>
            <a:r>
              <a:rPr lang="en-US"/>
              <a:t>Name or Location (</a:t>
            </a:r>
            <a:r>
              <a:rPr lang="en-US" err="1"/>
              <a:t>Raleway</a:t>
            </a:r>
            <a:r>
              <a:rPr lang="en-US"/>
              <a:t> 20 pt.)</a:t>
            </a:r>
          </a:p>
        </p:txBody>
      </p:sp>
      <p:sp>
        <p:nvSpPr>
          <p:cNvPr id="5" name="Text Placeholder 4">
            <a:extLst>
              <a:ext uri="{FF2B5EF4-FFF2-40B4-BE49-F238E27FC236}">
                <a16:creationId xmlns:a16="http://schemas.microsoft.com/office/drawing/2014/main" id="{7AA4C12C-B7BE-4EB1-AF1B-1120FF91BA09}"/>
              </a:ext>
            </a:extLst>
          </p:cNvPr>
          <p:cNvSpPr>
            <a:spLocks noGrp="1"/>
          </p:cNvSpPr>
          <p:nvPr>
            <p:ph type="body" sz="quarter" idx="29" hasCustomPrompt="1"/>
          </p:nvPr>
        </p:nvSpPr>
        <p:spPr>
          <a:xfrm>
            <a:off x="4279280" y="3949454"/>
            <a:ext cx="7541003" cy="914400"/>
          </a:xfrm>
        </p:spPr>
        <p:txBody>
          <a:bodyPr>
            <a:normAutofit/>
          </a:bodyPr>
          <a:lstStyle>
            <a:lvl1pPr marL="0" indent="0">
              <a:lnSpc>
                <a:spcPct val="100000"/>
              </a:lnSpc>
              <a:buNone/>
              <a:defRPr sz="2400">
                <a:solidFill>
                  <a:schemeClr val="accent1"/>
                </a:solidFill>
                <a:latin typeface="Raleway Medium" panose="020B0503030101060003"/>
              </a:defRPr>
            </a:lvl1pPr>
            <a:lvl2pPr marL="457200" indent="0">
              <a:buNone/>
              <a:defRPr>
                <a:latin typeface="Raleway Medium" panose="020B0503030101060003"/>
              </a:defRPr>
            </a:lvl2pPr>
            <a:lvl3pPr marL="685800" indent="0">
              <a:buNone/>
              <a:defRPr>
                <a:latin typeface="Raleway Medium" panose="020B0503030101060003"/>
              </a:defRPr>
            </a:lvl3pPr>
            <a:lvl4pPr marL="955675" indent="0">
              <a:buNone/>
              <a:defRPr>
                <a:latin typeface="Raleway Medium" panose="020B0503030101060003"/>
              </a:defRPr>
            </a:lvl4pPr>
            <a:lvl5pPr marL="1204913" indent="0">
              <a:buNone/>
              <a:defRPr>
                <a:latin typeface="Raleway Medium" panose="020B0503030101060003"/>
              </a:defRPr>
            </a:lvl5pPr>
          </a:lstStyle>
          <a:p>
            <a:pPr lvl="0"/>
            <a:r>
              <a:rPr lang="en-US"/>
              <a:t>Click to add Subtitle (</a:t>
            </a:r>
            <a:r>
              <a:rPr lang="en-US" err="1"/>
              <a:t>Raleway</a:t>
            </a:r>
            <a:r>
              <a:rPr lang="en-US"/>
              <a:t> Medium 24 pt.)</a:t>
            </a:r>
          </a:p>
        </p:txBody>
      </p:sp>
      <p:pic>
        <p:nvPicPr>
          <p:cNvPr id="9" name="Picture 8">
            <a:extLst>
              <a:ext uri="{FF2B5EF4-FFF2-40B4-BE49-F238E27FC236}">
                <a16:creationId xmlns:a16="http://schemas.microsoft.com/office/drawing/2014/main" id="{8488FFBB-DCCF-4D76-B94F-12A622F630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9281" y="221824"/>
            <a:ext cx="2115489" cy="975879"/>
          </a:xfrm>
          <a:prstGeom prst="rect">
            <a:avLst/>
          </a:prstGeom>
        </p:spPr>
      </p:pic>
      <p:sp>
        <p:nvSpPr>
          <p:cNvPr id="6" name="Text Placeholder 5">
            <a:extLst>
              <a:ext uri="{FF2B5EF4-FFF2-40B4-BE49-F238E27FC236}">
                <a16:creationId xmlns:a16="http://schemas.microsoft.com/office/drawing/2014/main" id="{E36E8897-088A-0653-7275-6CD0A116013B}"/>
              </a:ext>
            </a:extLst>
          </p:cNvPr>
          <p:cNvSpPr>
            <a:spLocks noGrp="1"/>
          </p:cNvSpPr>
          <p:nvPr>
            <p:ph type="body" sz="quarter" idx="30" hasCustomPrompt="1"/>
          </p:nvPr>
        </p:nvSpPr>
        <p:spPr>
          <a:xfrm>
            <a:off x="4279280" y="1389063"/>
            <a:ext cx="7541003" cy="2497137"/>
          </a:xfrm>
        </p:spPr>
        <p:txBody>
          <a:bodyPr anchor="b" anchorCtr="0">
            <a:normAutofit/>
          </a:bodyPr>
          <a:lstStyle>
            <a:lvl1pPr marL="0" indent="0">
              <a:lnSpc>
                <a:spcPct val="100000"/>
              </a:lnSpc>
              <a:buNone/>
              <a:defRPr sz="5400" b="1">
                <a:solidFill>
                  <a:schemeClr val="accent1"/>
                </a:solidFill>
                <a:latin typeface="+mj-lt"/>
              </a:defRPr>
            </a:lvl1pPr>
          </a:lstStyle>
          <a:p>
            <a:pPr lvl="0"/>
            <a:r>
              <a:rPr lang="en-US"/>
              <a:t>Cover Slide Title (</a:t>
            </a:r>
            <a:r>
              <a:rPr lang="en-US" err="1"/>
              <a:t>Raleway</a:t>
            </a:r>
            <a:r>
              <a:rPr lang="en-US"/>
              <a:t> Medium 54 pt. Bold</a:t>
            </a:r>
          </a:p>
        </p:txBody>
      </p:sp>
      <p:sp>
        <p:nvSpPr>
          <p:cNvPr id="2" name="Text Placeholder 3">
            <a:extLst>
              <a:ext uri="{FF2B5EF4-FFF2-40B4-BE49-F238E27FC236}">
                <a16:creationId xmlns:a16="http://schemas.microsoft.com/office/drawing/2014/main" id="{527A5F7F-BC3C-F4C4-9CA3-85282C9DE6C6}"/>
              </a:ext>
            </a:extLst>
          </p:cNvPr>
          <p:cNvSpPr>
            <a:spLocks noGrp="1"/>
          </p:cNvSpPr>
          <p:nvPr>
            <p:ph type="body" sz="quarter" idx="25" hasCustomPrompt="1"/>
          </p:nvPr>
        </p:nvSpPr>
        <p:spPr>
          <a:xfrm>
            <a:off x="4279281" y="6531379"/>
            <a:ext cx="7684119" cy="215900"/>
          </a:xfrm>
        </p:spPr>
        <p:txBody>
          <a:bodyPr rIns="0" bIns="0" anchor="b" anchorCtr="0">
            <a:normAutofit/>
          </a:bodyPr>
          <a:lstStyle>
            <a:lvl1pPr marL="0" indent="0" algn="r">
              <a:lnSpc>
                <a:spcPct val="100000"/>
              </a:lnSpc>
              <a:buFontTx/>
              <a:buNone/>
              <a:defRPr sz="900"/>
            </a:lvl1pPr>
            <a:lvl2pPr>
              <a:defRPr sz="900"/>
            </a:lvl2pPr>
            <a:lvl3pPr>
              <a:defRPr sz="900"/>
            </a:lvl3pPr>
            <a:lvl4pPr>
              <a:defRPr sz="900"/>
            </a:lvl4pPr>
            <a:lvl5pPr>
              <a:defRPr sz="900"/>
            </a:lvl5pPr>
          </a:lstStyle>
          <a:p>
            <a:pPr lvl="0"/>
            <a:r>
              <a:rPr lang="en-US"/>
              <a:t>Click to Add Footnote (Times 9pt.)</a:t>
            </a:r>
          </a:p>
        </p:txBody>
      </p:sp>
    </p:spTree>
    <p:extLst>
      <p:ext uri="{BB962C8B-B14F-4D97-AF65-F5344CB8AC3E}">
        <p14:creationId xmlns:p14="http://schemas.microsoft.com/office/powerpoint/2010/main" val="136396454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BEE9FB-814D-484E-89E9-A1F1243E87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A4FC21-20D4-4FAB-BD96-22C2327EEA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16CEC6-E195-474A-B613-27D751FAC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396CA-12C2-432D-8B21-83129C44D45D}" type="datetimeFigureOut">
              <a:rPr lang="en-US" smtClean="0"/>
              <a:t>4/26/2023</a:t>
            </a:fld>
            <a:endParaRPr lang="en-US"/>
          </a:p>
        </p:txBody>
      </p:sp>
      <p:sp>
        <p:nvSpPr>
          <p:cNvPr id="5" name="Footer Placeholder 4">
            <a:extLst>
              <a:ext uri="{FF2B5EF4-FFF2-40B4-BE49-F238E27FC236}">
                <a16:creationId xmlns:a16="http://schemas.microsoft.com/office/drawing/2014/main" id="{7DDE04BE-1797-4124-9CCA-01DBEBA7E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2E733F-A59C-4B64-9C7D-1DC6B05D18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08AEF2-2F92-4DAD-8D58-E36F0EF62B34}" type="slidenum">
              <a:rPr lang="en-US" smtClean="0"/>
              <a:t>‹#›</a:t>
            </a:fld>
            <a:endParaRPr lang="en-US"/>
          </a:p>
        </p:txBody>
      </p:sp>
    </p:spTree>
    <p:extLst>
      <p:ext uri="{BB962C8B-B14F-4D97-AF65-F5344CB8AC3E}">
        <p14:creationId xmlns:p14="http://schemas.microsoft.com/office/powerpoint/2010/main" val="21667685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660" r:id="rId48"/>
  </p:sldLayoutIdLst>
  <p:txStyles>
    <p:titleStyle>
      <a:lvl1pPr algn="l" defTabSz="914400" rtl="0" eaLnBrk="1" latinLnBrk="0" hangingPunct="1">
        <a:lnSpc>
          <a:spcPct val="90000"/>
        </a:lnSpc>
        <a:spcBef>
          <a:spcPct val="0"/>
        </a:spcBef>
        <a:buNone/>
        <a:defRPr sz="4400" kern="1200">
          <a:solidFill>
            <a:schemeClr val="tx1"/>
          </a:solidFill>
          <a:latin typeface="Raleway" panose="020B0803030101060003"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Times New Roman" panose="02020603050405020304" pitchFamily="18" charset="0"/>
        <a:buChar char="­"/>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184275" indent="-228600" algn="l" defTabSz="914400" rtl="0" eaLnBrk="1" latinLnBrk="0" hangingPunct="1">
        <a:lnSpc>
          <a:spcPct val="90000"/>
        </a:lnSpc>
        <a:spcBef>
          <a:spcPts val="500"/>
        </a:spcBef>
        <a:buFont typeface="Times New Roman" panose="02020603050405020304" pitchFamily="18" charset="0"/>
        <a:buChar char="­"/>
        <a:defRPr sz="1800" kern="1200">
          <a:solidFill>
            <a:schemeClr val="tx1"/>
          </a:solidFill>
          <a:latin typeface="+mn-lt"/>
          <a:ea typeface="+mn-ea"/>
          <a:cs typeface="+mn-cs"/>
        </a:defRPr>
      </a:lvl4pPr>
      <a:lvl5pPr marL="1433513"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44">
          <p15:clr>
            <a:srgbClr val="F26B43"/>
          </p15:clr>
        </p15:guide>
        <p15:guide id="4" pos="7536">
          <p15:clr>
            <a:srgbClr val="F26B43"/>
          </p15:clr>
        </p15:guide>
        <p15:guide id="5" orient="horz">
          <p15:clr>
            <a:srgbClr val="F26B43"/>
          </p15:clr>
        </p15:guide>
        <p15:guide id="6" orient="horz" pos="4320">
          <p15:clr>
            <a:srgbClr val="F26B43"/>
          </p15:clr>
        </p15:guide>
        <p15:guide id="7" orient="horz" pos="144">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48_9FE72F07.xm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4A_2F99005F.xm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58_5105C641.xm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4B_B9179A54.xm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4D_35CE8E8A.xm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50_3673EA6D.xm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53_BF21058D.xml"/><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54_5E7BE83E.xml"/><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hyperlink" Target="https://balagancannabis.com/" TargetMode="External"/><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DB8F5B5-2ED7-FCC7-08DA-F73CF1ED58E6}"/>
              </a:ext>
            </a:extLst>
          </p:cNvPr>
          <p:cNvSpPr>
            <a:spLocks noGrp="1"/>
          </p:cNvSpPr>
          <p:nvPr>
            <p:ph type="body" sz="quarter" idx="13"/>
          </p:nvPr>
        </p:nvSpPr>
        <p:spPr/>
        <p:txBody>
          <a:bodyPr/>
          <a:lstStyle/>
          <a:p>
            <a:r>
              <a:rPr lang="en-US"/>
              <a:t>February 23, 2023</a:t>
            </a:r>
          </a:p>
        </p:txBody>
      </p:sp>
      <p:pic>
        <p:nvPicPr>
          <p:cNvPr id="9" name="Picture Placeholder 8" descr="A close-up of a leaf&#10;&#10;Description automatically generated with medium confidence">
            <a:extLst>
              <a:ext uri="{FF2B5EF4-FFF2-40B4-BE49-F238E27FC236}">
                <a16:creationId xmlns:a16="http://schemas.microsoft.com/office/drawing/2014/main" id="{F4014496-7BFD-4821-ACDC-C9803B33071A}"/>
              </a:ext>
            </a:extLst>
          </p:cNvPr>
          <p:cNvPicPr>
            <a:picLocks noGrp="1" noChangeAspect="1"/>
          </p:cNvPicPr>
          <p:nvPr>
            <p:ph type="pic" sz="quarter" idx="26"/>
          </p:nvPr>
        </p:nvPicPr>
        <p:blipFill rotWithShape="1">
          <a:blip r:embed="rId3">
            <a:extLst>
              <a:ext uri="{28A0092B-C50C-407E-A947-70E740481C1C}">
                <a14:useLocalDpi xmlns:a14="http://schemas.microsoft.com/office/drawing/2010/main" val="0"/>
              </a:ext>
            </a:extLst>
          </a:blip>
          <a:srcRect l="3289" r="3289"/>
          <a:stretch/>
        </p:blipFill>
        <p:spPr/>
      </p:pic>
      <p:sp>
        <p:nvSpPr>
          <p:cNvPr id="17" name="Text Placeholder 16">
            <a:extLst>
              <a:ext uri="{FF2B5EF4-FFF2-40B4-BE49-F238E27FC236}">
                <a16:creationId xmlns:a16="http://schemas.microsoft.com/office/drawing/2014/main" id="{4E1B3135-3DE2-0045-F9C0-8B2CEBAF9186}"/>
              </a:ext>
            </a:extLst>
          </p:cNvPr>
          <p:cNvSpPr>
            <a:spLocks noGrp="1"/>
          </p:cNvSpPr>
          <p:nvPr>
            <p:ph type="body" sz="quarter" idx="28"/>
          </p:nvPr>
        </p:nvSpPr>
        <p:spPr/>
        <p:txBody>
          <a:bodyPr/>
          <a:lstStyle/>
          <a:p>
            <a:r>
              <a:rPr lang="en-US"/>
              <a:t>Alexander Colby, M.A., Research Analyst</a:t>
            </a:r>
          </a:p>
        </p:txBody>
      </p:sp>
      <p:sp>
        <p:nvSpPr>
          <p:cNvPr id="18" name="Text Placeholder 17">
            <a:extLst>
              <a:ext uri="{FF2B5EF4-FFF2-40B4-BE49-F238E27FC236}">
                <a16:creationId xmlns:a16="http://schemas.microsoft.com/office/drawing/2014/main" id="{2445D32F-0ADB-8462-3A94-36CC5FCECC6B}"/>
              </a:ext>
            </a:extLst>
          </p:cNvPr>
          <p:cNvSpPr>
            <a:spLocks noGrp="1"/>
          </p:cNvSpPr>
          <p:nvPr>
            <p:ph type="body" sz="quarter" idx="29"/>
          </p:nvPr>
        </p:nvSpPr>
        <p:spPr/>
        <p:txBody>
          <a:bodyPr/>
          <a:lstStyle/>
          <a:p>
            <a:r>
              <a:rPr lang="en-US"/>
              <a:t>Using the ICPS to Understand Changing Patterns in a Maturing Legal Market</a:t>
            </a:r>
          </a:p>
        </p:txBody>
      </p:sp>
      <p:sp>
        <p:nvSpPr>
          <p:cNvPr id="19" name="Text Placeholder 18">
            <a:extLst>
              <a:ext uri="{FF2B5EF4-FFF2-40B4-BE49-F238E27FC236}">
                <a16:creationId xmlns:a16="http://schemas.microsoft.com/office/drawing/2014/main" id="{95536010-4935-90CF-1F00-0D73BA51CF10}"/>
              </a:ext>
            </a:extLst>
          </p:cNvPr>
          <p:cNvSpPr>
            <a:spLocks noGrp="1"/>
          </p:cNvSpPr>
          <p:nvPr>
            <p:ph type="body" sz="quarter" idx="30"/>
          </p:nvPr>
        </p:nvSpPr>
        <p:spPr/>
        <p:txBody>
          <a:bodyPr>
            <a:normAutofit fontScale="85000" lnSpcReduction="10000"/>
          </a:bodyPr>
          <a:lstStyle/>
          <a:p>
            <a:r>
              <a:rPr lang="en-US"/>
              <a:t>Cannabis Legalization and Novel Data Sources for Regulation and Research</a:t>
            </a:r>
          </a:p>
        </p:txBody>
      </p:sp>
      <p:sp>
        <p:nvSpPr>
          <p:cNvPr id="16" name="Text Placeholder 15">
            <a:extLst>
              <a:ext uri="{FF2B5EF4-FFF2-40B4-BE49-F238E27FC236}">
                <a16:creationId xmlns:a16="http://schemas.microsoft.com/office/drawing/2014/main" id="{3E130A5D-FB44-B749-62EA-3563A70CF4C5}"/>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607420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76EB1882-35EA-4839-6622-8EC6615D446D}"/>
              </a:ext>
            </a:extLst>
          </p:cNvPr>
          <p:cNvSpPr>
            <a:spLocks noGrp="1"/>
          </p:cNvSpPr>
          <p:nvPr>
            <p:ph type="body" sz="quarter" idx="30"/>
          </p:nvPr>
        </p:nvSpPr>
        <p:spPr/>
        <p:txBody>
          <a:bodyPr vert="horz" lIns="91440" tIns="45720" rIns="91440" bIns="45720" rtlCol="0" anchor="t">
            <a:normAutofit/>
          </a:bodyPr>
          <a:lstStyle/>
          <a:p>
            <a:pPr>
              <a:lnSpc>
                <a:spcPct val="114000"/>
              </a:lnSpc>
            </a:pPr>
            <a:r>
              <a:rPr lang="en-US" sz="1600" b="0" i="0" u="none" strike="noStrike" baseline="0"/>
              <a:t>Legalization is enacted at </a:t>
            </a:r>
            <a:r>
              <a:rPr lang="en-US"/>
              <a:t>state level</a:t>
            </a:r>
            <a:endParaRPr lang="en-US" sz="1600" b="0" i="0" u="none" strike="noStrike" baseline="0"/>
          </a:p>
          <a:p>
            <a:pPr algn="l">
              <a:lnSpc>
                <a:spcPct val="114000"/>
              </a:lnSpc>
            </a:pPr>
            <a:r>
              <a:rPr lang="en-US" sz="1600" b="0" i="0" u="none" strike="noStrike" baseline="0"/>
              <a:t>Important differences exist among cannabis laws, regulations, implementation, and fidelity of implementation across the 37 states with legal medical-use cannabis, the 19 with legal adult-use cannabis, and the 10 with currently active adult-use retail markets</a:t>
            </a:r>
            <a:endParaRPr lang="en-US"/>
          </a:p>
        </p:txBody>
      </p:sp>
      <p:sp>
        <p:nvSpPr>
          <p:cNvPr id="5" name="Title 2">
            <a:extLst>
              <a:ext uri="{FF2B5EF4-FFF2-40B4-BE49-F238E27FC236}">
                <a16:creationId xmlns:a16="http://schemas.microsoft.com/office/drawing/2014/main" id="{920A91C8-1A54-414F-8320-AA56DE237427}"/>
              </a:ext>
            </a:extLst>
          </p:cNvPr>
          <p:cNvSpPr txBox="1">
            <a:spLocks/>
          </p:cNvSpPr>
          <p:nvPr/>
        </p:nvSpPr>
        <p:spPr>
          <a:xfrm>
            <a:off x="583145" y="807494"/>
            <a:ext cx="10515600" cy="185161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solidFill>
                <a:srgbClr val="789D4A"/>
              </a:solidFill>
              <a:latin typeface="Raleway" pitchFamily="2" charset="0"/>
            </a:endParaRPr>
          </a:p>
        </p:txBody>
      </p:sp>
      <p:grpSp>
        <p:nvGrpSpPr>
          <p:cNvPr id="19" name="Group 18">
            <a:extLst>
              <a:ext uri="{FF2B5EF4-FFF2-40B4-BE49-F238E27FC236}">
                <a16:creationId xmlns:a16="http://schemas.microsoft.com/office/drawing/2014/main" id="{664AD14D-51E1-B878-C20F-F8F168FB14D6}"/>
              </a:ext>
            </a:extLst>
          </p:cNvPr>
          <p:cNvGrpSpPr/>
          <p:nvPr/>
        </p:nvGrpSpPr>
        <p:grpSpPr>
          <a:xfrm>
            <a:off x="4873057" y="526378"/>
            <a:ext cx="7247446" cy="4704305"/>
            <a:chOff x="4794573" y="1181529"/>
            <a:chExt cx="7345258" cy="4722112"/>
          </a:xfrm>
          <a:effectLst>
            <a:outerShdw blurRad="50800" dist="88900" dir="5400000" algn="ctr" rotWithShape="0">
              <a:schemeClr val="bg1"/>
            </a:outerShdw>
          </a:effectLst>
        </p:grpSpPr>
        <p:pic>
          <p:nvPicPr>
            <p:cNvPr id="18" name="Picture 17">
              <a:extLst>
                <a:ext uri="{FF2B5EF4-FFF2-40B4-BE49-F238E27FC236}">
                  <a16:creationId xmlns:a16="http://schemas.microsoft.com/office/drawing/2014/main" id="{7FA36A74-1BA0-24F6-8696-D1A3085C85E6}"/>
                </a:ext>
              </a:extLst>
            </p:cNvPr>
            <p:cNvPicPr>
              <a:picLocks noChangeAspect="1"/>
            </p:cNvPicPr>
            <p:nvPr/>
          </p:nvPicPr>
          <p:blipFill rotWithShape="1">
            <a:blip r:embed="rId3"/>
            <a:srcRect l="9089" t="16717" r="4042" b="15050"/>
            <a:stretch/>
          </p:blipFill>
          <p:spPr>
            <a:xfrm>
              <a:off x="6099249" y="2679886"/>
              <a:ext cx="6040582" cy="3223755"/>
            </a:xfrm>
            <a:prstGeom prst="rect">
              <a:avLst/>
            </a:prstGeom>
          </p:spPr>
        </p:pic>
        <p:grpSp>
          <p:nvGrpSpPr>
            <p:cNvPr id="14" name="Group 13">
              <a:extLst>
                <a:ext uri="{FF2B5EF4-FFF2-40B4-BE49-F238E27FC236}">
                  <a16:creationId xmlns:a16="http://schemas.microsoft.com/office/drawing/2014/main" id="{07BC6854-D248-9FDB-F291-C3F95AE441D9}"/>
                </a:ext>
              </a:extLst>
            </p:cNvPr>
            <p:cNvGrpSpPr/>
            <p:nvPr/>
          </p:nvGrpSpPr>
          <p:grpSpPr>
            <a:xfrm>
              <a:off x="4794573" y="1181529"/>
              <a:ext cx="7345258" cy="4579937"/>
              <a:chOff x="4794573" y="1219446"/>
              <a:chExt cx="7345258" cy="4579937"/>
            </a:xfrm>
          </p:grpSpPr>
          <p:pic>
            <p:nvPicPr>
              <p:cNvPr id="9" name="Picture 8">
                <a:extLst>
                  <a:ext uri="{FF2B5EF4-FFF2-40B4-BE49-F238E27FC236}">
                    <a16:creationId xmlns:a16="http://schemas.microsoft.com/office/drawing/2014/main" id="{47E8A63C-44C6-5088-02AA-87618E7BD6BC}"/>
                  </a:ext>
                </a:extLst>
              </p:cNvPr>
              <p:cNvPicPr>
                <a:picLocks noChangeAspect="1"/>
              </p:cNvPicPr>
              <p:nvPr/>
            </p:nvPicPr>
            <p:blipFill rotWithShape="1">
              <a:blip r:embed="rId4"/>
              <a:srcRect l="19102" t="1333" r="58039" b="45504"/>
              <a:stretch/>
            </p:blipFill>
            <p:spPr>
              <a:xfrm>
                <a:off x="4794573" y="1219446"/>
                <a:ext cx="1313608" cy="1684876"/>
              </a:xfrm>
              <a:prstGeom prst="rect">
                <a:avLst/>
              </a:prstGeom>
            </p:spPr>
          </p:pic>
          <p:pic>
            <p:nvPicPr>
              <p:cNvPr id="11" name="Picture 10">
                <a:extLst>
                  <a:ext uri="{FF2B5EF4-FFF2-40B4-BE49-F238E27FC236}">
                    <a16:creationId xmlns:a16="http://schemas.microsoft.com/office/drawing/2014/main" id="{C2BCF4E5-A5B5-6D47-DFD4-08484935E673}"/>
                  </a:ext>
                </a:extLst>
              </p:cNvPr>
              <p:cNvPicPr>
                <a:picLocks noChangeAspect="1"/>
              </p:cNvPicPr>
              <p:nvPr/>
            </p:nvPicPr>
            <p:blipFill rotWithShape="1">
              <a:blip r:embed="rId4"/>
              <a:srcRect l="23425" t="91037" r="72701" b="3542"/>
              <a:stretch/>
            </p:blipFill>
            <p:spPr>
              <a:xfrm>
                <a:off x="6096000" y="4967157"/>
                <a:ext cx="636990" cy="491625"/>
              </a:xfrm>
              <a:prstGeom prst="rect">
                <a:avLst/>
              </a:prstGeom>
            </p:spPr>
          </p:pic>
          <p:pic>
            <p:nvPicPr>
              <p:cNvPr id="13" name="Picture 12">
                <a:extLst>
                  <a:ext uri="{FF2B5EF4-FFF2-40B4-BE49-F238E27FC236}">
                    <a16:creationId xmlns:a16="http://schemas.microsoft.com/office/drawing/2014/main" id="{A21AAF65-CE7F-C37D-0B03-2BE00947065E}"/>
                  </a:ext>
                </a:extLst>
              </p:cNvPr>
              <p:cNvPicPr>
                <a:picLocks noChangeAspect="1"/>
              </p:cNvPicPr>
              <p:nvPr/>
            </p:nvPicPr>
            <p:blipFill rotWithShape="1">
              <a:blip r:embed="rId4"/>
              <a:srcRect l="87847" b="85582"/>
              <a:stretch/>
            </p:blipFill>
            <p:spPr>
              <a:xfrm>
                <a:off x="11098745" y="5118181"/>
                <a:ext cx="1041086" cy="681202"/>
              </a:xfrm>
              <a:prstGeom prst="rect">
                <a:avLst/>
              </a:prstGeom>
            </p:spPr>
          </p:pic>
        </p:grpSp>
      </p:grpSp>
      <p:sp>
        <p:nvSpPr>
          <p:cNvPr id="15" name="Text Placeholder 14">
            <a:extLst>
              <a:ext uri="{FF2B5EF4-FFF2-40B4-BE49-F238E27FC236}">
                <a16:creationId xmlns:a16="http://schemas.microsoft.com/office/drawing/2014/main" id="{CB5C8464-4F11-EA84-59D4-018F7E974F97}"/>
              </a:ext>
            </a:extLst>
          </p:cNvPr>
          <p:cNvSpPr>
            <a:spLocks noGrp="1"/>
          </p:cNvSpPr>
          <p:nvPr>
            <p:ph type="body" sz="quarter" idx="29"/>
          </p:nvPr>
        </p:nvSpPr>
        <p:spPr/>
        <p:txBody>
          <a:bodyPr/>
          <a:lstStyle/>
          <a:p>
            <a:br>
              <a:rPr lang="en-US"/>
            </a:br>
            <a:r>
              <a:rPr lang="en-US"/>
              <a:t>Cannabis Legalization</a:t>
            </a:r>
          </a:p>
        </p:txBody>
      </p:sp>
      <p:sp>
        <p:nvSpPr>
          <p:cNvPr id="10" name="Text Placeholder 9">
            <a:extLst>
              <a:ext uri="{FF2B5EF4-FFF2-40B4-BE49-F238E27FC236}">
                <a16:creationId xmlns:a16="http://schemas.microsoft.com/office/drawing/2014/main" id="{569E4D70-30F8-860E-6EA5-6C90C690EA94}"/>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3414648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1E9A883-98D2-3F95-3C37-42430ABBF289}"/>
              </a:ext>
            </a:extLst>
          </p:cNvPr>
          <p:cNvSpPr>
            <a:spLocks noGrp="1"/>
          </p:cNvSpPr>
          <p:nvPr>
            <p:ph type="body" sz="quarter" idx="29"/>
          </p:nvPr>
        </p:nvSpPr>
        <p:spPr/>
        <p:txBody>
          <a:bodyPr>
            <a:normAutofit fontScale="92500" lnSpcReduction="10000"/>
          </a:bodyPr>
          <a:lstStyle/>
          <a:p>
            <a:br>
              <a:rPr lang="en-US">
                <a:solidFill>
                  <a:srgbClr val="789D4A"/>
                </a:solidFill>
                <a:latin typeface="Raleway" pitchFamily="2" charset="0"/>
              </a:rPr>
            </a:br>
            <a:r>
              <a:rPr lang="en-US">
                <a:solidFill>
                  <a:srgbClr val="789D4A"/>
                </a:solidFill>
              </a:rPr>
              <a:t>Unregulated Market</a:t>
            </a:r>
          </a:p>
        </p:txBody>
      </p:sp>
      <p:sp>
        <p:nvSpPr>
          <p:cNvPr id="8" name="Text Placeholder 7">
            <a:extLst>
              <a:ext uri="{FF2B5EF4-FFF2-40B4-BE49-F238E27FC236}">
                <a16:creationId xmlns:a16="http://schemas.microsoft.com/office/drawing/2014/main" id="{71C1EDC0-4209-72A7-35A5-1BF81EA0F3D6}"/>
              </a:ext>
            </a:extLst>
          </p:cNvPr>
          <p:cNvSpPr>
            <a:spLocks noGrp="1"/>
          </p:cNvSpPr>
          <p:nvPr>
            <p:ph type="body" sz="quarter" idx="31"/>
          </p:nvPr>
        </p:nvSpPr>
        <p:spPr/>
        <p:txBody>
          <a:bodyPr vert="horz" lIns="91440" tIns="45720" rIns="91440" bIns="45720" rtlCol="0" anchor="t">
            <a:normAutofit/>
          </a:bodyPr>
          <a:lstStyle/>
          <a:p>
            <a:pPr marL="285750" indent="-285750">
              <a:lnSpc>
                <a:spcPct val="100000"/>
              </a:lnSpc>
            </a:pPr>
            <a:r>
              <a:rPr lang="en-US" sz="1600">
                <a:latin typeface="Times"/>
                <a:cs typeface="Times"/>
              </a:rPr>
              <a:t>One major aim of </a:t>
            </a:r>
            <a:r>
              <a:rPr lang="en-US" sz="1600" u="sng">
                <a:latin typeface="Times"/>
                <a:cs typeface="Times"/>
              </a:rPr>
              <a:t>all</a:t>
            </a:r>
            <a:r>
              <a:rPr lang="en-US" sz="1600">
                <a:latin typeface="Times"/>
                <a:cs typeface="Times"/>
              </a:rPr>
              <a:t> state cannabis regulators is to decrease the scope of illicit market (illegally cultivated and sold cannabis products)</a:t>
            </a:r>
          </a:p>
          <a:p>
            <a:pPr marL="285750" indent="-285750"/>
            <a:r>
              <a:rPr lang="en-US" sz="1600">
                <a:latin typeface="Times"/>
                <a:cs typeface="Times"/>
              </a:rPr>
              <a:t>Still prevalent in many adult-use cannabis states despite legalization</a:t>
            </a:r>
          </a:p>
          <a:p>
            <a:pPr lvl="1">
              <a:lnSpc>
                <a:spcPct val="100000"/>
              </a:lnSpc>
              <a:buFont typeface="System Font Regular"/>
              <a:buChar char="-"/>
            </a:pPr>
            <a:r>
              <a:rPr lang="en-US" sz="1600">
                <a:latin typeface="Times"/>
                <a:cs typeface="Times"/>
              </a:rPr>
              <a:t>California’s illicit market is much larger than legal market five years after legalization (Fuller, 2019; </a:t>
            </a:r>
            <a:r>
              <a:rPr lang="en-US" sz="1600" err="1">
                <a:latin typeface="Times"/>
                <a:cs typeface="Times"/>
              </a:rPr>
              <a:t>Nueves</a:t>
            </a:r>
            <a:r>
              <a:rPr lang="en-US" sz="1600">
                <a:latin typeface="Times"/>
                <a:cs typeface="Times"/>
              </a:rPr>
              <a:t>, 2021)</a:t>
            </a:r>
          </a:p>
          <a:p>
            <a:pPr marL="285750" indent="-285750"/>
            <a:r>
              <a:rPr lang="en-US" sz="1600">
                <a:latin typeface="Times"/>
                <a:cs typeface="Times"/>
              </a:rPr>
              <a:t>Illicit market products are seldom tested; consumers forced to use their own subjective ‘indicators’ to estimate the safety of the product being purchased (</a:t>
            </a:r>
            <a:r>
              <a:rPr lang="en-US" sz="1600" err="1">
                <a:latin typeface="Times"/>
                <a:cs typeface="Times"/>
              </a:rPr>
              <a:t>Belackova</a:t>
            </a:r>
            <a:r>
              <a:rPr lang="en-US" sz="1600">
                <a:latin typeface="Times"/>
                <a:cs typeface="Times"/>
              </a:rPr>
              <a:t>, 2020) </a:t>
            </a:r>
            <a:endParaRPr lang="en-US" sz="1600">
              <a:latin typeface="Times" panose="02020603050405020304" pitchFamily="18" charset="0"/>
              <a:cs typeface="Times" panose="02020603050405020304" pitchFamily="18" charset="0"/>
            </a:endParaRPr>
          </a:p>
          <a:p>
            <a:pPr marL="285750" indent="-285750"/>
            <a:r>
              <a:rPr lang="en-US" sz="1600">
                <a:latin typeface="Times"/>
                <a:cs typeface="Times"/>
              </a:rPr>
              <a:t>Difficulties assessing the illicit market</a:t>
            </a:r>
          </a:p>
          <a:p>
            <a:pPr lvl="1">
              <a:lnSpc>
                <a:spcPct val="100000"/>
              </a:lnSpc>
              <a:buFont typeface="System Font Regular"/>
              <a:buChar char="-"/>
            </a:pPr>
            <a:r>
              <a:rPr lang="en-US">
                <a:latin typeface="Times"/>
                <a:cs typeface="Times"/>
              </a:rPr>
              <a:t>Few ways to track illicit market sales</a:t>
            </a:r>
          </a:p>
          <a:p>
            <a:pPr lvl="1">
              <a:lnSpc>
                <a:spcPct val="100000"/>
              </a:lnSpc>
              <a:buFont typeface="System Font Regular"/>
              <a:buChar char="-"/>
            </a:pPr>
            <a:r>
              <a:rPr lang="en-US">
                <a:latin typeface="Times"/>
                <a:cs typeface="Times"/>
              </a:rPr>
              <a:t>Heavily reliant on self-report consumer data</a:t>
            </a:r>
          </a:p>
          <a:p>
            <a:endParaRPr lang="en-US"/>
          </a:p>
        </p:txBody>
      </p:sp>
      <p:sp>
        <p:nvSpPr>
          <p:cNvPr id="4" name="Text Placeholder 3">
            <a:extLst>
              <a:ext uri="{FF2B5EF4-FFF2-40B4-BE49-F238E27FC236}">
                <a16:creationId xmlns:a16="http://schemas.microsoft.com/office/drawing/2014/main" id="{B0BE326A-0E4C-D0EB-4725-3ED8A61745D7}"/>
              </a:ext>
            </a:extLst>
          </p:cNvPr>
          <p:cNvSpPr>
            <a:spLocks noGrp="1"/>
          </p:cNvSpPr>
          <p:nvPr>
            <p:ph type="body" sz="quarter" idx="25"/>
          </p:nvPr>
        </p:nvSpPr>
        <p:spPr/>
        <p:txBody>
          <a:bodyPr/>
          <a:lstStyle/>
          <a:p>
            <a:endParaRPr lang="en-US"/>
          </a:p>
        </p:txBody>
      </p:sp>
      <p:pic>
        <p:nvPicPr>
          <p:cNvPr id="5" name="Picture Placeholder 4">
            <a:extLst>
              <a:ext uri="{FF2B5EF4-FFF2-40B4-BE49-F238E27FC236}">
                <a16:creationId xmlns:a16="http://schemas.microsoft.com/office/drawing/2014/main" id="{619EB2E5-1908-8260-0708-05672247FC9E}"/>
              </a:ext>
            </a:extLst>
          </p:cNvPr>
          <p:cNvPicPr>
            <a:picLocks noGrp="1" noChangeAspect="1"/>
          </p:cNvPicPr>
          <p:nvPr>
            <p:ph type="pic" sz="quarter" idx="14"/>
          </p:nvPr>
        </p:nvPicPr>
        <p:blipFill>
          <a:blip r:embed="rId4"/>
          <a:srcRect t="38" b="38"/>
          <a:stretch>
            <a:fillRect/>
          </a:stretch>
        </p:blipFill>
        <p:spPr>
          <a:prstGeom prst="rect">
            <a:avLst/>
          </a:prstGeom>
        </p:spPr>
      </p:pic>
    </p:spTree>
    <p:extLst>
      <p:ext uri="{BB962C8B-B14F-4D97-AF65-F5344CB8AC3E}">
        <p14:creationId xmlns:p14="http://schemas.microsoft.com/office/powerpoint/2010/main" val="268272819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C921AFB-E9FE-4503-9BEE-CD82BB316653}"/>
              </a:ext>
            </a:extLst>
          </p:cNvPr>
          <p:cNvSpPr>
            <a:spLocks noGrp="1"/>
          </p:cNvSpPr>
          <p:nvPr>
            <p:ph type="body" sz="quarter" idx="29"/>
          </p:nvPr>
        </p:nvSpPr>
        <p:spPr/>
        <p:txBody>
          <a:bodyPr/>
          <a:lstStyle/>
          <a:p>
            <a:r>
              <a:rPr lang="en-US"/>
              <a:t>Current Study</a:t>
            </a:r>
          </a:p>
        </p:txBody>
      </p:sp>
      <p:sp>
        <p:nvSpPr>
          <p:cNvPr id="9" name="Text Placeholder 8">
            <a:extLst>
              <a:ext uri="{FF2B5EF4-FFF2-40B4-BE49-F238E27FC236}">
                <a16:creationId xmlns:a16="http://schemas.microsoft.com/office/drawing/2014/main" id="{C594C8D1-3638-8AF8-67A4-BD76A6E76F3B}"/>
              </a:ext>
            </a:extLst>
          </p:cNvPr>
          <p:cNvSpPr>
            <a:spLocks noGrp="1"/>
          </p:cNvSpPr>
          <p:nvPr>
            <p:ph type="body" sz="quarter" idx="31"/>
          </p:nvPr>
        </p:nvSpPr>
        <p:spPr/>
        <p:txBody>
          <a:bodyPr vert="horz" lIns="91440" tIns="45720" rIns="91440" bIns="45720" rtlCol="0" anchor="t">
            <a:normAutofit/>
          </a:bodyPr>
          <a:lstStyle/>
          <a:p>
            <a:pPr marL="285750" indent="-285750"/>
            <a:r>
              <a:rPr lang="en-US" sz="1800">
                <a:latin typeface="Times"/>
                <a:cs typeface="Times"/>
              </a:rPr>
              <a:t>Research Mandate:</a:t>
            </a:r>
            <a:endParaRPr lang="en-US" sz="1800">
              <a:latin typeface="Times" panose="02020603050405020304" pitchFamily="18" charset="0"/>
              <a:cs typeface="Times" panose="02020603050405020304" pitchFamily="18" charset="0"/>
            </a:endParaRPr>
          </a:p>
          <a:p>
            <a:pPr marL="285750" indent="-285750">
              <a:buChar char="•"/>
            </a:pPr>
            <a:r>
              <a:rPr lang="en-US" sz="1800" b="1">
                <a:latin typeface="Times"/>
                <a:cs typeface="Times"/>
              </a:rPr>
              <a:t>Goal:</a:t>
            </a:r>
            <a:r>
              <a:rPr lang="en-US" sz="1800">
                <a:latin typeface="Times"/>
                <a:cs typeface="Times"/>
              </a:rPr>
              <a:t> To assess the scope of </a:t>
            </a:r>
            <a:r>
              <a:rPr lang="en-US">
                <a:latin typeface="Times"/>
                <a:cs typeface="Times"/>
              </a:rPr>
              <a:t>illicit</a:t>
            </a:r>
            <a:r>
              <a:rPr lang="en-US" sz="1800">
                <a:latin typeface="Times"/>
                <a:cs typeface="Times"/>
              </a:rPr>
              <a:t> market activities through </a:t>
            </a:r>
            <a:r>
              <a:rPr lang="en-US">
                <a:latin typeface="Times"/>
                <a:cs typeface="Times"/>
              </a:rPr>
              <a:t>self-report </a:t>
            </a:r>
            <a:r>
              <a:rPr lang="en-US" sz="1800">
                <a:latin typeface="Times"/>
                <a:cs typeface="Times"/>
              </a:rPr>
              <a:t>consumer data collected from the International Cannabis Policy Study (ICPS)</a:t>
            </a:r>
            <a:r>
              <a:rPr lang="en-US">
                <a:latin typeface="Times"/>
                <a:cs typeface="Times"/>
              </a:rPr>
              <a:t> </a:t>
            </a:r>
            <a:endParaRPr lang="en-US">
              <a:latin typeface="Times" panose="02020603050405020304" pitchFamily="18" charset="0"/>
              <a:cs typeface="Times" panose="02020603050405020304" pitchFamily="18" charset="0"/>
            </a:endParaRPr>
          </a:p>
          <a:p>
            <a:pPr marL="285750" indent="-285750">
              <a:lnSpc>
                <a:spcPct val="100000"/>
              </a:lnSpc>
            </a:pPr>
            <a:endParaRPr lang="en-US" sz="1800">
              <a:latin typeface="Times" panose="02020603050405020304" pitchFamily="18" charset="0"/>
              <a:cs typeface="Times" panose="02020603050405020304" pitchFamily="18" charset="0"/>
            </a:endParaRPr>
          </a:p>
          <a:p>
            <a:pPr marL="285750" indent="-285750">
              <a:lnSpc>
                <a:spcPct val="100000"/>
              </a:lnSpc>
              <a:buChar char="•"/>
            </a:pPr>
            <a:r>
              <a:rPr lang="en-US" sz="1800" b="1">
                <a:latin typeface="Times"/>
                <a:cs typeface="Times"/>
              </a:rPr>
              <a:t>Hypothesis: </a:t>
            </a:r>
            <a:r>
              <a:rPr lang="en-US" sz="1800">
                <a:latin typeface="Times"/>
                <a:cs typeface="Times"/>
              </a:rPr>
              <a:t>As the Massachusetts cannabis market increases in saturation, illicit market indicators should recede</a:t>
            </a:r>
            <a:endParaRPr lang="en-US">
              <a:latin typeface="Times"/>
              <a:cs typeface="Times"/>
            </a:endParaRPr>
          </a:p>
        </p:txBody>
      </p:sp>
      <p:sp>
        <p:nvSpPr>
          <p:cNvPr id="7" name="Text Placeholder 6">
            <a:extLst>
              <a:ext uri="{FF2B5EF4-FFF2-40B4-BE49-F238E27FC236}">
                <a16:creationId xmlns:a16="http://schemas.microsoft.com/office/drawing/2014/main" id="{CE0FEAF9-3077-D42F-E4D4-FBAAEB90E024}"/>
              </a:ext>
            </a:extLst>
          </p:cNvPr>
          <p:cNvSpPr>
            <a:spLocks noGrp="1"/>
          </p:cNvSpPr>
          <p:nvPr>
            <p:ph type="body" sz="quarter" idx="25"/>
          </p:nvPr>
        </p:nvSpPr>
        <p:spPr/>
        <p:txBody>
          <a:bodyPr/>
          <a:lstStyle/>
          <a:p>
            <a:endParaRPr lang="en-US"/>
          </a:p>
        </p:txBody>
      </p:sp>
      <p:pic>
        <p:nvPicPr>
          <p:cNvPr id="11" name="Picture Placeholder 10" descr="A group of people sitting around a table with papers and a computer&#10;&#10;Description automatically generated with medium confidence">
            <a:extLst>
              <a:ext uri="{FF2B5EF4-FFF2-40B4-BE49-F238E27FC236}">
                <a16:creationId xmlns:a16="http://schemas.microsoft.com/office/drawing/2014/main" id="{D4D02991-9984-BCFA-900B-68447FA70C3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6331" r="6331"/>
          <a:stretch>
            <a:fillRect/>
          </a:stretch>
        </p:blipFill>
        <p:spPr/>
      </p:pic>
    </p:spTree>
    <p:extLst>
      <p:ext uri="{BB962C8B-B14F-4D97-AF65-F5344CB8AC3E}">
        <p14:creationId xmlns:p14="http://schemas.microsoft.com/office/powerpoint/2010/main" val="3460759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DB12CBA-B8D3-5135-9CBF-9B3CA44B5CEC}"/>
              </a:ext>
            </a:extLst>
          </p:cNvPr>
          <p:cNvSpPr>
            <a:spLocks noGrp="1"/>
          </p:cNvSpPr>
          <p:nvPr>
            <p:ph type="body" sz="quarter" idx="29"/>
          </p:nvPr>
        </p:nvSpPr>
        <p:spPr/>
        <p:txBody>
          <a:bodyPr/>
          <a:lstStyle/>
          <a:p>
            <a:r>
              <a:rPr lang="en-US"/>
              <a:t>The ICPS Dataset</a:t>
            </a:r>
          </a:p>
        </p:txBody>
      </p:sp>
      <p:sp>
        <p:nvSpPr>
          <p:cNvPr id="19" name="Text Placeholder 18">
            <a:extLst>
              <a:ext uri="{FF2B5EF4-FFF2-40B4-BE49-F238E27FC236}">
                <a16:creationId xmlns:a16="http://schemas.microsoft.com/office/drawing/2014/main" id="{41AAF134-B8FA-5233-DECA-4E1089C5CC42}"/>
              </a:ext>
            </a:extLst>
          </p:cNvPr>
          <p:cNvSpPr>
            <a:spLocks noGrp="1"/>
          </p:cNvSpPr>
          <p:nvPr>
            <p:ph type="body" sz="quarter" idx="31"/>
          </p:nvPr>
        </p:nvSpPr>
        <p:spPr/>
        <p:txBody>
          <a:bodyPr vert="horz" lIns="91440" tIns="45720" rIns="91440" bIns="45720" rtlCol="0" anchor="t">
            <a:normAutofit fontScale="92500" lnSpcReduction="10000"/>
          </a:bodyPr>
          <a:lstStyle/>
          <a:p>
            <a:r>
              <a:rPr lang="en-US" sz="1800" b="1">
                <a:latin typeface="Times"/>
                <a:cs typeface="Times"/>
              </a:rPr>
              <a:t>Self-report resident </a:t>
            </a:r>
            <a:r>
              <a:rPr lang="en-US" b="1">
                <a:latin typeface="Times"/>
                <a:cs typeface="Times"/>
              </a:rPr>
              <a:t>data: </a:t>
            </a:r>
            <a:r>
              <a:rPr lang="en-US">
                <a:latin typeface="Times"/>
                <a:cs typeface="Times"/>
              </a:rPr>
              <a:t>Evaluates</a:t>
            </a:r>
            <a:r>
              <a:rPr lang="en-US" sz="1800">
                <a:latin typeface="Times"/>
                <a:cs typeface="Times"/>
              </a:rPr>
              <a:t> the impacts of cannabis policy and regulatory measures on consumer perceptions and behaviors</a:t>
            </a:r>
            <a:r>
              <a:rPr lang="en-US">
                <a:latin typeface="Times"/>
                <a:cs typeface="Times"/>
              </a:rPr>
              <a:t>.</a:t>
            </a:r>
          </a:p>
          <a:p>
            <a:endParaRPr lang="en-US">
              <a:latin typeface="Times"/>
              <a:cs typeface="Times"/>
            </a:endParaRPr>
          </a:p>
          <a:p>
            <a:r>
              <a:rPr lang="en-US">
                <a:latin typeface="Times"/>
                <a:cs typeface="Times"/>
              </a:rPr>
              <a:t>Surveys a wide array of indicators, including:</a:t>
            </a:r>
          </a:p>
          <a:p>
            <a:pPr marL="285750" indent="-285750">
              <a:buFont typeface="Arial" panose="020B0604020202020204" pitchFamily="34" charset="0"/>
              <a:buChar char="•"/>
            </a:pPr>
            <a:r>
              <a:rPr lang="en-US">
                <a:latin typeface="Times"/>
                <a:cs typeface="Times"/>
              </a:rPr>
              <a:t>Patterns of use, prevalence, and means of consumption</a:t>
            </a:r>
          </a:p>
          <a:p>
            <a:pPr marL="285750" indent="-285750">
              <a:buFont typeface="Arial" panose="020B0604020202020204" pitchFamily="34" charset="0"/>
              <a:buChar char="•"/>
            </a:pPr>
            <a:r>
              <a:rPr lang="en-US">
                <a:latin typeface="Times"/>
                <a:cs typeface="Times"/>
              </a:rPr>
              <a:t>Risky behaviors, such as driving after cannabis use and use at work</a:t>
            </a:r>
          </a:p>
          <a:p>
            <a:pPr marL="285750" indent="-285750">
              <a:buFont typeface="Arial" panose="020B0604020202020204" pitchFamily="34" charset="0"/>
              <a:buChar char="•"/>
            </a:pPr>
            <a:r>
              <a:rPr lang="en-US">
                <a:latin typeface="Times"/>
                <a:cs typeface="Times"/>
              </a:rPr>
              <a:t>Perceived risks and social norms surrounding cannabis</a:t>
            </a:r>
          </a:p>
          <a:p>
            <a:pPr marL="285750" indent="-285750">
              <a:buFont typeface="Arial" panose="020B0604020202020204" pitchFamily="34" charset="0"/>
              <a:buChar char="•"/>
            </a:pPr>
            <a:r>
              <a:rPr lang="en-US">
                <a:latin typeface="Times"/>
                <a:cs typeface="Times"/>
              </a:rPr>
              <a:t>Effectiveness of regulatory policies</a:t>
            </a:r>
          </a:p>
          <a:p>
            <a:pPr marL="285750" indent="-285750">
              <a:buFont typeface="Arial" panose="020B0604020202020204" pitchFamily="34" charset="0"/>
              <a:buChar char="•"/>
            </a:pPr>
            <a:r>
              <a:rPr lang="en-US">
                <a:latin typeface="Times"/>
                <a:cs typeface="Times"/>
              </a:rPr>
              <a:t>Retail environment, both legal and illegal</a:t>
            </a:r>
          </a:p>
          <a:p>
            <a:endParaRPr lang="en-US">
              <a:latin typeface="Times"/>
              <a:cs typeface="Times"/>
            </a:endParaRPr>
          </a:p>
          <a:p>
            <a:r>
              <a:rPr lang="en-US">
                <a:latin typeface="Times"/>
                <a:cs typeface="Times"/>
              </a:rPr>
              <a:t>Complement to industry-level data</a:t>
            </a:r>
          </a:p>
          <a:p>
            <a:pPr marL="285750" indent="-285750">
              <a:buFont typeface="Arial" panose="020B0604020202020204" pitchFamily="34" charset="0"/>
              <a:buChar char="•"/>
            </a:pPr>
            <a:r>
              <a:rPr lang="en-US">
                <a:latin typeface="Times"/>
                <a:cs typeface="Times"/>
              </a:rPr>
              <a:t>Can be used alongside openly accessible industry data to estimate the scope of the illicit market</a:t>
            </a:r>
          </a:p>
          <a:p>
            <a:endParaRPr lang="en-US" sz="1800">
              <a:latin typeface="Times"/>
              <a:cs typeface="Times"/>
            </a:endParaRPr>
          </a:p>
          <a:p>
            <a:endParaRPr lang="en-US"/>
          </a:p>
          <a:p>
            <a:endParaRPr lang="en-US"/>
          </a:p>
        </p:txBody>
      </p:sp>
      <p:sp>
        <p:nvSpPr>
          <p:cNvPr id="4" name="Text Placeholder 3">
            <a:extLst>
              <a:ext uri="{FF2B5EF4-FFF2-40B4-BE49-F238E27FC236}">
                <a16:creationId xmlns:a16="http://schemas.microsoft.com/office/drawing/2014/main" id="{2F275897-17D4-6901-904B-BF6A6F82DF85}"/>
              </a:ext>
            </a:extLst>
          </p:cNvPr>
          <p:cNvSpPr>
            <a:spLocks noGrp="1"/>
          </p:cNvSpPr>
          <p:nvPr>
            <p:ph type="body" sz="quarter" idx="25"/>
          </p:nvPr>
        </p:nvSpPr>
        <p:spPr/>
        <p:txBody>
          <a:bodyPr/>
          <a:lstStyle/>
          <a:p>
            <a:endParaRPr lang="en-US"/>
          </a:p>
        </p:txBody>
      </p:sp>
      <p:pic>
        <p:nvPicPr>
          <p:cNvPr id="5" name="Picture Placeholder 4">
            <a:extLst>
              <a:ext uri="{FF2B5EF4-FFF2-40B4-BE49-F238E27FC236}">
                <a16:creationId xmlns:a16="http://schemas.microsoft.com/office/drawing/2014/main" id="{99C78286-033F-B47E-56AB-AC2389AFC176}"/>
              </a:ext>
            </a:extLst>
          </p:cNvPr>
          <p:cNvPicPr>
            <a:picLocks noGrp="1" noChangeAspect="1"/>
          </p:cNvPicPr>
          <p:nvPr>
            <p:ph type="pic" sz="quarter" idx="14"/>
          </p:nvPr>
        </p:nvPicPr>
        <p:blipFill>
          <a:blip r:embed="rId4"/>
          <a:srcRect t="38" b="38"/>
          <a:stretch>
            <a:fillRect/>
          </a:stretch>
        </p:blipFill>
        <p:spPr>
          <a:prstGeom prst="rect">
            <a:avLst/>
          </a:prstGeom>
        </p:spPr>
      </p:pic>
      <p:sp>
        <p:nvSpPr>
          <p:cNvPr id="2" name="Rectangle 1">
            <a:extLst>
              <a:ext uri="{FF2B5EF4-FFF2-40B4-BE49-F238E27FC236}">
                <a16:creationId xmlns:a16="http://schemas.microsoft.com/office/drawing/2014/main" id="{F4F9D199-A9F5-B224-C565-9019D91C2C73}"/>
              </a:ext>
            </a:extLst>
          </p:cNvPr>
          <p:cNvSpPr/>
          <p:nvPr/>
        </p:nvSpPr>
        <p:spPr>
          <a:xfrm>
            <a:off x="245770" y="4028980"/>
            <a:ext cx="3864630" cy="38701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55625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DB12CBA-B8D3-5135-9CBF-9B3CA44B5CEC}"/>
              </a:ext>
            </a:extLst>
          </p:cNvPr>
          <p:cNvSpPr>
            <a:spLocks noGrp="1"/>
          </p:cNvSpPr>
          <p:nvPr>
            <p:ph type="body" sz="quarter" idx="29"/>
          </p:nvPr>
        </p:nvSpPr>
        <p:spPr/>
        <p:txBody>
          <a:bodyPr/>
          <a:lstStyle/>
          <a:p>
            <a:r>
              <a:rPr lang="en-US"/>
              <a:t>The ICPS Dataset</a:t>
            </a:r>
          </a:p>
        </p:txBody>
      </p:sp>
      <p:sp>
        <p:nvSpPr>
          <p:cNvPr id="19" name="Text Placeholder 18">
            <a:extLst>
              <a:ext uri="{FF2B5EF4-FFF2-40B4-BE49-F238E27FC236}">
                <a16:creationId xmlns:a16="http://schemas.microsoft.com/office/drawing/2014/main" id="{41AAF134-B8FA-5233-DECA-4E1089C5CC42}"/>
              </a:ext>
            </a:extLst>
          </p:cNvPr>
          <p:cNvSpPr>
            <a:spLocks noGrp="1"/>
          </p:cNvSpPr>
          <p:nvPr>
            <p:ph type="body" sz="quarter" idx="31"/>
          </p:nvPr>
        </p:nvSpPr>
        <p:spPr/>
        <p:txBody>
          <a:bodyPr vert="horz" lIns="91440" tIns="45720" rIns="91440" bIns="45720" rtlCol="0" anchor="t">
            <a:normAutofit/>
          </a:bodyPr>
          <a:lstStyle/>
          <a:p>
            <a:r>
              <a:rPr lang="en-US" b="1" u="sng">
                <a:latin typeface="Times"/>
                <a:cs typeface="Times"/>
              </a:rPr>
              <a:t>Illicit Market Indicators</a:t>
            </a:r>
          </a:p>
          <a:p>
            <a:r>
              <a:rPr lang="en-US" b="1">
                <a:latin typeface="Times"/>
                <a:cs typeface="Times"/>
              </a:rPr>
              <a:t>Reported source of cannabis – </a:t>
            </a:r>
            <a:r>
              <a:rPr lang="en-US" i="1">
                <a:latin typeface="Times"/>
                <a:cs typeface="Times"/>
              </a:rPr>
              <a:t>In the past 12 months, have you gotten any type of marijuana from the following sources?</a:t>
            </a:r>
          </a:p>
          <a:p>
            <a:endParaRPr lang="en-US"/>
          </a:p>
          <a:p>
            <a:r>
              <a:rPr lang="en-US" b="1">
                <a:latin typeface="Times"/>
                <a:cs typeface="Times"/>
              </a:rPr>
              <a:t>Percent legal purchase (Overall/By Type) - </a:t>
            </a:r>
            <a:r>
              <a:rPr lang="en-US" i="1">
                <a:latin typeface="Times"/>
                <a:cs typeface="Times"/>
              </a:rPr>
              <a:t>Overall, how much of the [marijuana/product type] that you used in the past 12 months was purchased from legal/authorized sources? </a:t>
            </a:r>
            <a:endParaRPr lang="en-US" i="1">
              <a:cs typeface="Times"/>
            </a:endParaRPr>
          </a:p>
          <a:p>
            <a:endParaRPr lang="en-US"/>
          </a:p>
          <a:p>
            <a:r>
              <a:rPr lang="en-US" b="1">
                <a:latin typeface="Times"/>
                <a:cs typeface="Times"/>
              </a:rPr>
              <a:t>Reasons for avoiding the legal market - </a:t>
            </a:r>
            <a:r>
              <a:rPr lang="en-US" i="1">
                <a:latin typeface="Times"/>
                <a:cs typeface="Times"/>
              </a:rPr>
              <a:t>What were the main reasons you bought from illegal/unauthorized sources instead of legal/authorized sources?</a:t>
            </a:r>
          </a:p>
          <a:p>
            <a:endParaRPr lang="en-US"/>
          </a:p>
          <a:p>
            <a:endParaRPr lang="en-US"/>
          </a:p>
        </p:txBody>
      </p:sp>
      <p:sp>
        <p:nvSpPr>
          <p:cNvPr id="6" name="Text Placeholder 5">
            <a:extLst>
              <a:ext uri="{FF2B5EF4-FFF2-40B4-BE49-F238E27FC236}">
                <a16:creationId xmlns:a16="http://schemas.microsoft.com/office/drawing/2014/main" id="{49478937-DA6A-CE42-1A57-F0C77CE19920}"/>
              </a:ext>
            </a:extLst>
          </p:cNvPr>
          <p:cNvSpPr>
            <a:spLocks noGrp="1"/>
          </p:cNvSpPr>
          <p:nvPr>
            <p:ph type="body" sz="quarter" idx="25"/>
          </p:nvPr>
        </p:nvSpPr>
        <p:spPr/>
        <p:txBody>
          <a:bodyPr/>
          <a:lstStyle/>
          <a:p>
            <a:r>
              <a:rPr lang="en-US"/>
              <a:t>Data: International Cannabis Policy Study (ICPS): Massachusetts Sample, 2019-2020</a:t>
            </a:r>
          </a:p>
        </p:txBody>
      </p:sp>
      <p:pic>
        <p:nvPicPr>
          <p:cNvPr id="4" name="Picture Placeholder 3">
            <a:extLst>
              <a:ext uri="{FF2B5EF4-FFF2-40B4-BE49-F238E27FC236}">
                <a16:creationId xmlns:a16="http://schemas.microsoft.com/office/drawing/2014/main" id="{07B71A2B-6457-C3B6-8E69-565AE03BE7B3}"/>
              </a:ext>
            </a:extLst>
          </p:cNvPr>
          <p:cNvPicPr>
            <a:picLocks noGrp="1" noChangeAspect="1"/>
          </p:cNvPicPr>
          <p:nvPr>
            <p:ph type="pic" sz="quarter" idx="14"/>
          </p:nvPr>
        </p:nvPicPr>
        <p:blipFill>
          <a:blip r:embed="rId4"/>
          <a:srcRect t="38" b="38"/>
          <a:stretch>
            <a:fillRect/>
          </a:stretch>
        </p:blipFill>
        <p:spPr>
          <a:prstGeom prst="rect">
            <a:avLst/>
          </a:prstGeom>
        </p:spPr>
      </p:pic>
    </p:spTree>
    <p:extLst>
      <p:ext uri="{BB962C8B-B14F-4D97-AF65-F5344CB8AC3E}">
        <p14:creationId xmlns:p14="http://schemas.microsoft.com/office/powerpoint/2010/main" val="1359332929"/>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7C445E2-6E42-907E-1A0B-EB8853AB5ECE}"/>
              </a:ext>
            </a:extLst>
          </p:cNvPr>
          <p:cNvSpPr>
            <a:spLocks noGrp="1"/>
          </p:cNvSpPr>
          <p:nvPr>
            <p:ph type="body" sz="quarter" idx="29"/>
          </p:nvPr>
        </p:nvSpPr>
        <p:spPr/>
        <p:txBody>
          <a:bodyPr/>
          <a:lstStyle/>
          <a:p>
            <a:r>
              <a:rPr lang="en-US"/>
              <a:t>Survey Respondents</a:t>
            </a:r>
          </a:p>
        </p:txBody>
      </p:sp>
      <p:sp>
        <p:nvSpPr>
          <p:cNvPr id="7" name="Text Placeholder 6">
            <a:extLst>
              <a:ext uri="{FF2B5EF4-FFF2-40B4-BE49-F238E27FC236}">
                <a16:creationId xmlns:a16="http://schemas.microsoft.com/office/drawing/2014/main" id="{A6E2BF9E-AE09-EB05-8CBF-E4B1485AC665}"/>
              </a:ext>
            </a:extLst>
          </p:cNvPr>
          <p:cNvSpPr>
            <a:spLocks noGrp="1"/>
          </p:cNvSpPr>
          <p:nvPr>
            <p:ph type="body" sz="quarter" idx="25"/>
          </p:nvPr>
        </p:nvSpPr>
        <p:spPr/>
        <p:txBody>
          <a:bodyPr/>
          <a:lstStyle/>
          <a:p>
            <a:r>
              <a:rPr lang="en-US"/>
              <a:t>Data: International Cannabis Policy Study (ICPS): Massachusetts Sample, 2019-2020</a:t>
            </a:r>
          </a:p>
        </p:txBody>
      </p:sp>
      <p:graphicFrame>
        <p:nvGraphicFramePr>
          <p:cNvPr id="12" name="Table 6">
            <a:extLst>
              <a:ext uri="{FF2B5EF4-FFF2-40B4-BE49-F238E27FC236}">
                <a16:creationId xmlns:a16="http://schemas.microsoft.com/office/drawing/2014/main" id="{B84A810F-BC48-FECE-CD4F-169BF5E44385}"/>
              </a:ext>
            </a:extLst>
          </p:cNvPr>
          <p:cNvGraphicFramePr>
            <a:graphicFrameLocks/>
          </p:cNvGraphicFramePr>
          <p:nvPr>
            <p:extLst>
              <p:ext uri="{D42A27DB-BD31-4B8C-83A1-F6EECF244321}">
                <p14:modId xmlns:p14="http://schemas.microsoft.com/office/powerpoint/2010/main" val="2916634492"/>
              </p:ext>
            </p:extLst>
          </p:nvPr>
        </p:nvGraphicFramePr>
        <p:xfrm>
          <a:off x="370312" y="2401926"/>
          <a:ext cx="7901380" cy="2767205"/>
        </p:xfrm>
        <a:graphic>
          <a:graphicData uri="http://schemas.openxmlformats.org/drawingml/2006/table">
            <a:tbl>
              <a:tblPr firstRow="1" bandRow="1"/>
              <a:tblGrid>
                <a:gridCol w="1855112">
                  <a:extLst>
                    <a:ext uri="{9D8B030D-6E8A-4147-A177-3AD203B41FA5}">
                      <a16:colId xmlns:a16="http://schemas.microsoft.com/office/drawing/2014/main" val="4102849696"/>
                    </a:ext>
                  </a:extLst>
                </a:gridCol>
                <a:gridCol w="1641760">
                  <a:extLst>
                    <a:ext uri="{9D8B030D-6E8A-4147-A177-3AD203B41FA5}">
                      <a16:colId xmlns:a16="http://schemas.microsoft.com/office/drawing/2014/main" val="2015908103"/>
                    </a:ext>
                  </a:extLst>
                </a:gridCol>
                <a:gridCol w="1482881">
                  <a:extLst>
                    <a:ext uri="{9D8B030D-6E8A-4147-A177-3AD203B41FA5}">
                      <a16:colId xmlns:a16="http://schemas.microsoft.com/office/drawing/2014/main" val="3905319149"/>
                    </a:ext>
                  </a:extLst>
                </a:gridCol>
                <a:gridCol w="1482881">
                  <a:extLst>
                    <a:ext uri="{9D8B030D-6E8A-4147-A177-3AD203B41FA5}">
                      <a16:colId xmlns:a16="http://schemas.microsoft.com/office/drawing/2014/main" val="1819780362"/>
                    </a:ext>
                  </a:extLst>
                </a:gridCol>
                <a:gridCol w="1438746">
                  <a:extLst>
                    <a:ext uri="{9D8B030D-6E8A-4147-A177-3AD203B41FA5}">
                      <a16:colId xmlns:a16="http://schemas.microsoft.com/office/drawing/2014/main" val="670464639"/>
                    </a:ext>
                  </a:extLst>
                </a:gridCol>
              </a:tblGrid>
              <a:tr h="425061">
                <a:tc>
                  <a:txBody>
                    <a:bodyPr/>
                    <a:lstStyle>
                      <a:lvl1pPr marL="0" algn="l" defTabSz="914400" rtl="0" eaLnBrk="1" latinLnBrk="0" hangingPunct="1">
                        <a:defRPr sz="1800" b="1" kern="1200">
                          <a:solidFill>
                            <a:schemeClr val="lt1"/>
                          </a:solidFill>
                          <a:latin typeface="Century Schoolbook" panose="02040604050505020304"/>
                        </a:defRPr>
                      </a:lvl1pPr>
                      <a:lvl2pPr marL="457200" algn="l" defTabSz="914400" rtl="0" eaLnBrk="1" latinLnBrk="0" hangingPunct="1">
                        <a:defRPr sz="1800" b="1" kern="1200">
                          <a:solidFill>
                            <a:schemeClr val="lt1"/>
                          </a:solidFill>
                          <a:latin typeface="Century Schoolbook" panose="02040604050505020304"/>
                        </a:defRPr>
                      </a:lvl2pPr>
                      <a:lvl3pPr marL="914400" algn="l" defTabSz="914400" rtl="0" eaLnBrk="1" latinLnBrk="0" hangingPunct="1">
                        <a:defRPr sz="1800" b="1" kern="1200">
                          <a:solidFill>
                            <a:schemeClr val="lt1"/>
                          </a:solidFill>
                          <a:latin typeface="Century Schoolbook" panose="02040604050505020304"/>
                        </a:defRPr>
                      </a:lvl3pPr>
                      <a:lvl4pPr marL="1371600" algn="l" defTabSz="914400" rtl="0" eaLnBrk="1" latinLnBrk="0" hangingPunct="1">
                        <a:defRPr sz="1800" b="1" kern="1200">
                          <a:solidFill>
                            <a:schemeClr val="lt1"/>
                          </a:solidFill>
                          <a:latin typeface="Century Schoolbook" panose="02040604050505020304"/>
                        </a:defRPr>
                      </a:lvl4pPr>
                      <a:lvl5pPr marL="1828800" algn="l" defTabSz="914400" rtl="0" eaLnBrk="1" latinLnBrk="0" hangingPunct="1">
                        <a:defRPr sz="1800" b="1" kern="1200">
                          <a:solidFill>
                            <a:schemeClr val="lt1"/>
                          </a:solidFill>
                          <a:latin typeface="Century Schoolbook" panose="02040604050505020304"/>
                        </a:defRPr>
                      </a:lvl5pPr>
                      <a:lvl6pPr marL="2286000" algn="l" defTabSz="914400" rtl="0" eaLnBrk="1" latinLnBrk="0" hangingPunct="1">
                        <a:defRPr sz="1800" b="1" kern="1200">
                          <a:solidFill>
                            <a:schemeClr val="lt1"/>
                          </a:solidFill>
                          <a:latin typeface="Century Schoolbook" panose="02040604050505020304"/>
                        </a:defRPr>
                      </a:lvl6pPr>
                      <a:lvl7pPr marL="2743200" algn="l" defTabSz="914400" rtl="0" eaLnBrk="1" latinLnBrk="0" hangingPunct="1">
                        <a:defRPr sz="1800" b="1" kern="1200">
                          <a:solidFill>
                            <a:schemeClr val="lt1"/>
                          </a:solidFill>
                          <a:latin typeface="Century Schoolbook" panose="02040604050505020304"/>
                        </a:defRPr>
                      </a:lvl7pPr>
                      <a:lvl8pPr marL="3200400" algn="l" defTabSz="914400" rtl="0" eaLnBrk="1" latinLnBrk="0" hangingPunct="1">
                        <a:defRPr sz="1800" b="1" kern="1200">
                          <a:solidFill>
                            <a:schemeClr val="lt1"/>
                          </a:solidFill>
                          <a:latin typeface="Century Schoolbook" panose="02040604050505020304"/>
                        </a:defRPr>
                      </a:lvl8pPr>
                      <a:lvl9pPr marL="3657600" algn="l" defTabSz="914400" rtl="0" eaLnBrk="1" latinLnBrk="0" hangingPunct="1">
                        <a:defRPr sz="1800" b="1" kern="1200">
                          <a:solidFill>
                            <a:schemeClr val="lt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Variable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89D4A"/>
                    </a:solidFill>
                  </a:tcPr>
                </a:tc>
                <a:tc>
                  <a:txBody>
                    <a:bodyPr/>
                    <a:lstStyle>
                      <a:lvl1pPr marL="0" algn="l" defTabSz="914400" rtl="0" eaLnBrk="1" latinLnBrk="0" hangingPunct="1">
                        <a:defRPr sz="1800" b="1" kern="1200">
                          <a:solidFill>
                            <a:schemeClr val="lt1"/>
                          </a:solidFill>
                          <a:latin typeface="Century Schoolbook" panose="02040604050505020304"/>
                        </a:defRPr>
                      </a:lvl1pPr>
                      <a:lvl2pPr marL="457200" algn="l" defTabSz="914400" rtl="0" eaLnBrk="1" latinLnBrk="0" hangingPunct="1">
                        <a:defRPr sz="1800" b="1" kern="1200">
                          <a:solidFill>
                            <a:schemeClr val="lt1"/>
                          </a:solidFill>
                          <a:latin typeface="Century Schoolbook" panose="02040604050505020304"/>
                        </a:defRPr>
                      </a:lvl2pPr>
                      <a:lvl3pPr marL="914400" algn="l" defTabSz="914400" rtl="0" eaLnBrk="1" latinLnBrk="0" hangingPunct="1">
                        <a:defRPr sz="1800" b="1" kern="1200">
                          <a:solidFill>
                            <a:schemeClr val="lt1"/>
                          </a:solidFill>
                          <a:latin typeface="Century Schoolbook" panose="02040604050505020304"/>
                        </a:defRPr>
                      </a:lvl3pPr>
                      <a:lvl4pPr marL="1371600" algn="l" defTabSz="914400" rtl="0" eaLnBrk="1" latinLnBrk="0" hangingPunct="1">
                        <a:defRPr sz="1800" b="1" kern="1200">
                          <a:solidFill>
                            <a:schemeClr val="lt1"/>
                          </a:solidFill>
                          <a:latin typeface="Century Schoolbook" panose="02040604050505020304"/>
                        </a:defRPr>
                      </a:lvl4pPr>
                      <a:lvl5pPr marL="1828800" algn="l" defTabSz="914400" rtl="0" eaLnBrk="1" latinLnBrk="0" hangingPunct="1">
                        <a:defRPr sz="1800" b="1" kern="1200">
                          <a:solidFill>
                            <a:schemeClr val="lt1"/>
                          </a:solidFill>
                          <a:latin typeface="Century Schoolbook" panose="02040604050505020304"/>
                        </a:defRPr>
                      </a:lvl5pPr>
                      <a:lvl6pPr marL="2286000" algn="l" defTabSz="914400" rtl="0" eaLnBrk="1" latinLnBrk="0" hangingPunct="1">
                        <a:defRPr sz="1800" b="1" kern="1200">
                          <a:solidFill>
                            <a:schemeClr val="lt1"/>
                          </a:solidFill>
                          <a:latin typeface="Century Schoolbook" panose="02040604050505020304"/>
                        </a:defRPr>
                      </a:lvl6pPr>
                      <a:lvl7pPr marL="2743200" algn="l" defTabSz="914400" rtl="0" eaLnBrk="1" latinLnBrk="0" hangingPunct="1">
                        <a:defRPr sz="1800" b="1" kern="1200">
                          <a:solidFill>
                            <a:schemeClr val="lt1"/>
                          </a:solidFill>
                          <a:latin typeface="Century Schoolbook" panose="02040604050505020304"/>
                        </a:defRPr>
                      </a:lvl7pPr>
                      <a:lvl8pPr marL="3200400" algn="l" defTabSz="914400" rtl="0" eaLnBrk="1" latinLnBrk="0" hangingPunct="1">
                        <a:defRPr sz="1800" b="1" kern="1200">
                          <a:solidFill>
                            <a:schemeClr val="lt1"/>
                          </a:solidFill>
                          <a:latin typeface="Century Schoolbook" panose="02040604050505020304"/>
                        </a:defRPr>
                      </a:lvl8pPr>
                      <a:lvl9pPr marL="3657600" algn="l" defTabSz="914400" rtl="0" eaLnBrk="1" latinLnBrk="0" hangingPunct="1">
                        <a:defRPr sz="1800" b="1" kern="1200">
                          <a:solidFill>
                            <a:schemeClr val="lt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2019</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89D4A"/>
                    </a:solidFill>
                  </a:tcPr>
                </a:tc>
                <a:tc>
                  <a:txBody>
                    <a:bodyPr/>
                    <a:lstStyle>
                      <a:lvl1pPr marL="0" algn="l" defTabSz="914400" rtl="0" eaLnBrk="1" latinLnBrk="0" hangingPunct="1">
                        <a:defRPr sz="1800" b="1" kern="1200">
                          <a:solidFill>
                            <a:schemeClr val="lt1"/>
                          </a:solidFill>
                          <a:latin typeface="Century Schoolbook" panose="02040604050505020304"/>
                        </a:defRPr>
                      </a:lvl1pPr>
                      <a:lvl2pPr marL="457200" algn="l" defTabSz="914400" rtl="0" eaLnBrk="1" latinLnBrk="0" hangingPunct="1">
                        <a:defRPr sz="1800" b="1" kern="1200">
                          <a:solidFill>
                            <a:schemeClr val="lt1"/>
                          </a:solidFill>
                          <a:latin typeface="Century Schoolbook" panose="02040604050505020304"/>
                        </a:defRPr>
                      </a:lvl2pPr>
                      <a:lvl3pPr marL="914400" algn="l" defTabSz="914400" rtl="0" eaLnBrk="1" latinLnBrk="0" hangingPunct="1">
                        <a:defRPr sz="1800" b="1" kern="1200">
                          <a:solidFill>
                            <a:schemeClr val="lt1"/>
                          </a:solidFill>
                          <a:latin typeface="Century Schoolbook" panose="02040604050505020304"/>
                        </a:defRPr>
                      </a:lvl3pPr>
                      <a:lvl4pPr marL="1371600" algn="l" defTabSz="914400" rtl="0" eaLnBrk="1" latinLnBrk="0" hangingPunct="1">
                        <a:defRPr sz="1800" b="1" kern="1200">
                          <a:solidFill>
                            <a:schemeClr val="lt1"/>
                          </a:solidFill>
                          <a:latin typeface="Century Schoolbook" panose="02040604050505020304"/>
                        </a:defRPr>
                      </a:lvl4pPr>
                      <a:lvl5pPr marL="1828800" algn="l" defTabSz="914400" rtl="0" eaLnBrk="1" latinLnBrk="0" hangingPunct="1">
                        <a:defRPr sz="1800" b="1" kern="1200">
                          <a:solidFill>
                            <a:schemeClr val="lt1"/>
                          </a:solidFill>
                          <a:latin typeface="Century Schoolbook" panose="02040604050505020304"/>
                        </a:defRPr>
                      </a:lvl5pPr>
                      <a:lvl6pPr marL="2286000" algn="l" defTabSz="914400" rtl="0" eaLnBrk="1" latinLnBrk="0" hangingPunct="1">
                        <a:defRPr sz="1800" b="1" kern="1200">
                          <a:solidFill>
                            <a:schemeClr val="lt1"/>
                          </a:solidFill>
                          <a:latin typeface="Century Schoolbook" panose="02040604050505020304"/>
                        </a:defRPr>
                      </a:lvl6pPr>
                      <a:lvl7pPr marL="2743200" algn="l" defTabSz="914400" rtl="0" eaLnBrk="1" latinLnBrk="0" hangingPunct="1">
                        <a:defRPr sz="1800" b="1" kern="1200">
                          <a:solidFill>
                            <a:schemeClr val="lt1"/>
                          </a:solidFill>
                          <a:latin typeface="Century Schoolbook" panose="02040604050505020304"/>
                        </a:defRPr>
                      </a:lvl7pPr>
                      <a:lvl8pPr marL="3200400" algn="l" defTabSz="914400" rtl="0" eaLnBrk="1" latinLnBrk="0" hangingPunct="1">
                        <a:defRPr sz="1800" b="1" kern="1200">
                          <a:solidFill>
                            <a:schemeClr val="lt1"/>
                          </a:solidFill>
                          <a:latin typeface="Century Schoolbook" panose="02040604050505020304"/>
                        </a:defRPr>
                      </a:lvl8pPr>
                      <a:lvl9pPr marL="3657600" algn="l" defTabSz="914400" rtl="0" eaLnBrk="1" latinLnBrk="0" hangingPunct="1">
                        <a:defRPr sz="1800" b="1" kern="1200">
                          <a:solidFill>
                            <a:schemeClr val="lt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2020</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89D4A"/>
                    </a:solidFill>
                  </a:tcPr>
                </a:tc>
                <a:tc>
                  <a:txBody>
                    <a:bodyPr/>
                    <a:lstStyle/>
                    <a:p>
                      <a:pPr marL="0" algn="ctr" defTabSz="914400" rtl="0" eaLnBrk="1" latinLnBrk="0" hangingPunct="1"/>
                      <a:r>
                        <a:rPr lang="en-US" sz="1800" b="1" kern="1200">
                          <a:solidFill>
                            <a:schemeClr val="lt1"/>
                          </a:solidFill>
                          <a:latin typeface="Times New Roman" panose="02020603050405020304" pitchFamily="18" charset="0"/>
                          <a:ea typeface="+mn-ea"/>
                          <a:cs typeface="Times New Roman" panose="02020603050405020304" pitchFamily="18" charset="0"/>
                        </a:rPr>
                        <a:t>2021</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solidFill>
                  </a:tcPr>
                </a:tc>
                <a:tc>
                  <a:txBody>
                    <a:bodyPr/>
                    <a:lstStyle/>
                    <a:p>
                      <a:pPr algn="ctr"/>
                      <a:r>
                        <a:rPr lang="en-US" b="1">
                          <a:solidFill>
                            <a:schemeClr val="bg1"/>
                          </a:solidFill>
                          <a:latin typeface="Times New Roman" panose="02020603050405020304" pitchFamily="18" charset="0"/>
                          <a:cs typeface="Times New Roman" panose="02020603050405020304" pitchFamily="18" charset="0"/>
                        </a:rPr>
                        <a:t>Total</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solidFill>
                  </a:tcPr>
                </a:tc>
                <a:extLst>
                  <a:ext uri="{0D108BD9-81ED-4DB2-BD59-A6C34878D82A}">
                    <a16:rowId xmlns:a16="http://schemas.microsoft.com/office/drawing/2014/main" val="1374733180"/>
                  </a:ext>
                </a:extLst>
              </a:tr>
              <a:tr h="425061">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b="1" i="1">
                          <a:latin typeface="Times New Roman" panose="02020603050405020304" pitchFamily="18" charset="0"/>
                          <a:cs typeface="Times New Roman" panose="02020603050405020304" pitchFamily="18" charset="0"/>
                        </a:rPr>
                        <a:t>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2,476</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2,207</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1,763</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6,446</a:t>
                      </a: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40000"/>
                      </a:srgbClr>
                    </a:solidFill>
                  </a:tcPr>
                </a:tc>
                <a:extLst>
                  <a:ext uri="{0D108BD9-81ED-4DB2-BD59-A6C34878D82A}">
                    <a16:rowId xmlns:a16="http://schemas.microsoft.com/office/drawing/2014/main" val="320357857"/>
                  </a:ext>
                </a:extLst>
              </a:tr>
              <a:tr h="425061">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b="1" i="0">
                          <a:latin typeface="Times New Roman" panose="02020603050405020304" pitchFamily="18" charset="0"/>
                          <a:cs typeface="Times New Roman" panose="02020603050405020304" pitchFamily="18" charset="0"/>
                        </a:rPr>
                        <a:t>Age (Mean)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43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45</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p>
                      <a:pPr algn="ctr"/>
                      <a:r>
                        <a:rPr lang="en-US">
                          <a:latin typeface="Times New Roman" panose="02020603050405020304" pitchFamily="18" charset="0"/>
                          <a:cs typeface="Times New Roman" panose="02020603050405020304" pitchFamily="18" charset="0"/>
                        </a:rPr>
                        <a:t>44</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20000"/>
                      </a:srgbClr>
                    </a:solidFill>
                  </a:tcPr>
                </a:tc>
                <a:tc>
                  <a:txBody>
                    <a:bodyPr/>
                    <a:lstStyle/>
                    <a:p>
                      <a:pPr algn="ctr"/>
                      <a:r>
                        <a:rPr lang="en-US">
                          <a:latin typeface="Times New Roman" panose="02020603050405020304" pitchFamily="18" charset="0"/>
                          <a:cs typeface="Times New Roman" panose="02020603050405020304" pitchFamily="18" charset="0"/>
                        </a:rPr>
                        <a:t>44</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20000"/>
                      </a:srgbClr>
                    </a:solidFill>
                  </a:tcPr>
                </a:tc>
                <a:extLst>
                  <a:ext uri="{0D108BD9-81ED-4DB2-BD59-A6C34878D82A}">
                    <a16:rowId xmlns:a16="http://schemas.microsoft.com/office/drawing/2014/main" val="1237547889"/>
                  </a:ext>
                </a:extLst>
              </a:tr>
              <a:tr h="425061">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b="1">
                          <a:latin typeface="Times New Roman" panose="02020603050405020304" pitchFamily="18" charset="0"/>
                          <a:cs typeface="Times New Roman" panose="02020603050405020304" pitchFamily="18" charset="0"/>
                        </a:rPr>
                        <a:t>Female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77%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66%</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67%</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70%</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40000"/>
                      </a:srgbClr>
                    </a:solidFill>
                  </a:tcPr>
                </a:tc>
                <a:extLst>
                  <a:ext uri="{0D108BD9-81ED-4DB2-BD59-A6C34878D82A}">
                    <a16:rowId xmlns:a16="http://schemas.microsoft.com/office/drawing/2014/main" val="1757126598"/>
                  </a:ext>
                </a:extLst>
              </a:tr>
              <a:tr h="425061">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b="1">
                          <a:latin typeface="Times New Roman" panose="02020603050405020304" pitchFamily="18" charset="0"/>
                          <a:cs typeface="Times New Roman" panose="02020603050405020304" pitchFamily="18" charset="0"/>
                        </a:rPr>
                        <a:t>White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84%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83%</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20000"/>
                      </a:srgbClr>
                    </a:solidFill>
                  </a:tcPr>
                </a:tc>
                <a:tc>
                  <a:txBody>
                    <a:bodyPr/>
                    <a:lstStyle/>
                    <a:p>
                      <a:pPr algn="ctr"/>
                      <a:r>
                        <a:rPr lang="en-US">
                          <a:latin typeface="Times New Roman" panose="02020603050405020304" pitchFamily="18" charset="0"/>
                          <a:cs typeface="Times New Roman" panose="02020603050405020304" pitchFamily="18" charset="0"/>
                        </a:rPr>
                        <a:t>84%</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20000"/>
                      </a:srgbClr>
                    </a:solidFill>
                  </a:tcPr>
                </a:tc>
                <a:tc>
                  <a:txBody>
                    <a:bodyPr/>
                    <a:lstStyle/>
                    <a:p>
                      <a:pPr algn="ctr"/>
                      <a:r>
                        <a:rPr lang="en-US">
                          <a:latin typeface="Times New Roman" panose="02020603050405020304" pitchFamily="18" charset="0"/>
                          <a:cs typeface="Times New Roman" panose="02020603050405020304" pitchFamily="18" charset="0"/>
                        </a:rPr>
                        <a:t>84%</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89D4A">
                        <a:tint val="20000"/>
                      </a:srgbClr>
                    </a:solidFill>
                  </a:tcPr>
                </a:tc>
                <a:extLst>
                  <a:ext uri="{0D108BD9-81ED-4DB2-BD59-A6C34878D82A}">
                    <a16:rowId xmlns:a16="http://schemas.microsoft.com/office/drawing/2014/main" val="2707281362"/>
                  </a:ext>
                </a:extLst>
              </a:tr>
              <a:tr h="641900">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b="1">
                          <a:latin typeface="Times New Roman" panose="02020603050405020304" pitchFamily="18" charset="0"/>
                          <a:cs typeface="Times New Roman" panose="02020603050405020304" pitchFamily="18" charset="0"/>
                        </a:rPr>
                        <a:t>Student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13%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lvl1pPr marL="0" algn="l" defTabSz="914400" rtl="0" eaLnBrk="1" latinLnBrk="0" hangingPunct="1">
                        <a:defRPr sz="1800" kern="1200">
                          <a:solidFill>
                            <a:schemeClr val="dk1"/>
                          </a:solidFill>
                          <a:latin typeface="Century Schoolbook" panose="02040604050505020304"/>
                        </a:defRPr>
                      </a:lvl1pPr>
                      <a:lvl2pPr marL="457200" algn="l" defTabSz="914400" rtl="0" eaLnBrk="1" latinLnBrk="0" hangingPunct="1">
                        <a:defRPr sz="1800" kern="1200">
                          <a:solidFill>
                            <a:schemeClr val="dk1"/>
                          </a:solidFill>
                          <a:latin typeface="Century Schoolbook" panose="02040604050505020304"/>
                        </a:defRPr>
                      </a:lvl2pPr>
                      <a:lvl3pPr marL="914400" algn="l" defTabSz="914400" rtl="0" eaLnBrk="1" latinLnBrk="0" hangingPunct="1">
                        <a:defRPr sz="1800" kern="1200">
                          <a:solidFill>
                            <a:schemeClr val="dk1"/>
                          </a:solidFill>
                          <a:latin typeface="Century Schoolbook" panose="02040604050505020304"/>
                        </a:defRPr>
                      </a:lvl3pPr>
                      <a:lvl4pPr marL="1371600" algn="l" defTabSz="914400" rtl="0" eaLnBrk="1" latinLnBrk="0" hangingPunct="1">
                        <a:defRPr sz="1800" kern="1200">
                          <a:solidFill>
                            <a:schemeClr val="dk1"/>
                          </a:solidFill>
                          <a:latin typeface="Century Schoolbook" panose="02040604050505020304"/>
                        </a:defRPr>
                      </a:lvl4pPr>
                      <a:lvl5pPr marL="1828800" algn="l" defTabSz="914400" rtl="0" eaLnBrk="1" latinLnBrk="0" hangingPunct="1">
                        <a:defRPr sz="1800" kern="1200">
                          <a:solidFill>
                            <a:schemeClr val="dk1"/>
                          </a:solidFill>
                          <a:latin typeface="Century Schoolbook" panose="02040604050505020304"/>
                        </a:defRPr>
                      </a:lvl5pPr>
                      <a:lvl6pPr marL="2286000" algn="l" defTabSz="914400" rtl="0" eaLnBrk="1" latinLnBrk="0" hangingPunct="1">
                        <a:defRPr sz="1800" kern="1200">
                          <a:solidFill>
                            <a:schemeClr val="dk1"/>
                          </a:solidFill>
                          <a:latin typeface="Century Schoolbook" panose="02040604050505020304"/>
                        </a:defRPr>
                      </a:lvl6pPr>
                      <a:lvl7pPr marL="2743200" algn="l" defTabSz="914400" rtl="0" eaLnBrk="1" latinLnBrk="0" hangingPunct="1">
                        <a:defRPr sz="1800" kern="1200">
                          <a:solidFill>
                            <a:schemeClr val="dk1"/>
                          </a:solidFill>
                          <a:latin typeface="Century Schoolbook" panose="02040604050505020304"/>
                        </a:defRPr>
                      </a:lvl7pPr>
                      <a:lvl8pPr marL="3200400" algn="l" defTabSz="914400" rtl="0" eaLnBrk="1" latinLnBrk="0" hangingPunct="1">
                        <a:defRPr sz="1800" kern="1200">
                          <a:solidFill>
                            <a:schemeClr val="dk1"/>
                          </a:solidFill>
                          <a:latin typeface="Century Schoolbook" panose="02040604050505020304"/>
                        </a:defRPr>
                      </a:lvl8pPr>
                      <a:lvl9pPr marL="3657600" algn="l" defTabSz="914400" rtl="0" eaLnBrk="1" latinLnBrk="0" hangingPunct="1">
                        <a:defRPr sz="1800" kern="1200">
                          <a:solidFill>
                            <a:schemeClr val="dk1"/>
                          </a:solidFill>
                          <a:latin typeface="Century Schoolbook" panose="02040604050505020304"/>
                        </a:defRPr>
                      </a:lvl9pPr>
                    </a:lstStyle>
                    <a:p>
                      <a:pPr algn="ctr"/>
                      <a:r>
                        <a:rPr lang="en-US">
                          <a:latin typeface="Times New Roman" panose="02020603050405020304" pitchFamily="18" charset="0"/>
                          <a:cs typeface="Times New Roman" panose="02020603050405020304" pitchFamily="18" charset="0"/>
                        </a:rPr>
                        <a:t>13%</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13%</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tc>
                  <a:txBody>
                    <a:bodyPr/>
                    <a:lstStyle/>
                    <a:p>
                      <a:pPr algn="ctr"/>
                      <a:r>
                        <a:rPr lang="en-US">
                          <a:latin typeface="Times New Roman" panose="02020603050405020304" pitchFamily="18" charset="0"/>
                          <a:cs typeface="Times New Roman" panose="02020603050405020304" pitchFamily="18" charset="0"/>
                        </a:rPr>
                        <a:t>13%</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789D4A">
                        <a:tint val="40000"/>
                      </a:srgbClr>
                    </a:solidFill>
                  </a:tcPr>
                </a:tc>
                <a:extLst>
                  <a:ext uri="{0D108BD9-81ED-4DB2-BD59-A6C34878D82A}">
                    <a16:rowId xmlns:a16="http://schemas.microsoft.com/office/drawing/2014/main" val="2914941594"/>
                  </a:ext>
                </a:extLst>
              </a:tr>
            </a:tbl>
          </a:graphicData>
        </a:graphic>
      </p:graphicFrame>
      <p:pic>
        <p:nvPicPr>
          <p:cNvPr id="16" name="Picture Placeholder 15">
            <a:extLst>
              <a:ext uri="{FF2B5EF4-FFF2-40B4-BE49-F238E27FC236}">
                <a16:creationId xmlns:a16="http://schemas.microsoft.com/office/drawing/2014/main" id="{A9E68E0C-698D-38EB-17CC-B5F23B0AD39D}"/>
              </a:ext>
            </a:extLst>
          </p:cNvPr>
          <p:cNvPicPr>
            <a:picLocks noGrp="1" noChangeAspect="1"/>
          </p:cNvPicPr>
          <p:nvPr>
            <p:ph type="pic" sz="quarter" idx="14"/>
          </p:nvPr>
        </p:nvPicPr>
        <p:blipFill>
          <a:blip r:embed="rId4"/>
          <a:srcRect t="1764" b="1764"/>
          <a:stretch>
            <a:fillRect/>
          </a:stretch>
        </p:blipFill>
        <p:spPr>
          <a:prstGeom prst="rect">
            <a:avLst/>
          </a:prstGeom>
        </p:spPr>
      </p:pic>
    </p:spTree>
    <p:extLst>
      <p:ext uri="{BB962C8B-B14F-4D97-AF65-F5344CB8AC3E}">
        <p14:creationId xmlns:p14="http://schemas.microsoft.com/office/powerpoint/2010/main" val="3105331796"/>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7C445E2-6E42-907E-1A0B-EB8853AB5ECE}"/>
              </a:ext>
            </a:extLst>
          </p:cNvPr>
          <p:cNvSpPr>
            <a:spLocks noGrp="1"/>
          </p:cNvSpPr>
          <p:nvPr>
            <p:ph type="body" sz="quarter" idx="29"/>
          </p:nvPr>
        </p:nvSpPr>
        <p:spPr/>
        <p:txBody>
          <a:bodyPr/>
          <a:lstStyle/>
          <a:p>
            <a:r>
              <a:rPr lang="en-US"/>
              <a:t>Survey Respondents</a:t>
            </a:r>
          </a:p>
        </p:txBody>
      </p:sp>
      <p:sp>
        <p:nvSpPr>
          <p:cNvPr id="7" name="Text Placeholder 6">
            <a:extLst>
              <a:ext uri="{FF2B5EF4-FFF2-40B4-BE49-F238E27FC236}">
                <a16:creationId xmlns:a16="http://schemas.microsoft.com/office/drawing/2014/main" id="{A6E2BF9E-AE09-EB05-8CBF-E4B1485AC665}"/>
              </a:ext>
            </a:extLst>
          </p:cNvPr>
          <p:cNvSpPr>
            <a:spLocks noGrp="1"/>
          </p:cNvSpPr>
          <p:nvPr>
            <p:ph type="body" sz="quarter" idx="25"/>
          </p:nvPr>
        </p:nvSpPr>
        <p:spPr/>
        <p:txBody>
          <a:bodyPr/>
          <a:lstStyle/>
          <a:p>
            <a:r>
              <a:rPr lang="en-US"/>
              <a:t>Data: International Cannabis Policy Study (ICPS): Massachusetts Sample, 2019-2020</a:t>
            </a:r>
          </a:p>
        </p:txBody>
      </p:sp>
      <p:pic>
        <p:nvPicPr>
          <p:cNvPr id="3" name="Picture 2">
            <a:extLst>
              <a:ext uri="{FF2B5EF4-FFF2-40B4-BE49-F238E27FC236}">
                <a16:creationId xmlns:a16="http://schemas.microsoft.com/office/drawing/2014/main" id="{7C1626EA-1150-B90D-9062-8FB98E970D5A}"/>
              </a:ext>
            </a:extLst>
          </p:cNvPr>
          <p:cNvPicPr>
            <a:picLocks noChangeAspect="1"/>
          </p:cNvPicPr>
          <p:nvPr/>
        </p:nvPicPr>
        <p:blipFill rotWithShape="1">
          <a:blip r:embed="rId4"/>
          <a:srcRect l="105" t="16666" r="13929"/>
          <a:stretch/>
        </p:blipFill>
        <p:spPr>
          <a:xfrm>
            <a:off x="390790" y="1414481"/>
            <a:ext cx="8143610" cy="4280241"/>
          </a:xfrm>
          <a:prstGeom prst="rect">
            <a:avLst/>
          </a:prstGeom>
        </p:spPr>
      </p:pic>
      <p:pic>
        <p:nvPicPr>
          <p:cNvPr id="6" name="Picture Placeholder 5">
            <a:extLst>
              <a:ext uri="{FF2B5EF4-FFF2-40B4-BE49-F238E27FC236}">
                <a16:creationId xmlns:a16="http://schemas.microsoft.com/office/drawing/2014/main" id="{24D2F6B5-B197-5AE4-FFCD-523B9BE45206}"/>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36" b="36"/>
          <a:stretch/>
        </p:blipFill>
        <p:spPr>
          <a:prstGeom prst="rect">
            <a:avLst/>
          </a:prstGeom>
        </p:spPr>
      </p:pic>
    </p:spTree>
    <p:extLst>
      <p:ext uri="{BB962C8B-B14F-4D97-AF65-F5344CB8AC3E}">
        <p14:creationId xmlns:p14="http://schemas.microsoft.com/office/powerpoint/2010/main" val="902729354"/>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1FE37D-CB7C-EB87-7078-143544E6459E}"/>
              </a:ext>
            </a:extLst>
          </p:cNvPr>
          <p:cNvSpPr>
            <a:spLocks noGrp="1"/>
          </p:cNvSpPr>
          <p:nvPr>
            <p:ph type="body" sz="quarter" idx="26"/>
          </p:nvPr>
        </p:nvSpPr>
        <p:spPr/>
        <p:txBody>
          <a:bodyPr>
            <a:normAutofit/>
          </a:bodyPr>
          <a:lstStyle/>
          <a:p>
            <a:r>
              <a:rPr lang="en-US"/>
              <a:t>Reported Sources of Cannabis, 2019-2021</a:t>
            </a:r>
          </a:p>
        </p:txBody>
      </p:sp>
      <p:pic>
        <p:nvPicPr>
          <p:cNvPr id="7" name="Picture 6">
            <a:extLst>
              <a:ext uri="{FF2B5EF4-FFF2-40B4-BE49-F238E27FC236}">
                <a16:creationId xmlns:a16="http://schemas.microsoft.com/office/drawing/2014/main" id="{5FAD95A6-9176-609A-9553-AC8FEC1FE350}"/>
              </a:ext>
            </a:extLst>
          </p:cNvPr>
          <p:cNvPicPr>
            <a:picLocks noChangeAspect="1"/>
          </p:cNvPicPr>
          <p:nvPr/>
        </p:nvPicPr>
        <p:blipFill rotWithShape="1">
          <a:blip r:embed="rId3"/>
          <a:srcRect t="5561"/>
          <a:stretch/>
        </p:blipFill>
        <p:spPr>
          <a:xfrm>
            <a:off x="4442497" y="1417831"/>
            <a:ext cx="7601672" cy="4685424"/>
          </a:xfrm>
          <a:prstGeom prst="rect">
            <a:avLst/>
          </a:prstGeom>
        </p:spPr>
      </p:pic>
      <p:sp>
        <p:nvSpPr>
          <p:cNvPr id="4" name="Text Placeholder 6">
            <a:extLst>
              <a:ext uri="{FF2B5EF4-FFF2-40B4-BE49-F238E27FC236}">
                <a16:creationId xmlns:a16="http://schemas.microsoft.com/office/drawing/2014/main" id="{1210AB42-18B0-FFE6-C44D-AF44EF77BCE8}"/>
              </a:ext>
            </a:extLst>
          </p:cNvPr>
          <p:cNvSpPr>
            <a:spLocks noGrp="1"/>
          </p:cNvSpPr>
          <p:nvPr>
            <p:ph type="body" sz="quarter" idx="25"/>
          </p:nvPr>
        </p:nvSpPr>
        <p:spPr>
          <a:xfrm>
            <a:off x="4279281" y="6531379"/>
            <a:ext cx="7684119" cy="215900"/>
          </a:xfrm>
        </p:spPr>
        <p:txBody>
          <a:bodyPr/>
          <a:lstStyle/>
          <a:p>
            <a:r>
              <a:rPr lang="en-US"/>
              <a:t>Data: International Cannabis Policy Study (ICPS): Massachusetts Sample, 2019-2020</a:t>
            </a:r>
          </a:p>
        </p:txBody>
      </p:sp>
      <p:graphicFrame>
        <p:nvGraphicFramePr>
          <p:cNvPr id="3" name="Table 4">
            <a:extLst>
              <a:ext uri="{FF2B5EF4-FFF2-40B4-BE49-F238E27FC236}">
                <a16:creationId xmlns:a16="http://schemas.microsoft.com/office/drawing/2014/main" id="{47D13940-CBC4-BAF2-9177-682509A0B2EB}"/>
              </a:ext>
            </a:extLst>
          </p:cNvPr>
          <p:cNvGraphicFramePr>
            <a:graphicFrameLocks noGrp="1"/>
          </p:cNvGraphicFramePr>
          <p:nvPr>
            <p:extLst>
              <p:ext uri="{D42A27DB-BD31-4B8C-83A1-F6EECF244321}">
                <p14:modId xmlns:p14="http://schemas.microsoft.com/office/powerpoint/2010/main" val="1953761385"/>
              </p:ext>
            </p:extLst>
          </p:nvPr>
        </p:nvGraphicFramePr>
        <p:xfrm>
          <a:off x="365259" y="1417831"/>
          <a:ext cx="3861472" cy="2590800"/>
        </p:xfrm>
        <a:graphic>
          <a:graphicData uri="http://schemas.openxmlformats.org/drawingml/2006/table">
            <a:tbl>
              <a:tblPr>
                <a:tableStyleId>{5C22544A-7EE6-4342-B048-85BDC9FD1C3A}</a:tableStyleId>
              </a:tblPr>
              <a:tblGrid>
                <a:gridCol w="1432012">
                  <a:extLst>
                    <a:ext uri="{9D8B030D-6E8A-4147-A177-3AD203B41FA5}">
                      <a16:colId xmlns:a16="http://schemas.microsoft.com/office/drawing/2014/main" val="1965008391"/>
                    </a:ext>
                  </a:extLst>
                </a:gridCol>
                <a:gridCol w="2429460">
                  <a:extLst>
                    <a:ext uri="{9D8B030D-6E8A-4147-A177-3AD203B41FA5}">
                      <a16:colId xmlns:a16="http://schemas.microsoft.com/office/drawing/2014/main" val="3966966484"/>
                    </a:ext>
                  </a:extLst>
                </a:gridCol>
              </a:tblGrid>
              <a:tr h="418985">
                <a:tc>
                  <a:txBody>
                    <a:bodyPr/>
                    <a:lstStyle/>
                    <a:p>
                      <a:r>
                        <a:rPr lang="en-US" sz="1400" b="0"/>
                        <a:t>Store</a:t>
                      </a:r>
                    </a:p>
                  </a:txBody>
                  <a:tcPr>
                    <a:solidFill>
                      <a:schemeClr val="accent5"/>
                    </a:solidFill>
                  </a:tcPr>
                </a:tc>
                <a:tc>
                  <a:txBody>
                    <a:bodyPr/>
                    <a:lstStyle/>
                    <a:p>
                      <a:r>
                        <a:rPr lang="en-US" sz="1400" b="0"/>
                        <a:t>59% increase from 2019 (41.4%) to 2021 (66%)</a:t>
                      </a:r>
                    </a:p>
                  </a:txBody>
                  <a:tcPr>
                    <a:solidFill>
                      <a:schemeClr val="accent5"/>
                    </a:solidFill>
                  </a:tcPr>
                </a:tc>
                <a:extLst>
                  <a:ext uri="{0D108BD9-81ED-4DB2-BD59-A6C34878D82A}">
                    <a16:rowId xmlns:a16="http://schemas.microsoft.com/office/drawing/2014/main" val="1268831917"/>
                  </a:ext>
                </a:extLst>
              </a:tr>
              <a:tr h="418985">
                <a:tc>
                  <a:txBody>
                    <a:bodyPr/>
                    <a:lstStyle/>
                    <a:p>
                      <a:r>
                        <a:rPr lang="en-US" sz="1400" b="0"/>
                        <a:t>Self-Grown</a:t>
                      </a:r>
                    </a:p>
                  </a:txBody>
                  <a:tcPr>
                    <a:solidFill>
                      <a:schemeClr val="accent5"/>
                    </a:solidFill>
                  </a:tcPr>
                </a:tc>
                <a:tc>
                  <a:txBody>
                    <a:bodyPr/>
                    <a:lstStyle/>
                    <a:p>
                      <a:r>
                        <a:rPr lang="en-US" sz="1400"/>
                        <a:t>34% increase from 2019 (9.5%) to 2021 (12.8%)</a:t>
                      </a:r>
                      <a:endParaRPr lang="en-US" sz="1400" b="0"/>
                    </a:p>
                  </a:txBody>
                  <a:tcPr>
                    <a:solidFill>
                      <a:schemeClr val="accent5"/>
                    </a:solidFill>
                  </a:tcPr>
                </a:tc>
                <a:extLst>
                  <a:ext uri="{0D108BD9-81ED-4DB2-BD59-A6C34878D82A}">
                    <a16:rowId xmlns:a16="http://schemas.microsoft.com/office/drawing/2014/main" val="1616840356"/>
                  </a:ext>
                </a:extLst>
              </a:tr>
              <a:tr h="418985">
                <a:tc>
                  <a:txBody>
                    <a:bodyPr/>
                    <a:lstStyle/>
                    <a:p>
                      <a:r>
                        <a:rPr lang="en-US" sz="1400" b="0"/>
                        <a:t>Dealers</a:t>
                      </a:r>
                    </a:p>
                  </a:txBody>
                  <a:tcPr>
                    <a:solidFill>
                      <a:srgbClr val="ECA8A3"/>
                    </a:solidFill>
                  </a:tcPr>
                </a:tc>
                <a:tc>
                  <a:txBody>
                    <a:bodyPr/>
                    <a:lstStyle/>
                    <a:p>
                      <a:r>
                        <a:rPr lang="en-US" sz="1400"/>
                        <a:t>21% decrease from 2019 (32%) to 2021 (25.2%)</a:t>
                      </a:r>
                      <a:endParaRPr lang="en-US" sz="1400" b="0"/>
                    </a:p>
                  </a:txBody>
                  <a:tcPr>
                    <a:solidFill>
                      <a:srgbClr val="ECA8A3"/>
                    </a:solidFill>
                  </a:tcPr>
                </a:tc>
                <a:extLst>
                  <a:ext uri="{0D108BD9-81ED-4DB2-BD59-A6C34878D82A}">
                    <a16:rowId xmlns:a16="http://schemas.microsoft.com/office/drawing/2014/main" val="1937144911"/>
                  </a:ext>
                </a:extLst>
              </a:tr>
              <a:tr h="418985">
                <a:tc>
                  <a:txBody>
                    <a:bodyPr/>
                    <a:lstStyle/>
                    <a:p>
                      <a:r>
                        <a:rPr lang="en-US" sz="1400" b="0"/>
                        <a:t>Friend/Family</a:t>
                      </a:r>
                    </a:p>
                  </a:txBody>
                  <a:tcPr>
                    <a:solidFill>
                      <a:schemeClr val="bg2">
                        <a:lumMod val="90000"/>
                      </a:schemeClr>
                    </a:solidFill>
                  </a:tcPr>
                </a:tc>
                <a:tc>
                  <a:txBody>
                    <a:bodyPr/>
                    <a:lstStyle/>
                    <a:p>
                      <a:r>
                        <a:rPr lang="en-US" sz="1400"/>
                        <a:t>17% decrease from 2019 (69.2%) to 2021 (57%)</a:t>
                      </a:r>
                      <a:endParaRPr lang="en-US" sz="1400" b="0"/>
                    </a:p>
                  </a:txBody>
                  <a:tcPr>
                    <a:solidFill>
                      <a:schemeClr val="bg2">
                        <a:lumMod val="90000"/>
                      </a:schemeClr>
                    </a:solidFill>
                  </a:tcPr>
                </a:tc>
                <a:extLst>
                  <a:ext uri="{0D108BD9-81ED-4DB2-BD59-A6C34878D82A}">
                    <a16:rowId xmlns:a16="http://schemas.microsoft.com/office/drawing/2014/main" val="3311796980"/>
                  </a:ext>
                </a:extLst>
              </a:tr>
              <a:tr h="418985">
                <a:tc>
                  <a:txBody>
                    <a:bodyPr/>
                    <a:lstStyle/>
                    <a:p>
                      <a:r>
                        <a:rPr lang="en-US" sz="1400" b="0"/>
                        <a:t>Internet Delivery</a:t>
                      </a:r>
                    </a:p>
                  </a:txBody>
                  <a:tcPr>
                    <a:solidFill>
                      <a:schemeClr val="bg2">
                        <a:lumMod val="90000"/>
                      </a:schemeClr>
                    </a:solidFill>
                  </a:tcPr>
                </a:tc>
                <a:tc>
                  <a:txBody>
                    <a:bodyPr/>
                    <a:lstStyle/>
                    <a:p>
                      <a:r>
                        <a:rPr lang="en-US" sz="1400"/>
                        <a:t>75% increase from 2019 (4.9%) to 2021 (8.6%) </a:t>
                      </a:r>
                      <a:endParaRPr lang="en-US" sz="1400" b="0"/>
                    </a:p>
                  </a:txBody>
                  <a:tcPr>
                    <a:solidFill>
                      <a:schemeClr val="bg2">
                        <a:lumMod val="90000"/>
                      </a:schemeClr>
                    </a:solidFill>
                  </a:tcPr>
                </a:tc>
                <a:extLst>
                  <a:ext uri="{0D108BD9-81ED-4DB2-BD59-A6C34878D82A}">
                    <a16:rowId xmlns:a16="http://schemas.microsoft.com/office/drawing/2014/main" val="2077136066"/>
                  </a:ext>
                </a:extLst>
              </a:tr>
            </a:tbl>
          </a:graphicData>
        </a:graphic>
      </p:graphicFrame>
      <p:graphicFrame>
        <p:nvGraphicFramePr>
          <p:cNvPr id="9" name="Table 10">
            <a:extLst>
              <a:ext uri="{FF2B5EF4-FFF2-40B4-BE49-F238E27FC236}">
                <a16:creationId xmlns:a16="http://schemas.microsoft.com/office/drawing/2014/main" id="{4C1AF28E-0C38-307E-ECE1-CA03CFBAC56B}"/>
              </a:ext>
            </a:extLst>
          </p:cNvPr>
          <p:cNvGraphicFramePr>
            <a:graphicFrameLocks noGrp="1"/>
          </p:cNvGraphicFramePr>
          <p:nvPr>
            <p:extLst>
              <p:ext uri="{D42A27DB-BD31-4B8C-83A1-F6EECF244321}">
                <p14:modId xmlns:p14="http://schemas.microsoft.com/office/powerpoint/2010/main" val="3921296499"/>
              </p:ext>
            </p:extLst>
          </p:nvPr>
        </p:nvGraphicFramePr>
        <p:xfrm>
          <a:off x="365259" y="4390013"/>
          <a:ext cx="3861472" cy="1506291"/>
        </p:xfrm>
        <a:graphic>
          <a:graphicData uri="http://schemas.openxmlformats.org/drawingml/2006/table">
            <a:tbl>
              <a:tblPr firstRow="1" bandRow="1">
                <a:tableStyleId>{5C22544A-7EE6-4342-B048-85BDC9FD1C3A}</a:tableStyleId>
              </a:tblPr>
              <a:tblGrid>
                <a:gridCol w="1442522">
                  <a:extLst>
                    <a:ext uri="{9D8B030D-6E8A-4147-A177-3AD203B41FA5}">
                      <a16:colId xmlns:a16="http://schemas.microsoft.com/office/drawing/2014/main" val="520033217"/>
                    </a:ext>
                  </a:extLst>
                </a:gridCol>
                <a:gridCol w="2418950">
                  <a:extLst>
                    <a:ext uri="{9D8B030D-6E8A-4147-A177-3AD203B41FA5}">
                      <a16:colId xmlns:a16="http://schemas.microsoft.com/office/drawing/2014/main" val="2579910765"/>
                    </a:ext>
                  </a:extLst>
                </a:gridCol>
              </a:tblGrid>
              <a:tr h="372690">
                <a:tc>
                  <a:txBody>
                    <a:bodyPr/>
                    <a:lstStyle/>
                    <a:p>
                      <a:r>
                        <a:rPr lang="en-US" sz="1200"/>
                        <a:t>Source Type</a:t>
                      </a:r>
                    </a:p>
                  </a:txBody>
                  <a:tcPr/>
                </a:tc>
                <a:tc>
                  <a:txBody>
                    <a:bodyPr/>
                    <a:lstStyle/>
                    <a:p>
                      <a:r>
                        <a:rPr lang="en-US" sz="1200"/>
                        <a:t>Description</a:t>
                      </a:r>
                    </a:p>
                  </a:txBody>
                  <a:tcPr/>
                </a:tc>
                <a:extLst>
                  <a:ext uri="{0D108BD9-81ED-4DB2-BD59-A6C34878D82A}">
                    <a16:rowId xmlns:a16="http://schemas.microsoft.com/office/drawing/2014/main" val="2924374468"/>
                  </a:ext>
                </a:extLst>
              </a:tr>
              <a:tr h="377867">
                <a:tc>
                  <a:txBody>
                    <a:bodyPr/>
                    <a:lstStyle/>
                    <a:p>
                      <a:r>
                        <a:rPr lang="en-US" sz="1200"/>
                        <a:t>Legal Market</a:t>
                      </a:r>
                    </a:p>
                  </a:txBody>
                  <a:tcP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Source is explicitly legal</a:t>
                      </a:r>
                    </a:p>
                  </a:txBody>
                  <a:tcPr>
                    <a:solidFill>
                      <a:schemeClr val="accent5"/>
                    </a:solidFill>
                  </a:tcPr>
                </a:tc>
                <a:extLst>
                  <a:ext uri="{0D108BD9-81ED-4DB2-BD59-A6C34878D82A}">
                    <a16:rowId xmlns:a16="http://schemas.microsoft.com/office/drawing/2014/main" val="108896305"/>
                  </a:ext>
                </a:extLst>
              </a:tr>
              <a:tr h="377867">
                <a:tc>
                  <a:txBody>
                    <a:bodyPr/>
                    <a:lstStyle/>
                    <a:p>
                      <a:r>
                        <a:rPr lang="en-US" sz="1200"/>
                        <a:t>Grey Market</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Source may be legal or illegal</a:t>
                      </a:r>
                    </a:p>
                  </a:txBody>
                  <a:tcPr>
                    <a:solidFill>
                      <a:schemeClr val="bg2">
                        <a:lumMod val="90000"/>
                      </a:schemeClr>
                    </a:solidFill>
                  </a:tcPr>
                </a:tc>
                <a:extLst>
                  <a:ext uri="{0D108BD9-81ED-4DB2-BD59-A6C34878D82A}">
                    <a16:rowId xmlns:a16="http://schemas.microsoft.com/office/drawing/2014/main" val="2282105069"/>
                  </a:ext>
                </a:extLst>
              </a:tr>
              <a:tr h="377867">
                <a:tc>
                  <a:txBody>
                    <a:bodyPr/>
                    <a:lstStyle/>
                    <a:p>
                      <a:r>
                        <a:rPr lang="en-US" sz="1200"/>
                        <a:t>Illicit Market</a:t>
                      </a:r>
                    </a:p>
                  </a:txBody>
                  <a:tcPr>
                    <a:solidFill>
                      <a:srgbClr val="ECA8A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Source is explicitly illegal</a:t>
                      </a:r>
                    </a:p>
                  </a:txBody>
                  <a:tcPr>
                    <a:solidFill>
                      <a:srgbClr val="ECA8A3"/>
                    </a:solidFill>
                  </a:tcPr>
                </a:tc>
                <a:extLst>
                  <a:ext uri="{0D108BD9-81ED-4DB2-BD59-A6C34878D82A}">
                    <a16:rowId xmlns:a16="http://schemas.microsoft.com/office/drawing/2014/main" val="3614425348"/>
                  </a:ext>
                </a:extLst>
              </a:tr>
            </a:tbl>
          </a:graphicData>
        </a:graphic>
      </p:graphicFrame>
    </p:spTree>
    <p:extLst>
      <p:ext uri="{BB962C8B-B14F-4D97-AF65-F5344CB8AC3E}">
        <p14:creationId xmlns:p14="http://schemas.microsoft.com/office/powerpoint/2010/main" val="2150526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F1AB9193-4683-5309-29EB-6768B02CC6B8}"/>
              </a:ext>
            </a:extLst>
          </p:cNvPr>
          <p:cNvSpPr>
            <a:spLocks noGrp="1"/>
          </p:cNvSpPr>
          <p:nvPr>
            <p:ph type="body" sz="quarter" idx="29"/>
          </p:nvPr>
        </p:nvSpPr>
        <p:spPr>
          <a:xfrm>
            <a:off x="254697" y="320041"/>
            <a:ext cx="11708703" cy="1026162"/>
          </a:xfrm>
        </p:spPr>
        <p:txBody>
          <a:bodyPr/>
          <a:lstStyle/>
          <a:p>
            <a:r>
              <a:rPr lang="en-US"/>
              <a:t>Cannabis Purchasing Trends – Percent Legal</a:t>
            </a:r>
          </a:p>
        </p:txBody>
      </p:sp>
      <p:sp>
        <p:nvSpPr>
          <p:cNvPr id="18" name="Text Placeholder 17">
            <a:extLst>
              <a:ext uri="{FF2B5EF4-FFF2-40B4-BE49-F238E27FC236}">
                <a16:creationId xmlns:a16="http://schemas.microsoft.com/office/drawing/2014/main" id="{6408A2D8-0D25-304E-FE46-582E165CFCB9}"/>
              </a:ext>
            </a:extLst>
          </p:cNvPr>
          <p:cNvSpPr>
            <a:spLocks noGrp="1"/>
          </p:cNvSpPr>
          <p:nvPr>
            <p:ph type="body" sz="quarter" idx="31"/>
          </p:nvPr>
        </p:nvSpPr>
        <p:spPr>
          <a:xfrm>
            <a:off x="254697" y="1663932"/>
            <a:ext cx="3929541" cy="4398731"/>
          </a:xfrm>
        </p:spPr>
        <p:txBody>
          <a:bodyPr vert="horz" lIns="91440" tIns="45720" rIns="91440" bIns="45720" rtlCol="0" anchor="t">
            <a:normAutofit/>
          </a:bodyPr>
          <a:lstStyle/>
          <a:p>
            <a:pPr marL="285750" indent="-285750">
              <a:buChar char="•"/>
            </a:pPr>
            <a:r>
              <a:rPr lang="en-US">
                <a:latin typeface="Times"/>
                <a:cs typeface="Times"/>
              </a:rPr>
              <a:t>Steady increases in the reported percent of cannabis purchased from legal sources</a:t>
            </a:r>
            <a:endParaRPr lang="en-US"/>
          </a:p>
          <a:p>
            <a:pPr lvl="1">
              <a:buFont typeface="System Font Regular"/>
              <a:buChar char="-"/>
            </a:pPr>
            <a:r>
              <a:rPr lang="en-US">
                <a:latin typeface="Times"/>
                <a:cs typeface="Times"/>
              </a:rPr>
              <a:t>61% in 2019, 76% in 2021</a:t>
            </a:r>
          </a:p>
        </p:txBody>
      </p:sp>
      <p:sp>
        <p:nvSpPr>
          <p:cNvPr id="16" name="Text Placeholder 15">
            <a:extLst>
              <a:ext uri="{FF2B5EF4-FFF2-40B4-BE49-F238E27FC236}">
                <a16:creationId xmlns:a16="http://schemas.microsoft.com/office/drawing/2014/main" id="{A4712CBA-1580-E398-D682-6CC285D6229A}"/>
              </a:ext>
            </a:extLst>
          </p:cNvPr>
          <p:cNvSpPr>
            <a:spLocks noGrp="1"/>
          </p:cNvSpPr>
          <p:nvPr>
            <p:ph type="body" sz="quarter" idx="25"/>
          </p:nvPr>
        </p:nvSpPr>
        <p:spPr/>
        <p:txBody>
          <a:bodyPr/>
          <a:lstStyle/>
          <a:p>
            <a:r>
              <a:rPr lang="en-US"/>
              <a:t>Data: International Cannabis Policy Study (ICPS): Massachusetts Sample, 2019-2020</a:t>
            </a:r>
          </a:p>
        </p:txBody>
      </p:sp>
      <p:pic>
        <p:nvPicPr>
          <p:cNvPr id="22" name="Picture 21">
            <a:extLst>
              <a:ext uri="{FF2B5EF4-FFF2-40B4-BE49-F238E27FC236}">
                <a16:creationId xmlns:a16="http://schemas.microsoft.com/office/drawing/2014/main" id="{6A260E20-16BF-4EC3-F834-41E8358B432F}"/>
              </a:ext>
            </a:extLst>
          </p:cNvPr>
          <p:cNvPicPr>
            <a:picLocks noChangeAspect="1"/>
          </p:cNvPicPr>
          <p:nvPr/>
        </p:nvPicPr>
        <p:blipFill>
          <a:blip r:embed="rId3"/>
          <a:stretch>
            <a:fillRect/>
          </a:stretch>
        </p:blipFill>
        <p:spPr>
          <a:xfrm>
            <a:off x="4184238" y="1346203"/>
            <a:ext cx="8007762" cy="4864350"/>
          </a:xfrm>
          <a:prstGeom prst="rect">
            <a:avLst/>
          </a:prstGeom>
        </p:spPr>
      </p:pic>
    </p:spTree>
    <p:extLst>
      <p:ext uri="{BB962C8B-B14F-4D97-AF65-F5344CB8AC3E}">
        <p14:creationId xmlns:p14="http://schemas.microsoft.com/office/powerpoint/2010/main" val="1379172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5596BB0-FDA2-AD1A-84B7-0E744FD90D4B}"/>
              </a:ext>
            </a:extLst>
          </p:cNvPr>
          <p:cNvSpPr>
            <a:spLocks noGrp="1"/>
          </p:cNvSpPr>
          <p:nvPr>
            <p:ph type="body" sz="quarter" idx="29"/>
          </p:nvPr>
        </p:nvSpPr>
        <p:spPr>
          <a:xfrm>
            <a:off x="254698" y="320041"/>
            <a:ext cx="11596288" cy="1026162"/>
          </a:xfrm>
        </p:spPr>
        <p:txBody>
          <a:bodyPr/>
          <a:lstStyle/>
          <a:p>
            <a:r>
              <a:rPr lang="en-US"/>
              <a:t>Percent Legal – By Age</a:t>
            </a:r>
          </a:p>
        </p:txBody>
      </p:sp>
      <p:sp>
        <p:nvSpPr>
          <p:cNvPr id="11" name="Text Placeholder 10">
            <a:extLst>
              <a:ext uri="{FF2B5EF4-FFF2-40B4-BE49-F238E27FC236}">
                <a16:creationId xmlns:a16="http://schemas.microsoft.com/office/drawing/2014/main" id="{1D026CD8-C224-66B1-1CB6-7AD94AA9930E}"/>
              </a:ext>
            </a:extLst>
          </p:cNvPr>
          <p:cNvSpPr>
            <a:spLocks noGrp="1"/>
          </p:cNvSpPr>
          <p:nvPr>
            <p:ph type="body" sz="quarter" idx="31"/>
          </p:nvPr>
        </p:nvSpPr>
        <p:spPr>
          <a:xfrm>
            <a:off x="254697" y="1663932"/>
            <a:ext cx="3013604" cy="4398731"/>
          </a:xfrm>
        </p:spPr>
        <p:txBody>
          <a:bodyPr vert="horz" lIns="91440" tIns="45720" rIns="91440" bIns="45720" rtlCol="0" anchor="t">
            <a:normAutofit/>
          </a:bodyPr>
          <a:lstStyle/>
          <a:p>
            <a:pPr marL="285750" indent="-285750">
              <a:buChar char="•"/>
            </a:pPr>
            <a:r>
              <a:rPr lang="en-US">
                <a:latin typeface="Times"/>
                <a:cs typeface="Times"/>
              </a:rPr>
              <a:t>Largest increase in the percent of cannabis purchased from legal sources was among 21-25-year-olds, the youngest demographic that can legally purchase</a:t>
            </a:r>
            <a:endParaRPr lang="en-US">
              <a:cs typeface="Times" pitchFamily="2" charset="0"/>
            </a:endParaRPr>
          </a:p>
          <a:p>
            <a:pPr marL="285750" indent="-285750">
              <a:buChar char="•"/>
            </a:pPr>
            <a:r>
              <a:rPr lang="en-US">
                <a:latin typeface="Times"/>
                <a:cs typeface="Times"/>
              </a:rPr>
              <a:t>Legal purchases went from under half to almost three quarters of all cannabis purchases over 2 years</a:t>
            </a:r>
          </a:p>
        </p:txBody>
      </p:sp>
      <p:sp>
        <p:nvSpPr>
          <p:cNvPr id="9" name="Text Placeholder 8">
            <a:extLst>
              <a:ext uri="{FF2B5EF4-FFF2-40B4-BE49-F238E27FC236}">
                <a16:creationId xmlns:a16="http://schemas.microsoft.com/office/drawing/2014/main" id="{59E8C0C5-850B-0EA3-C5B6-A590B6DA6604}"/>
              </a:ext>
            </a:extLst>
          </p:cNvPr>
          <p:cNvSpPr>
            <a:spLocks noGrp="1"/>
          </p:cNvSpPr>
          <p:nvPr>
            <p:ph type="body" sz="quarter" idx="25"/>
          </p:nvPr>
        </p:nvSpPr>
        <p:spPr/>
        <p:txBody>
          <a:bodyPr/>
          <a:lstStyle/>
          <a:p>
            <a:r>
              <a:rPr lang="en-US"/>
              <a:t>Data: International Cannabis Policy Study (ICPS): Massachusetts Sample, 2019-2020</a:t>
            </a:r>
          </a:p>
        </p:txBody>
      </p:sp>
      <p:pic>
        <p:nvPicPr>
          <p:cNvPr id="13" name="Picture 12">
            <a:extLst>
              <a:ext uri="{FF2B5EF4-FFF2-40B4-BE49-F238E27FC236}">
                <a16:creationId xmlns:a16="http://schemas.microsoft.com/office/drawing/2014/main" id="{31934F6F-AF6F-FB6F-6F6E-8191A6109B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41849" y="1334179"/>
            <a:ext cx="8109136" cy="4928173"/>
          </a:xfrm>
          <a:prstGeom prst="rect">
            <a:avLst/>
          </a:prstGeom>
        </p:spPr>
      </p:pic>
      <p:sp>
        <p:nvSpPr>
          <p:cNvPr id="15" name="TextBox 14">
            <a:extLst>
              <a:ext uri="{FF2B5EF4-FFF2-40B4-BE49-F238E27FC236}">
                <a16:creationId xmlns:a16="http://schemas.microsoft.com/office/drawing/2014/main" id="{4AE1694F-FE8D-A929-394A-FE4CBA760B9F}"/>
              </a:ext>
            </a:extLst>
          </p:cNvPr>
          <p:cNvSpPr txBox="1"/>
          <p:nvPr/>
        </p:nvSpPr>
        <p:spPr>
          <a:xfrm>
            <a:off x="4582501" y="1479266"/>
            <a:ext cx="697627" cy="369332"/>
          </a:xfrm>
          <a:prstGeom prst="rect">
            <a:avLst/>
          </a:prstGeom>
          <a:noFill/>
        </p:spPr>
        <p:txBody>
          <a:bodyPr wrap="none" rtlCol="0">
            <a:spAutoFit/>
          </a:bodyPr>
          <a:lstStyle/>
          <a:p>
            <a:r>
              <a:rPr lang="en-US">
                <a:solidFill>
                  <a:srgbClr val="F4D166"/>
                </a:solidFill>
                <a:latin typeface="Raleway" pitchFamily="2" charset="0"/>
              </a:rPr>
              <a:t>+54%</a:t>
            </a:r>
          </a:p>
        </p:txBody>
      </p:sp>
      <p:sp>
        <p:nvSpPr>
          <p:cNvPr id="16" name="TextBox 15">
            <a:extLst>
              <a:ext uri="{FF2B5EF4-FFF2-40B4-BE49-F238E27FC236}">
                <a16:creationId xmlns:a16="http://schemas.microsoft.com/office/drawing/2014/main" id="{D33EE077-BAA3-065A-3713-F970347F86CC}"/>
              </a:ext>
            </a:extLst>
          </p:cNvPr>
          <p:cNvSpPr txBox="1"/>
          <p:nvPr/>
        </p:nvSpPr>
        <p:spPr>
          <a:xfrm>
            <a:off x="6141655" y="1479266"/>
            <a:ext cx="686406" cy="369332"/>
          </a:xfrm>
          <a:prstGeom prst="rect">
            <a:avLst/>
          </a:prstGeom>
          <a:noFill/>
        </p:spPr>
        <p:txBody>
          <a:bodyPr wrap="none" rtlCol="0">
            <a:spAutoFit/>
          </a:bodyPr>
          <a:lstStyle/>
          <a:p>
            <a:r>
              <a:rPr lang="en-US">
                <a:solidFill>
                  <a:srgbClr val="60A656"/>
                </a:solidFill>
                <a:latin typeface="Raleway" pitchFamily="2" charset="0"/>
              </a:rPr>
              <a:t>+22%</a:t>
            </a:r>
          </a:p>
        </p:txBody>
      </p:sp>
      <p:sp>
        <p:nvSpPr>
          <p:cNvPr id="17" name="TextBox 16">
            <a:extLst>
              <a:ext uri="{FF2B5EF4-FFF2-40B4-BE49-F238E27FC236}">
                <a16:creationId xmlns:a16="http://schemas.microsoft.com/office/drawing/2014/main" id="{7C05E4DD-DF8A-B475-1DF4-ABA337C8347D}"/>
              </a:ext>
            </a:extLst>
          </p:cNvPr>
          <p:cNvSpPr txBox="1"/>
          <p:nvPr/>
        </p:nvSpPr>
        <p:spPr>
          <a:xfrm>
            <a:off x="7689588" y="1479266"/>
            <a:ext cx="665567" cy="369332"/>
          </a:xfrm>
          <a:prstGeom prst="rect">
            <a:avLst/>
          </a:prstGeom>
          <a:noFill/>
        </p:spPr>
        <p:txBody>
          <a:bodyPr wrap="none" rtlCol="0">
            <a:spAutoFit/>
          </a:bodyPr>
          <a:lstStyle/>
          <a:p>
            <a:r>
              <a:rPr lang="en-US">
                <a:solidFill>
                  <a:srgbClr val="60A656"/>
                </a:solidFill>
                <a:latin typeface="Raleway" pitchFamily="2" charset="0"/>
              </a:rPr>
              <a:t>+21%</a:t>
            </a:r>
          </a:p>
        </p:txBody>
      </p:sp>
      <p:sp>
        <p:nvSpPr>
          <p:cNvPr id="18" name="TextBox 17">
            <a:extLst>
              <a:ext uri="{FF2B5EF4-FFF2-40B4-BE49-F238E27FC236}">
                <a16:creationId xmlns:a16="http://schemas.microsoft.com/office/drawing/2014/main" id="{8D0004E1-F5D4-3A3D-4DE3-08516121F643}"/>
              </a:ext>
            </a:extLst>
          </p:cNvPr>
          <p:cNvSpPr txBox="1"/>
          <p:nvPr/>
        </p:nvSpPr>
        <p:spPr>
          <a:xfrm>
            <a:off x="9216682" y="1479266"/>
            <a:ext cx="713657" cy="369332"/>
          </a:xfrm>
          <a:prstGeom prst="rect">
            <a:avLst/>
          </a:prstGeom>
          <a:noFill/>
        </p:spPr>
        <p:txBody>
          <a:bodyPr wrap="none" rtlCol="0">
            <a:spAutoFit/>
          </a:bodyPr>
          <a:lstStyle/>
          <a:p>
            <a:r>
              <a:rPr lang="en-US">
                <a:solidFill>
                  <a:srgbClr val="60A656"/>
                </a:solidFill>
                <a:latin typeface="Raleway" pitchFamily="2" charset="0"/>
              </a:rPr>
              <a:t>+40%</a:t>
            </a:r>
          </a:p>
        </p:txBody>
      </p:sp>
      <p:sp>
        <p:nvSpPr>
          <p:cNvPr id="19" name="TextBox 18">
            <a:extLst>
              <a:ext uri="{FF2B5EF4-FFF2-40B4-BE49-F238E27FC236}">
                <a16:creationId xmlns:a16="http://schemas.microsoft.com/office/drawing/2014/main" id="{13ED98A5-264A-69A0-D22E-AD1A9E5C3E2C}"/>
              </a:ext>
            </a:extLst>
          </p:cNvPr>
          <p:cNvSpPr txBox="1"/>
          <p:nvPr/>
        </p:nvSpPr>
        <p:spPr>
          <a:xfrm>
            <a:off x="10780500" y="1479266"/>
            <a:ext cx="545342" cy="369332"/>
          </a:xfrm>
          <a:prstGeom prst="rect">
            <a:avLst/>
          </a:prstGeom>
          <a:noFill/>
        </p:spPr>
        <p:txBody>
          <a:bodyPr wrap="none" rtlCol="0">
            <a:spAutoFit/>
          </a:bodyPr>
          <a:lstStyle/>
          <a:p>
            <a:r>
              <a:rPr lang="en-US">
                <a:solidFill>
                  <a:srgbClr val="146C36"/>
                </a:solidFill>
                <a:latin typeface="Raleway" pitchFamily="2" charset="0"/>
              </a:rPr>
              <a:t>+1%</a:t>
            </a:r>
          </a:p>
        </p:txBody>
      </p:sp>
    </p:spTree>
    <p:extLst>
      <p:ext uri="{BB962C8B-B14F-4D97-AF65-F5344CB8AC3E}">
        <p14:creationId xmlns:p14="http://schemas.microsoft.com/office/powerpoint/2010/main" val="913566317"/>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703C13F-F78C-9AF5-1170-279E62DA0EA2}"/>
              </a:ext>
            </a:extLst>
          </p:cNvPr>
          <p:cNvSpPr>
            <a:spLocks noGrp="1"/>
          </p:cNvSpPr>
          <p:nvPr>
            <p:ph type="body" sz="quarter" idx="28"/>
          </p:nvPr>
        </p:nvSpPr>
        <p:spPr>
          <a:xfrm>
            <a:off x="248730" y="1423090"/>
            <a:ext cx="4030551" cy="4691960"/>
          </a:xfrm>
        </p:spPr>
        <p:txBody>
          <a:bodyPr vert="horz" lIns="91440" tIns="45720" rIns="91440" bIns="45720" rtlCol="0" anchor="t">
            <a:normAutofit/>
          </a:bodyPr>
          <a:lstStyle/>
          <a:p>
            <a:pPr marL="285750" indent="-285750">
              <a:buFont typeface="Arial" panose="020B0604020202020204" pitchFamily="34" charset="0"/>
              <a:buChar char="•"/>
            </a:pPr>
            <a:r>
              <a:rPr lang="en-US">
                <a:latin typeface="Times"/>
                <a:cs typeface="Times"/>
              </a:rPr>
              <a:t>Largest % Legal: Topicals (84.7), Tinctures (78.5) </a:t>
            </a:r>
            <a:endParaRPr lang="en-US"/>
          </a:p>
          <a:p>
            <a:pPr marL="285750" indent="-285750">
              <a:buFont typeface="Arial" panose="020B0604020202020204" pitchFamily="34" charset="0"/>
              <a:buChar char="•"/>
            </a:pPr>
            <a:r>
              <a:rPr lang="en-US">
                <a:latin typeface="Times"/>
                <a:cs typeface="Times"/>
              </a:rPr>
              <a:t>Smallest % Legal: Flower (56.1), Concentrates (58.8)</a:t>
            </a:r>
          </a:p>
          <a:p>
            <a:pPr marL="285750" indent="-285750">
              <a:buFont typeface="Arial" panose="020B0604020202020204" pitchFamily="34" charset="0"/>
              <a:buChar char="•"/>
            </a:pPr>
            <a:r>
              <a:rPr lang="en-US">
                <a:latin typeface="Times"/>
                <a:cs typeface="Times"/>
              </a:rPr>
              <a:t>Largest Growth: </a:t>
            </a:r>
            <a:endParaRPr lang="en-US">
              <a:cs typeface="Times"/>
            </a:endParaRPr>
          </a:p>
          <a:p>
            <a:pPr marL="971550" lvl="1" indent="-285750">
              <a:buFont typeface="System Font Regular"/>
              <a:buChar char="-"/>
            </a:pPr>
            <a:r>
              <a:rPr lang="en-US" sz="1800"/>
              <a:t>Flower: 43% change from 2019 (46.5) to 2021 (66.3)</a:t>
            </a:r>
            <a:endParaRPr lang="en-US" sz="1800">
              <a:cs typeface="Times New Roman"/>
            </a:endParaRPr>
          </a:p>
          <a:p>
            <a:pPr marL="971550" lvl="1" indent="-285750">
              <a:buFont typeface="System Font Regular"/>
              <a:buChar char="-"/>
            </a:pPr>
            <a:r>
              <a:rPr lang="en-US" sz="1800"/>
              <a:t>Vaporizers: 31% change from 2019 (59.3) to 2021 (77.8)</a:t>
            </a:r>
            <a:endParaRPr lang="en-US" sz="1800">
              <a:cs typeface="Times New Roman"/>
            </a:endParaRPr>
          </a:p>
          <a:p>
            <a:pPr marL="285750" indent="-285750">
              <a:buFont typeface="Arial" panose="020B0604020202020204" pitchFamily="34" charset="0"/>
              <a:buChar char="•"/>
            </a:pPr>
            <a:r>
              <a:rPr lang="en-US">
                <a:latin typeface="Times"/>
                <a:cs typeface="Times"/>
              </a:rPr>
              <a:t>Only decrease in Topicals</a:t>
            </a:r>
            <a:r>
              <a:rPr lang="en-US" sz="1200">
                <a:latin typeface="Times"/>
                <a:cs typeface="Times"/>
              </a:rPr>
              <a:t>; </a:t>
            </a:r>
            <a:r>
              <a:rPr lang="en-US">
                <a:latin typeface="Times"/>
                <a:cs typeface="Times"/>
              </a:rPr>
              <a:t>3.6% decrease from 2019 (85.6) to 2021 (82.5)</a:t>
            </a:r>
          </a:p>
        </p:txBody>
      </p:sp>
      <p:sp>
        <p:nvSpPr>
          <p:cNvPr id="12" name="Text Placeholder 11">
            <a:extLst>
              <a:ext uri="{FF2B5EF4-FFF2-40B4-BE49-F238E27FC236}">
                <a16:creationId xmlns:a16="http://schemas.microsoft.com/office/drawing/2014/main" id="{388D911B-2429-0362-3892-822F75E1111C}"/>
              </a:ext>
            </a:extLst>
          </p:cNvPr>
          <p:cNvSpPr>
            <a:spLocks noGrp="1"/>
          </p:cNvSpPr>
          <p:nvPr>
            <p:ph type="body" sz="quarter" idx="26"/>
          </p:nvPr>
        </p:nvSpPr>
        <p:spPr/>
        <p:txBody>
          <a:bodyPr>
            <a:normAutofit fontScale="92500"/>
          </a:bodyPr>
          <a:lstStyle/>
          <a:p>
            <a:r>
              <a:rPr lang="en-US"/>
              <a:t>Percent Purchased Legally by Product Type, 2019-2021</a:t>
            </a:r>
          </a:p>
        </p:txBody>
      </p:sp>
      <p:sp>
        <p:nvSpPr>
          <p:cNvPr id="11" name="Text Placeholder 10">
            <a:extLst>
              <a:ext uri="{FF2B5EF4-FFF2-40B4-BE49-F238E27FC236}">
                <a16:creationId xmlns:a16="http://schemas.microsoft.com/office/drawing/2014/main" id="{6C15EE31-B233-1D7F-2570-92256B3AB470}"/>
              </a:ext>
            </a:extLst>
          </p:cNvPr>
          <p:cNvSpPr>
            <a:spLocks noGrp="1"/>
          </p:cNvSpPr>
          <p:nvPr>
            <p:ph type="body" sz="quarter" idx="25"/>
          </p:nvPr>
        </p:nvSpPr>
        <p:spPr/>
        <p:txBody>
          <a:bodyPr/>
          <a:lstStyle/>
          <a:p>
            <a:r>
              <a:rPr lang="en-US"/>
              <a:t>Data: International Cannabis Policy Study (ICPS): Massachusetts Sample, 2019-2020</a:t>
            </a:r>
          </a:p>
        </p:txBody>
      </p:sp>
      <p:pic>
        <p:nvPicPr>
          <p:cNvPr id="10" name="Picture 9">
            <a:extLst>
              <a:ext uri="{FF2B5EF4-FFF2-40B4-BE49-F238E27FC236}">
                <a16:creationId xmlns:a16="http://schemas.microsoft.com/office/drawing/2014/main" id="{9A5948E1-097B-9E84-D91E-9732D75ACA63}"/>
              </a:ext>
            </a:extLst>
          </p:cNvPr>
          <p:cNvPicPr>
            <a:picLocks noChangeAspect="1"/>
          </p:cNvPicPr>
          <p:nvPr/>
        </p:nvPicPr>
        <p:blipFill rotWithShape="1">
          <a:blip r:embed="rId3"/>
          <a:srcRect r="4042"/>
          <a:stretch/>
        </p:blipFill>
        <p:spPr>
          <a:xfrm>
            <a:off x="4507881" y="1336895"/>
            <a:ext cx="7684119" cy="4864350"/>
          </a:xfrm>
          <a:prstGeom prst="rect">
            <a:avLst/>
          </a:prstGeom>
        </p:spPr>
      </p:pic>
    </p:spTree>
    <p:extLst>
      <p:ext uri="{BB962C8B-B14F-4D97-AF65-F5344CB8AC3E}">
        <p14:creationId xmlns:p14="http://schemas.microsoft.com/office/powerpoint/2010/main" val="1904305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7ADE9E0-E316-705E-23FD-5206F36120FC}"/>
              </a:ext>
            </a:extLst>
          </p:cNvPr>
          <p:cNvSpPr>
            <a:spLocks noGrp="1"/>
          </p:cNvSpPr>
          <p:nvPr>
            <p:ph type="body" sz="quarter" idx="28"/>
          </p:nvPr>
        </p:nvSpPr>
        <p:spPr>
          <a:xfrm>
            <a:off x="248731" y="1423090"/>
            <a:ext cx="3436030" cy="4691960"/>
          </a:xfrm>
        </p:spPr>
        <p:txBody>
          <a:bodyPr vert="horz" lIns="91440" tIns="45720" rIns="91440" bIns="45720" rtlCol="0" anchor="t">
            <a:normAutofit/>
          </a:bodyPr>
          <a:lstStyle/>
          <a:p>
            <a:r>
              <a:rPr lang="en-US">
                <a:latin typeface="Times"/>
                <a:cs typeface="Times"/>
              </a:rPr>
              <a:t>Wide array of reasons for avoiding retail purchase</a:t>
            </a:r>
          </a:p>
          <a:p>
            <a:r>
              <a:rPr lang="en-US">
                <a:latin typeface="Times"/>
                <a:cs typeface="Times"/>
              </a:rPr>
              <a:t>Over one-third avoided retail purchase because of high price of products</a:t>
            </a:r>
          </a:p>
          <a:p>
            <a:r>
              <a:rPr lang="en-US">
                <a:latin typeface="Times"/>
                <a:cs typeface="Times"/>
              </a:rPr>
              <a:t>13% avoided retail purchase because of loyalty to a pre-existing cannabis dealer</a:t>
            </a:r>
          </a:p>
        </p:txBody>
      </p:sp>
      <p:sp>
        <p:nvSpPr>
          <p:cNvPr id="15" name="Text Placeholder 14">
            <a:extLst>
              <a:ext uri="{FF2B5EF4-FFF2-40B4-BE49-F238E27FC236}">
                <a16:creationId xmlns:a16="http://schemas.microsoft.com/office/drawing/2014/main" id="{3520A107-1788-A95A-CE69-8856116ADEDB}"/>
              </a:ext>
            </a:extLst>
          </p:cNvPr>
          <p:cNvSpPr>
            <a:spLocks noGrp="1"/>
          </p:cNvSpPr>
          <p:nvPr>
            <p:ph type="body" sz="quarter" idx="26"/>
          </p:nvPr>
        </p:nvSpPr>
        <p:spPr>
          <a:xfrm>
            <a:off x="249394" y="320039"/>
            <a:ext cx="10216411" cy="953823"/>
          </a:xfrm>
        </p:spPr>
        <p:txBody>
          <a:bodyPr/>
          <a:lstStyle/>
          <a:p>
            <a:r>
              <a:rPr lang="en-US"/>
              <a:t>Reasons For Avoiding the Legal Market</a:t>
            </a:r>
          </a:p>
        </p:txBody>
      </p:sp>
      <p:pic>
        <p:nvPicPr>
          <p:cNvPr id="18" name="Picture 17">
            <a:extLst>
              <a:ext uri="{FF2B5EF4-FFF2-40B4-BE49-F238E27FC236}">
                <a16:creationId xmlns:a16="http://schemas.microsoft.com/office/drawing/2014/main" id="{23B20013-0352-D952-F268-BFA6C4AD2F71}"/>
              </a:ext>
            </a:extLst>
          </p:cNvPr>
          <p:cNvPicPr>
            <a:picLocks noChangeAspect="1"/>
          </p:cNvPicPr>
          <p:nvPr/>
        </p:nvPicPr>
        <p:blipFill>
          <a:blip r:embed="rId3"/>
          <a:stretch>
            <a:fillRect/>
          </a:stretch>
        </p:blipFill>
        <p:spPr>
          <a:xfrm>
            <a:off x="3839437" y="1423090"/>
            <a:ext cx="8007762" cy="4864350"/>
          </a:xfrm>
          <a:prstGeom prst="rect">
            <a:avLst/>
          </a:prstGeom>
        </p:spPr>
      </p:pic>
      <p:sp>
        <p:nvSpPr>
          <p:cNvPr id="3" name="Text Placeholder 10">
            <a:extLst>
              <a:ext uri="{FF2B5EF4-FFF2-40B4-BE49-F238E27FC236}">
                <a16:creationId xmlns:a16="http://schemas.microsoft.com/office/drawing/2014/main" id="{DAA295AE-E5E9-0EB3-8800-1DB0FD2B6B88}"/>
              </a:ext>
            </a:extLst>
          </p:cNvPr>
          <p:cNvSpPr>
            <a:spLocks noGrp="1"/>
          </p:cNvSpPr>
          <p:nvPr>
            <p:ph type="body" sz="quarter" idx="25"/>
          </p:nvPr>
        </p:nvSpPr>
        <p:spPr>
          <a:xfrm>
            <a:off x="4279281" y="6531379"/>
            <a:ext cx="7684119" cy="215900"/>
          </a:xfrm>
        </p:spPr>
        <p:txBody>
          <a:bodyPr/>
          <a:lstStyle/>
          <a:p>
            <a:r>
              <a:rPr lang="en-US"/>
              <a:t>Data: International Cannabis Policy Study (ICPS): Massachusetts Sample, 2019-2020</a:t>
            </a:r>
          </a:p>
        </p:txBody>
      </p:sp>
    </p:spTree>
    <p:extLst>
      <p:ext uri="{BB962C8B-B14F-4D97-AF65-F5344CB8AC3E}">
        <p14:creationId xmlns:p14="http://schemas.microsoft.com/office/powerpoint/2010/main" val="4170109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7ADE9E0-E316-705E-23FD-5206F36120FC}"/>
              </a:ext>
            </a:extLst>
          </p:cNvPr>
          <p:cNvSpPr>
            <a:spLocks noGrp="1"/>
          </p:cNvSpPr>
          <p:nvPr>
            <p:ph type="body" sz="quarter" idx="28"/>
          </p:nvPr>
        </p:nvSpPr>
        <p:spPr>
          <a:xfrm>
            <a:off x="248731" y="1423090"/>
            <a:ext cx="3868728" cy="4691960"/>
          </a:xfrm>
        </p:spPr>
        <p:txBody>
          <a:bodyPr vert="horz" lIns="91440" tIns="45720" rIns="91440" bIns="45720" rtlCol="0" anchor="t">
            <a:normAutofit/>
          </a:bodyPr>
          <a:lstStyle/>
          <a:p>
            <a:r>
              <a:rPr lang="en-US">
                <a:latin typeface="Times"/>
                <a:cs typeface="Times"/>
              </a:rPr>
              <a:t>Large decreases in “Less Convenient” and “Too Far”</a:t>
            </a:r>
          </a:p>
          <a:p>
            <a:pPr lvl="1">
              <a:buFont typeface="System Font Regular"/>
              <a:buChar char="-"/>
            </a:pPr>
            <a:r>
              <a:rPr lang="en-US"/>
              <a:t>Less Convenient: 2019 (22%) – 2021 (16%)</a:t>
            </a:r>
            <a:endParaRPr lang="en-US">
              <a:cs typeface="Times New Roman"/>
            </a:endParaRPr>
          </a:p>
          <a:p>
            <a:pPr lvl="1">
              <a:buFont typeface="System Font Regular"/>
              <a:buChar char="-"/>
            </a:pPr>
            <a:r>
              <a:rPr lang="en-US"/>
              <a:t>Too Far: 2019 (15%) – 2021 (7%)</a:t>
            </a:r>
            <a:endParaRPr lang="en-US">
              <a:cs typeface="Times New Roman"/>
            </a:endParaRPr>
          </a:p>
          <a:p>
            <a:r>
              <a:rPr lang="en-US">
                <a:latin typeface="Times"/>
                <a:cs typeface="Times"/>
              </a:rPr>
              <a:t>Increases in “Dealer Loyalty” and “Product Not Offered”</a:t>
            </a:r>
          </a:p>
          <a:p>
            <a:pPr lvl="1">
              <a:buFont typeface="System Font Regular"/>
              <a:buChar char="-"/>
            </a:pPr>
            <a:r>
              <a:rPr lang="en-US"/>
              <a:t>Dealer Loyalty: 2019 (13%) – 2021 (14%)</a:t>
            </a:r>
            <a:endParaRPr lang="en-US">
              <a:cs typeface="Times New Roman"/>
            </a:endParaRPr>
          </a:p>
          <a:p>
            <a:pPr lvl="1">
              <a:buFont typeface="System Font Regular"/>
              <a:buChar char="-"/>
            </a:pPr>
            <a:r>
              <a:rPr lang="en-US"/>
              <a:t>Product Not Offered: 2019 (5%) – 2021 (7%)</a:t>
            </a:r>
            <a:endParaRPr lang="en-US">
              <a:cs typeface="Times New Roman"/>
            </a:endParaRPr>
          </a:p>
          <a:p>
            <a:pPr lvl="2"/>
            <a:endParaRPr lang="en-US"/>
          </a:p>
        </p:txBody>
      </p:sp>
      <p:sp>
        <p:nvSpPr>
          <p:cNvPr id="15" name="Text Placeholder 14">
            <a:extLst>
              <a:ext uri="{FF2B5EF4-FFF2-40B4-BE49-F238E27FC236}">
                <a16:creationId xmlns:a16="http://schemas.microsoft.com/office/drawing/2014/main" id="{3520A107-1788-A95A-CE69-8856116ADEDB}"/>
              </a:ext>
            </a:extLst>
          </p:cNvPr>
          <p:cNvSpPr>
            <a:spLocks noGrp="1"/>
          </p:cNvSpPr>
          <p:nvPr>
            <p:ph type="body" sz="quarter" idx="26"/>
          </p:nvPr>
        </p:nvSpPr>
        <p:spPr>
          <a:xfrm>
            <a:off x="249394" y="320039"/>
            <a:ext cx="11500329" cy="953823"/>
          </a:xfrm>
        </p:spPr>
        <p:txBody>
          <a:bodyPr>
            <a:normAutofit/>
          </a:bodyPr>
          <a:lstStyle/>
          <a:p>
            <a:r>
              <a:rPr lang="en-US"/>
              <a:t>Reasons </a:t>
            </a:r>
            <a:r>
              <a:rPr lang="en-US">
                <a:ea typeface="+mj-lt"/>
                <a:cs typeface="+mj-lt"/>
              </a:rPr>
              <a:t>For Avoiding the Legal Market</a:t>
            </a:r>
            <a:r>
              <a:rPr lang="en-US"/>
              <a:t> – Over Time</a:t>
            </a:r>
          </a:p>
        </p:txBody>
      </p:sp>
      <p:pic>
        <p:nvPicPr>
          <p:cNvPr id="18" name="Picture 17">
            <a:extLst>
              <a:ext uri="{FF2B5EF4-FFF2-40B4-BE49-F238E27FC236}">
                <a16:creationId xmlns:a16="http://schemas.microsoft.com/office/drawing/2014/main" id="{23B20013-0352-D952-F268-BFA6C4AD2F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17459" y="1423090"/>
            <a:ext cx="8007762" cy="4864350"/>
          </a:xfrm>
          <a:prstGeom prst="rect">
            <a:avLst/>
          </a:prstGeom>
        </p:spPr>
      </p:pic>
      <p:sp>
        <p:nvSpPr>
          <p:cNvPr id="3" name="Text Placeholder 10">
            <a:extLst>
              <a:ext uri="{FF2B5EF4-FFF2-40B4-BE49-F238E27FC236}">
                <a16:creationId xmlns:a16="http://schemas.microsoft.com/office/drawing/2014/main" id="{7C8A0EC7-D2B6-AFEA-FD4D-B86BA2C1AEEA}"/>
              </a:ext>
            </a:extLst>
          </p:cNvPr>
          <p:cNvSpPr>
            <a:spLocks noGrp="1"/>
          </p:cNvSpPr>
          <p:nvPr>
            <p:ph type="body" sz="quarter" idx="25"/>
          </p:nvPr>
        </p:nvSpPr>
        <p:spPr>
          <a:xfrm>
            <a:off x="4279281" y="6531379"/>
            <a:ext cx="7684119" cy="215900"/>
          </a:xfrm>
        </p:spPr>
        <p:txBody>
          <a:bodyPr/>
          <a:lstStyle/>
          <a:p>
            <a:r>
              <a:rPr lang="en-US"/>
              <a:t>Data: International Cannabis Policy Study (ICPS): Massachusetts Sample, 2019-2020</a:t>
            </a:r>
          </a:p>
        </p:txBody>
      </p:sp>
    </p:spTree>
    <p:extLst>
      <p:ext uri="{BB962C8B-B14F-4D97-AF65-F5344CB8AC3E}">
        <p14:creationId xmlns:p14="http://schemas.microsoft.com/office/powerpoint/2010/main" val="529688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6800DC-2A66-578F-D8FD-5FB5DA7CE178}"/>
              </a:ext>
            </a:extLst>
          </p:cNvPr>
          <p:cNvSpPr>
            <a:spLocks noGrp="1"/>
          </p:cNvSpPr>
          <p:nvPr>
            <p:ph type="body" sz="quarter" idx="29"/>
          </p:nvPr>
        </p:nvSpPr>
        <p:spPr/>
        <p:txBody>
          <a:bodyPr vert="horz" lIns="91440" tIns="45720" rIns="91440" bIns="45720" rtlCol="0" anchor="t">
            <a:normAutofit fontScale="77500" lnSpcReduction="20000"/>
          </a:bodyPr>
          <a:lstStyle/>
          <a:p>
            <a:endParaRPr lang="en-US">
              <a:cs typeface="Times New Roman"/>
            </a:endParaRPr>
          </a:p>
          <a:p>
            <a:r>
              <a:rPr lang="en-US" sz="4200">
                <a:cs typeface="Times New Roman"/>
              </a:rPr>
              <a:t>Discussion</a:t>
            </a:r>
          </a:p>
        </p:txBody>
      </p:sp>
      <p:sp>
        <p:nvSpPr>
          <p:cNvPr id="15" name="Text Placeholder 14">
            <a:extLst>
              <a:ext uri="{FF2B5EF4-FFF2-40B4-BE49-F238E27FC236}">
                <a16:creationId xmlns:a16="http://schemas.microsoft.com/office/drawing/2014/main" id="{D369431B-B066-7E08-D055-05B4CDB96857}"/>
              </a:ext>
            </a:extLst>
          </p:cNvPr>
          <p:cNvSpPr>
            <a:spLocks noGrp="1"/>
          </p:cNvSpPr>
          <p:nvPr>
            <p:ph type="body" sz="quarter" idx="31"/>
          </p:nvPr>
        </p:nvSpPr>
        <p:spPr/>
        <p:txBody>
          <a:bodyPr/>
          <a:lstStyle/>
          <a:p>
            <a:r>
              <a:rPr lang="en-US">
                <a:latin typeface="Times"/>
                <a:cs typeface="Times"/>
              </a:rPr>
              <a:t>Cannabis Sources</a:t>
            </a:r>
          </a:p>
          <a:p>
            <a:pPr lvl="1">
              <a:buFont typeface="System Font Regular"/>
              <a:buChar char="-"/>
            </a:pPr>
            <a:r>
              <a:rPr lang="en-US"/>
              <a:t>Legal market sources are increasing, illicit market sources appear to be receding</a:t>
            </a:r>
            <a:endParaRPr lang="en-US">
              <a:cs typeface="Times New Roman"/>
            </a:endParaRPr>
          </a:p>
          <a:p>
            <a:pPr lvl="1">
              <a:buFont typeface="System Font Regular"/>
              <a:buChar char="-"/>
            </a:pPr>
            <a:r>
              <a:rPr lang="en-US"/>
              <a:t>Percent sourcing from store: 41% to 66% over 2 years, percent sourcing from dealer: 32% to 25% over 2 years</a:t>
            </a:r>
            <a:endParaRPr lang="en-US">
              <a:cs typeface="Times New Roman"/>
            </a:endParaRPr>
          </a:p>
          <a:p>
            <a:r>
              <a:rPr lang="en-US">
                <a:latin typeface="Times"/>
                <a:cs typeface="Times"/>
              </a:rPr>
              <a:t>Percent Purchased Legally</a:t>
            </a:r>
          </a:p>
          <a:p>
            <a:pPr lvl="1">
              <a:buFont typeface="System Font Regular"/>
              <a:buChar char="-"/>
            </a:pPr>
            <a:r>
              <a:rPr lang="en-US"/>
              <a:t>Legal market adoption by consumers: 61% purchased legally in 2019, 76% in 2021</a:t>
            </a:r>
            <a:endParaRPr lang="en-US">
              <a:cs typeface="Times New Roman"/>
            </a:endParaRPr>
          </a:p>
          <a:p>
            <a:pPr lvl="1">
              <a:buFont typeface="System Font Regular"/>
              <a:buChar char="-"/>
            </a:pPr>
            <a:r>
              <a:rPr lang="en-US"/>
              <a:t>Age: Largest increases among youngest legal demographic (21-25 yrs.) – 48% to 74% over 2-year span</a:t>
            </a:r>
            <a:endParaRPr lang="en-US">
              <a:cs typeface="Times New Roman"/>
            </a:endParaRPr>
          </a:p>
          <a:p>
            <a:endParaRPr lang="en-US"/>
          </a:p>
        </p:txBody>
      </p:sp>
      <p:sp>
        <p:nvSpPr>
          <p:cNvPr id="3" name="Text Placeholder 2">
            <a:extLst>
              <a:ext uri="{FF2B5EF4-FFF2-40B4-BE49-F238E27FC236}">
                <a16:creationId xmlns:a16="http://schemas.microsoft.com/office/drawing/2014/main" id="{CEC0F607-0D9C-A67D-8CB1-6C5910B6E88C}"/>
              </a:ext>
            </a:extLst>
          </p:cNvPr>
          <p:cNvSpPr>
            <a:spLocks noGrp="1"/>
          </p:cNvSpPr>
          <p:nvPr>
            <p:ph type="body" sz="quarter" idx="25"/>
          </p:nvPr>
        </p:nvSpPr>
        <p:spPr/>
        <p:txBody>
          <a:bodyPr/>
          <a:lstStyle/>
          <a:p>
            <a:endParaRPr lang="en-US"/>
          </a:p>
        </p:txBody>
      </p:sp>
      <p:pic>
        <p:nvPicPr>
          <p:cNvPr id="17" name="Picture Placeholder 16">
            <a:extLst>
              <a:ext uri="{FF2B5EF4-FFF2-40B4-BE49-F238E27FC236}">
                <a16:creationId xmlns:a16="http://schemas.microsoft.com/office/drawing/2014/main" id="{0913CEAB-28B4-25BA-9503-6A3380BE68BA}"/>
              </a:ext>
            </a:extLst>
          </p:cNvPr>
          <p:cNvPicPr>
            <a:picLocks noGrp="1" noChangeAspect="1"/>
          </p:cNvPicPr>
          <p:nvPr>
            <p:ph type="pic" sz="quarter" idx="14"/>
          </p:nvPr>
        </p:nvPicPr>
        <p:blipFill>
          <a:blip r:embed="rId4"/>
          <a:srcRect t="38" b="38"/>
          <a:stretch>
            <a:fillRect/>
          </a:stretch>
        </p:blipFill>
        <p:spPr>
          <a:prstGeom prst="rect">
            <a:avLst/>
          </a:prstGeom>
        </p:spPr>
      </p:pic>
    </p:spTree>
    <p:extLst>
      <p:ext uri="{BB962C8B-B14F-4D97-AF65-F5344CB8AC3E}">
        <p14:creationId xmlns:p14="http://schemas.microsoft.com/office/powerpoint/2010/main" val="3206612365"/>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8C7501B-8DD3-C737-E59A-48056948AD6B}"/>
              </a:ext>
            </a:extLst>
          </p:cNvPr>
          <p:cNvPicPr>
            <a:picLocks noGrp="1" noChangeAspect="1"/>
          </p:cNvPicPr>
          <p:nvPr>
            <p:ph type="pic" sz="quarter" idx="26"/>
          </p:nvPr>
        </p:nvPicPr>
        <p:blipFill>
          <a:blip r:embed="rId4"/>
          <a:srcRect t="135" b="135"/>
          <a:stretch>
            <a:fillRect/>
          </a:stretch>
        </p:blipFill>
        <p:spPr>
          <a:prstGeom prst="rect">
            <a:avLst/>
          </a:prstGeom>
        </p:spPr>
      </p:pic>
      <p:pic>
        <p:nvPicPr>
          <p:cNvPr id="16" name="Picture Placeholder 15">
            <a:extLst>
              <a:ext uri="{FF2B5EF4-FFF2-40B4-BE49-F238E27FC236}">
                <a16:creationId xmlns:a16="http://schemas.microsoft.com/office/drawing/2014/main" id="{50D7DC26-2341-8BAA-621E-158286765002}"/>
              </a:ext>
            </a:extLst>
          </p:cNvPr>
          <p:cNvPicPr>
            <a:picLocks noGrp="1" noChangeAspect="1"/>
          </p:cNvPicPr>
          <p:nvPr>
            <p:ph type="pic" sz="quarter" idx="27"/>
          </p:nvPr>
        </p:nvPicPr>
        <p:blipFill>
          <a:blip r:embed="rId5"/>
          <a:srcRect t="135" b="135"/>
          <a:stretch>
            <a:fillRect/>
          </a:stretch>
        </p:blipFill>
        <p:spPr>
          <a:xfrm>
            <a:off x="8538820" y="3355658"/>
            <a:ext cx="3657600" cy="2926080"/>
          </a:xfrm>
          <a:prstGeom prst="rect">
            <a:avLst/>
          </a:prstGeom>
        </p:spPr>
      </p:pic>
      <p:sp>
        <p:nvSpPr>
          <p:cNvPr id="2" name="Text Placeholder 1">
            <a:extLst>
              <a:ext uri="{FF2B5EF4-FFF2-40B4-BE49-F238E27FC236}">
                <a16:creationId xmlns:a16="http://schemas.microsoft.com/office/drawing/2014/main" id="{786800DC-2A66-578F-D8FD-5FB5DA7CE178}"/>
              </a:ext>
            </a:extLst>
          </p:cNvPr>
          <p:cNvSpPr>
            <a:spLocks noGrp="1"/>
          </p:cNvSpPr>
          <p:nvPr>
            <p:ph type="body" sz="quarter" idx="31"/>
          </p:nvPr>
        </p:nvSpPr>
        <p:spPr/>
        <p:txBody>
          <a:bodyPr vert="horz" lIns="91440" tIns="45720" rIns="91440" bIns="45720" rtlCol="0" anchor="t">
            <a:normAutofit/>
          </a:bodyPr>
          <a:lstStyle/>
          <a:p>
            <a:r>
              <a:rPr lang="en-US">
                <a:latin typeface="Times"/>
                <a:cs typeface="Times"/>
              </a:rPr>
              <a:t>Product Types</a:t>
            </a:r>
          </a:p>
          <a:p>
            <a:pPr lvl="1">
              <a:buFont typeface="System Font Regular"/>
              <a:buChar char="-"/>
            </a:pPr>
            <a:r>
              <a:rPr lang="en-US"/>
              <a:t>Percent purchased legally increased for almost all product types</a:t>
            </a:r>
            <a:endParaRPr lang="en-US">
              <a:cs typeface="Times New Roman"/>
            </a:endParaRPr>
          </a:p>
          <a:p>
            <a:pPr lvl="1">
              <a:buFont typeface="System Font Regular"/>
              <a:buChar char="-"/>
            </a:pPr>
            <a:r>
              <a:rPr lang="en-US"/>
              <a:t>Largest increases among flower, vaporizer products previously sourced heavily from illicit market</a:t>
            </a:r>
            <a:endParaRPr lang="en-US">
              <a:cs typeface="Times New Roman"/>
            </a:endParaRPr>
          </a:p>
          <a:p>
            <a:pPr lvl="2"/>
            <a:r>
              <a:rPr lang="en-US"/>
              <a:t>Flower: Price drops in the legal market</a:t>
            </a:r>
            <a:endParaRPr lang="en-US">
              <a:cs typeface="Times New Roman"/>
            </a:endParaRPr>
          </a:p>
          <a:p>
            <a:pPr lvl="3"/>
            <a:r>
              <a:rPr lang="en-US"/>
              <a:t>December 2019: $14.61/gram -  December 2021: $12.86/gram (12% decrease)</a:t>
            </a:r>
            <a:endParaRPr lang="en-US">
              <a:cs typeface="Times New Roman"/>
            </a:endParaRPr>
          </a:p>
          <a:p>
            <a:pPr lvl="3"/>
            <a:r>
              <a:rPr lang="en-US"/>
              <a:t>December 2022: $7.61/gram (48% decrease from 2019)</a:t>
            </a:r>
            <a:endParaRPr lang="en-US">
              <a:cs typeface="Times New Roman"/>
            </a:endParaRPr>
          </a:p>
          <a:p>
            <a:pPr lvl="2"/>
            <a:r>
              <a:rPr lang="en-US"/>
              <a:t>Vaporizers: 59% to 78% purchased legally in 2 years</a:t>
            </a:r>
            <a:endParaRPr lang="en-US">
              <a:cs typeface="Times New Roman"/>
            </a:endParaRPr>
          </a:p>
          <a:p>
            <a:pPr lvl="3"/>
            <a:r>
              <a:rPr lang="en-US"/>
              <a:t> Increase may be tied to concerns related to EVALI</a:t>
            </a:r>
            <a:endParaRPr lang="en-US">
              <a:cs typeface="Times New Roman"/>
            </a:endParaRPr>
          </a:p>
          <a:p>
            <a:pPr lvl="1"/>
            <a:endParaRPr lang="en-US"/>
          </a:p>
          <a:p>
            <a:pPr lvl="1"/>
            <a:endParaRPr lang="en-US"/>
          </a:p>
        </p:txBody>
      </p:sp>
      <p:sp>
        <p:nvSpPr>
          <p:cNvPr id="4" name="Text Placeholder 10">
            <a:extLst>
              <a:ext uri="{FF2B5EF4-FFF2-40B4-BE49-F238E27FC236}">
                <a16:creationId xmlns:a16="http://schemas.microsoft.com/office/drawing/2014/main" id="{EBB2305D-79AC-F8A9-6B69-448B9B5C1A28}"/>
              </a:ext>
            </a:extLst>
          </p:cNvPr>
          <p:cNvSpPr>
            <a:spLocks noGrp="1"/>
          </p:cNvSpPr>
          <p:nvPr>
            <p:ph type="body" sz="quarter" idx="25"/>
          </p:nvPr>
        </p:nvSpPr>
        <p:spPr/>
        <p:txBody>
          <a:bodyPr>
            <a:noAutofit/>
          </a:bodyPr>
          <a:lstStyle/>
          <a:p>
            <a:pPr>
              <a:spcBef>
                <a:spcPts val="0"/>
              </a:spcBef>
            </a:pPr>
            <a:r>
              <a:rPr lang="en-US" sz="800"/>
              <a:t>Images retrieved from </a:t>
            </a:r>
            <a:r>
              <a:rPr lang="en-US" sz="800">
                <a:hlinkClick r:id="rId6">
                  <a:extLst>
                    <a:ext uri="{A12FA001-AC4F-418D-AE19-62706E023703}">
                      <ahyp:hlinkClr xmlns:ahyp="http://schemas.microsoft.com/office/drawing/2018/hyperlinkcolor" val="tx"/>
                    </a:ext>
                  </a:extLst>
                </a:hlinkClick>
              </a:rPr>
              <a:t>https://balagancannabis.com/</a:t>
            </a:r>
            <a:endParaRPr lang="en-US" sz="800"/>
          </a:p>
          <a:p>
            <a:pPr>
              <a:spcBef>
                <a:spcPts val="0"/>
              </a:spcBef>
            </a:pPr>
            <a:r>
              <a:rPr lang="en-US" sz="800"/>
              <a:t>Data: Open Data Platform, Cannabis Control Commission</a:t>
            </a:r>
          </a:p>
        </p:txBody>
      </p:sp>
      <p:sp>
        <p:nvSpPr>
          <p:cNvPr id="3" name="Text Placeholder 2">
            <a:extLst>
              <a:ext uri="{FF2B5EF4-FFF2-40B4-BE49-F238E27FC236}">
                <a16:creationId xmlns:a16="http://schemas.microsoft.com/office/drawing/2014/main" id="{CEC0F607-0D9C-A67D-8CB1-6C5910B6E88C}"/>
              </a:ext>
            </a:extLst>
          </p:cNvPr>
          <p:cNvSpPr>
            <a:spLocks noGrp="1"/>
          </p:cNvSpPr>
          <p:nvPr>
            <p:ph type="body" sz="quarter" idx="29"/>
          </p:nvPr>
        </p:nvSpPr>
        <p:spPr/>
        <p:txBody>
          <a:bodyPr/>
          <a:lstStyle/>
          <a:p>
            <a:r>
              <a:rPr lang="en-US"/>
              <a:t>Discussion</a:t>
            </a:r>
          </a:p>
        </p:txBody>
      </p:sp>
    </p:spTree>
    <p:extLst>
      <p:ext uri="{BB962C8B-B14F-4D97-AF65-F5344CB8AC3E}">
        <p14:creationId xmlns:p14="http://schemas.microsoft.com/office/powerpoint/2010/main" val="1585178686"/>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6C01759-AA37-3514-16BD-5FE069A29081}"/>
              </a:ext>
            </a:extLst>
          </p:cNvPr>
          <p:cNvSpPr>
            <a:spLocks noGrp="1"/>
          </p:cNvSpPr>
          <p:nvPr>
            <p:ph type="pic" sz="quarter" idx="26"/>
          </p:nvPr>
        </p:nvSpPr>
        <p:spPr/>
      </p:sp>
      <p:sp>
        <p:nvSpPr>
          <p:cNvPr id="6" name="Picture Placeholder 5">
            <a:extLst>
              <a:ext uri="{FF2B5EF4-FFF2-40B4-BE49-F238E27FC236}">
                <a16:creationId xmlns:a16="http://schemas.microsoft.com/office/drawing/2014/main" id="{8DCE91B3-5355-3DCB-5C52-61DBED55B6EA}"/>
              </a:ext>
            </a:extLst>
          </p:cNvPr>
          <p:cNvSpPr>
            <a:spLocks noGrp="1"/>
          </p:cNvSpPr>
          <p:nvPr>
            <p:ph type="pic" sz="quarter" idx="27"/>
          </p:nvPr>
        </p:nvSpPr>
        <p:spPr/>
      </p:sp>
      <p:sp>
        <p:nvSpPr>
          <p:cNvPr id="2" name="Text Placeholder 1">
            <a:extLst>
              <a:ext uri="{FF2B5EF4-FFF2-40B4-BE49-F238E27FC236}">
                <a16:creationId xmlns:a16="http://schemas.microsoft.com/office/drawing/2014/main" id="{786800DC-2A66-578F-D8FD-5FB5DA7CE178}"/>
              </a:ext>
            </a:extLst>
          </p:cNvPr>
          <p:cNvSpPr>
            <a:spLocks noGrp="1"/>
          </p:cNvSpPr>
          <p:nvPr>
            <p:ph type="body" sz="quarter" idx="31"/>
          </p:nvPr>
        </p:nvSpPr>
        <p:spPr>
          <a:xfrm>
            <a:off x="254697" y="1663932"/>
            <a:ext cx="6072885" cy="4398731"/>
          </a:xfrm>
        </p:spPr>
        <p:txBody>
          <a:bodyPr vert="horz" lIns="91440" tIns="45720" rIns="91440" bIns="45720" rtlCol="0" anchor="t">
            <a:normAutofit/>
          </a:bodyPr>
          <a:lstStyle/>
          <a:p>
            <a:r>
              <a:rPr lang="en-US">
                <a:latin typeface="Times"/>
                <a:cs typeface="Times"/>
              </a:rPr>
              <a:t>Reasons for avoiding the legal market:</a:t>
            </a:r>
          </a:p>
          <a:p>
            <a:pPr lvl="1">
              <a:buFont typeface="System Font Regular"/>
              <a:buChar char="-"/>
            </a:pPr>
            <a:r>
              <a:rPr lang="en-US"/>
              <a:t>Fewer respondents report the legal market to be inconvenient, too far away; may signal that market is reaching saturation</a:t>
            </a:r>
            <a:endParaRPr lang="en-US">
              <a:cs typeface="Times New Roman"/>
            </a:endParaRPr>
          </a:p>
          <a:p>
            <a:pPr lvl="1">
              <a:buFont typeface="System Font Regular"/>
              <a:buChar char="-"/>
            </a:pPr>
            <a:r>
              <a:rPr lang="en-US"/>
              <a:t>Convenience has increased, but respondents continue to look to the illicit market for products not available at legal stores or remain loyal to a pre-existing illicit market dealer(s)</a:t>
            </a:r>
            <a:endParaRPr lang="en-US">
              <a:cs typeface="Times New Roman"/>
            </a:endParaRPr>
          </a:p>
          <a:p>
            <a:pPr lvl="1"/>
            <a:endParaRPr lang="en-US"/>
          </a:p>
          <a:p>
            <a:pPr lvl="1"/>
            <a:endParaRPr lang="en-US"/>
          </a:p>
        </p:txBody>
      </p:sp>
      <p:sp>
        <p:nvSpPr>
          <p:cNvPr id="4" name="Text Placeholder 10">
            <a:extLst>
              <a:ext uri="{FF2B5EF4-FFF2-40B4-BE49-F238E27FC236}">
                <a16:creationId xmlns:a16="http://schemas.microsoft.com/office/drawing/2014/main" id="{418CA0AA-B7BE-082B-4FAE-B9CDC0D3CEAE}"/>
              </a:ext>
            </a:extLst>
          </p:cNvPr>
          <p:cNvSpPr>
            <a:spLocks noGrp="1"/>
          </p:cNvSpPr>
          <p:nvPr>
            <p:ph type="body" sz="quarter" idx="25"/>
          </p:nvPr>
        </p:nvSpPr>
        <p:spPr/>
        <p:txBody>
          <a:bodyPr/>
          <a:lstStyle/>
          <a:p>
            <a:r>
              <a:rPr lang="en-US"/>
              <a:t>Data: Open Data Platform, Cannabis Control Commission</a:t>
            </a:r>
          </a:p>
        </p:txBody>
      </p:sp>
      <p:sp>
        <p:nvSpPr>
          <p:cNvPr id="3" name="Text Placeholder 2">
            <a:extLst>
              <a:ext uri="{FF2B5EF4-FFF2-40B4-BE49-F238E27FC236}">
                <a16:creationId xmlns:a16="http://schemas.microsoft.com/office/drawing/2014/main" id="{CEC0F607-0D9C-A67D-8CB1-6C5910B6E88C}"/>
              </a:ext>
            </a:extLst>
          </p:cNvPr>
          <p:cNvSpPr>
            <a:spLocks noGrp="1"/>
          </p:cNvSpPr>
          <p:nvPr>
            <p:ph type="body" sz="quarter" idx="29"/>
          </p:nvPr>
        </p:nvSpPr>
        <p:spPr/>
        <p:txBody>
          <a:bodyPr/>
          <a:lstStyle/>
          <a:p>
            <a:r>
              <a:rPr lang="en-US"/>
              <a:t>Discussion</a:t>
            </a:r>
          </a:p>
        </p:txBody>
      </p:sp>
      <p:pic>
        <p:nvPicPr>
          <p:cNvPr id="10" name="Picture 9">
            <a:extLst>
              <a:ext uri="{FF2B5EF4-FFF2-40B4-BE49-F238E27FC236}">
                <a16:creationId xmlns:a16="http://schemas.microsoft.com/office/drawing/2014/main" id="{8CDE1BDB-AA74-240A-C3A9-A00842BEEADF}"/>
              </a:ext>
            </a:extLst>
          </p:cNvPr>
          <p:cNvPicPr>
            <a:picLocks noChangeAspect="1"/>
          </p:cNvPicPr>
          <p:nvPr/>
        </p:nvPicPr>
        <p:blipFill rotWithShape="1">
          <a:blip r:embed="rId3"/>
          <a:srcRect l="6403" t="6951" r="5280" b="6250"/>
          <a:stretch/>
        </p:blipFill>
        <p:spPr>
          <a:xfrm>
            <a:off x="6984343" y="304011"/>
            <a:ext cx="4775404" cy="2971800"/>
          </a:xfrm>
          <a:prstGeom prst="rect">
            <a:avLst/>
          </a:prstGeom>
          <a:effectLst>
            <a:softEdge rad="31750"/>
          </a:effectLst>
        </p:spPr>
      </p:pic>
      <p:pic>
        <p:nvPicPr>
          <p:cNvPr id="11" name="Picture 10">
            <a:extLst>
              <a:ext uri="{FF2B5EF4-FFF2-40B4-BE49-F238E27FC236}">
                <a16:creationId xmlns:a16="http://schemas.microsoft.com/office/drawing/2014/main" id="{3659C169-B20A-127D-DD26-8AF11B901629}"/>
              </a:ext>
            </a:extLst>
          </p:cNvPr>
          <p:cNvPicPr>
            <a:picLocks noChangeAspect="1"/>
          </p:cNvPicPr>
          <p:nvPr/>
        </p:nvPicPr>
        <p:blipFill rotWithShape="1">
          <a:blip r:embed="rId4"/>
          <a:srcRect l="6403" t="6951" r="5280" b="5921"/>
          <a:stretch/>
        </p:blipFill>
        <p:spPr>
          <a:xfrm>
            <a:off x="6984343" y="3210381"/>
            <a:ext cx="4757366" cy="2971800"/>
          </a:xfrm>
          <a:prstGeom prst="rect">
            <a:avLst/>
          </a:prstGeom>
          <a:effectLst>
            <a:softEdge rad="31750"/>
          </a:effectLst>
        </p:spPr>
      </p:pic>
      <p:sp>
        <p:nvSpPr>
          <p:cNvPr id="12" name="TextBox 11">
            <a:extLst>
              <a:ext uri="{FF2B5EF4-FFF2-40B4-BE49-F238E27FC236}">
                <a16:creationId xmlns:a16="http://schemas.microsoft.com/office/drawing/2014/main" id="{CE082C16-0CE7-D3BE-E388-2E7938B448EB}"/>
              </a:ext>
            </a:extLst>
          </p:cNvPr>
          <p:cNvSpPr txBox="1"/>
          <p:nvPr/>
        </p:nvSpPr>
        <p:spPr>
          <a:xfrm>
            <a:off x="7005363" y="5848502"/>
            <a:ext cx="86433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a:solidFill>
                  <a:schemeClr val="bg1"/>
                </a:solidFill>
              </a:rPr>
              <a:t>Present</a:t>
            </a:r>
          </a:p>
        </p:txBody>
      </p:sp>
      <p:sp>
        <p:nvSpPr>
          <p:cNvPr id="13" name="TextBox 12">
            <a:extLst>
              <a:ext uri="{FF2B5EF4-FFF2-40B4-BE49-F238E27FC236}">
                <a16:creationId xmlns:a16="http://schemas.microsoft.com/office/drawing/2014/main" id="{89DB5046-9B77-34FA-BB01-73CA7DA876C6}"/>
              </a:ext>
            </a:extLst>
          </p:cNvPr>
          <p:cNvSpPr txBox="1"/>
          <p:nvPr/>
        </p:nvSpPr>
        <p:spPr>
          <a:xfrm>
            <a:off x="7005363" y="2862069"/>
            <a:ext cx="1133644"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a:solidFill>
                  <a:schemeClr val="bg1"/>
                </a:solidFill>
              </a:rPr>
              <a:t>Dec. 2019</a:t>
            </a:r>
          </a:p>
        </p:txBody>
      </p:sp>
      <p:sp>
        <p:nvSpPr>
          <p:cNvPr id="14" name="TextBox 13">
            <a:extLst>
              <a:ext uri="{FF2B5EF4-FFF2-40B4-BE49-F238E27FC236}">
                <a16:creationId xmlns:a16="http://schemas.microsoft.com/office/drawing/2014/main" id="{12BC15E1-7F8C-EEE4-113B-99BF47841113}"/>
              </a:ext>
            </a:extLst>
          </p:cNvPr>
          <p:cNvSpPr txBox="1"/>
          <p:nvPr/>
        </p:nvSpPr>
        <p:spPr>
          <a:xfrm>
            <a:off x="7005363" y="151499"/>
            <a:ext cx="2412840" cy="461665"/>
          </a:xfrm>
          <a:prstGeom prst="rect">
            <a:avLst/>
          </a:prstGeom>
          <a:ln/>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sz="2400">
                <a:solidFill>
                  <a:schemeClr val="bg1"/>
                </a:solidFill>
              </a:rPr>
              <a:t>Market Saturation</a:t>
            </a:r>
          </a:p>
        </p:txBody>
      </p:sp>
    </p:spTree>
    <p:extLst>
      <p:ext uri="{BB962C8B-B14F-4D97-AF65-F5344CB8AC3E}">
        <p14:creationId xmlns:p14="http://schemas.microsoft.com/office/powerpoint/2010/main" val="3122173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1E544005-E7CF-6390-D7AF-832EB85719A8}"/>
              </a:ext>
            </a:extLst>
          </p:cNvPr>
          <p:cNvSpPr>
            <a:spLocks noGrp="1"/>
          </p:cNvSpPr>
          <p:nvPr>
            <p:ph type="body" sz="quarter" idx="29"/>
          </p:nvPr>
        </p:nvSpPr>
        <p:spPr/>
        <p:txBody>
          <a:bodyPr/>
          <a:lstStyle/>
          <a:p>
            <a:r>
              <a:rPr lang="en-US"/>
              <a:t>Conclusion</a:t>
            </a:r>
          </a:p>
        </p:txBody>
      </p:sp>
      <p:sp>
        <p:nvSpPr>
          <p:cNvPr id="10" name="Text Placeholder 9">
            <a:extLst>
              <a:ext uri="{FF2B5EF4-FFF2-40B4-BE49-F238E27FC236}">
                <a16:creationId xmlns:a16="http://schemas.microsoft.com/office/drawing/2014/main" id="{203ABFB5-4999-9DCC-AD2C-901AF7B4DBD6}"/>
              </a:ext>
            </a:extLst>
          </p:cNvPr>
          <p:cNvSpPr>
            <a:spLocks noGrp="1"/>
          </p:cNvSpPr>
          <p:nvPr>
            <p:ph type="body" sz="quarter" idx="31"/>
          </p:nvPr>
        </p:nvSpPr>
        <p:spPr/>
        <p:txBody>
          <a:bodyPr/>
          <a:lstStyle/>
          <a:p>
            <a:r>
              <a:rPr lang="en-US"/>
              <a:t>Estimating the scope of the illicit market remains a major challenge for researchers and regulators alike.</a:t>
            </a:r>
          </a:p>
          <a:p>
            <a:r>
              <a:rPr lang="en-US"/>
              <a:t>The ICPS is a highly useful dataset for evaluating </a:t>
            </a:r>
            <a:r>
              <a:rPr lang="en-US" sz="1800">
                <a:latin typeface="Times"/>
                <a:cs typeface="Times"/>
              </a:rPr>
              <a:t>the impacts of cannabis policy and regulatory measures on consumer perceptions and behaviors</a:t>
            </a:r>
            <a:r>
              <a:rPr lang="en-US">
                <a:latin typeface="Times"/>
                <a:cs typeface="Times"/>
              </a:rPr>
              <a:t>.</a:t>
            </a:r>
            <a:endParaRPr lang="en-US"/>
          </a:p>
          <a:p>
            <a:r>
              <a:rPr lang="en-US"/>
              <a:t>Examining the scope of the illicit market can be difficult, but the ICPS provides numerous questions that can help provide estimates of illicit market behaviors.</a:t>
            </a:r>
          </a:p>
          <a:p>
            <a:endParaRPr lang="en-US"/>
          </a:p>
        </p:txBody>
      </p:sp>
      <p:sp>
        <p:nvSpPr>
          <p:cNvPr id="8" name="Text Placeholder 7">
            <a:extLst>
              <a:ext uri="{FF2B5EF4-FFF2-40B4-BE49-F238E27FC236}">
                <a16:creationId xmlns:a16="http://schemas.microsoft.com/office/drawing/2014/main" id="{832ECDF6-3FDD-050F-6C93-926921EF6D2B}"/>
              </a:ext>
            </a:extLst>
          </p:cNvPr>
          <p:cNvSpPr>
            <a:spLocks noGrp="1"/>
          </p:cNvSpPr>
          <p:nvPr>
            <p:ph type="body" sz="quarter" idx="25"/>
          </p:nvPr>
        </p:nvSpPr>
        <p:spPr/>
        <p:txBody>
          <a:bodyPr/>
          <a:lstStyle/>
          <a:p>
            <a:endParaRPr lang="en-US"/>
          </a:p>
        </p:txBody>
      </p:sp>
      <p:pic>
        <p:nvPicPr>
          <p:cNvPr id="11" name="Picture Placeholder 10">
            <a:extLst>
              <a:ext uri="{FF2B5EF4-FFF2-40B4-BE49-F238E27FC236}">
                <a16:creationId xmlns:a16="http://schemas.microsoft.com/office/drawing/2014/main" id="{8F5AEF48-8E1E-09C4-CB2B-8840E0A5B36C}"/>
              </a:ext>
            </a:extLst>
          </p:cNvPr>
          <p:cNvPicPr>
            <a:picLocks noGrp="1" noChangeAspect="1"/>
          </p:cNvPicPr>
          <p:nvPr>
            <p:ph type="pic" sz="quarter" idx="14"/>
          </p:nvPr>
        </p:nvPicPr>
        <p:blipFill>
          <a:blip r:embed="rId3"/>
          <a:srcRect t="38" b="38"/>
          <a:stretch>
            <a:fillRect/>
          </a:stretch>
        </p:blipFill>
        <p:spPr>
          <a:prstGeom prst="rect">
            <a:avLst/>
          </a:prstGeom>
        </p:spPr>
      </p:pic>
    </p:spTree>
    <p:extLst>
      <p:ext uri="{BB962C8B-B14F-4D97-AF65-F5344CB8AC3E}">
        <p14:creationId xmlns:p14="http://schemas.microsoft.com/office/powerpoint/2010/main" val="2450908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A7CF0A-E5CB-868F-B85F-D959B9D092DB}"/>
              </a:ext>
            </a:extLst>
          </p:cNvPr>
          <p:cNvSpPr>
            <a:spLocks noGrp="1"/>
          </p:cNvSpPr>
          <p:nvPr>
            <p:ph type="body" idx="1"/>
          </p:nvPr>
        </p:nvSpPr>
        <p:spPr/>
        <p:txBody>
          <a:bodyPr vert="horz" lIns="91440" tIns="45720" rIns="91440" bIns="45720" rtlCol="0" anchor="t">
            <a:normAutofit/>
          </a:bodyPr>
          <a:lstStyle/>
          <a:p>
            <a:r>
              <a:rPr lang="en-US">
                <a:cs typeface="Times New Roman"/>
              </a:rPr>
              <a:t>Alexander Colby</a:t>
            </a:r>
          </a:p>
          <a:p>
            <a:r>
              <a:rPr lang="en-US">
                <a:cs typeface="Times New Roman"/>
              </a:rPr>
              <a:t>Alexander.Colby@CCCMass.com</a:t>
            </a:r>
          </a:p>
        </p:txBody>
      </p:sp>
      <p:sp>
        <p:nvSpPr>
          <p:cNvPr id="7" name="Text Placeholder 6">
            <a:extLst>
              <a:ext uri="{FF2B5EF4-FFF2-40B4-BE49-F238E27FC236}">
                <a16:creationId xmlns:a16="http://schemas.microsoft.com/office/drawing/2014/main" id="{BDC10D2D-F0AE-270D-4DF2-96DAE6A7F024}"/>
              </a:ext>
            </a:extLst>
          </p:cNvPr>
          <p:cNvSpPr>
            <a:spLocks noGrp="1"/>
          </p:cNvSpPr>
          <p:nvPr>
            <p:ph type="body" sz="quarter" idx="26"/>
          </p:nvPr>
        </p:nvSpPr>
        <p:spPr/>
        <p:txBody>
          <a:bodyPr/>
          <a:lstStyle/>
          <a:p>
            <a:r>
              <a:rPr lang="en-US"/>
              <a:t>Questions?</a:t>
            </a:r>
          </a:p>
        </p:txBody>
      </p:sp>
    </p:spTree>
    <p:extLst>
      <p:ext uri="{BB962C8B-B14F-4D97-AF65-F5344CB8AC3E}">
        <p14:creationId xmlns:p14="http://schemas.microsoft.com/office/powerpoint/2010/main" val="443850581"/>
      </p:ext>
    </p:extLst>
  </p:cSld>
  <p:clrMapOvr>
    <a:masterClrMapping/>
  </p:clrMapOvr>
</p:sld>
</file>

<file path=ppt/theme/theme1.xml><?xml version="1.0" encoding="utf-8"?>
<a:theme xmlns:a="http://schemas.openxmlformats.org/drawingml/2006/main" name="CCCTheme_2023">
  <a:themeElements>
    <a:clrScheme name="Custom 2">
      <a:dk1>
        <a:srgbClr val="000000"/>
      </a:dk1>
      <a:lt1>
        <a:srgbClr val="FFFFFF"/>
      </a:lt1>
      <a:dk2>
        <a:srgbClr val="2C3C43"/>
      </a:dk2>
      <a:lt2>
        <a:srgbClr val="EBEBEB"/>
      </a:lt2>
      <a:accent1>
        <a:srgbClr val="789D00"/>
      </a:accent1>
      <a:accent2>
        <a:srgbClr val="CAB64B"/>
      </a:accent2>
      <a:accent3>
        <a:srgbClr val="89813D"/>
      </a:accent3>
      <a:accent4>
        <a:srgbClr val="203300"/>
      </a:accent4>
      <a:accent5>
        <a:srgbClr val="A5BE76"/>
      </a:accent5>
      <a:accent6>
        <a:srgbClr val="7A7575"/>
      </a:accent6>
      <a:hlink>
        <a:srgbClr val="EBEBEB"/>
      </a:hlink>
      <a:folHlink>
        <a:srgbClr val="CAB64B"/>
      </a:folHlink>
    </a:clrScheme>
    <a:fontScheme name="Custom 2">
      <a:majorFont>
        <a:latin typeface="Raleway medium"/>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CTheme_2023" id="{59CE3128-262F-43E2-8895-D7019E459F6D}" vid="{5E59680B-5033-4433-9C53-835AB71E40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ad3c7ed-3a13-4bb2-a2e9-df6e471773ca">
      <Terms xmlns="http://schemas.microsoft.com/office/infopath/2007/PartnerControls"/>
    </lcf76f155ced4ddcb4097134ff3c332f>
    <TaxCatchAll xmlns="7dd79fed-3c1a-467b-a2dd-d58b04dd28c7" xsi:nil="true"/>
    <SharedWithUsers xmlns="7dd79fed-3c1a-467b-a2dd-d58b04dd28c7">
      <UserInfo>
        <DisplayName>Hailey Pensky</DisplayName>
        <AccountId>538</AccountId>
        <AccountType/>
      </UserInfo>
      <UserInfo>
        <DisplayName>Julie Johnson</DisplayName>
        <AccountId>19</AccountId>
        <AccountType/>
      </UserInfo>
      <UserInfo>
        <DisplayName>Olivia Laramie</DisplayName>
        <AccountId>161</AccountId>
        <AccountType/>
      </UserInfo>
      <UserInfo>
        <DisplayName>Maryalice Curley</DisplayName>
        <AccountId>45</AccountId>
        <AccountType/>
      </UserInfo>
      <UserInfo>
        <DisplayName>AnnMarie Burtt</DisplayName>
        <AccountId>549</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EBC8CD2BC5AB458A1E7247134F346D" ma:contentTypeVersion="15" ma:contentTypeDescription="Create a new document." ma:contentTypeScope="" ma:versionID="9c370f19713d80ad3b996a41a184540d">
  <xsd:schema xmlns:xsd="http://www.w3.org/2001/XMLSchema" xmlns:xs="http://www.w3.org/2001/XMLSchema" xmlns:p="http://schemas.microsoft.com/office/2006/metadata/properties" xmlns:ns2="7dd79fed-3c1a-467b-a2dd-d58b04dd28c7" xmlns:ns3="6ad3c7ed-3a13-4bb2-a2e9-df6e471773ca" targetNamespace="http://schemas.microsoft.com/office/2006/metadata/properties" ma:root="true" ma:fieldsID="24c400284d0d7385e7c652fb9ed3e59b" ns2:_="" ns3:_="">
    <xsd:import namespace="7dd79fed-3c1a-467b-a2dd-d58b04dd28c7"/>
    <xsd:import namespace="6ad3c7ed-3a13-4bb2-a2e9-df6e471773c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lcf76f155ced4ddcb4097134ff3c332f" minOccurs="0"/>
                <xsd:element ref="ns2:TaxCatchAll"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d79fed-3c1a-467b-a2dd-d58b04dd28c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5f72430-4990-4673-84f7-22663c329607}" ma:internalName="TaxCatchAll" ma:showField="CatchAllData" ma:web="7dd79fed-3c1a-467b-a2dd-d58b04dd28c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ad3c7ed-3a13-4bb2-a2e9-df6e471773c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46a916f-c2c2-4088-9018-697b31699114"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73C99B-083F-4307-8892-97F3B3306436}">
  <ds:schemaRefs>
    <ds:schemaRef ds:uri="00362605-1254-402e-919f-052ac8d959b4"/>
    <ds:schemaRef ds:uri="6ad3c7ed-3a13-4bb2-a2e9-df6e471773ca"/>
    <ds:schemaRef ds:uri="7dd79fed-3c1a-467b-a2dd-d58b04dd28c7"/>
    <ds:schemaRef ds:uri="9250bbdb-ec10-4a9f-a122-b8f3bda176d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FF6D70-AEA9-4B34-905A-6C3D89A762BD}">
  <ds:schemaRefs>
    <ds:schemaRef ds:uri="http://schemas.microsoft.com/sharepoint/v3/contenttype/forms"/>
  </ds:schemaRefs>
</ds:datastoreItem>
</file>

<file path=customXml/itemProps3.xml><?xml version="1.0" encoding="utf-8"?>
<ds:datastoreItem xmlns:ds="http://schemas.openxmlformats.org/officeDocument/2006/customXml" ds:itemID="{22EFABE2-2BB4-46E2-B009-3A832151F98A}">
  <ds:schemaRefs>
    <ds:schemaRef ds:uri="6ad3c7ed-3a13-4bb2-a2e9-df6e471773ca"/>
    <ds:schemaRef ds:uri="7dd79fed-3c1a-467b-a2dd-d58b04dd28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CCCTheme_2023</Template>
  <TotalTime>0</TotalTime>
  <Words>3677</Words>
  <Application>Microsoft Office PowerPoint</Application>
  <PresentationFormat>Widescreen</PresentationFormat>
  <Paragraphs>234</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Raleway</vt:lpstr>
      <vt:lpstr>Raleway Medium</vt:lpstr>
      <vt:lpstr>Raleway Medium</vt:lpstr>
      <vt:lpstr>System Font Regular</vt:lpstr>
      <vt:lpstr>Times</vt:lpstr>
      <vt:lpstr>Times New Roman</vt:lpstr>
      <vt:lpstr>CCCTheme_2023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Colby</dc:creator>
  <cp:lastModifiedBy>Alexander Colby</cp:lastModifiedBy>
  <cp:revision>2</cp:revision>
  <dcterms:created xsi:type="dcterms:W3CDTF">2023-01-17T20:21:08Z</dcterms:created>
  <dcterms:modified xsi:type="dcterms:W3CDTF">2023-04-26T14:45:35Z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0x010100FBEBC8CD2BC5AB458A1E7247134F346D</vt:lpwstr>
  </property>
  <property fmtid="{D5CDD505-2E9C-101B-9397-08002B2CF9AE}" pid="3" name="MediaServiceImageTags">
    <vt:lpwstr/>
  </property>
</Properties>
</file>