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4af64e3d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4af64e3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54af64e3d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54af64e3d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54af64e3db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54af64e3d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54af64e3db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54af64e3d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Definition Phase V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33400"/>
            <a:ext cx="8839199" cy="40080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457200"/>
            <a:ext cx="8039100" cy="4095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0" cy="39285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33400"/>
            <a:ext cx="8839198" cy="40560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