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3" r:id="rId5"/>
    <p:sldId id="374" r:id="rId6"/>
    <p:sldId id="375" r:id="rId7"/>
    <p:sldId id="377" r:id="rId8"/>
    <p:sldId id="376" r:id="rId9"/>
    <p:sldId id="371" r:id="rId10"/>
  </p:sldIdLst>
  <p:sldSz cx="9144000" cy="5143500" type="screen16x9"/>
  <p:notesSz cx="7010400" cy="9296400"/>
  <p:embeddedFontLst>
    <p:embeddedFont>
      <p:font typeface="Myriad Web Pro" panose="020B0604020202020204" charset="0"/>
      <p:regular r:id="rId13"/>
      <p:bold r:id="rId14"/>
      <p: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There is </a:t>
            </a:r>
            <a:r>
              <a:rPr lang="en-US" dirty="0" smtClean="0"/>
              <a:t>a </a:t>
            </a:r>
            <a:r>
              <a:rPr lang="en-US" dirty="0" smtClean="0"/>
              <a:t>65% </a:t>
            </a:r>
            <a:r>
              <a:rPr lang="en-US" dirty="0"/>
              <a:t>chance that the peak week will occur by the end of January     </a:t>
            </a:r>
          </a:p>
          <a:p>
            <a:r>
              <a:rPr lang="en-US" dirty="0"/>
              <a:t>Forecasts give a </a:t>
            </a:r>
            <a:r>
              <a:rPr lang="en-US" dirty="0" smtClean="0"/>
              <a:t>lower chance </a:t>
            </a:r>
            <a:r>
              <a:rPr lang="en-US" dirty="0"/>
              <a:t>for a high severity season </a:t>
            </a:r>
            <a:r>
              <a:rPr lang="en-US" dirty="0" smtClean="0"/>
              <a:t>than the historical average (1% </a:t>
            </a:r>
            <a:r>
              <a:rPr lang="en-US" dirty="0"/>
              <a:t>from forecasts vs. 8% historically)</a:t>
            </a:r>
          </a:p>
          <a:p>
            <a:r>
              <a:rPr lang="en-US" dirty="0" smtClean="0"/>
              <a:t>Forecasts predict a second period </a:t>
            </a:r>
            <a:r>
              <a:rPr lang="en-US" smtClean="0"/>
              <a:t>of </a:t>
            </a:r>
            <a:r>
              <a:rPr lang="en-US" smtClean="0"/>
              <a:t>increasing </a:t>
            </a:r>
            <a:r>
              <a:rPr lang="en-US" dirty="0" smtClean="0"/>
              <a:t>ILI activity over the next 4 weeks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65% chance of U.S. peak by January (historically is 57%).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1</a:t>
            </a:r>
            <a:r>
              <a:rPr lang="en-US" dirty="0" smtClean="0"/>
              <a:t>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4702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99%  chance of U.S. onset by December (historically is 66%).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3802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3629</TotalTime>
  <Words>126</Words>
  <Application>Microsoft Office PowerPoint</Application>
  <PresentationFormat>On-screen Show (16:9)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Courier New</vt:lpstr>
      <vt:lpstr>Symbol</vt:lpstr>
      <vt:lpstr>Myriad Web Pro</vt:lpstr>
      <vt:lpstr>Calibri Light</vt:lpstr>
      <vt:lpstr>Calibri</vt:lpstr>
      <vt:lpstr>Wingdings</vt:lpstr>
      <vt:lpstr>NCEH_ATSDR_combined</vt:lpstr>
      <vt:lpstr>PRESENTATIONLOAD</vt:lpstr>
      <vt:lpstr>Influenza Forecasting Update – week 2</vt:lpstr>
      <vt:lpstr>U.S. Forecasting Summary</vt:lpstr>
      <vt:lpstr>Season peak</vt:lpstr>
      <vt:lpstr>Season intensity</vt:lpstr>
      <vt:lpstr>Short-Term ILI Predictions</vt:lpstr>
      <vt:lpstr>Extra Slides</vt:lpstr>
      <vt:lpstr>Season onset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349</cp:revision>
  <cp:lastPrinted>2017-10-31T14:01:43Z</cp:lastPrinted>
  <dcterms:created xsi:type="dcterms:W3CDTF">2011-03-17T17:43:16Z</dcterms:created>
  <dcterms:modified xsi:type="dcterms:W3CDTF">2019-01-23T14:03:30Z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