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1"/>
  </p:notesMasterIdLst>
  <p:handoutMasterIdLst>
    <p:handoutMasterId r:id="rId12"/>
  </p:handoutMasterIdLst>
  <p:sldIdLst>
    <p:sldId id="363" r:id="rId3"/>
    <p:sldId id="372" r:id="rId4"/>
    <p:sldId id="373" r:id="rId5"/>
    <p:sldId id="378" r:id="rId6"/>
    <p:sldId id="374" r:id="rId7"/>
    <p:sldId id="375" r:id="rId8"/>
    <p:sldId id="377" r:id="rId9"/>
    <p:sldId id="371" r:id="rId10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3"/>
      <p: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yriad Web Pro" panose="020B0604020202020204" charset="0"/>
      <p:regular r:id="rId19"/>
      <p:bold r:id="rId20"/>
      <p:italic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3"/>
            <p14:sldId id="378"/>
          </p14:sldIdLst>
        </p14:section>
        <p14:section name="Untitled Section" id="{25BC5CA2-A93A-4137-8293-29BC7FE70950}">
          <p14:sldIdLst>
            <p14:sldId id="374"/>
            <p14:sldId id="375"/>
            <p14:sldId id="377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9" autoAdjust="0"/>
    <p:restoredTop sz="94189" autoAdjust="0"/>
  </p:normalViewPr>
  <p:slideViewPr>
    <p:cSldViewPr snapToGrid="0">
      <p:cViewPr varScale="1">
        <p:scale>
          <a:sx n="92" d="100"/>
          <a:sy n="92" d="100"/>
        </p:scale>
        <p:origin x="102" y="7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4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Forecasts predict increasing ILI activity over the next 2 weeks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is </a:t>
            </a:r>
            <a:r>
              <a:rPr lang="en-US" dirty="0" smtClean="0"/>
              <a:t>about a 60% </a:t>
            </a:r>
            <a:r>
              <a:rPr lang="en-US" dirty="0"/>
              <a:t>chance that the peak week will occur </a:t>
            </a:r>
            <a:r>
              <a:rPr lang="en-US" dirty="0" smtClean="0"/>
              <a:t>in February</a:t>
            </a:r>
            <a:r>
              <a:rPr lang="en-US" dirty="0"/>
              <a:t>    </a:t>
            </a:r>
          </a:p>
          <a:p>
            <a:r>
              <a:rPr lang="en-US" dirty="0"/>
              <a:t>Forecasts give a </a:t>
            </a:r>
            <a:r>
              <a:rPr lang="en-US" dirty="0" smtClean="0"/>
              <a:t>lower chance </a:t>
            </a:r>
            <a:r>
              <a:rPr lang="en-US" dirty="0"/>
              <a:t>for a high severity season </a:t>
            </a:r>
            <a:r>
              <a:rPr lang="en-US" dirty="0" smtClean="0"/>
              <a:t>than the historical average (1% </a:t>
            </a:r>
            <a:r>
              <a:rPr lang="en-US" dirty="0"/>
              <a:t>from forecasts vs. 8% historically)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41% chance of U.S. peak by January (historically is 57%).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4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57% chance of U.S. peak in February (historically is 37%).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5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1%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24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4702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3874</TotalTime>
  <Words>134</Words>
  <Application>Microsoft Office PowerPoint</Application>
  <PresentationFormat>On-screen Show (16:9)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Symbol</vt:lpstr>
      <vt:lpstr>Calibri Light</vt:lpstr>
      <vt:lpstr>Calibri</vt:lpstr>
      <vt:lpstr>Wingdings</vt:lpstr>
      <vt:lpstr>Arial</vt:lpstr>
      <vt:lpstr>Myriad Web Pro</vt:lpstr>
      <vt:lpstr>Courier New</vt:lpstr>
      <vt:lpstr>NCEH_ATSDR_combined</vt:lpstr>
      <vt:lpstr>PRESENTATIONLOAD</vt:lpstr>
      <vt:lpstr>Influenza Forecasting Update – week 4</vt:lpstr>
      <vt:lpstr>U.S. Forecasting Summary</vt:lpstr>
      <vt:lpstr>Season peak</vt:lpstr>
      <vt:lpstr>Season peak</vt:lpstr>
      <vt:lpstr>Season intensity</vt:lpstr>
      <vt:lpstr>Short-Term ILI Predictions</vt:lpstr>
      <vt:lpstr>Extra Slides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(CDC/DDID/NCIRD/ID)</cp:lastModifiedBy>
  <cp:revision>361</cp:revision>
  <cp:lastPrinted>2017-10-31T14:01:43Z</cp:lastPrinted>
  <dcterms:created xsi:type="dcterms:W3CDTF">2011-03-17T17:43:16Z</dcterms:created>
  <dcterms:modified xsi:type="dcterms:W3CDTF">2019-02-05T18:39:33Z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