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3" r:id="rId5"/>
    <p:sldId id="368" r:id="rId6"/>
    <p:sldId id="370" r:id="rId7"/>
    <p:sldId id="367" r:id="rId8"/>
    <p:sldId id="371" r:id="rId9"/>
  </p:sldIdLst>
  <p:sldSz cx="9144000" cy="5143500" type="screen16x9"/>
  <p:notesSz cx="7010400" cy="9296400"/>
  <p:embeddedFontLst>
    <p:embeddedFont>
      <p:font typeface="Myriad Web Pro" panose="020B0604020202020204" charset="0"/>
      <p:regular r:id="rId12"/>
      <p:bold r:id="rId13"/>
      <p: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100" d="100"/>
          <a:sy n="100" d="100"/>
        </p:scale>
        <p:origin x="77" y="3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10/30/2018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42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68923"/>
            <a:ext cx="8229600" cy="3341688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Forecasts generally agree with historical average.</a:t>
            </a:r>
          </a:p>
          <a:p>
            <a:r>
              <a:rPr lang="en-US" dirty="0" smtClean="0"/>
              <a:t>A 10% chance onset before December begins, compared to a 4% historically.</a:t>
            </a:r>
          </a:p>
          <a:p>
            <a:r>
              <a:rPr lang="en-US" dirty="0" smtClean="0"/>
              <a:t>Short term forecasts predict slow increase towards baseline over the next 4 weeks.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630" y="883046"/>
            <a:ext cx="3977640" cy="4772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Onset Predicted Probability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5" y="1360249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3303</TotalTime>
  <Words>112</Words>
  <Application>Microsoft Office PowerPoint</Application>
  <PresentationFormat>On-screen Show (16:9)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Courier New</vt:lpstr>
      <vt:lpstr>Myriad Web Pro</vt:lpstr>
      <vt:lpstr>Symbol</vt:lpstr>
      <vt:lpstr>Calibri Light</vt:lpstr>
      <vt:lpstr>Calibri</vt:lpstr>
      <vt:lpstr>Wingdings</vt:lpstr>
      <vt:lpstr>Arial</vt:lpstr>
      <vt:lpstr>NCEH_ATSDR_combined</vt:lpstr>
      <vt:lpstr>PRESENTATIONLOAD</vt:lpstr>
      <vt:lpstr>Influenza Forecasting Update – week 42</vt:lpstr>
      <vt:lpstr>U.S. Forecasting Summary</vt:lpstr>
      <vt:lpstr>Season onset</vt:lpstr>
      <vt:lpstr>Season peak week</vt:lpstr>
      <vt:lpstr>Season Peak ILI %</vt:lpstr>
      <vt:lpstr>US Season Peak Week and Peak ILI %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(CDC/OID/NCIRD)</cp:lastModifiedBy>
  <cp:revision>282</cp:revision>
  <cp:lastPrinted>2017-10-31T14:01:43Z</cp:lastPrinted>
  <dcterms:created xsi:type="dcterms:W3CDTF">2011-03-17T17:43:16Z</dcterms:created>
  <dcterms:modified xsi:type="dcterms:W3CDTF">2018-10-30T19:46:16Z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