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3" r:id="rId5"/>
    <p:sldId id="368" r:id="rId6"/>
    <p:sldId id="370" r:id="rId7"/>
    <p:sldId id="367" r:id="rId8"/>
    <p:sldId id="371" r:id="rId9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2"/>
      <p: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yriad Web Pro" panose="020B0604020202020204" charset="0"/>
      <p:regular r:id="rId18"/>
      <p:bold r:id="rId19"/>
      <p: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94189" autoAdjust="0"/>
  </p:normalViewPr>
  <p:slideViewPr>
    <p:cSldViewPr snapToGrid="0">
      <p:cViewPr varScale="1">
        <p:scale>
          <a:sx n="100" d="100"/>
          <a:sy n="100" d="100"/>
        </p:scale>
        <p:origin x="86" y="1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11/6/2018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43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168923"/>
            <a:ext cx="8229600" cy="3341688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Received 36 forecasts from 21 groups </a:t>
            </a:r>
          </a:p>
          <a:p>
            <a:r>
              <a:rPr lang="en-US" dirty="0" smtClean="0"/>
              <a:t>57</a:t>
            </a:r>
            <a:r>
              <a:rPr lang="en-US" dirty="0"/>
              <a:t>% chance of onset during November versus 33% historically</a:t>
            </a:r>
          </a:p>
          <a:p>
            <a:r>
              <a:rPr lang="en-US" dirty="0" smtClean="0"/>
              <a:t>Forecast for peak week and peak percent are similar to historical average</a:t>
            </a:r>
          </a:p>
          <a:p>
            <a:r>
              <a:rPr lang="en-US" dirty="0" smtClean="0"/>
              <a:t>Short-term </a:t>
            </a:r>
            <a:r>
              <a:rPr lang="en-US" smtClean="0"/>
              <a:t>forecasts show a </a:t>
            </a:r>
            <a:r>
              <a:rPr lang="en-US" dirty="0" smtClean="0"/>
              <a:t>steady increase in ILI over the next 4 weeks</a:t>
            </a:r>
          </a:p>
          <a:p>
            <a:pPr lvl="1"/>
            <a:r>
              <a:rPr lang="en-US" dirty="0" smtClean="0"/>
              <a:t>49% chance at or above baseline for week 46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onset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630" y="883046"/>
            <a:ext cx="3977640" cy="47720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Onset Predicted Probability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5" y="1360249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4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week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Week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62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ILI %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ILI %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164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4" y="653143"/>
            <a:ext cx="5486411" cy="43891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47164"/>
          </a:xfrm>
        </p:spPr>
        <p:txBody>
          <a:bodyPr anchor="t"/>
          <a:lstStyle/>
          <a:p>
            <a:r>
              <a:rPr lang="en-US" dirty="0" smtClean="0"/>
              <a:t>US Season Peak Week and Peak ILI 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26374" y="913494"/>
            <a:ext cx="2522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Point forecasts with 80% prediction intervals</a:t>
            </a:r>
          </a:p>
        </p:txBody>
      </p:sp>
    </p:spTree>
    <p:extLst>
      <p:ext uri="{BB962C8B-B14F-4D97-AF65-F5344CB8AC3E}">
        <p14:creationId xmlns:p14="http://schemas.microsoft.com/office/powerpoint/2010/main" val="41483430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3377</TotalTime>
  <Words>127</Words>
  <Application>Microsoft Office PowerPoint</Application>
  <PresentationFormat>On-screen Show (16:9)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Courier New</vt:lpstr>
      <vt:lpstr>Symbol</vt:lpstr>
      <vt:lpstr>Calibri Light</vt:lpstr>
      <vt:lpstr>Calibri</vt:lpstr>
      <vt:lpstr>Wingdings</vt:lpstr>
      <vt:lpstr>Arial</vt:lpstr>
      <vt:lpstr>Myriad Web Pro</vt:lpstr>
      <vt:lpstr>NCEH_ATSDR_combined</vt:lpstr>
      <vt:lpstr>PRESENTATIONLOAD</vt:lpstr>
      <vt:lpstr>Influenza Forecasting Update – week 43</vt:lpstr>
      <vt:lpstr>U.S. Forecasting Summary</vt:lpstr>
      <vt:lpstr>Season onset</vt:lpstr>
      <vt:lpstr>Season peak week</vt:lpstr>
      <vt:lpstr>Season Peak ILI %</vt:lpstr>
      <vt:lpstr>US Season Peak Week and Peak ILI %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Dahlgren, Fredrick S. (CDC/OID/NCIRD)</cp:lastModifiedBy>
  <cp:revision>298</cp:revision>
  <cp:lastPrinted>2017-10-31T14:01:43Z</cp:lastPrinted>
  <dcterms:created xsi:type="dcterms:W3CDTF">2011-03-17T17:43:16Z</dcterms:created>
  <dcterms:modified xsi:type="dcterms:W3CDTF">2018-11-06T18:54:22Z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