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Myriad Web Pro" panose="020B0604020202020204" charset="0"/>
      <p:regular r:id="rId18"/>
      <p:bold r:id="rId19"/>
      <p: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9" d="100"/>
          <a:sy n="109" d="100"/>
        </p:scale>
        <p:origin x="283" y="67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11/14/2018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11/14/2018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</a:t>
            </a:r>
            <a:r>
              <a:rPr lang="en-US" dirty="0" smtClean="0"/>
              <a:t>44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68923"/>
            <a:ext cx="8229600" cy="334168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Received </a:t>
            </a:r>
            <a:r>
              <a:rPr lang="en-US" smtClean="0"/>
              <a:t>35 </a:t>
            </a:r>
            <a:r>
              <a:rPr lang="en-US" dirty="0" smtClean="0"/>
              <a:t>forecasts </a:t>
            </a:r>
            <a:r>
              <a:rPr lang="en-US" smtClean="0"/>
              <a:t>from </a:t>
            </a:r>
            <a:r>
              <a:rPr lang="en-US" smtClean="0"/>
              <a:t>20 </a:t>
            </a:r>
            <a:r>
              <a:rPr lang="en-US" dirty="0" smtClean="0"/>
              <a:t>groups </a:t>
            </a:r>
          </a:p>
          <a:p>
            <a:r>
              <a:rPr lang="en-US" dirty="0" smtClean="0"/>
              <a:t>61</a:t>
            </a:r>
            <a:r>
              <a:rPr lang="en-US" dirty="0" smtClean="0"/>
              <a:t>% </a:t>
            </a:r>
            <a:r>
              <a:rPr lang="en-US" dirty="0"/>
              <a:t>chance of onset during November versus 33% historically</a:t>
            </a:r>
          </a:p>
          <a:p>
            <a:r>
              <a:rPr lang="en-US" dirty="0" smtClean="0"/>
              <a:t>Forecast for peak week and peak percent are similar to historical average</a:t>
            </a:r>
          </a:p>
          <a:p>
            <a:r>
              <a:rPr lang="en-US" dirty="0" smtClean="0"/>
              <a:t>Short-term forecasts show a steady increase in ILI over the next 4 weeks</a:t>
            </a:r>
          </a:p>
          <a:p>
            <a:pPr lvl="1"/>
            <a:r>
              <a:rPr lang="en-US" dirty="0" smtClean="0"/>
              <a:t>46% </a:t>
            </a:r>
            <a:r>
              <a:rPr lang="en-US" dirty="0" smtClean="0"/>
              <a:t>chance at or above baseline for week 46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3384</TotalTime>
  <Words>127</Words>
  <Application>Microsoft Office PowerPoint</Application>
  <PresentationFormat>On-screen Show (16:9)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Courier New</vt:lpstr>
      <vt:lpstr>Symbol</vt:lpstr>
      <vt:lpstr>Calibri Light</vt:lpstr>
      <vt:lpstr>Calibri</vt:lpstr>
      <vt:lpstr>Wingdings</vt:lpstr>
      <vt:lpstr>Myriad Web Pro</vt:lpstr>
      <vt:lpstr>NCEH_ATSDR_combined</vt:lpstr>
      <vt:lpstr>PRESENTATIONLOAD</vt:lpstr>
      <vt:lpstr>Influenza Forecasting Update – week 44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300</cp:revision>
  <cp:lastPrinted>2017-10-31T14:01:43Z</cp:lastPrinted>
  <dcterms:created xsi:type="dcterms:W3CDTF">2011-03-17T17:43:16Z</dcterms:created>
  <dcterms:modified xsi:type="dcterms:W3CDTF">2018-11-14T14:10:50Z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