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101" d="100"/>
          <a:sy n="101" d="100"/>
        </p:scale>
        <p:origin x="68" y="1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11/20/2018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11/20/2018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</a:t>
            </a:r>
            <a:r>
              <a:rPr lang="en-US" dirty="0" smtClean="0"/>
              <a:t>45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68923"/>
            <a:ext cx="8229600" cy="334168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Received 35 forecasts from 20 groups </a:t>
            </a:r>
          </a:p>
          <a:p>
            <a:r>
              <a:rPr lang="en-US" dirty="0" smtClean="0"/>
              <a:t>64% </a:t>
            </a:r>
            <a:r>
              <a:rPr lang="en-US" dirty="0"/>
              <a:t>chance of onset during November versus 33% historically</a:t>
            </a:r>
          </a:p>
          <a:p>
            <a:r>
              <a:rPr lang="en-US" dirty="0" smtClean="0"/>
              <a:t>Forecast for peak week and peak percent are similar to historical average</a:t>
            </a:r>
          </a:p>
          <a:p>
            <a:r>
              <a:rPr lang="en-US" dirty="0" smtClean="0"/>
              <a:t>Short-term forecasts show a steady increase in ILI over the next 4 weeks</a:t>
            </a:r>
          </a:p>
          <a:p>
            <a:pPr lvl="1"/>
            <a:r>
              <a:rPr lang="en-US" smtClean="0"/>
              <a:t>45% </a:t>
            </a:r>
            <a:r>
              <a:rPr lang="en-US" dirty="0" smtClean="0"/>
              <a:t>chance at or above baseline for week 46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3398</TotalTime>
  <Words>127</Words>
  <Application>Microsoft Office PowerPoint</Application>
  <PresentationFormat>On-screen Show (16:9)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Courier New</vt:lpstr>
      <vt:lpstr>Symbol</vt:lpstr>
      <vt:lpstr>Calibri Light</vt:lpstr>
      <vt:lpstr>Calibri</vt:lpstr>
      <vt:lpstr>Wingdings</vt:lpstr>
      <vt:lpstr>Myriad Web Pro</vt:lpstr>
      <vt:lpstr>Arial</vt:lpstr>
      <vt:lpstr>NCEH_ATSDR_combined</vt:lpstr>
      <vt:lpstr>PRESENTATIONLOAD</vt:lpstr>
      <vt:lpstr>Influenza Forecasting Update – week 45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303</cp:revision>
  <cp:lastPrinted>2017-10-31T14:01:43Z</cp:lastPrinted>
  <dcterms:created xsi:type="dcterms:W3CDTF">2011-03-17T17:43:16Z</dcterms:created>
  <dcterms:modified xsi:type="dcterms:W3CDTF">2018-11-20T13:21:07Z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