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12/18/2018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49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Ensemble forecast shows a 52% chance that onset was on week 49.</a:t>
            </a:r>
          </a:p>
          <a:p>
            <a:r>
              <a:rPr lang="en-US" dirty="0" smtClean="0"/>
              <a:t>Forecasts for season peak percent ILI and peak week are similar to historical average.</a:t>
            </a:r>
          </a:p>
          <a:p>
            <a:r>
              <a:rPr lang="en-US" dirty="0" smtClean="0"/>
              <a:t>Short-term forecasts show a steady increase in ILI over the next 4 weeks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3445</TotalTime>
  <Words>123</Words>
  <Application>Microsoft Office PowerPoint</Application>
  <PresentationFormat>On-screen Show (16:9)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Courier New</vt:lpstr>
      <vt:lpstr>Symbol</vt:lpstr>
      <vt:lpstr>Calibri Light</vt:lpstr>
      <vt:lpstr>Calibri</vt:lpstr>
      <vt:lpstr>Myriad Web Pro</vt:lpstr>
      <vt:lpstr>Wingdings</vt:lpstr>
      <vt:lpstr>NCEH_ATSDR_combined</vt:lpstr>
      <vt:lpstr>PRESENTATIONLOAD</vt:lpstr>
      <vt:lpstr>Influenza Forecasting Update – week 49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321</cp:revision>
  <cp:lastPrinted>2017-10-31T14:01:43Z</cp:lastPrinted>
  <dcterms:created xsi:type="dcterms:W3CDTF">2011-03-17T17:43:16Z</dcterms:created>
  <dcterms:modified xsi:type="dcterms:W3CDTF">2018-12-18T19:54:32Z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