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68" r:id="rId5"/>
    <p:sldId id="370" r:id="rId6"/>
    <p:sldId id="367" r:id="rId7"/>
    <p:sldId id="371" r:id="rId8"/>
    <p:sldId id="374" r:id="rId9"/>
    <p:sldId id="373" r:id="rId10"/>
  </p:sldIdLst>
  <p:sldSz cx="9144000" cy="5143500" type="screen16x9"/>
  <p:notesSz cx="7010400" cy="9296400"/>
  <p:embeddedFontLst>
    <p:embeddedFont>
      <p:font typeface="Myriad Web Pro" panose="020B0604020202020204" charset="0"/>
      <p:regular r:id="rId13"/>
      <p:bold r:id="rId14"/>
      <p: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94189" autoAdjust="0"/>
  </p:normalViewPr>
  <p:slideViewPr>
    <p:cSldViewPr snapToGrid="0">
      <p:cViewPr varScale="1">
        <p:scale>
          <a:sx n="92" d="100"/>
          <a:sy n="92" d="100"/>
        </p:scale>
        <p:origin x="102" y="7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51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There is about a 75% chance that the peak week will occur by the end of January     </a:t>
            </a:r>
          </a:p>
          <a:p>
            <a:r>
              <a:rPr lang="en-US" dirty="0"/>
              <a:t>Forecasts give a similar chance for a high severity season as the historical average</a:t>
            </a:r>
          </a:p>
          <a:p>
            <a:r>
              <a:rPr lang="en-US" dirty="0"/>
              <a:t>Flu activity is likely to increase over the next four weeks 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36830" y="94346"/>
            <a:ext cx="4767357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Prob. ILI will be above last published value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9934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630" y="883046"/>
            <a:ext cx="3977640" cy="4772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Onset Predicted Probability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5" y="1360249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3461</TotalTime>
  <Words>102</Words>
  <Application>Microsoft Office PowerPoint</Application>
  <PresentationFormat>On-screen Show (16:9)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Myriad Web Pro</vt:lpstr>
      <vt:lpstr>Arial</vt:lpstr>
      <vt:lpstr>Courier New</vt:lpstr>
      <vt:lpstr>Symbol</vt:lpstr>
      <vt:lpstr>Calibri Light</vt:lpstr>
      <vt:lpstr>Calibri</vt:lpstr>
      <vt:lpstr>Wingdings</vt:lpstr>
      <vt:lpstr>NCEH_ATSDR_combined</vt:lpstr>
      <vt:lpstr>PRESENTATIONLOAD</vt:lpstr>
      <vt:lpstr>Influenza Forecasting Update – week 51</vt:lpstr>
      <vt:lpstr>U.S. Forecasting Summary</vt:lpstr>
      <vt:lpstr>Season peak week</vt:lpstr>
      <vt:lpstr>Season Peak ILI %</vt:lpstr>
      <vt:lpstr>US Season Peak Week and Peak ILI %</vt:lpstr>
      <vt:lpstr>Short-Term ILI Predictions</vt:lpstr>
      <vt:lpstr>Extra Slides</vt:lpstr>
      <vt:lpstr>Season onset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325</cp:revision>
  <cp:lastPrinted>2017-10-31T14:01:43Z</cp:lastPrinted>
  <dcterms:created xsi:type="dcterms:W3CDTF">2011-03-17T17:43:16Z</dcterms:created>
  <dcterms:modified xsi:type="dcterms:W3CDTF">2019-01-03T15:34:27Z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