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808" r:id="rId1"/>
    <p:sldMasterId id="2147483824" r:id="rId2"/>
  </p:sldMasterIdLst>
  <p:notesMasterIdLst>
    <p:notesMasterId r:id="rId9"/>
  </p:notesMasterIdLst>
  <p:handoutMasterIdLst>
    <p:handoutMasterId r:id="rId10"/>
  </p:handoutMasterIdLst>
  <p:sldIdLst>
    <p:sldId id="363" r:id="rId3"/>
    <p:sldId id="372" r:id="rId4"/>
    <p:sldId id="368" r:id="rId5"/>
    <p:sldId id="370" r:id="rId6"/>
    <p:sldId id="367" r:id="rId7"/>
    <p:sldId id="371" r:id="rId8"/>
  </p:sldIdLst>
  <p:sldSz cx="9144000" cy="5143500" type="screen16x9"/>
  <p:notesSz cx="7010400" cy="9296400"/>
  <p:embeddedFontLst>
    <p:embeddedFont>
      <p:font typeface="Calibri Light" panose="020F0302020204030204" pitchFamily="34" charset="0"/>
      <p:regular r:id="rId11"/>
      <p:italic r:id="rId12"/>
    </p:embeddedFont>
    <p:embeddedFont>
      <p:font typeface="Calibri" panose="020F0502020204030204" pitchFamily="34" charset="0"/>
      <p:regular r:id="rId13"/>
      <p:bold r:id="rId14"/>
      <p:italic r:id="rId15"/>
      <p:boldItalic r:id="rId16"/>
    </p:embeddedFont>
    <p:embeddedFont>
      <p:font typeface="Myriad Web Pro" panose="020B0604020202020204" charset="0"/>
      <p:regular r:id="rId17"/>
      <p:bold r:id="rId18"/>
      <p:italic r:id="rId19"/>
    </p:embeddedFont>
  </p:embeddedFont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Myriad Web Pro" panose="020B0503030403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Myriad Web Pro" panose="020B0503030403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Myriad Web Pro" panose="020B0503030403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Myriad Web Pro" panose="020B0503030403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Myriad Web Pro" panose="020B0503030403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Myriad Web Pro" panose="020B0503030403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Myriad Web Pro" panose="020B0503030403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Myriad Web Pro" panose="020B0503030403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Myriad Web Pro" panose="020B0503030403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ramer, Natalie (CDC/OID/NCIRD)" initials="KN(" lastIdx="1" clrIdx="0">
    <p:extLst>
      <p:ext uri="{19B8F6BF-5375-455C-9EA6-DF929625EA0E}">
        <p15:presenceInfo xmlns:p15="http://schemas.microsoft.com/office/powerpoint/2012/main" userId="S-1-5-21-1207783550-2075000910-922709458-416471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9A6"/>
    <a:srgbClr val="0E66AF"/>
    <a:srgbClr val="006A71"/>
    <a:srgbClr val="695E4A"/>
    <a:srgbClr val="00853F"/>
    <a:srgbClr val="000000"/>
    <a:srgbClr val="EC881D"/>
    <a:srgbClr val="781D7E"/>
    <a:srgbClr val="008BB0"/>
    <a:srgbClr val="00685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4889" autoAdjust="0"/>
    <p:restoredTop sz="94189" autoAdjust="0"/>
  </p:normalViewPr>
  <p:slideViewPr>
    <p:cSldViewPr snapToGrid="0">
      <p:cViewPr varScale="1">
        <p:scale>
          <a:sx n="100" d="100"/>
          <a:sy n="100" d="100"/>
        </p:scale>
        <p:origin x="86" y="154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20" d="100"/>
        <a:sy n="120" d="100"/>
      </p:scale>
      <p:origin x="0" y="0"/>
    </p:cViewPr>
  </p:sorterViewPr>
  <p:notesViewPr>
    <p:cSldViewPr snapToGrid="0">
      <p:cViewPr varScale="1">
        <p:scale>
          <a:sx n="63" d="100"/>
          <a:sy n="63" d="100"/>
        </p:scale>
        <p:origin x="2602" y="67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font" Target="fonts/font3.fntdata"/><Relationship Id="rId18" Type="http://schemas.openxmlformats.org/officeDocument/2006/relationships/font" Target="fonts/font8.fntdata"/><Relationship Id="rId3" Type="http://schemas.openxmlformats.org/officeDocument/2006/relationships/slide" Target="slides/slide1.xml"/><Relationship Id="rId21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font" Target="fonts/font2.fntdata"/><Relationship Id="rId17" Type="http://schemas.openxmlformats.org/officeDocument/2006/relationships/font" Target="fonts/font7.fntdata"/><Relationship Id="rId2" Type="http://schemas.openxmlformats.org/officeDocument/2006/relationships/slideMaster" Target="slideMasters/slideMaster2.xml"/><Relationship Id="rId16" Type="http://schemas.openxmlformats.org/officeDocument/2006/relationships/font" Target="fonts/font6.fntdata"/><Relationship Id="rId20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font" Target="fonts/font1.fntdata"/><Relationship Id="rId24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font" Target="fonts/font5.fntdata"/><Relationship Id="rId23" Type="http://schemas.openxmlformats.org/officeDocument/2006/relationships/theme" Target="theme/theme1.xml"/><Relationship Id="rId10" Type="http://schemas.openxmlformats.org/officeDocument/2006/relationships/handoutMaster" Target="handoutMasters/handoutMaster1.xml"/><Relationship Id="rId19" Type="http://schemas.openxmlformats.org/officeDocument/2006/relationships/font" Target="fonts/font9.fntdata"/><Relationship Id="rId4" Type="http://schemas.openxmlformats.org/officeDocument/2006/relationships/slide" Target="slides/slide2.xml"/><Relationship Id="rId9" Type="http://schemas.openxmlformats.org/officeDocument/2006/relationships/notesMaster" Target="notesMasters/notesMaster1.xml"/><Relationship Id="rId14" Type="http://schemas.openxmlformats.org/officeDocument/2006/relationships/font" Target="fonts/font4.fntdata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145" cy="465743"/>
          </a:xfrm>
          <a:prstGeom prst="rect">
            <a:avLst/>
          </a:prstGeom>
        </p:spPr>
        <p:txBody>
          <a:bodyPr vert="horz" lIns="88139" tIns="44070" rIns="88139" bIns="4407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734" y="0"/>
            <a:ext cx="3038145" cy="465743"/>
          </a:xfrm>
          <a:prstGeom prst="rect">
            <a:avLst/>
          </a:prstGeom>
        </p:spPr>
        <p:txBody>
          <a:bodyPr vert="horz" lIns="88139" tIns="44070" rIns="88139" bIns="44070" rtlCol="0"/>
          <a:lstStyle>
            <a:lvl1pPr algn="r">
              <a:defRPr sz="1200"/>
            </a:lvl1pPr>
          </a:lstStyle>
          <a:p>
            <a:fld id="{7AF73472-643B-48ED-96DE-4BFC0175D85A}" type="datetimeFigureOut">
              <a:rPr lang="en-US" smtClean="0"/>
              <a:t>1/8/2019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30658"/>
            <a:ext cx="3038145" cy="465742"/>
          </a:xfrm>
          <a:prstGeom prst="rect">
            <a:avLst/>
          </a:prstGeom>
        </p:spPr>
        <p:txBody>
          <a:bodyPr vert="horz" lIns="88139" tIns="44070" rIns="88139" bIns="4407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734" y="8830658"/>
            <a:ext cx="3038145" cy="465742"/>
          </a:xfrm>
          <a:prstGeom prst="rect">
            <a:avLst/>
          </a:prstGeom>
        </p:spPr>
        <p:txBody>
          <a:bodyPr vert="horz" lIns="88139" tIns="44070" rIns="88139" bIns="44070" rtlCol="0" anchor="b"/>
          <a:lstStyle>
            <a:lvl1pPr algn="r">
              <a:defRPr sz="1200"/>
            </a:lvl1pPr>
          </a:lstStyle>
          <a:p>
            <a:fld id="{818E3D8D-0DDA-44C3-9FF9-75DC4E47D8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580288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038145" cy="464205"/>
          </a:xfrm>
          <a:prstGeom prst="rect">
            <a:avLst/>
          </a:prstGeom>
        </p:spPr>
        <p:txBody>
          <a:bodyPr vert="horz" lIns="88139" tIns="44070" rIns="88139" bIns="4407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734" y="1"/>
            <a:ext cx="3038145" cy="464205"/>
          </a:xfrm>
          <a:prstGeom prst="rect">
            <a:avLst/>
          </a:prstGeom>
        </p:spPr>
        <p:txBody>
          <a:bodyPr vert="horz" lIns="88139" tIns="44070" rIns="88139" bIns="4407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33C03299-4BB1-4AD2-828F-715F084383AD}" type="datetimeFigureOut">
              <a:rPr lang="en-US"/>
              <a:pPr>
                <a:defRPr/>
              </a:pPr>
              <a:t>1/8/2019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8500"/>
            <a:ext cx="61976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88139" tIns="44070" rIns="88139" bIns="4407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345" y="4416099"/>
            <a:ext cx="5607711" cy="4182457"/>
          </a:xfrm>
          <a:prstGeom prst="rect">
            <a:avLst/>
          </a:prstGeom>
        </p:spPr>
        <p:txBody>
          <a:bodyPr vert="horz" lIns="88139" tIns="44070" rIns="88139" bIns="4407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30659"/>
            <a:ext cx="3038145" cy="464205"/>
          </a:xfrm>
          <a:prstGeom prst="rect">
            <a:avLst/>
          </a:prstGeom>
        </p:spPr>
        <p:txBody>
          <a:bodyPr vert="horz" lIns="88139" tIns="44070" rIns="88139" bIns="4407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734" y="8830659"/>
            <a:ext cx="3038145" cy="464205"/>
          </a:xfrm>
          <a:prstGeom prst="rect">
            <a:avLst/>
          </a:prstGeom>
        </p:spPr>
        <p:txBody>
          <a:bodyPr vert="horz" lIns="88139" tIns="44070" rIns="88139" bIns="44070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EB38CAEC-4554-485B-9189-C45C7447A40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358385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O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12824"/>
          <a:stretch/>
        </p:blipFill>
        <p:spPr>
          <a:xfrm>
            <a:off x="1" y="0"/>
            <a:ext cx="9157648" cy="940526"/>
          </a:xfrm>
          <a:prstGeom prst="rect">
            <a:avLst/>
          </a:prstGeom>
        </p:spPr>
      </p:pic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457200" y="956741"/>
            <a:ext cx="8229600" cy="866834"/>
          </a:xfrm>
          <a:prstGeom prst="rect">
            <a:avLst/>
          </a:prstGeom>
        </p:spPr>
        <p:txBody>
          <a:bodyPr/>
          <a:lstStyle>
            <a:lvl1pPr algn="l">
              <a:lnSpc>
                <a:spcPts val="3000"/>
              </a:lnSpc>
              <a:defRPr sz="2800" b="1" baseline="0">
                <a:solidFill>
                  <a:srgbClr val="0039A6"/>
                </a:solidFill>
                <a:effectLst/>
                <a:latin typeface="Calibri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5" name="Subtitle 2"/>
          <p:cNvSpPr>
            <a:spLocks noGrp="1"/>
          </p:cNvSpPr>
          <p:nvPr>
            <p:ph type="subTitle" idx="1"/>
          </p:nvPr>
        </p:nvSpPr>
        <p:spPr>
          <a:xfrm>
            <a:off x="457200" y="2061700"/>
            <a:ext cx="6400800" cy="34290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000" b="1" baseline="0">
                <a:solidFill>
                  <a:srgbClr val="0039A6"/>
                </a:solidFill>
                <a:effectLst/>
                <a:latin typeface="Calibri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endParaRPr lang="en-US" dirty="0" smtClean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457200" y="2876702"/>
            <a:ext cx="6400800" cy="971550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ts val="2000"/>
              </a:lnSpc>
              <a:buNone/>
              <a:defRPr sz="1800" baseline="0">
                <a:solidFill>
                  <a:srgbClr val="0039A6"/>
                </a:solidFill>
                <a:latin typeface="Calibri" pitchFamily="34" charset="0"/>
              </a:defRPr>
            </a:lvl1pPr>
            <a:lvl2pPr algn="ctr">
              <a:defRPr>
                <a:solidFill>
                  <a:schemeClr val="tx2"/>
                </a:solidFill>
              </a:defRPr>
            </a:lvl2pPr>
            <a:lvl3pPr algn="ctr">
              <a:defRPr>
                <a:solidFill>
                  <a:schemeClr val="tx2"/>
                </a:solidFill>
              </a:defRPr>
            </a:lvl3pPr>
            <a:lvl4pPr algn="ctr">
              <a:defRPr>
                <a:solidFill>
                  <a:schemeClr val="tx2"/>
                </a:solidFill>
              </a:defRPr>
            </a:lvl4pPr>
            <a:lvl5pPr algn="ctr">
              <a:defRPr>
                <a:solidFill>
                  <a:schemeClr val="tx2"/>
                </a:solidFill>
              </a:defRPr>
            </a:lvl5pPr>
          </a:lstStyle>
          <a:p>
            <a:pPr lvl="0"/>
            <a:endParaRPr lang="en-US" dirty="0"/>
          </a:p>
        </p:txBody>
      </p:sp>
      <p:sp>
        <p:nvSpPr>
          <p:cNvPr id="10" name="TextBox 9"/>
          <p:cNvSpPr txBox="1"/>
          <p:nvPr userDrawn="1"/>
        </p:nvSpPr>
        <p:spPr>
          <a:xfrm>
            <a:off x="457200" y="90152"/>
            <a:ext cx="69030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tx2">
                    <a:lumMod val="95000"/>
                  </a:schemeClr>
                </a:solidFill>
                <a:latin typeface="Calibri" panose="020F0502020204030204" pitchFamily="34" charset="0"/>
              </a:rPr>
              <a:t>Centers for Disease Control and Prevention</a:t>
            </a:r>
          </a:p>
        </p:txBody>
      </p:sp>
    </p:spTree>
    <p:extLst>
      <p:ext uri="{BB962C8B-B14F-4D97-AF65-F5344CB8AC3E}">
        <p14:creationId xmlns:p14="http://schemas.microsoft.com/office/powerpoint/2010/main" val="329813044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TA SLIDE_O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anchor="b" anchorCtr="0"/>
          <a:lstStyle>
            <a:lvl1pPr algn="l">
              <a:lnSpc>
                <a:spcPts val="3000"/>
              </a:lnSpc>
              <a:defRPr sz="2800" b="1" baseline="0">
                <a:solidFill>
                  <a:srgbClr val="0039A6"/>
                </a:solidFill>
                <a:effectLst/>
                <a:latin typeface="Calibri" pitchFamily="34" charset="0"/>
              </a:defRPr>
            </a:lvl1pPr>
          </a:lstStyle>
          <a:p>
            <a:r>
              <a:rPr lang="en-US" dirty="0" smtClean="0"/>
              <a:t>Bottom band: OD</a:t>
            </a:r>
            <a:endParaRPr lang="en-US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7742" b="-5052"/>
          <a:stretch/>
        </p:blipFill>
        <p:spPr>
          <a:xfrm>
            <a:off x="6438" y="5018218"/>
            <a:ext cx="9144001" cy="186744"/>
          </a:xfrm>
          <a:prstGeom prst="rect">
            <a:avLst/>
          </a:prstGeom>
        </p:spPr>
      </p:pic>
      <p:sp>
        <p:nvSpPr>
          <p:cNvPr id="5" name="Text Placeholder 7"/>
          <p:cNvSpPr>
            <a:spLocks noGrp="1"/>
          </p:cNvSpPr>
          <p:nvPr>
            <p:ph type="body" sz="quarter" idx="10"/>
          </p:nvPr>
        </p:nvSpPr>
        <p:spPr>
          <a:xfrm>
            <a:off x="457200" y="1158875"/>
            <a:ext cx="8229600" cy="3341688"/>
          </a:xfrm>
        </p:spPr>
        <p:txBody>
          <a:bodyPr/>
          <a:lstStyle>
            <a:lvl1pPr marL="342900" indent="-342900">
              <a:buClr>
                <a:srgbClr val="005DAA"/>
              </a:buClr>
              <a:buFont typeface="Wingdings" panose="05000000000000000000" pitchFamily="2" charset="2"/>
              <a:buChar char="§"/>
              <a:defRPr sz="2000" baseline="0">
                <a:solidFill>
                  <a:schemeClr val="accent4">
                    <a:lumMod val="50000"/>
                  </a:schemeClr>
                </a:solidFill>
              </a:defRPr>
            </a:lvl1pPr>
            <a:lvl2pPr>
              <a:buClr>
                <a:srgbClr val="532E63"/>
              </a:buClr>
              <a:defRPr sz="2000" baseline="0">
                <a:solidFill>
                  <a:schemeClr val="accent4">
                    <a:lumMod val="50000"/>
                  </a:schemeClr>
                </a:solidFill>
              </a:defRPr>
            </a:lvl2pPr>
            <a:lvl3pPr>
              <a:buClr>
                <a:srgbClr val="9A3B26"/>
              </a:buClr>
              <a:defRPr sz="2000" baseline="0">
                <a:solidFill>
                  <a:schemeClr val="accent4">
                    <a:lumMod val="50000"/>
                  </a:schemeClr>
                </a:solidFill>
              </a:defRPr>
            </a:lvl3pPr>
            <a:lvl4pPr>
              <a:defRPr sz="2000">
                <a:solidFill>
                  <a:schemeClr val="accent4">
                    <a:lumMod val="75000"/>
                  </a:schemeClr>
                </a:solidFill>
              </a:defRPr>
            </a:lvl4pPr>
            <a:lvl5pPr>
              <a:defRPr sz="2000">
                <a:solidFill>
                  <a:schemeClr val="accent4">
                    <a:lumMod val="75000"/>
                  </a:schemeClr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7DBDB5E-A838-4DE9-B702-B7A1401866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852743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TA SLIDE 2 column_O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anchor="b" anchorCtr="0"/>
          <a:lstStyle>
            <a:lvl1pPr algn="l">
              <a:lnSpc>
                <a:spcPts val="3000"/>
              </a:lnSpc>
              <a:defRPr sz="2800" b="1" baseline="0">
                <a:solidFill>
                  <a:srgbClr val="0039A6"/>
                </a:solidFill>
                <a:effectLst/>
                <a:latin typeface="Calibri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00151"/>
            <a:ext cx="3879669" cy="3143250"/>
          </a:xfrm>
          <a:prstGeom prst="rect">
            <a:avLst/>
          </a:prstGeom>
        </p:spPr>
        <p:txBody>
          <a:bodyPr/>
          <a:lstStyle>
            <a:lvl1pPr marL="342900" indent="-342900">
              <a:buClr>
                <a:srgbClr val="541900"/>
              </a:buClr>
              <a:buSzPct val="70000"/>
              <a:buFont typeface="Wingdings" panose="05000000000000000000" pitchFamily="2" charset="2"/>
              <a:buChar char="§"/>
              <a:defRPr sz="2400" b="1" baseline="0">
                <a:solidFill>
                  <a:srgbClr val="000000"/>
                </a:solidFill>
                <a:latin typeface="Calibri" pitchFamily="34" charset="0"/>
              </a:defRPr>
            </a:lvl1pPr>
            <a:lvl2pPr marL="742950" indent="-285750">
              <a:buClr>
                <a:srgbClr val="005984"/>
              </a:buClr>
              <a:buSzPct val="100000"/>
              <a:buFont typeface="Arial" panose="020B0604020202020204" pitchFamily="34" charset="0"/>
              <a:buChar char="•"/>
              <a:defRPr sz="2000">
                <a:solidFill>
                  <a:schemeClr val="accent4">
                    <a:lumMod val="75000"/>
                  </a:schemeClr>
                </a:solidFill>
              </a:defRPr>
            </a:lvl2pPr>
            <a:lvl3pPr>
              <a:buClrTx/>
              <a:buSzPct val="100000"/>
              <a:buFont typeface="Arial" pitchFamily="34" charset="0"/>
              <a:buChar char="•"/>
              <a:defRPr sz="1800">
                <a:solidFill>
                  <a:schemeClr val="accent4">
                    <a:lumMod val="75000"/>
                  </a:schemeClr>
                </a:solidFill>
              </a:defRPr>
            </a:lvl3pPr>
            <a:lvl4pPr>
              <a:buClr>
                <a:schemeClr val="bg1"/>
              </a:buClr>
              <a:buSzPct val="70000"/>
              <a:buFont typeface="Courier New" pitchFamily="49" charset="0"/>
              <a:buChar char="o"/>
              <a:defRPr sz="1800" baseline="0">
                <a:solidFill>
                  <a:schemeClr val="bg2"/>
                </a:solidFill>
              </a:defRPr>
            </a:lvl4pPr>
            <a:lvl5pPr>
              <a:buClr>
                <a:schemeClr val="bg1"/>
              </a:buClr>
              <a:buSzPct val="70000"/>
              <a:buFont typeface="Arial" pitchFamily="34" charset="0"/>
              <a:buChar char="•"/>
              <a:defRPr sz="1800">
                <a:solidFill>
                  <a:schemeClr val="bg2"/>
                </a:solidFill>
              </a:defRPr>
            </a:lvl5pPr>
          </a:lstStyle>
          <a:p>
            <a:pPr lvl="2"/>
            <a:endParaRPr lang="en-US" dirty="0" smtClean="0"/>
          </a:p>
          <a:p>
            <a:pPr lvl="0"/>
            <a:endParaRPr lang="en-US" dirty="0" smtClean="0"/>
          </a:p>
          <a:p>
            <a:pPr lvl="2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  <p:sp>
        <p:nvSpPr>
          <p:cNvPr id="13" name="Content Placeholder 2"/>
          <p:cNvSpPr>
            <a:spLocks noGrp="1"/>
          </p:cNvSpPr>
          <p:nvPr userDrawn="1">
            <p:ph idx="10"/>
          </p:nvPr>
        </p:nvSpPr>
        <p:spPr>
          <a:xfrm>
            <a:off x="4807131" y="1200151"/>
            <a:ext cx="3879669" cy="3143250"/>
          </a:xfrm>
          <a:prstGeom prst="rect">
            <a:avLst/>
          </a:prstGeom>
        </p:spPr>
        <p:txBody>
          <a:bodyPr/>
          <a:lstStyle>
            <a:lvl1pPr marL="342900" indent="-342900">
              <a:buClr>
                <a:srgbClr val="541900"/>
              </a:buClr>
              <a:buSzPct val="70000"/>
              <a:buFont typeface="Wingdings" panose="05000000000000000000" pitchFamily="2" charset="2"/>
              <a:buChar char="§"/>
              <a:defRPr sz="2400" b="1" baseline="0">
                <a:solidFill>
                  <a:srgbClr val="000000"/>
                </a:solidFill>
                <a:latin typeface="Calibri" pitchFamily="34" charset="0"/>
              </a:defRPr>
            </a:lvl1pPr>
            <a:lvl2pPr marL="742950" indent="-285750">
              <a:buClr>
                <a:srgbClr val="005984"/>
              </a:buClr>
              <a:buSzPct val="100000"/>
              <a:buFont typeface="Arial" panose="020B0604020202020204" pitchFamily="34" charset="0"/>
              <a:buChar char="•"/>
              <a:defRPr sz="2000">
                <a:solidFill>
                  <a:schemeClr val="accent4">
                    <a:lumMod val="75000"/>
                  </a:schemeClr>
                </a:solidFill>
              </a:defRPr>
            </a:lvl2pPr>
            <a:lvl3pPr>
              <a:buClrTx/>
              <a:buSzPct val="100000"/>
              <a:buFont typeface="Arial" pitchFamily="34" charset="0"/>
              <a:buChar char="•"/>
              <a:defRPr sz="1800">
                <a:solidFill>
                  <a:schemeClr val="accent4">
                    <a:lumMod val="75000"/>
                  </a:schemeClr>
                </a:solidFill>
              </a:defRPr>
            </a:lvl3pPr>
            <a:lvl4pPr>
              <a:buClr>
                <a:schemeClr val="bg1"/>
              </a:buClr>
              <a:buSzPct val="70000"/>
              <a:buFont typeface="Courier New" pitchFamily="49" charset="0"/>
              <a:buChar char="o"/>
              <a:defRPr sz="1800" baseline="0">
                <a:solidFill>
                  <a:schemeClr val="bg2"/>
                </a:solidFill>
              </a:defRPr>
            </a:lvl4pPr>
            <a:lvl5pPr>
              <a:buClr>
                <a:schemeClr val="bg1"/>
              </a:buClr>
              <a:buSzPct val="70000"/>
              <a:buFont typeface="Arial" pitchFamily="34" charset="0"/>
              <a:buChar char="•"/>
              <a:defRPr sz="1800">
                <a:solidFill>
                  <a:schemeClr val="bg2"/>
                </a:solidFill>
              </a:defRPr>
            </a:lvl5pPr>
          </a:lstStyle>
          <a:p>
            <a:pPr lvl="2"/>
            <a:endParaRPr lang="en-US" dirty="0" smtClean="0"/>
          </a:p>
          <a:p>
            <a:pPr lvl="0"/>
            <a:endParaRPr lang="en-US" dirty="0" smtClean="0"/>
          </a:p>
          <a:p>
            <a:pPr lvl="2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9544"/>
          <a:stretch/>
        </p:blipFill>
        <p:spPr>
          <a:xfrm>
            <a:off x="0" y="5039853"/>
            <a:ext cx="9144000" cy="112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655104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lor_background">
    <p:bg>
      <p:bgPr>
        <a:solidFill>
          <a:srgbClr val="0E66AF">
            <a:alpha val="75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3350323"/>
            <a:ext cx="8294913" cy="871538"/>
          </a:xfrm>
          <a:prstGeom prst="rect">
            <a:avLst/>
          </a:prstGeom>
        </p:spPr>
        <p:txBody>
          <a:bodyPr anchor="b"/>
          <a:lstStyle>
            <a:lvl1pPr algn="l">
              <a:defRPr sz="3600" b="1" baseline="0">
                <a:solidFill>
                  <a:schemeClr val="bg2"/>
                </a:solidFill>
                <a:effectLst/>
                <a:latin typeface="Calibri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5" name="Text Placeholder 2"/>
          <p:cNvSpPr>
            <a:spLocks noGrp="1"/>
          </p:cNvSpPr>
          <p:nvPr>
            <p:ph type="body" idx="1"/>
          </p:nvPr>
        </p:nvSpPr>
        <p:spPr>
          <a:xfrm>
            <a:off x="457201" y="4425696"/>
            <a:ext cx="7772400" cy="426244"/>
          </a:xfrm>
          <a:prstGeom prst="rect">
            <a:avLst/>
          </a:prstGeom>
        </p:spPr>
        <p:txBody>
          <a:bodyPr anchor="b"/>
          <a:lstStyle>
            <a:lvl1pPr marL="0" indent="0" algn="l">
              <a:lnSpc>
                <a:spcPts val="2200"/>
              </a:lnSpc>
              <a:buNone/>
              <a:defRPr sz="2000" baseline="0">
                <a:solidFill>
                  <a:schemeClr val="bg2"/>
                </a:solidFill>
                <a:latin typeface="Calibri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9820960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_O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140"/>
          <a:stretch/>
        </p:blipFill>
        <p:spPr>
          <a:xfrm>
            <a:off x="1956" y="4251554"/>
            <a:ext cx="9144000" cy="883169"/>
          </a:xfrm>
          <a:prstGeom prst="rect">
            <a:avLst/>
          </a:prstGeom>
        </p:spPr>
      </p:pic>
      <p:sp>
        <p:nvSpPr>
          <p:cNvPr id="3" name="TextBox 2"/>
          <p:cNvSpPr txBox="1"/>
          <p:nvPr userDrawn="1"/>
        </p:nvSpPr>
        <p:spPr>
          <a:xfrm>
            <a:off x="127218" y="2746824"/>
            <a:ext cx="6639341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rgbClr val="695E4A"/>
                </a:solidFill>
                <a:latin typeface="Calibri" panose="020F0502020204030204" pitchFamily="34" charset="0"/>
              </a:rPr>
              <a:t>For more information, contact CDC</a:t>
            </a:r>
            <a:br>
              <a:rPr lang="en-US" sz="1200" dirty="0" smtClean="0">
                <a:solidFill>
                  <a:srgbClr val="695E4A"/>
                </a:solidFill>
                <a:latin typeface="Calibri" panose="020F0502020204030204" pitchFamily="34" charset="0"/>
              </a:rPr>
            </a:br>
            <a:r>
              <a:rPr lang="en-US" sz="1200" dirty="0" smtClean="0">
                <a:solidFill>
                  <a:srgbClr val="695E4A"/>
                </a:solidFill>
                <a:latin typeface="Calibri" panose="020F0502020204030204" pitchFamily="34" charset="0"/>
              </a:rPr>
              <a:t>1-800-CDC-INFO (232-4636)</a:t>
            </a:r>
            <a:br>
              <a:rPr lang="en-US" sz="1200" dirty="0" smtClean="0">
                <a:solidFill>
                  <a:srgbClr val="695E4A"/>
                </a:solidFill>
                <a:latin typeface="Calibri" panose="020F0502020204030204" pitchFamily="34" charset="0"/>
              </a:rPr>
            </a:br>
            <a:r>
              <a:rPr lang="en-US" sz="1200" dirty="0" smtClean="0">
                <a:solidFill>
                  <a:srgbClr val="695E4A"/>
                </a:solidFill>
                <a:latin typeface="Calibri" panose="020F0502020204030204" pitchFamily="34" charset="0"/>
              </a:rPr>
              <a:t>TTY:  1-888-232-6348    www.cdc.gov</a:t>
            </a:r>
            <a:br>
              <a:rPr lang="en-US" sz="1200" dirty="0" smtClean="0">
                <a:solidFill>
                  <a:srgbClr val="695E4A"/>
                </a:solidFill>
                <a:latin typeface="Calibri" panose="020F0502020204030204" pitchFamily="34" charset="0"/>
              </a:rPr>
            </a:br>
            <a:r>
              <a:rPr lang="en-US" sz="1200" dirty="0" smtClean="0">
                <a:solidFill>
                  <a:srgbClr val="695E4A"/>
                </a:solidFill>
                <a:latin typeface="Calibri" panose="020F0502020204030204" pitchFamily="34" charset="0"/>
              </a:rPr>
              <a:t/>
            </a:r>
            <a:br>
              <a:rPr lang="en-US" sz="1200" dirty="0" smtClean="0">
                <a:solidFill>
                  <a:srgbClr val="695E4A"/>
                </a:solidFill>
                <a:latin typeface="Calibri" panose="020F0502020204030204" pitchFamily="34" charset="0"/>
              </a:rPr>
            </a:br>
            <a:r>
              <a:rPr lang="en-US" sz="1200" dirty="0" smtClean="0">
                <a:solidFill>
                  <a:srgbClr val="695E4A"/>
                </a:solidFill>
                <a:latin typeface="Calibri" panose="020F0502020204030204" pitchFamily="34" charset="0"/>
              </a:rPr>
              <a:t/>
            </a:r>
            <a:br>
              <a:rPr lang="en-US" sz="1200" dirty="0" smtClean="0">
                <a:solidFill>
                  <a:srgbClr val="695E4A"/>
                </a:solidFill>
                <a:latin typeface="Calibri" panose="020F0502020204030204" pitchFamily="34" charset="0"/>
              </a:rPr>
            </a:br>
            <a:r>
              <a:rPr lang="en-US" sz="1200" dirty="0" smtClean="0">
                <a:solidFill>
                  <a:srgbClr val="695E4A"/>
                </a:solidFill>
                <a:latin typeface="Calibri" panose="020F0502020204030204" pitchFamily="34" charset="0"/>
              </a:rPr>
              <a:t>The findings and conclusions in this report are those of the authors and do not necessarily represent the official position of the Centers for Disease Control and Prevention.</a:t>
            </a:r>
          </a:p>
        </p:txBody>
      </p:sp>
    </p:spTree>
    <p:extLst>
      <p:ext uri="{BB962C8B-B14F-4D97-AF65-F5344CB8AC3E}">
        <p14:creationId xmlns:p14="http://schemas.microsoft.com/office/powerpoint/2010/main" val="146084295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87240" y="1112964"/>
            <a:ext cx="8351099" cy="3239436"/>
          </a:xfrm>
          <a:noFill/>
        </p:spPr>
        <p:txBody>
          <a:bodyPr/>
          <a:lstStyle>
            <a:lvl1pPr>
              <a:defRPr sz="1650"/>
            </a:lvl1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US" dirty="0"/>
          </a:p>
        </p:txBody>
      </p:sp>
      <p:sp>
        <p:nvSpPr>
          <p:cNvPr id="38" name="Titel 1"/>
          <p:cNvSpPr>
            <a:spLocks noGrp="1"/>
          </p:cNvSpPr>
          <p:nvPr>
            <p:ph type="title"/>
          </p:nvPr>
        </p:nvSpPr>
        <p:spPr>
          <a:xfrm>
            <a:off x="387240" y="308122"/>
            <a:ext cx="8351099" cy="804842"/>
          </a:xfrm>
        </p:spPr>
        <p:txBody>
          <a:bodyPr/>
          <a:lstStyle/>
          <a:p>
            <a:r>
              <a:rPr lang="de-DE" dirty="0"/>
              <a:t>Titelmasterformat durch Klicken bearbeiten</a:t>
            </a:r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4F164-3A46-4CEE-A25C-CA523D5E42F3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Textplatzhalter 12"/>
          <p:cNvSpPr>
            <a:spLocks noGrp="1"/>
          </p:cNvSpPr>
          <p:nvPr>
            <p:ph type="body" sz="quarter" idx="13" hasCustomPrompt="1"/>
          </p:nvPr>
        </p:nvSpPr>
        <p:spPr>
          <a:xfrm>
            <a:off x="387240" y="706858"/>
            <a:ext cx="8350940" cy="406106"/>
          </a:xfrm>
        </p:spPr>
        <p:txBody>
          <a:bodyPr lIns="10800" anchor="t" anchorCtr="0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noProof="1">
                <a:latin typeface="Calibri Light" panose="020F0302020204030204" pitchFamily="34" charset="0"/>
              </a:rPr>
              <a:t>Enter your subheadline here</a:t>
            </a:r>
          </a:p>
        </p:txBody>
      </p:sp>
    </p:spTree>
    <p:extLst>
      <p:ext uri="{BB962C8B-B14F-4D97-AF65-F5344CB8AC3E}">
        <p14:creationId xmlns:p14="http://schemas.microsoft.com/office/powerpoint/2010/main" val="28372260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el 1"/>
          <p:cNvSpPr>
            <a:spLocks noGrp="1"/>
          </p:cNvSpPr>
          <p:nvPr>
            <p:ph type="title"/>
          </p:nvPr>
        </p:nvSpPr>
        <p:spPr>
          <a:xfrm>
            <a:off x="4715261" y="308122"/>
            <a:ext cx="4023077" cy="804842"/>
          </a:xfrm>
        </p:spPr>
        <p:txBody>
          <a:bodyPr/>
          <a:lstStyle/>
          <a:p>
            <a:r>
              <a:rPr lang="de-DE" dirty="0"/>
              <a:t>Titelmasterformat durch Klicken bearbeiten</a:t>
            </a:r>
            <a:endParaRPr lang="en-US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715179" y="1112964"/>
            <a:ext cx="4022435" cy="3239436"/>
          </a:xfrm>
          <a:noFill/>
        </p:spPr>
        <p:txBody>
          <a:bodyPr/>
          <a:lstStyle>
            <a:lvl1pPr>
              <a:defRPr sz="1650"/>
            </a:lvl1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4F164-3A46-4CEE-A25C-CA523D5E42F3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Textplatzhalter 12"/>
          <p:cNvSpPr>
            <a:spLocks noGrp="1"/>
          </p:cNvSpPr>
          <p:nvPr>
            <p:ph type="body" sz="quarter" idx="13" hasCustomPrompt="1"/>
          </p:nvPr>
        </p:nvSpPr>
        <p:spPr>
          <a:xfrm>
            <a:off x="4715179" y="706858"/>
            <a:ext cx="4023000" cy="406106"/>
          </a:xfrm>
        </p:spPr>
        <p:txBody>
          <a:bodyPr lIns="10800" anchor="t" anchorCtr="0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noProof="1">
                <a:latin typeface="Calibri Light" panose="020F0302020204030204" pitchFamily="34" charset="0"/>
              </a:rPr>
              <a:t>Enter your subheadline here</a:t>
            </a:r>
          </a:p>
        </p:txBody>
      </p:sp>
    </p:spTree>
    <p:extLst>
      <p:ext uri="{BB962C8B-B14F-4D97-AF65-F5344CB8AC3E}">
        <p14:creationId xmlns:p14="http://schemas.microsoft.com/office/powerpoint/2010/main" val="27624124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el 1"/>
          <p:cNvSpPr>
            <a:spLocks noGrp="1"/>
          </p:cNvSpPr>
          <p:nvPr>
            <p:ph type="title"/>
          </p:nvPr>
        </p:nvSpPr>
        <p:spPr>
          <a:xfrm>
            <a:off x="387240" y="308122"/>
            <a:ext cx="8351099" cy="804842"/>
          </a:xfrm>
        </p:spPr>
        <p:txBody>
          <a:bodyPr/>
          <a:lstStyle/>
          <a:p>
            <a:r>
              <a:rPr lang="de-DE" dirty="0"/>
              <a:t>Titelmasterformat durch Klicken bearbeiten</a:t>
            </a:r>
            <a:endParaRPr lang="en-US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87240" y="1112964"/>
            <a:ext cx="2287728" cy="3239436"/>
          </a:xfrm>
          <a:noFill/>
        </p:spPr>
        <p:txBody>
          <a:bodyPr/>
          <a:lstStyle>
            <a:lvl1pPr>
              <a:defRPr sz="1500"/>
            </a:lvl1pPr>
            <a:lvl2pPr>
              <a:defRPr sz="1350"/>
            </a:lvl2pPr>
            <a:lvl3pPr>
              <a:defRPr sz="1200"/>
            </a:lvl3pPr>
            <a:lvl4pPr>
              <a:defRPr sz="1050"/>
            </a:lvl4pPr>
            <a:lvl5pPr>
              <a:defRPr sz="1050"/>
            </a:lvl5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4F164-3A46-4CEE-A25C-CA523D5E42F3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Textplatzhalter 12"/>
          <p:cNvSpPr>
            <a:spLocks noGrp="1"/>
          </p:cNvSpPr>
          <p:nvPr>
            <p:ph type="body" sz="quarter" idx="13" hasCustomPrompt="1"/>
          </p:nvPr>
        </p:nvSpPr>
        <p:spPr>
          <a:xfrm>
            <a:off x="387240" y="706858"/>
            <a:ext cx="8350940" cy="406106"/>
          </a:xfrm>
        </p:spPr>
        <p:txBody>
          <a:bodyPr lIns="10800" anchor="t" anchorCtr="0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noProof="1">
                <a:latin typeface="Calibri Light" panose="020F0302020204030204" pitchFamily="34" charset="0"/>
              </a:rPr>
              <a:t>Enter your subheadline here</a:t>
            </a:r>
          </a:p>
        </p:txBody>
      </p:sp>
    </p:spTree>
    <p:extLst>
      <p:ext uri="{BB962C8B-B14F-4D97-AF65-F5344CB8AC3E}">
        <p14:creationId xmlns:p14="http://schemas.microsoft.com/office/powerpoint/2010/main" val="23809208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el 1"/>
          <p:cNvSpPr>
            <a:spLocks noGrp="1"/>
          </p:cNvSpPr>
          <p:nvPr>
            <p:ph type="title"/>
          </p:nvPr>
        </p:nvSpPr>
        <p:spPr>
          <a:xfrm>
            <a:off x="387240" y="308122"/>
            <a:ext cx="8351099" cy="804842"/>
          </a:xfrm>
        </p:spPr>
        <p:txBody>
          <a:bodyPr/>
          <a:lstStyle/>
          <a:p>
            <a:r>
              <a:rPr lang="de-DE" dirty="0"/>
              <a:t>Titelmasterformat durch Klicken bearbeiten</a:t>
            </a:r>
            <a:endParaRPr lang="en-US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6581658" y="1112964"/>
            <a:ext cx="2148000" cy="3239436"/>
          </a:xfrm>
          <a:noFill/>
        </p:spPr>
        <p:txBody>
          <a:bodyPr/>
          <a:lstStyle>
            <a:lvl1pPr>
              <a:defRPr sz="1500"/>
            </a:lvl1pPr>
            <a:lvl2pPr>
              <a:defRPr sz="1350"/>
            </a:lvl2pPr>
            <a:lvl3pPr>
              <a:defRPr sz="1200"/>
            </a:lvl3pPr>
            <a:lvl4pPr>
              <a:defRPr sz="1050"/>
            </a:lvl4pPr>
            <a:lvl5pPr>
              <a:defRPr sz="1050"/>
            </a:lvl5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4F164-3A46-4CEE-A25C-CA523D5E42F3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3" name="Textplatzhalter 12"/>
          <p:cNvSpPr>
            <a:spLocks noGrp="1"/>
          </p:cNvSpPr>
          <p:nvPr>
            <p:ph type="body" sz="quarter" idx="13" hasCustomPrompt="1"/>
          </p:nvPr>
        </p:nvSpPr>
        <p:spPr>
          <a:xfrm>
            <a:off x="387240" y="706858"/>
            <a:ext cx="8350940" cy="406106"/>
          </a:xfrm>
        </p:spPr>
        <p:txBody>
          <a:bodyPr lIns="10800" anchor="t" anchorCtr="0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noProof="1">
                <a:latin typeface="Calibri Light" panose="020F0302020204030204" pitchFamily="34" charset="0"/>
              </a:rPr>
              <a:t>Enter your subheadline here</a:t>
            </a:r>
          </a:p>
        </p:txBody>
      </p:sp>
    </p:spTree>
    <p:extLst>
      <p:ext uri="{BB962C8B-B14F-4D97-AF65-F5344CB8AC3E}">
        <p14:creationId xmlns:p14="http://schemas.microsoft.com/office/powerpoint/2010/main" val="1944812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Titelmasterformat durch Klicken bearbeiten</a:t>
            </a:r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4F164-3A46-4CEE-A25C-CA523D5E42F3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extplatzhalter 12"/>
          <p:cNvSpPr>
            <a:spLocks noGrp="1"/>
          </p:cNvSpPr>
          <p:nvPr>
            <p:ph type="body" sz="quarter" idx="13" hasCustomPrompt="1"/>
          </p:nvPr>
        </p:nvSpPr>
        <p:spPr>
          <a:xfrm>
            <a:off x="387240" y="706858"/>
            <a:ext cx="8350940" cy="406106"/>
          </a:xfrm>
        </p:spPr>
        <p:txBody>
          <a:bodyPr lIns="10800" anchor="t" anchorCtr="0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noProof="1">
                <a:latin typeface="Calibri Light" panose="020F0302020204030204" pitchFamily="34" charset="0"/>
              </a:rPr>
              <a:t>Enter your subheadline here</a:t>
            </a:r>
          </a:p>
        </p:txBody>
      </p:sp>
    </p:spTree>
    <p:extLst>
      <p:ext uri="{BB962C8B-B14F-4D97-AF65-F5344CB8AC3E}">
        <p14:creationId xmlns:p14="http://schemas.microsoft.com/office/powerpoint/2010/main" val="6204255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abellenplatzhalter 3"/>
          <p:cNvSpPr>
            <a:spLocks noGrp="1"/>
          </p:cNvSpPr>
          <p:nvPr>
            <p:ph type="tbl" sz="quarter" idx="14"/>
          </p:nvPr>
        </p:nvSpPr>
        <p:spPr>
          <a:xfrm>
            <a:off x="404866" y="1166812"/>
            <a:ext cx="8333078" cy="3186113"/>
          </a:xfrm>
          <a:noFill/>
        </p:spPr>
        <p:txBody>
          <a:bodyPr/>
          <a:lstStyle/>
          <a:p>
            <a:endParaRPr lang="de-DE"/>
          </a:p>
        </p:txBody>
      </p:sp>
      <p:sp>
        <p:nvSpPr>
          <p:cNvPr id="38" name="Titel 1"/>
          <p:cNvSpPr>
            <a:spLocks noGrp="1"/>
          </p:cNvSpPr>
          <p:nvPr>
            <p:ph type="title"/>
          </p:nvPr>
        </p:nvSpPr>
        <p:spPr>
          <a:xfrm>
            <a:off x="387240" y="308122"/>
            <a:ext cx="8351099" cy="804842"/>
          </a:xfrm>
        </p:spPr>
        <p:txBody>
          <a:bodyPr/>
          <a:lstStyle/>
          <a:p>
            <a:r>
              <a:rPr lang="de-DE"/>
              <a:t>Titelmasterformat durch Klicken bearbeiten</a:t>
            </a:r>
            <a:endParaRPr lang="en-US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4F164-3A46-4CEE-A25C-CA523D5E42F3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Textplatzhalter 12"/>
          <p:cNvSpPr>
            <a:spLocks noGrp="1"/>
          </p:cNvSpPr>
          <p:nvPr>
            <p:ph type="body" sz="quarter" idx="13" hasCustomPrompt="1"/>
          </p:nvPr>
        </p:nvSpPr>
        <p:spPr>
          <a:xfrm>
            <a:off x="387240" y="706858"/>
            <a:ext cx="8350940" cy="406106"/>
          </a:xfrm>
        </p:spPr>
        <p:txBody>
          <a:bodyPr lIns="10800" anchor="t" anchorCtr="0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noProof="1">
                <a:latin typeface="Calibri Light" panose="020F0302020204030204" pitchFamily="34" charset="0"/>
              </a:rPr>
              <a:t>Enter your subheadline here</a:t>
            </a:r>
          </a:p>
        </p:txBody>
      </p:sp>
    </p:spTree>
    <p:extLst>
      <p:ext uri="{BB962C8B-B14F-4D97-AF65-F5344CB8AC3E}">
        <p14:creationId xmlns:p14="http://schemas.microsoft.com/office/powerpoint/2010/main" val="37523169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4F164-3A46-4CEE-A25C-CA523D5E42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8051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GHT 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/>
          <p:cNvSpPr/>
          <p:nvPr userDrawn="1"/>
        </p:nvSpPr>
        <p:spPr bwMode="auto">
          <a:xfrm>
            <a:off x="0" y="0"/>
            <a:ext cx="9144000" cy="5143500"/>
          </a:xfrm>
          <a:prstGeom prst="rect">
            <a:avLst/>
          </a:prstGeom>
          <a:solidFill>
            <a:srgbClr val="D9D9D9"/>
          </a:solidFill>
          <a:ln w="12700">
            <a:noFill/>
            <a:round/>
            <a:headEnd/>
            <a:tailEnd/>
          </a:ln>
        </p:spPr>
        <p:txBody>
          <a:bodyPr rot="0" spcFirstLastPara="0" vert="horz" wrap="square" lIns="68573" tIns="34286" rIns="68573" bIns="34286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35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Titelmasterformat durch Klicken bearbeiten</a:t>
            </a:r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4F164-3A46-4CEE-A25C-CA523D5E42F3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6" name="Textplatzhalter 12"/>
          <p:cNvSpPr>
            <a:spLocks noGrp="1"/>
          </p:cNvSpPr>
          <p:nvPr>
            <p:ph type="body" sz="quarter" idx="13" hasCustomPrompt="1"/>
          </p:nvPr>
        </p:nvSpPr>
        <p:spPr>
          <a:xfrm>
            <a:off x="387240" y="706858"/>
            <a:ext cx="8350940" cy="406106"/>
          </a:xfrm>
        </p:spPr>
        <p:txBody>
          <a:bodyPr lIns="10800" anchor="t" anchorCtr="0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noProof="1">
                <a:latin typeface="Calibri Light" panose="020F0302020204030204" pitchFamily="34" charset="0"/>
              </a:rPr>
              <a:t>Enter your subheadline here</a:t>
            </a:r>
          </a:p>
        </p:txBody>
      </p:sp>
      <p:sp>
        <p:nvSpPr>
          <p:cNvPr id="45" name="Inhaltsplatzhalter 2"/>
          <p:cNvSpPr>
            <a:spLocks noGrp="1"/>
          </p:cNvSpPr>
          <p:nvPr>
            <p:ph idx="1"/>
          </p:nvPr>
        </p:nvSpPr>
        <p:spPr>
          <a:xfrm>
            <a:off x="387240" y="1112964"/>
            <a:ext cx="8351099" cy="3239436"/>
          </a:xfrm>
          <a:noFill/>
        </p:spPr>
        <p:txBody>
          <a:bodyPr/>
          <a:lstStyle>
            <a:lvl1pPr>
              <a:defRPr sz="1650"/>
            </a:lvl1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93159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 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/>
          <p:cNvSpPr/>
          <p:nvPr userDrawn="1"/>
        </p:nvSpPr>
        <p:spPr bwMode="auto">
          <a:xfrm>
            <a:off x="0" y="0"/>
            <a:ext cx="9144000" cy="5143500"/>
          </a:xfrm>
          <a:prstGeom prst="rect">
            <a:avLst/>
          </a:prstGeom>
          <a:solidFill>
            <a:srgbClr val="262626"/>
          </a:solidFill>
          <a:ln w="12700">
            <a:noFill/>
            <a:round/>
            <a:headEnd/>
            <a:tailEnd/>
          </a:ln>
        </p:spPr>
        <p:txBody>
          <a:bodyPr rot="0" spcFirstLastPara="0" vert="horz" wrap="square" lIns="68573" tIns="34286" rIns="68573" bIns="34286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35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de-DE" dirty="0"/>
              <a:t>Titelmasterformat durch Klicken bearbeiten</a:t>
            </a:r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75A4F164-3A46-4CEE-A25C-CA523D5E42F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platzhalter 12"/>
          <p:cNvSpPr>
            <a:spLocks noGrp="1"/>
          </p:cNvSpPr>
          <p:nvPr>
            <p:ph type="body" sz="quarter" idx="13" hasCustomPrompt="1"/>
          </p:nvPr>
        </p:nvSpPr>
        <p:spPr>
          <a:xfrm>
            <a:off x="387240" y="706858"/>
            <a:ext cx="8350940" cy="406106"/>
          </a:xfrm>
        </p:spPr>
        <p:txBody>
          <a:bodyPr lIns="10800" anchor="t" anchorCtr="0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noProof="1">
                <a:latin typeface="Calibri Light" panose="020F0302020204030204" pitchFamily="34" charset="0"/>
              </a:rPr>
              <a:t>Enter your subheadline here</a:t>
            </a:r>
          </a:p>
        </p:txBody>
      </p:sp>
      <p:sp>
        <p:nvSpPr>
          <p:cNvPr id="8" name="Inhaltsplatzhalter 2"/>
          <p:cNvSpPr>
            <a:spLocks noGrp="1"/>
          </p:cNvSpPr>
          <p:nvPr>
            <p:ph idx="1"/>
          </p:nvPr>
        </p:nvSpPr>
        <p:spPr>
          <a:xfrm>
            <a:off x="387240" y="1112964"/>
            <a:ext cx="8351099" cy="3239436"/>
          </a:xfrm>
          <a:noFill/>
        </p:spPr>
        <p:txBody>
          <a:bodyPr/>
          <a:lstStyle>
            <a:lvl1pPr>
              <a:defRPr sz="1650">
                <a:solidFill>
                  <a:srgbClr val="D9D9D9"/>
                </a:solidFill>
              </a:defRPr>
            </a:lvl1pPr>
            <a:lvl2pPr>
              <a:defRPr>
                <a:solidFill>
                  <a:srgbClr val="D9D9D9"/>
                </a:solidFill>
              </a:defRPr>
            </a:lvl2pPr>
            <a:lvl3pPr>
              <a:defRPr>
                <a:solidFill>
                  <a:srgbClr val="D9D9D9"/>
                </a:solidFill>
              </a:defRPr>
            </a:lvl3pPr>
            <a:lvl4pPr>
              <a:defRPr>
                <a:solidFill>
                  <a:srgbClr val="D9D9D9"/>
                </a:solidFill>
              </a:defRPr>
            </a:lvl4pPr>
            <a:lvl5pPr>
              <a:defRPr>
                <a:solidFill>
                  <a:srgbClr val="D9D9D9"/>
                </a:solidFill>
              </a:defRPr>
            </a:lvl5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11592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323850" y="178908"/>
            <a:ext cx="8497092" cy="462341"/>
          </a:xfrm>
        </p:spPr>
        <p:txBody>
          <a:bodyPr anchor="ctr" anchorCtr="0">
            <a:noAutofit/>
          </a:bodyPr>
          <a:lstStyle>
            <a:lvl1pPr>
              <a:lnSpc>
                <a:spcPct val="100000"/>
              </a:lnSpc>
              <a:defRPr/>
            </a:lvl1pPr>
          </a:lstStyle>
          <a:p>
            <a:r>
              <a:rPr lang="de-DE" dirty="0"/>
              <a:t>Title</a:t>
            </a:r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323849" y="4767273"/>
            <a:ext cx="2133600" cy="273844"/>
          </a:xfrm>
          <a:prstGeom prst="rect">
            <a:avLst/>
          </a:prstGeom>
        </p:spPr>
        <p:txBody>
          <a:bodyPr/>
          <a:lstStyle/>
          <a:p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C1E638-3F78-4E0D-883A-B278700C48C0}" type="slidenum">
              <a:rPr lang="de-DE" smtClean="0"/>
              <a:pPr/>
              <a:t>‹#›</a:t>
            </a:fld>
            <a:endParaRPr lang="de-DE" dirty="0"/>
          </a:p>
        </p:txBody>
      </p:sp>
      <p:sp>
        <p:nvSpPr>
          <p:cNvPr id="9" name="Textplatzhalter 7"/>
          <p:cNvSpPr>
            <a:spLocks noGrp="1"/>
          </p:cNvSpPr>
          <p:nvPr>
            <p:ph type="body" sz="quarter" idx="13" hasCustomPrompt="1"/>
          </p:nvPr>
        </p:nvSpPr>
        <p:spPr>
          <a:xfrm>
            <a:off x="323850" y="641246"/>
            <a:ext cx="8496300" cy="252183"/>
          </a:xfrm>
        </p:spPr>
        <p:txBody>
          <a:bodyPr lIns="0" tIns="0" rIns="0" bIns="0" anchor="t" anchorCtr="0">
            <a:noAutofit/>
          </a:bodyPr>
          <a:lstStyle>
            <a:lvl1pPr>
              <a:buNone/>
              <a:defRPr sz="1500"/>
            </a:lvl1pPr>
          </a:lstStyle>
          <a:p>
            <a:pPr lvl="0"/>
            <a:r>
              <a:rPr lang="de-DE" dirty="0"/>
              <a:t>Subtitle</a:t>
            </a:r>
          </a:p>
        </p:txBody>
      </p:sp>
      <p:sp>
        <p:nvSpPr>
          <p:cNvPr id="7" name="Textplatzhalter 2"/>
          <p:cNvSpPr>
            <a:spLocks noGrp="1"/>
          </p:cNvSpPr>
          <p:nvPr>
            <p:ph idx="1"/>
          </p:nvPr>
        </p:nvSpPr>
        <p:spPr>
          <a:xfrm>
            <a:off x="323856" y="1166220"/>
            <a:ext cx="8497093" cy="3185519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de-DE" dirty="0"/>
              <a:t>Textmasterformate durch Klicken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</p:txBody>
      </p:sp>
    </p:spTree>
    <p:extLst>
      <p:ext uri="{BB962C8B-B14F-4D97-AF65-F5344CB8AC3E}">
        <p14:creationId xmlns:p14="http://schemas.microsoft.com/office/powerpoint/2010/main" val="8677164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40404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Rectangle 5"/>
          <p:cNvSpPr/>
          <p:nvPr userDrawn="1"/>
        </p:nvSpPr>
        <p:spPr>
          <a:xfrm>
            <a:off x="0" y="4969329"/>
            <a:ext cx="9144000" cy="17417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1602070547"/>
      </p:ext>
    </p:extLst>
  </p:cSld>
  <p:clrMapOvr>
    <a:masterClrMapping/>
  </p:clrMapOvr>
  <p:transition spd="slow">
    <p:push dir="u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323849" y="4767273"/>
            <a:ext cx="2133600" cy="273844"/>
          </a:xfrm>
          <a:prstGeom prst="rect">
            <a:avLst/>
          </a:prstGeom>
        </p:spPr>
        <p:txBody>
          <a:bodyPr/>
          <a:lstStyle/>
          <a:p>
            <a:endParaRPr lang="de-DE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C1E638-3F78-4E0D-883A-B278700C48C0}" type="slidenum">
              <a:rPr lang="de-DE" smtClean="0"/>
              <a:pPr/>
              <a:t>‹#›</a:t>
            </a:fld>
            <a:endParaRPr lang="de-DE" dirty="0"/>
          </a:p>
        </p:txBody>
      </p:sp>
      <p:sp>
        <p:nvSpPr>
          <p:cNvPr id="6" name="Textplatzhalter 2"/>
          <p:cNvSpPr>
            <a:spLocks noGrp="1"/>
          </p:cNvSpPr>
          <p:nvPr>
            <p:ph idx="1"/>
          </p:nvPr>
        </p:nvSpPr>
        <p:spPr>
          <a:xfrm>
            <a:off x="323856" y="1166220"/>
            <a:ext cx="8497093" cy="3185519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de-DE" dirty="0"/>
              <a:t>Textmasterformate durch Klicken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</p:txBody>
      </p:sp>
    </p:spTree>
    <p:extLst>
      <p:ext uri="{BB962C8B-B14F-4D97-AF65-F5344CB8AC3E}">
        <p14:creationId xmlns:p14="http://schemas.microsoft.com/office/powerpoint/2010/main" val="9639910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23850" y="178906"/>
            <a:ext cx="8497092" cy="462341"/>
          </a:xfrm>
        </p:spPr>
        <p:txBody>
          <a:bodyPr anchor="ctr" anchorCtr="0">
            <a:noAutofit/>
          </a:bodyPr>
          <a:lstStyle>
            <a:lvl1pPr>
              <a:lnSpc>
                <a:spcPct val="100000"/>
              </a:lnSpc>
              <a:defRPr/>
            </a:lvl1pPr>
          </a:lstStyle>
          <a:p>
            <a:r>
              <a:rPr lang="de-DE" noProof="0" dirty="0"/>
              <a:t>Titelmasterformat durch Klicken bearbeiten</a:t>
            </a:r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323849" y="4767264"/>
            <a:ext cx="2133600" cy="273844"/>
          </a:xfrm>
          <a:prstGeom prst="rect">
            <a:avLst/>
          </a:prstGeom>
        </p:spPr>
        <p:txBody>
          <a:bodyPr/>
          <a:lstStyle/>
          <a:p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687343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9DC1E638-3F78-4E0D-883A-B278700C48C0}" type="slidenum">
              <a:rPr lang="de-DE" smtClean="0">
                <a:solidFill>
                  <a:prstClr val="black"/>
                </a:solidFill>
              </a:rPr>
              <a:pPr/>
              <a:t>‹#›</a:t>
            </a:fld>
            <a:endParaRPr lang="de-DE" dirty="0">
              <a:solidFill>
                <a:prstClr val="black"/>
              </a:solidFill>
            </a:endParaRPr>
          </a:p>
        </p:txBody>
      </p:sp>
      <p:sp>
        <p:nvSpPr>
          <p:cNvPr id="9" name="Textplatzhalter 7"/>
          <p:cNvSpPr>
            <a:spLocks noGrp="1"/>
          </p:cNvSpPr>
          <p:nvPr>
            <p:ph type="body" sz="quarter" idx="13"/>
          </p:nvPr>
        </p:nvSpPr>
        <p:spPr>
          <a:xfrm>
            <a:off x="323850" y="641246"/>
            <a:ext cx="8496300" cy="252183"/>
          </a:xfrm>
        </p:spPr>
        <p:txBody>
          <a:bodyPr lIns="0" tIns="0" rIns="0" bIns="0" anchor="t" anchorCtr="0">
            <a:noAutofit/>
          </a:bodyPr>
          <a:lstStyle>
            <a:lvl1pPr marL="0" indent="0">
              <a:buNone/>
              <a:defRPr sz="1500"/>
            </a:lvl1pPr>
          </a:lstStyle>
          <a:p>
            <a:pPr lvl="0"/>
            <a:r>
              <a:rPr lang="de-DE" noProof="0" dirty="0"/>
              <a:t>Textmasterformate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1322906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.xml"/><Relationship Id="rId13" Type="http://schemas.openxmlformats.org/officeDocument/2006/relationships/slideLayout" Target="../slideLayouts/slideLayout18.xml"/><Relationship Id="rId3" Type="http://schemas.openxmlformats.org/officeDocument/2006/relationships/slideLayout" Target="../slideLayouts/slideLayout8.xml"/><Relationship Id="rId7" Type="http://schemas.openxmlformats.org/officeDocument/2006/relationships/slideLayout" Target="../slideLayouts/slideLayout12.xml"/><Relationship Id="rId12" Type="http://schemas.openxmlformats.org/officeDocument/2006/relationships/slideLayout" Target="../slideLayouts/slideLayout17.xml"/><Relationship Id="rId2" Type="http://schemas.openxmlformats.org/officeDocument/2006/relationships/slideLayout" Target="../slideLayouts/slideLayout7.xml"/><Relationship Id="rId16" Type="http://schemas.openxmlformats.org/officeDocument/2006/relationships/image" Target="../media/image4.jpeg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11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0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5.xml"/><Relationship Id="rId4" Type="http://schemas.openxmlformats.org/officeDocument/2006/relationships/slideLayout" Target="../slideLayouts/slideLayout9.xml"/><Relationship Id="rId9" Type="http://schemas.openxmlformats.org/officeDocument/2006/relationships/slideLayout" Target="../slideLayouts/slideLayout14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28650" y="1370013"/>
            <a:ext cx="7886700" cy="3262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 smtClean="0"/>
              <a:t>Click to edit Master text styles</a:t>
            </a:r>
          </a:p>
          <a:p>
            <a:pPr lvl="1"/>
            <a:r>
              <a:rPr lang="en-US" altLang="en-US" dirty="0" smtClean="0"/>
              <a:t>Second level</a:t>
            </a:r>
          </a:p>
          <a:p>
            <a:pPr lvl="2"/>
            <a:r>
              <a:rPr lang="en-US" altLang="en-US" dirty="0" smtClean="0"/>
              <a:t>Third level</a:t>
            </a:r>
          </a:p>
          <a:p>
            <a:pPr lvl="3"/>
            <a:r>
              <a:rPr lang="en-US" altLang="en-US" dirty="0" smtClean="0"/>
              <a:t>Fourth level</a:t>
            </a:r>
          </a:p>
          <a:p>
            <a:pPr lvl="4"/>
            <a:r>
              <a:rPr lang="en-US" altLang="en-US" dirty="0" smtClean="0"/>
              <a:t>Fifth level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DBDB5E-A838-4DE9-B702-B7A1401866C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99613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0" r:id="rId1"/>
    <p:sldLayoutId id="2147483811" r:id="rId2"/>
    <p:sldLayoutId id="2147483815" r:id="rId3"/>
    <p:sldLayoutId id="2147483823" r:id="rId4"/>
    <p:sldLayoutId id="2147483822" r:id="rId5"/>
  </p:sldLayoutIdLst>
  <p:transition>
    <p:fade/>
  </p:transition>
  <p:timing>
    <p:tnLst>
      <p:par>
        <p:cTn id="1" dur="indefinite" restart="never" nodeType="tmRoot"/>
      </p:par>
    </p:tnLst>
  </p:timing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yriad Web Pro" panose="020B050303040302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yriad Web Pro" panose="020B050303040302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yriad Web Pro" panose="020B050303040302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yriad Web Pro" panose="020B0503030403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yriad Web Pro" panose="020B0503030403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yriad Web Pro" panose="020B0503030403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yriad Web Pro" panose="020B0503030403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yriad Web Pro" panose="020B0503030403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rgbClr val="7F7F7F"/>
          </a:solidFill>
          <a:latin typeface="Calibri" panose="020F0502020204030204" pitchFamily="34" charset="0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rgbClr val="7F7F7F"/>
          </a:solidFill>
          <a:latin typeface="Calibri" panose="020F0502020204030204" pitchFamily="34" charset="0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rgbClr val="7F7F7F"/>
          </a:solidFill>
          <a:latin typeface="Calibri" panose="020F0502020204030204" pitchFamily="34" charset="0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rgbClr val="7F7F7F"/>
          </a:solidFill>
          <a:latin typeface="Calibri" panose="020F0502020204030204" pitchFamily="34" charset="0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rgbClr val="7F7F7F"/>
          </a:solidFill>
          <a:latin typeface="Calibri" panose="020F050202020403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387240" y="308122"/>
            <a:ext cx="8351099" cy="804842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de-DE" dirty="0"/>
              <a:t>Title</a:t>
            </a:r>
            <a:endParaRPr lang="en-US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387240" y="1112964"/>
            <a:ext cx="8351099" cy="3185999"/>
          </a:xfrm>
          <a:prstGeom prst="rect">
            <a:avLst/>
          </a:prstGeom>
        </p:spPr>
        <p:txBody>
          <a:bodyPr vert="horz" lIns="10800" tIns="0" rIns="0" bIns="0" rtlCol="0">
            <a:noAutofit/>
          </a:bodyPr>
          <a:lstStyle/>
          <a:p>
            <a:pPr lvl="0"/>
            <a:r>
              <a:rPr lang="de-DE" dirty="0"/>
              <a:t>Bullets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1335295" y="4614421"/>
            <a:ext cx="5122280" cy="2700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ctr">
              <a:defRPr sz="900">
                <a:solidFill>
                  <a:srgbClr val="7F7F7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387240" y="4614421"/>
            <a:ext cx="685820" cy="2700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rgbClr val="7F7F7F"/>
                </a:solidFill>
              </a:defRPr>
            </a:lvl1pPr>
          </a:lstStyle>
          <a:p>
            <a:fld id="{75A4F164-3A46-4CEE-A25C-CA523D5E42F3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Picture 7" descr="navigate element.png"/>
          <p:cNvPicPr>
            <a:picLocks noChangeAspect="1"/>
          </p:cNvPicPr>
          <p:nvPr userDrawn="1"/>
        </p:nvPicPr>
        <p:blipFill rotWithShape="1">
          <a:blip r:embed="rId15">
            <a:alphaModFix amt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61" b="3101"/>
          <a:stretch/>
        </p:blipFill>
        <p:spPr>
          <a:xfrm>
            <a:off x="0" y="3762375"/>
            <a:ext cx="1331594" cy="1381125"/>
          </a:xfrm>
          <a:prstGeom prst="rect">
            <a:avLst/>
          </a:prstGeom>
        </p:spPr>
      </p:pic>
      <p:pic>
        <p:nvPicPr>
          <p:cNvPr id="9" name="Picture 2"/>
          <p:cNvPicPr>
            <a:picLocks noChangeAspect="1" noChangeArrowheads="1"/>
          </p:cNvPicPr>
          <p:nvPr userDrawn="1"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59491" y="340021"/>
            <a:ext cx="896545" cy="5401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372602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5" r:id="rId1"/>
    <p:sldLayoutId id="2147483826" r:id="rId2"/>
    <p:sldLayoutId id="2147483827" r:id="rId3"/>
    <p:sldLayoutId id="2147483828" r:id="rId4"/>
    <p:sldLayoutId id="2147483829" r:id="rId5"/>
    <p:sldLayoutId id="2147483830" r:id="rId6"/>
    <p:sldLayoutId id="2147483831" r:id="rId7"/>
    <p:sldLayoutId id="2147483832" r:id="rId8"/>
    <p:sldLayoutId id="2147483833" r:id="rId9"/>
    <p:sldLayoutId id="2147483835" r:id="rId10"/>
    <p:sldLayoutId id="2147483836" r:id="rId11"/>
    <p:sldLayoutId id="2147483837" r:id="rId12"/>
    <p:sldLayoutId id="2147483838" r:id="rId13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  <p:txStyles>
    <p:titleStyle>
      <a:lvl1pPr algn="l" defTabSz="685800" rtl="0" eaLnBrk="1" latinLnBrk="0" hangingPunct="1">
        <a:spcBef>
          <a:spcPct val="0"/>
        </a:spcBef>
        <a:buNone/>
        <a:defRPr sz="2700" b="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04788" indent="-204788" algn="l" defTabSz="685800" rtl="0" eaLnBrk="1" latinLnBrk="0" hangingPunct="1">
        <a:spcBef>
          <a:spcPts val="0"/>
        </a:spcBef>
        <a:spcAft>
          <a:spcPts val="750"/>
        </a:spcAft>
        <a:buFont typeface="Wingdings" panose="05000000000000000000" pitchFamily="2" charset="2"/>
        <a:buChar char="§"/>
        <a:defRPr sz="1650" kern="120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1pPr>
      <a:lvl2pPr marL="606029" indent="-204788" algn="l" defTabSz="685800" rtl="0" eaLnBrk="1" latinLnBrk="0" hangingPunct="1">
        <a:spcBef>
          <a:spcPts val="0"/>
        </a:spcBef>
        <a:spcAft>
          <a:spcPts val="750"/>
        </a:spcAft>
        <a:buFont typeface="Symbol" panose="05050102010706020507" pitchFamily="18" charset="2"/>
        <a:buChar char="-"/>
        <a:defRPr sz="1500" kern="120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2pPr>
      <a:lvl3pPr marL="810816" indent="-133350" algn="l" defTabSz="685800" rtl="0" eaLnBrk="1" latinLnBrk="0" hangingPunct="1">
        <a:spcBef>
          <a:spcPts val="0"/>
        </a:spcBef>
        <a:spcAft>
          <a:spcPts val="750"/>
        </a:spcAft>
        <a:buFont typeface="Symbol" panose="05050102010706020507" pitchFamily="18" charset="2"/>
        <a:buChar char="-"/>
        <a:defRPr sz="1350" kern="120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3pPr>
      <a:lvl4pPr marL="1077516" indent="-133350" algn="l" defTabSz="685800" rtl="0" eaLnBrk="1" latinLnBrk="0" hangingPunct="1">
        <a:spcBef>
          <a:spcPts val="0"/>
        </a:spcBef>
        <a:spcAft>
          <a:spcPts val="750"/>
        </a:spcAft>
        <a:buFont typeface="Symbol" panose="05050102010706020507" pitchFamily="18" charset="2"/>
        <a:buChar char="-"/>
        <a:defRPr sz="1200" kern="120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4pPr>
      <a:lvl5pPr marL="1345406" indent="-134541" algn="l" defTabSz="685800" rtl="0" eaLnBrk="1" latinLnBrk="0" hangingPunct="1">
        <a:spcBef>
          <a:spcPts val="0"/>
        </a:spcBef>
        <a:spcAft>
          <a:spcPts val="750"/>
        </a:spcAft>
        <a:buFont typeface="Symbol" panose="05050102010706020507" pitchFamily="18" charset="2"/>
        <a:buChar char="-"/>
        <a:defRPr sz="1200" kern="120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3209647"/>
            <a:ext cx="8294913" cy="871538"/>
          </a:xfrm>
        </p:spPr>
        <p:txBody>
          <a:bodyPr/>
          <a:lstStyle/>
          <a:p>
            <a:r>
              <a:rPr lang="en-US" dirty="0" smtClean="0"/>
              <a:t>Influenza Forecasting Update – week 52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Full forecasts, including individual states, at https://predict.cdc.gov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093762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U.S. Forecasting Summary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5" name="Text Placeholder 2"/>
          <p:cNvSpPr txBox="1">
            <a:spLocks/>
          </p:cNvSpPr>
          <p:nvPr/>
        </p:nvSpPr>
        <p:spPr bwMode="auto">
          <a:xfrm>
            <a:off x="609600" y="1321323"/>
            <a:ext cx="8229600" cy="3341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DAA"/>
              </a:buClr>
              <a:buFont typeface="Wingdings" panose="05000000000000000000" pitchFamily="2" charset="2"/>
              <a:buChar char="§"/>
              <a:defRPr sz="2000" kern="1200" baseline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32E63"/>
              </a:buClr>
              <a:buFont typeface="Arial" panose="020B0604020202020204" pitchFamily="34" charset="0"/>
              <a:buChar char="–"/>
              <a:defRPr sz="2000" kern="1200" baseline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A3B26"/>
              </a:buClr>
              <a:buFont typeface="Arial" panose="020B0604020202020204" pitchFamily="34" charset="0"/>
              <a:buChar char="•"/>
              <a:defRPr sz="2000" kern="1200" baseline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There is about a </a:t>
            </a:r>
            <a:r>
              <a:rPr lang="en-US" dirty="0" smtClean="0"/>
              <a:t>70% </a:t>
            </a:r>
            <a:r>
              <a:rPr lang="en-US" dirty="0"/>
              <a:t>chance that the peak week will occur by the end of January     </a:t>
            </a:r>
          </a:p>
          <a:p>
            <a:r>
              <a:rPr lang="en-US" dirty="0"/>
              <a:t>Forecasts give a similar chance for a high severity season as the historical average</a:t>
            </a:r>
          </a:p>
          <a:p>
            <a:r>
              <a:rPr lang="en-US" dirty="0"/>
              <a:t>Flu activity is likely to </a:t>
            </a:r>
            <a:r>
              <a:rPr lang="en-US" dirty="0" smtClean="0"/>
              <a:t>decrease week 1 but increase weeks 2–4</a:t>
            </a:r>
            <a:endParaRPr lang="en-US" dirty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7DBDB5E-A838-4DE9-B702-B7A1401866CE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1106767"/>
      </p:ext>
    </p:extLst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487357"/>
          </a:xfrm>
        </p:spPr>
        <p:txBody>
          <a:bodyPr anchor="t"/>
          <a:lstStyle/>
          <a:p>
            <a:r>
              <a:rPr lang="en-US" dirty="0" smtClean="0"/>
              <a:t>Season peak week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366766" y="784855"/>
            <a:ext cx="4024364" cy="441029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 smtClean="0"/>
              <a:t>US Peak Week Predicted Probability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43" y="1225884"/>
            <a:ext cx="4572009" cy="365760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4871" y="0"/>
            <a:ext cx="4389129" cy="5029210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7DBDB5E-A838-4DE9-B702-B7A1401866CE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926279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487357"/>
          </a:xfrm>
        </p:spPr>
        <p:txBody>
          <a:bodyPr anchor="t"/>
          <a:lstStyle/>
          <a:p>
            <a:r>
              <a:rPr lang="en-US" dirty="0" smtClean="0"/>
              <a:t>Season Peak ILI %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366766" y="784855"/>
            <a:ext cx="4024364" cy="441029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 smtClean="0"/>
              <a:t>US Peak ILI % Predicted Probability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43" y="1225884"/>
            <a:ext cx="4572009" cy="365760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4871" y="0"/>
            <a:ext cx="4389129" cy="5029210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7DBDB5E-A838-4DE9-B702-B7A1401866CE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631644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794" y="653143"/>
            <a:ext cx="5486411" cy="438912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447164"/>
          </a:xfrm>
        </p:spPr>
        <p:txBody>
          <a:bodyPr anchor="t"/>
          <a:lstStyle/>
          <a:p>
            <a:r>
              <a:rPr lang="en-US" dirty="0" smtClean="0"/>
              <a:t>US Season Peak Week and Peak ILI %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4926374" y="913494"/>
            <a:ext cx="25221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0000"/>
                </a:solidFill>
                <a:latin typeface="Calibri" panose="020F0502020204030204" pitchFamily="34" charset="0"/>
              </a:rPr>
              <a:t>Point forecasts with 80% prediction intervals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7DBDB5E-A838-4DE9-B702-B7A1401866CE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834304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487357"/>
          </a:xfrm>
        </p:spPr>
        <p:txBody>
          <a:bodyPr anchor="t"/>
          <a:lstStyle/>
          <a:p>
            <a:r>
              <a:rPr lang="en-US" dirty="0" smtClean="0"/>
              <a:t>Short-Term ILI Predictions</a:t>
            </a:r>
            <a:endParaRPr lang="en-US" dirty="0"/>
          </a:p>
        </p:txBody>
      </p:sp>
      <p:sp>
        <p:nvSpPr>
          <p:cNvPr id="12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4536830" y="94346"/>
            <a:ext cx="4767357" cy="441029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/>
              <a:t>Prob. ILI will be above last published value</a:t>
            </a:r>
          </a:p>
        </p:txBody>
      </p:sp>
      <p:sp>
        <p:nvSpPr>
          <p:cNvPr id="14" name="Text Placeholder 2"/>
          <p:cNvSpPr txBox="1">
            <a:spLocks/>
          </p:cNvSpPr>
          <p:nvPr/>
        </p:nvSpPr>
        <p:spPr bwMode="auto">
          <a:xfrm>
            <a:off x="512466" y="804967"/>
            <a:ext cx="4024364" cy="4410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DAA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32E63"/>
              </a:buClr>
              <a:buFont typeface="Arial" panose="020B0604020202020204" pitchFamily="34" charset="0"/>
              <a:buChar char="–"/>
              <a:defRPr sz="2000" kern="120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A3B26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Wingdings" panose="05000000000000000000" pitchFamily="2" charset="2"/>
              <a:buNone/>
            </a:pPr>
            <a:r>
              <a:rPr lang="en-US" dirty="0" smtClean="0"/>
              <a:t>US Short-Term Predictions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643" y="1245996"/>
            <a:ext cx="4572009" cy="365760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1666" y="449656"/>
            <a:ext cx="4023368" cy="4572009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7DBDB5E-A838-4DE9-B702-B7A1401866CE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554039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NCEH_ATSDR_combined">
  <a:themeElements>
    <a:clrScheme name="Custom 2">
      <a:dk1>
        <a:srgbClr val="0F56DC"/>
      </a:dk1>
      <a:lt1>
        <a:srgbClr val="FFC000"/>
      </a:lt1>
      <a:dk2>
        <a:srgbClr val="FFFFFF"/>
      </a:dk2>
      <a:lt2>
        <a:srgbClr val="FFFFFF"/>
      </a:lt2>
      <a:accent1>
        <a:srgbClr val="4983F2"/>
      </a:accent1>
      <a:accent2>
        <a:srgbClr val="007D57"/>
      </a:accent2>
      <a:accent3>
        <a:srgbClr val="9A3B26"/>
      </a:accent3>
      <a:accent4>
        <a:srgbClr val="7F7F7F"/>
      </a:accent4>
      <a:accent5>
        <a:srgbClr val="0F56DC"/>
      </a:accent5>
      <a:accent6>
        <a:srgbClr val="002060"/>
      </a:accent6>
      <a:hlink>
        <a:srgbClr val="0F56DC"/>
      </a:hlink>
      <a:folHlink>
        <a:srgbClr val="3077FF"/>
      </a:folHlink>
    </a:clrScheme>
    <a:fontScheme name="CDC Myriad Web Pro">
      <a:majorFont>
        <a:latin typeface="Myriad Web Pro"/>
        <a:ea typeface=""/>
        <a:cs typeface=""/>
      </a:majorFont>
      <a:minorFont>
        <a:latin typeface="Myriad Web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defRPr dirty="0" smtClean="0">
            <a:solidFill>
              <a:srgbClr val="000000"/>
            </a:solidFill>
            <a:latin typeface="Calibri" panose="020F0502020204030204" pitchFamily="34" charset="0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PRESENTATIONLOAD">
  <a:themeElements>
    <a:clrScheme name="Benutzerdefiniert 2">
      <a:dk1>
        <a:sysClr val="windowText" lastClr="000000"/>
      </a:dk1>
      <a:lt1>
        <a:sysClr val="window" lastClr="FFFFFF"/>
      </a:lt1>
      <a:dk2>
        <a:srgbClr val="2C3E50"/>
      </a:dk2>
      <a:lt2>
        <a:srgbClr val="FFFFFF"/>
      </a:lt2>
      <a:accent1>
        <a:srgbClr val="3498DB"/>
      </a:accent1>
      <a:accent2>
        <a:srgbClr val="C8303F"/>
      </a:accent2>
      <a:accent3>
        <a:srgbClr val="9BBB59"/>
      </a:accent3>
      <a:accent4>
        <a:srgbClr val="FFC000"/>
      </a:accent4>
      <a:accent5>
        <a:srgbClr val="814993"/>
      </a:accent5>
      <a:accent6>
        <a:srgbClr val="45B1CB"/>
      </a:accent6>
      <a:hlink>
        <a:srgbClr val="7F7F7F"/>
      </a:hlink>
      <a:folHlink>
        <a:srgbClr val="7F7F7F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3473</TotalTime>
  <Words>92</Words>
  <Application>Microsoft Office PowerPoint</Application>
  <PresentationFormat>On-screen Show (16:9)</PresentationFormat>
  <Paragraphs>25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6</vt:i4>
      </vt:variant>
    </vt:vector>
  </HeadingPairs>
  <TitlesOfParts>
    <vt:vector size="15" baseType="lpstr">
      <vt:lpstr>Symbol</vt:lpstr>
      <vt:lpstr>Calibri Light</vt:lpstr>
      <vt:lpstr>Calibri</vt:lpstr>
      <vt:lpstr>Wingdings</vt:lpstr>
      <vt:lpstr>Myriad Web Pro</vt:lpstr>
      <vt:lpstr>Arial</vt:lpstr>
      <vt:lpstr>Courier New</vt:lpstr>
      <vt:lpstr>NCEH_ATSDR_combined</vt:lpstr>
      <vt:lpstr>PRESENTATIONLOAD</vt:lpstr>
      <vt:lpstr>Influenza Forecasting Update – week 52</vt:lpstr>
      <vt:lpstr>U.S. Forecasting Summary</vt:lpstr>
      <vt:lpstr>Season peak week</vt:lpstr>
      <vt:lpstr>Season Peak ILI %</vt:lpstr>
      <vt:lpstr>US Season Peak Week and Peak ILI %</vt:lpstr>
      <vt:lpstr>Short-Term ILI Predictions</vt:lpstr>
    </vt:vector>
  </TitlesOfParts>
  <Company>CDC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CDC Presentation</dc:title>
  <dc:creator>Centers for Disease Control and Prevention</dc:creator>
  <cp:lastModifiedBy>Dahlgren, Fredrick S. (CDC/OID/NCIRD)</cp:lastModifiedBy>
  <cp:revision>329</cp:revision>
  <cp:lastPrinted>2017-10-31T14:01:43Z</cp:lastPrinted>
  <dcterms:created xsi:type="dcterms:W3CDTF">2011-03-17T17:43:16Z</dcterms:created>
  <dcterms:modified xsi:type="dcterms:W3CDTF">2019-01-08T20:28:37Z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anguage">
    <vt:lpwstr>English</vt:lpwstr>
  </property>
</Properties>
</file>