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  <p:sldMasterId id="2147483908" r:id="rId2"/>
    <p:sldMasterId id="2147483923" r:id="rId3"/>
    <p:sldMasterId id="2147483953" r:id="rId4"/>
  </p:sldMasterIdLst>
  <p:notesMasterIdLst>
    <p:notesMasterId r:id="rId27"/>
  </p:notesMasterIdLst>
  <p:handoutMasterIdLst>
    <p:handoutMasterId r:id="rId28"/>
  </p:handoutMasterIdLst>
  <p:sldIdLst>
    <p:sldId id="257" r:id="rId5"/>
    <p:sldId id="359" r:id="rId6"/>
    <p:sldId id="379" r:id="rId7"/>
    <p:sldId id="377" r:id="rId8"/>
    <p:sldId id="378" r:id="rId9"/>
    <p:sldId id="299" r:id="rId10"/>
    <p:sldId id="380" r:id="rId11"/>
    <p:sldId id="373" r:id="rId12"/>
    <p:sldId id="374" r:id="rId13"/>
    <p:sldId id="361" r:id="rId14"/>
    <p:sldId id="343" r:id="rId15"/>
    <p:sldId id="342" r:id="rId16"/>
    <p:sldId id="327" r:id="rId17"/>
    <p:sldId id="376" r:id="rId18"/>
    <p:sldId id="344" r:id="rId19"/>
    <p:sldId id="392" r:id="rId20"/>
    <p:sldId id="321" r:id="rId21"/>
    <p:sldId id="338" r:id="rId22"/>
    <p:sldId id="315" r:id="rId23"/>
    <p:sldId id="313" r:id="rId24"/>
    <p:sldId id="322" r:id="rId25"/>
    <p:sldId id="298" r:id="rId26"/>
  </p:sldIdLst>
  <p:sldSz cx="9144000" cy="5143500" type="screen16x9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9B92"/>
    <a:srgbClr val="9ED3D7"/>
    <a:srgbClr val="3C8C93"/>
    <a:srgbClr val="594F40"/>
    <a:srgbClr val="532E63"/>
    <a:srgbClr val="B2A97E"/>
    <a:srgbClr val="F3F3F3"/>
    <a:srgbClr val="6D7770"/>
    <a:srgbClr val="26BCD7"/>
    <a:srgbClr val="8B0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7" autoAdjust="0"/>
    <p:restoredTop sz="81327" autoAdjust="0"/>
  </p:normalViewPr>
  <p:slideViewPr>
    <p:cSldViewPr snapToGrid="0">
      <p:cViewPr varScale="1">
        <p:scale>
          <a:sx n="106" d="100"/>
          <a:sy n="106" d="100"/>
        </p:scale>
        <p:origin x="126" y="2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2090"/>
    </p:cViewPr>
  </p:sorterViewPr>
  <p:notesViewPr>
    <p:cSldViewPr snapToGrid="0" showGuides="1">
      <p:cViewPr varScale="1">
        <p:scale>
          <a:sx n="49" d="100"/>
          <a:sy n="49" d="100"/>
        </p:scale>
        <p:origin x="283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rk9\Desktop\Baseline%20vs.%20%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NCHSData10!$G$1</c:f>
              <c:strCache>
                <c:ptCount val="1"/>
                <c:pt idx="0">
                  <c:v>% Above Baseline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multiLvlStrRef>
              <c:f>NCHSData10!$A$54:$B$439</c:f>
              <c:multiLvlStrCache>
                <c:ptCount val="386"/>
                <c:lvl>
                  <c:pt idx="0">
                    <c:v>40</c:v>
                  </c:pt>
                  <c:pt idx="1">
                    <c:v>41</c:v>
                  </c:pt>
                  <c:pt idx="2">
                    <c:v>42</c:v>
                  </c:pt>
                  <c:pt idx="3">
                    <c:v>43</c:v>
                  </c:pt>
                  <c:pt idx="4">
                    <c:v>44</c:v>
                  </c:pt>
                  <c:pt idx="5">
                    <c:v>45</c:v>
                  </c:pt>
                  <c:pt idx="6">
                    <c:v>46</c:v>
                  </c:pt>
                  <c:pt idx="7">
                    <c:v>47</c:v>
                  </c:pt>
                  <c:pt idx="8">
                    <c:v>48</c:v>
                  </c:pt>
                  <c:pt idx="9">
                    <c:v>49</c:v>
                  </c:pt>
                  <c:pt idx="10">
                    <c:v>50</c:v>
                  </c:pt>
                  <c:pt idx="11">
                    <c:v>51</c:v>
                  </c:pt>
                  <c:pt idx="12">
                    <c:v>52</c:v>
                  </c:pt>
                  <c:pt idx="13">
                    <c:v>1</c:v>
                  </c:pt>
                  <c:pt idx="14">
                    <c:v>2</c:v>
                  </c:pt>
                  <c:pt idx="15">
                    <c:v>3</c:v>
                  </c:pt>
                  <c:pt idx="16">
                    <c:v>4</c:v>
                  </c:pt>
                  <c:pt idx="17">
                    <c:v>5</c:v>
                  </c:pt>
                  <c:pt idx="18">
                    <c:v>6</c:v>
                  </c:pt>
                  <c:pt idx="19">
                    <c:v>7</c:v>
                  </c:pt>
                  <c:pt idx="20">
                    <c:v>8</c:v>
                  </c:pt>
                  <c:pt idx="21">
                    <c:v>9</c:v>
                  </c:pt>
                  <c:pt idx="22">
                    <c:v>10</c:v>
                  </c:pt>
                  <c:pt idx="23">
                    <c:v>11</c:v>
                  </c:pt>
                  <c:pt idx="24">
                    <c:v>12</c:v>
                  </c:pt>
                  <c:pt idx="25">
                    <c:v>13</c:v>
                  </c:pt>
                  <c:pt idx="26">
                    <c:v>14</c:v>
                  </c:pt>
                  <c:pt idx="27">
                    <c:v>15</c:v>
                  </c:pt>
                  <c:pt idx="28">
                    <c:v>16</c:v>
                  </c:pt>
                  <c:pt idx="29">
                    <c:v>17</c:v>
                  </c:pt>
                  <c:pt idx="30">
                    <c:v>18</c:v>
                  </c:pt>
                  <c:pt idx="31">
                    <c:v>19</c:v>
                  </c:pt>
                  <c:pt idx="32">
                    <c:v>20</c:v>
                  </c:pt>
                  <c:pt idx="33">
                    <c:v>21</c:v>
                  </c:pt>
                  <c:pt idx="34">
                    <c:v>22</c:v>
                  </c:pt>
                  <c:pt idx="35">
                    <c:v>23</c:v>
                  </c:pt>
                  <c:pt idx="36">
                    <c:v>24</c:v>
                  </c:pt>
                  <c:pt idx="37">
                    <c:v>25</c:v>
                  </c:pt>
                  <c:pt idx="38">
                    <c:v>26</c:v>
                  </c:pt>
                  <c:pt idx="39">
                    <c:v>27</c:v>
                  </c:pt>
                  <c:pt idx="40">
                    <c:v>28</c:v>
                  </c:pt>
                  <c:pt idx="41">
                    <c:v>29</c:v>
                  </c:pt>
                  <c:pt idx="42">
                    <c:v>30</c:v>
                  </c:pt>
                  <c:pt idx="43">
                    <c:v>31</c:v>
                  </c:pt>
                  <c:pt idx="44">
                    <c:v>32</c:v>
                  </c:pt>
                  <c:pt idx="45">
                    <c:v>33</c:v>
                  </c:pt>
                  <c:pt idx="46">
                    <c:v>34</c:v>
                  </c:pt>
                  <c:pt idx="47">
                    <c:v>35</c:v>
                  </c:pt>
                  <c:pt idx="48">
                    <c:v>36</c:v>
                  </c:pt>
                  <c:pt idx="49">
                    <c:v>37</c:v>
                  </c:pt>
                  <c:pt idx="50">
                    <c:v>38</c:v>
                  </c:pt>
                  <c:pt idx="51">
                    <c:v>39</c:v>
                  </c:pt>
                  <c:pt idx="52">
                    <c:v>40</c:v>
                  </c:pt>
                  <c:pt idx="53">
                    <c:v>41</c:v>
                  </c:pt>
                  <c:pt idx="54">
                    <c:v>42</c:v>
                  </c:pt>
                  <c:pt idx="55">
                    <c:v>43</c:v>
                  </c:pt>
                  <c:pt idx="56">
                    <c:v>44</c:v>
                  </c:pt>
                  <c:pt idx="57">
                    <c:v>45</c:v>
                  </c:pt>
                  <c:pt idx="58">
                    <c:v>46</c:v>
                  </c:pt>
                  <c:pt idx="59">
                    <c:v>47</c:v>
                  </c:pt>
                  <c:pt idx="60">
                    <c:v>48</c:v>
                  </c:pt>
                  <c:pt idx="61">
                    <c:v>49</c:v>
                  </c:pt>
                  <c:pt idx="62">
                    <c:v>50</c:v>
                  </c:pt>
                  <c:pt idx="63">
                    <c:v>51</c:v>
                  </c:pt>
                  <c:pt idx="64">
                    <c:v>52</c:v>
                  </c:pt>
                  <c:pt idx="65">
                    <c:v>1</c:v>
                  </c:pt>
                  <c:pt idx="66">
                    <c:v>2</c:v>
                  </c:pt>
                  <c:pt idx="67">
                    <c:v>3</c:v>
                  </c:pt>
                  <c:pt idx="68">
                    <c:v>4</c:v>
                  </c:pt>
                  <c:pt idx="69">
                    <c:v>5</c:v>
                  </c:pt>
                  <c:pt idx="70">
                    <c:v>6</c:v>
                  </c:pt>
                  <c:pt idx="71">
                    <c:v>7</c:v>
                  </c:pt>
                  <c:pt idx="72">
                    <c:v>8</c:v>
                  </c:pt>
                  <c:pt idx="73">
                    <c:v>9</c:v>
                  </c:pt>
                  <c:pt idx="74">
                    <c:v>10</c:v>
                  </c:pt>
                  <c:pt idx="75">
                    <c:v>11</c:v>
                  </c:pt>
                  <c:pt idx="76">
                    <c:v>12</c:v>
                  </c:pt>
                  <c:pt idx="77">
                    <c:v>13</c:v>
                  </c:pt>
                  <c:pt idx="78">
                    <c:v>14</c:v>
                  </c:pt>
                  <c:pt idx="79">
                    <c:v>15</c:v>
                  </c:pt>
                  <c:pt idx="80">
                    <c:v>16</c:v>
                  </c:pt>
                  <c:pt idx="81">
                    <c:v>17</c:v>
                  </c:pt>
                  <c:pt idx="82">
                    <c:v>18</c:v>
                  </c:pt>
                  <c:pt idx="83">
                    <c:v>19</c:v>
                  </c:pt>
                  <c:pt idx="84">
                    <c:v>20</c:v>
                  </c:pt>
                  <c:pt idx="85">
                    <c:v>21</c:v>
                  </c:pt>
                  <c:pt idx="86">
                    <c:v>22</c:v>
                  </c:pt>
                  <c:pt idx="87">
                    <c:v>23</c:v>
                  </c:pt>
                  <c:pt idx="88">
                    <c:v>24</c:v>
                  </c:pt>
                  <c:pt idx="89">
                    <c:v>25</c:v>
                  </c:pt>
                  <c:pt idx="90">
                    <c:v>26</c:v>
                  </c:pt>
                  <c:pt idx="91">
                    <c:v>27</c:v>
                  </c:pt>
                  <c:pt idx="92">
                    <c:v>28</c:v>
                  </c:pt>
                  <c:pt idx="93">
                    <c:v>29</c:v>
                  </c:pt>
                  <c:pt idx="94">
                    <c:v>30</c:v>
                  </c:pt>
                  <c:pt idx="95">
                    <c:v>31</c:v>
                  </c:pt>
                  <c:pt idx="96">
                    <c:v>32</c:v>
                  </c:pt>
                  <c:pt idx="97">
                    <c:v>33</c:v>
                  </c:pt>
                  <c:pt idx="98">
                    <c:v>34</c:v>
                  </c:pt>
                  <c:pt idx="99">
                    <c:v>35</c:v>
                  </c:pt>
                  <c:pt idx="100">
                    <c:v>36</c:v>
                  </c:pt>
                  <c:pt idx="101">
                    <c:v>37</c:v>
                  </c:pt>
                  <c:pt idx="102">
                    <c:v>38</c:v>
                  </c:pt>
                  <c:pt idx="103">
                    <c:v>39</c:v>
                  </c:pt>
                  <c:pt idx="104">
                    <c:v>40</c:v>
                  </c:pt>
                  <c:pt idx="105">
                    <c:v>41</c:v>
                  </c:pt>
                  <c:pt idx="106">
                    <c:v>42</c:v>
                  </c:pt>
                  <c:pt idx="107">
                    <c:v>43</c:v>
                  </c:pt>
                  <c:pt idx="108">
                    <c:v>44</c:v>
                  </c:pt>
                  <c:pt idx="109">
                    <c:v>45</c:v>
                  </c:pt>
                  <c:pt idx="110">
                    <c:v>46</c:v>
                  </c:pt>
                  <c:pt idx="111">
                    <c:v>47</c:v>
                  </c:pt>
                  <c:pt idx="112">
                    <c:v>48</c:v>
                  </c:pt>
                  <c:pt idx="113">
                    <c:v>49</c:v>
                  </c:pt>
                  <c:pt idx="114">
                    <c:v>50</c:v>
                  </c:pt>
                  <c:pt idx="115">
                    <c:v>51</c:v>
                  </c:pt>
                  <c:pt idx="116">
                    <c:v>52</c:v>
                  </c:pt>
                  <c:pt idx="117">
                    <c:v>1</c:v>
                  </c:pt>
                  <c:pt idx="118">
                    <c:v>2</c:v>
                  </c:pt>
                  <c:pt idx="119">
                    <c:v>3</c:v>
                  </c:pt>
                  <c:pt idx="120">
                    <c:v>4</c:v>
                  </c:pt>
                  <c:pt idx="121">
                    <c:v>5</c:v>
                  </c:pt>
                  <c:pt idx="122">
                    <c:v>6</c:v>
                  </c:pt>
                  <c:pt idx="123">
                    <c:v>7</c:v>
                  </c:pt>
                  <c:pt idx="124">
                    <c:v>8</c:v>
                  </c:pt>
                  <c:pt idx="125">
                    <c:v>9</c:v>
                  </c:pt>
                  <c:pt idx="126">
                    <c:v>10</c:v>
                  </c:pt>
                  <c:pt idx="127">
                    <c:v>11</c:v>
                  </c:pt>
                  <c:pt idx="128">
                    <c:v>12</c:v>
                  </c:pt>
                  <c:pt idx="129">
                    <c:v>13</c:v>
                  </c:pt>
                  <c:pt idx="130">
                    <c:v>14</c:v>
                  </c:pt>
                  <c:pt idx="131">
                    <c:v>15</c:v>
                  </c:pt>
                  <c:pt idx="132">
                    <c:v>16</c:v>
                  </c:pt>
                  <c:pt idx="133">
                    <c:v>17</c:v>
                  </c:pt>
                  <c:pt idx="134">
                    <c:v>18</c:v>
                  </c:pt>
                  <c:pt idx="135">
                    <c:v>19</c:v>
                  </c:pt>
                  <c:pt idx="136">
                    <c:v>20</c:v>
                  </c:pt>
                  <c:pt idx="137">
                    <c:v>21</c:v>
                  </c:pt>
                  <c:pt idx="138">
                    <c:v>22</c:v>
                  </c:pt>
                  <c:pt idx="139">
                    <c:v>23</c:v>
                  </c:pt>
                  <c:pt idx="140">
                    <c:v>24</c:v>
                  </c:pt>
                  <c:pt idx="141">
                    <c:v>25</c:v>
                  </c:pt>
                  <c:pt idx="142">
                    <c:v>26</c:v>
                  </c:pt>
                  <c:pt idx="143">
                    <c:v>27</c:v>
                  </c:pt>
                  <c:pt idx="144">
                    <c:v>28</c:v>
                  </c:pt>
                  <c:pt idx="145">
                    <c:v>29</c:v>
                  </c:pt>
                  <c:pt idx="146">
                    <c:v>30</c:v>
                  </c:pt>
                  <c:pt idx="147">
                    <c:v>31</c:v>
                  </c:pt>
                  <c:pt idx="148">
                    <c:v>32</c:v>
                  </c:pt>
                  <c:pt idx="149">
                    <c:v>33</c:v>
                  </c:pt>
                  <c:pt idx="150">
                    <c:v>34</c:v>
                  </c:pt>
                  <c:pt idx="151">
                    <c:v>35</c:v>
                  </c:pt>
                  <c:pt idx="152">
                    <c:v>36</c:v>
                  </c:pt>
                  <c:pt idx="153">
                    <c:v>37</c:v>
                  </c:pt>
                  <c:pt idx="154">
                    <c:v>38</c:v>
                  </c:pt>
                  <c:pt idx="155">
                    <c:v>39</c:v>
                  </c:pt>
                  <c:pt idx="156">
                    <c:v>40</c:v>
                  </c:pt>
                  <c:pt idx="157">
                    <c:v>41</c:v>
                  </c:pt>
                  <c:pt idx="158">
                    <c:v>42</c:v>
                  </c:pt>
                  <c:pt idx="159">
                    <c:v>43</c:v>
                  </c:pt>
                  <c:pt idx="160">
                    <c:v>44</c:v>
                  </c:pt>
                  <c:pt idx="161">
                    <c:v>45</c:v>
                  </c:pt>
                  <c:pt idx="162">
                    <c:v>46</c:v>
                  </c:pt>
                  <c:pt idx="163">
                    <c:v>47</c:v>
                  </c:pt>
                  <c:pt idx="164">
                    <c:v>48</c:v>
                  </c:pt>
                  <c:pt idx="165">
                    <c:v>49</c:v>
                  </c:pt>
                  <c:pt idx="166">
                    <c:v>50</c:v>
                  </c:pt>
                  <c:pt idx="167">
                    <c:v>51</c:v>
                  </c:pt>
                  <c:pt idx="168">
                    <c:v>52</c:v>
                  </c:pt>
                  <c:pt idx="169">
                    <c:v>1</c:v>
                  </c:pt>
                  <c:pt idx="170">
                    <c:v>2</c:v>
                  </c:pt>
                  <c:pt idx="171">
                    <c:v>3</c:v>
                  </c:pt>
                  <c:pt idx="172">
                    <c:v>4</c:v>
                  </c:pt>
                  <c:pt idx="173">
                    <c:v>5</c:v>
                  </c:pt>
                  <c:pt idx="174">
                    <c:v>6</c:v>
                  </c:pt>
                  <c:pt idx="175">
                    <c:v>7</c:v>
                  </c:pt>
                  <c:pt idx="176">
                    <c:v>8</c:v>
                  </c:pt>
                  <c:pt idx="177">
                    <c:v>9</c:v>
                  </c:pt>
                  <c:pt idx="178">
                    <c:v>10</c:v>
                  </c:pt>
                  <c:pt idx="179">
                    <c:v>11</c:v>
                  </c:pt>
                  <c:pt idx="180">
                    <c:v>12</c:v>
                  </c:pt>
                  <c:pt idx="181">
                    <c:v>13</c:v>
                  </c:pt>
                  <c:pt idx="182">
                    <c:v>14</c:v>
                  </c:pt>
                  <c:pt idx="183">
                    <c:v>15</c:v>
                  </c:pt>
                  <c:pt idx="184">
                    <c:v>16</c:v>
                  </c:pt>
                  <c:pt idx="185">
                    <c:v>17</c:v>
                  </c:pt>
                  <c:pt idx="186">
                    <c:v>18</c:v>
                  </c:pt>
                  <c:pt idx="187">
                    <c:v>19</c:v>
                  </c:pt>
                  <c:pt idx="188">
                    <c:v>20</c:v>
                  </c:pt>
                  <c:pt idx="189">
                    <c:v>21</c:v>
                  </c:pt>
                  <c:pt idx="190">
                    <c:v>22</c:v>
                  </c:pt>
                  <c:pt idx="191">
                    <c:v>23</c:v>
                  </c:pt>
                  <c:pt idx="192">
                    <c:v>24</c:v>
                  </c:pt>
                  <c:pt idx="193">
                    <c:v>25</c:v>
                  </c:pt>
                  <c:pt idx="194">
                    <c:v>26</c:v>
                  </c:pt>
                  <c:pt idx="195">
                    <c:v>27</c:v>
                  </c:pt>
                  <c:pt idx="196">
                    <c:v>28</c:v>
                  </c:pt>
                  <c:pt idx="197">
                    <c:v>29</c:v>
                  </c:pt>
                  <c:pt idx="198">
                    <c:v>30</c:v>
                  </c:pt>
                  <c:pt idx="199">
                    <c:v>31</c:v>
                  </c:pt>
                  <c:pt idx="200">
                    <c:v>32</c:v>
                  </c:pt>
                  <c:pt idx="201">
                    <c:v>33</c:v>
                  </c:pt>
                  <c:pt idx="202">
                    <c:v>34</c:v>
                  </c:pt>
                  <c:pt idx="203">
                    <c:v>35</c:v>
                  </c:pt>
                  <c:pt idx="204">
                    <c:v>36</c:v>
                  </c:pt>
                  <c:pt idx="205">
                    <c:v>37</c:v>
                  </c:pt>
                  <c:pt idx="206">
                    <c:v>38</c:v>
                  </c:pt>
                  <c:pt idx="207">
                    <c:v>39</c:v>
                  </c:pt>
                  <c:pt idx="208">
                    <c:v>40</c:v>
                  </c:pt>
                  <c:pt idx="209">
                    <c:v>41</c:v>
                  </c:pt>
                  <c:pt idx="210">
                    <c:v>42</c:v>
                  </c:pt>
                  <c:pt idx="211">
                    <c:v>43</c:v>
                  </c:pt>
                  <c:pt idx="212">
                    <c:v>44</c:v>
                  </c:pt>
                  <c:pt idx="213">
                    <c:v>45</c:v>
                  </c:pt>
                  <c:pt idx="214">
                    <c:v>46</c:v>
                  </c:pt>
                  <c:pt idx="215">
                    <c:v>47</c:v>
                  </c:pt>
                  <c:pt idx="216">
                    <c:v>48</c:v>
                  </c:pt>
                  <c:pt idx="217">
                    <c:v>49</c:v>
                  </c:pt>
                  <c:pt idx="218">
                    <c:v>50</c:v>
                  </c:pt>
                  <c:pt idx="219">
                    <c:v>51</c:v>
                  </c:pt>
                  <c:pt idx="220">
                    <c:v>52</c:v>
                  </c:pt>
                  <c:pt idx="221">
                    <c:v>53</c:v>
                  </c:pt>
                  <c:pt idx="222">
                    <c:v>1</c:v>
                  </c:pt>
                  <c:pt idx="223">
                    <c:v>2</c:v>
                  </c:pt>
                  <c:pt idx="224">
                    <c:v>3</c:v>
                  </c:pt>
                  <c:pt idx="225">
                    <c:v>4</c:v>
                  </c:pt>
                  <c:pt idx="226">
                    <c:v>5</c:v>
                  </c:pt>
                  <c:pt idx="227">
                    <c:v>6</c:v>
                  </c:pt>
                  <c:pt idx="228">
                    <c:v>7</c:v>
                  </c:pt>
                  <c:pt idx="229">
                    <c:v>8</c:v>
                  </c:pt>
                  <c:pt idx="230">
                    <c:v>9</c:v>
                  </c:pt>
                  <c:pt idx="231">
                    <c:v>10</c:v>
                  </c:pt>
                  <c:pt idx="232">
                    <c:v>11</c:v>
                  </c:pt>
                  <c:pt idx="233">
                    <c:v>12</c:v>
                  </c:pt>
                  <c:pt idx="234">
                    <c:v>13</c:v>
                  </c:pt>
                  <c:pt idx="235">
                    <c:v>14</c:v>
                  </c:pt>
                  <c:pt idx="236">
                    <c:v>15</c:v>
                  </c:pt>
                  <c:pt idx="237">
                    <c:v>16</c:v>
                  </c:pt>
                  <c:pt idx="238">
                    <c:v>17</c:v>
                  </c:pt>
                  <c:pt idx="239">
                    <c:v>18</c:v>
                  </c:pt>
                  <c:pt idx="240">
                    <c:v>19</c:v>
                  </c:pt>
                  <c:pt idx="241">
                    <c:v>20</c:v>
                  </c:pt>
                  <c:pt idx="242">
                    <c:v>21</c:v>
                  </c:pt>
                  <c:pt idx="243">
                    <c:v>22</c:v>
                  </c:pt>
                  <c:pt idx="244">
                    <c:v>23</c:v>
                  </c:pt>
                  <c:pt idx="245">
                    <c:v>24</c:v>
                  </c:pt>
                  <c:pt idx="246">
                    <c:v>25</c:v>
                  </c:pt>
                  <c:pt idx="247">
                    <c:v>26</c:v>
                  </c:pt>
                  <c:pt idx="248">
                    <c:v>27</c:v>
                  </c:pt>
                  <c:pt idx="249">
                    <c:v>28</c:v>
                  </c:pt>
                  <c:pt idx="250">
                    <c:v>29</c:v>
                  </c:pt>
                  <c:pt idx="251">
                    <c:v>30</c:v>
                  </c:pt>
                  <c:pt idx="252">
                    <c:v>31</c:v>
                  </c:pt>
                  <c:pt idx="253">
                    <c:v>32</c:v>
                  </c:pt>
                  <c:pt idx="254">
                    <c:v>33</c:v>
                  </c:pt>
                  <c:pt idx="255">
                    <c:v>34</c:v>
                  </c:pt>
                  <c:pt idx="256">
                    <c:v>35</c:v>
                  </c:pt>
                  <c:pt idx="257">
                    <c:v>36</c:v>
                  </c:pt>
                  <c:pt idx="258">
                    <c:v>37</c:v>
                  </c:pt>
                  <c:pt idx="259">
                    <c:v>38</c:v>
                  </c:pt>
                  <c:pt idx="260">
                    <c:v>39</c:v>
                  </c:pt>
                  <c:pt idx="261">
                    <c:v>40</c:v>
                  </c:pt>
                  <c:pt idx="262">
                    <c:v>41</c:v>
                  </c:pt>
                  <c:pt idx="263">
                    <c:v>42</c:v>
                  </c:pt>
                  <c:pt idx="264">
                    <c:v>43</c:v>
                  </c:pt>
                  <c:pt idx="265">
                    <c:v>44</c:v>
                  </c:pt>
                  <c:pt idx="266">
                    <c:v>45</c:v>
                  </c:pt>
                  <c:pt idx="267">
                    <c:v>46</c:v>
                  </c:pt>
                  <c:pt idx="268">
                    <c:v>47</c:v>
                  </c:pt>
                  <c:pt idx="269">
                    <c:v>48</c:v>
                  </c:pt>
                  <c:pt idx="270">
                    <c:v>49</c:v>
                  </c:pt>
                  <c:pt idx="271">
                    <c:v>50</c:v>
                  </c:pt>
                  <c:pt idx="272">
                    <c:v>51</c:v>
                  </c:pt>
                  <c:pt idx="273">
                    <c:v>52</c:v>
                  </c:pt>
                  <c:pt idx="274">
                    <c:v>1</c:v>
                  </c:pt>
                  <c:pt idx="275">
                    <c:v>2</c:v>
                  </c:pt>
                  <c:pt idx="276">
                    <c:v>3</c:v>
                  </c:pt>
                  <c:pt idx="277">
                    <c:v>4</c:v>
                  </c:pt>
                  <c:pt idx="278">
                    <c:v>5</c:v>
                  </c:pt>
                  <c:pt idx="279">
                    <c:v>6</c:v>
                  </c:pt>
                  <c:pt idx="280">
                    <c:v>7</c:v>
                  </c:pt>
                  <c:pt idx="281">
                    <c:v>8</c:v>
                  </c:pt>
                  <c:pt idx="282">
                    <c:v>9</c:v>
                  </c:pt>
                  <c:pt idx="283">
                    <c:v>10</c:v>
                  </c:pt>
                  <c:pt idx="284">
                    <c:v>11</c:v>
                  </c:pt>
                  <c:pt idx="285">
                    <c:v>12</c:v>
                  </c:pt>
                  <c:pt idx="286">
                    <c:v>13</c:v>
                  </c:pt>
                  <c:pt idx="287">
                    <c:v>14</c:v>
                  </c:pt>
                  <c:pt idx="288">
                    <c:v>15</c:v>
                  </c:pt>
                  <c:pt idx="289">
                    <c:v>16</c:v>
                  </c:pt>
                  <c:pt idx="290">
                    <c:v>17</c:v>
                  </c:pt>
                  <c:pt idx="291">
                    <c:v>18</c:v>
                  </c:pt>
                  <c:pt idx="292">
                    <c:v>19</c:v>
                  </c:pt>
                  <c:pt idx="293">
                    <c:v>20</c:v>
                  </c:pt>
                  <c:pt idx="294">
                    <c:v>21</c:v>
                  </c:pt>
                  <c:pt idx="295">
                    <c:v>22</c:v>
                  </c:pt>
                  <c:pt idx="296">
                    <c:v>23</c:v>
                  </c:pt>
                  <c:pt idx="297">
                    <c:v>24</c:v>
                  </c:pt>
                  <c:pt idx="298">
                    <c:v>25</c:v>
                  </c:pt>
                  <c:pt idx="299">
                    <c:v>26</c:v>
                  </c:pt>
                  <c:pt idx="300">
                    <c:v>27</c:v>
                  </c:pt>
                  <c:pt idx="301">
                    <c:v>28</c:v>
                  </c:pt>
                  <c:pt idx="302">
                    <c:v>29</c:v>
                  </c:pt>
                  <c:pt idx="303">
                    <c:v>30</c:v>
                  </c:pt>
                  <c:pt idx="304">
                    <c:v>31</c:v>
                  </c:pt>
                  <c:pt idx="305">
                    <c:v>32</c:v>
                  </c:pt>
                  <c:pt idx="306">
                    <c:v>33</c:v>
                  </c:pt>
                  <c:pt idx="307">
                    <c:v>34</c:v>
                  </c:pt>
                  <c:pt idx="308">
                    <c:v>35</c:v>
                  </c:pt>
                  <c:pt idx="309">
                    <c:v>36</c:v>
                  </c:pt>
                  <c:pt idx="310">
                    <c:v>37</c:v>
                  </c:pt>
                  <c:pt idx="311">
                    <c:v>38</c:v>
                  </c:pt>
                  <c:pt idx="312">
                    <c:v>39</c:v>
                  </c:pt>
                  <c:pt idx="313">
                    <c:v>40</c:v>
                  </c:pt>
                  <c:pt idx="314">
                    <c:v>41</c:v>
                  </c:pt>
                  <c:pt idx="315">
                    <c:v>42</c:v>
                  </c:pt>
                  <c:pt idx="316">
                    <c:v>43</c:v>
                  </c:pt>
                  <c:pt idx="317">
                    <c:v>44</c:v>
                  </c:pt>
                  <c:pt idx="318">
                    <c:v>45</c:v>
                  </c:pt>
                  <c:pt idx="319">
                    <c:v>46</c:v>
                  </c:pt>
                  <c:pt idx="320">
                    <c:v>47</c:v>
                  </c:pt>
                  <c:pt idx="321">
                    <c:v>48</c:v>
                  </c:pt>
                  <c:pt idx="322">
                    <c:v>49</c:v>
                  </c:pt>
                  <c:pt idx="323">
                    <c:v>50</c:v>
                  </c:pt>
                  <c:pt idx="324">
                    <c:v>51</c:v>
                  </c:pt>
                  <c:pt idx="325">
                    <c:v>52</c:v>
                  </c:pt>
                  <c:pt idx="326">
                    <c:v>1</c:v>
                  </c:pt>
                  <c:pt idx="327">
                    <c:v>2</c:v>
                  </c:pt>
                  <c:pt idx="328">
                    <c:v>3</c:v>
                  </c:pt>
                  <c:pt idx="329">
                    <c:v>4</c:v>
                  </c:pt>
                  <c:pt idx="330">
                    <c:v>5</c:v>
                  </c:pt>
                  <c:pt idx="331">
                    <c:v>6</c:v>
                  </c:pt>
                  <c:pt idx="332">
                    <c:v>7</c:v>
                  </c:pt>
                  <c:pt idx="333">
                    <c:v>8</c:v>
                  </c:pt>
                  <c:pt idx="334">
                    <c:v>9</c:v>
                  </c:pt>
                  <c:pt idx="335">
                    <c:v>10</c:v>
                  </c:pt>
                  <c:pt idx="336">
                    <c:v>11</c:v>
                  </c:pt>
                  <c:pt idx="337">
                    <c:v>12</c:v>
                  </c:pt>
                  <c:pt idx="338">
                    <c:v>13</c:v>
                  </c:pt>
                  <c:pt idx="339">
                    <c:v>14</c:v>
                  </c:pt>
                  <c:pt idx="340">
                    <c:v>15</c:v>
                  </c:pt>
                  <c:pt idx="341">
                    <c:v>16</c:v>
                  </c:pt>
                  <c:pt idx="342">
                    <c:v>17</c:v>
                  </c:pt>
                  <c:pt idx="343">
                    <c:v>18</c:v>
                  </c:pt>
                  <c:pt idx="344">
                    <c:v>19</c:v>
                  </c:pt>
                  <c:pt idx="345">
                    <c:v>20</c:v>
                  </c:pt>
                  <c:pt idx="346">
                    <c:v>21</c:v>
                  </c:pt>
                  <c:pt idx="347">
                    <c:v>22</c:v>
                  </c:pt>
                  <c:pt idx="348">
                    <c:v>23</c:v>
                  </c:pt>
                  <c:pt idx="349">
                    <c:v>24</c:v>
                  </c:pt>
                  <c:pt idx="350">
                    <c:v>25</c:v>
                  </c:pt>
                  <c:pt idx="351">
                    <c:v>26</c:v>
                  </c:pt>
                  <c:pt idx="352">
                    <c:v>27</c:v>
                  </c:pt>
                  <c:pt idx="353">
                    <c:v>28</c:v>
                  </c:pt>
                  <c:pt idx="354">
                    <c:v>29</c:v>
                  </c:pt>
                  <c:pt idx="355">
                    <c:v>30</c:v>
                  </c:pt>
                  <c:pt idx="356">
                    <c:v>31</c:v>
                  </c:pt>
                  <c:pt idx="357">
                    <c:v>32</c:v>
                  </c:pt>
                  <c:pt idx="358">
                    <c:v>33</c:v>
                  </c:pt>
                  <c:pt idx="359">
                    <c:v>34</c:v>
                  </c:pt>
                  <c:pt idx="360">
                    <c:v>35</c:v>
                  </c:pt>
                  <c:pt idx="361">
                    <c:v>36</c:v>
                  </c:pt>
                  <c:pt idx="362">
                    <c:v>37</c:v>
                  </c:pt>
                  <c:pt idx="363">
                    <c:v>38</c:v>
                  </c:pt>
                  <c:pt idx="364">
                    <c:v>39</c:v>
                  </c:pt>
                  <c:pt idx="365">
                    <c:v>40</c:v>
                  </c:pt>
                  <c:pt idx="366">
                    <c:v>41</c:v>
                  </c:pt>
                  <c:pt idx="367">
                    <c:v>42</c:v>
                  </c:pt>
                  <c:pt idx="368">
                    <c:v>43</c:v>
                  </c:pt>
                  <c:pt idx="369">
                    <c:v>44</c:v>
                  </c:pt>
                  <c:pt idx="370">
                    <c:v>45</c:v>
                  </c:pt>
                  <c:pt idx="371">
                    <c:v>46</c:v>
                  </c:pt>
                  <c:pt idx="372">
                    <c:v>47</c:v>
                  </c:pt>
                  <c:pt idx="373">
                    <c:v>48</c:v>
                  </c:pt>
                  <c:pt idx="374">
                    <c:v>49</c:v>
                  </c:pt>
                  <c:pt idx="375">
                    <c:v>50</c:v>
                  </c:pt>
                  <c:pt idx="376">
                    <c:v>51</c:v>
                  </c:pt>
                  <c:pt idx="377">
                    <c:v>52</c:v>
                  </c:pt>
                  <c:pt idx="378">
                    <c:v>1</c:v>
                  </c:pt>
                  <c:pt idx="379">
                    <c:v>2</c:v>
                  </c:pt>
                  <c:pt idx="380">
                    <c:v>3</c:v>
                  </c:pt>
                  <c:pt idx="381">
                    <c:v>4</c:v>
                  </c:pt>
                  <c:pt idx="382">
                    <c:v>5</c:v>
                  </c:pt>
                  <c:pt idx="383">
                    <c:v>6</c:v>
                  </c:pt>
                  <c:pt idx="384">
                    <c:v>7</c:v>
                  </c:pt>
                  <c:pt idx="385">
                    <c:v>8</c:v>
                  </c:pt>
                </c:lvl>
                <c:lvl>
                  <c:pt idx="0">
                    <c:v>2010-11</c:v>
                  </c:pt>
                  <c:pt idx="52">
                    <c:v>2011-12</c:v>
                  </c:pt>
                  <c:pt idx="104">
                    <c:v>2012-13</c:v>
                  </c:pt>
                  <c:pt idx="156">
                    <c:v>2013-14</c:v>
                  </c:pt>
                  <c:pt idx="208">
                    <c:v>2014-15</c:v>
                  </c:pt>
                  <c:pt idx="261">
                    <c:v>2015-16</c:v>
                  </c:pt>
                  <c:pt idx="313">
                    <c:v>2016-17</c:v>
                  </c:pt>
                  <c:pt idx="365">
                    <c:v>2017-18</c:v>
                  </c:pt>
                </c:lvl>
              </c:multiLvlStrCache>
            </c:multiLvlStrRef>
          </c:cat>
          <c:val>
            <c:numRef>
              <c:f>NCHSData10!$G$54:$G$439</c:f>
              <c:numCache>
                <c:formatCode>General</c:formatCode>
                <c:ptCount val="386"/>
                <c:pt idx="0">
                  <c:v>0</c:v>
                </c:pt>
                <c:pt idx="1">
                  <c:v>0.1826002085</c:v>
                </c:pt>
                <c:pt idx="2">
                  <c:v>0</c:v>
                </c:pt>
                <c:pt idx="3">
                  <c:v>6.5363306100000101E-2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0.32242371439999901</c:v>
                </c:pt>
                <c:pt idx="13">
                  <c:v>0.58699163609999905</c:v>
                </c:pt>
                <c:pt idx="14">
                  <c:v>0.50238701399999997</c:v>
                </c:pt>
                <c:pt idx="15">
                  <c:v>0.47971943680000001</c:v>
                </c:pt>
                <c:pt idx="16">
                  <c:v>0.69094896019999996</c:v>
                </c:pt>
                <c:pt idx="17">
                  <c:v>0.52386578780000004</c:v>
                </c:pt>
                <c:pt idx="18">
                  <c:v>0.56420201790000102</c:v>
                </c:pt>
                <c:pt idx="19">
                  <c:v>0.94178403310000103</c:v>
                </c:pt>
                <c:pt idx="20">
                  <c:v>1.1888527612999999</c:v>
                </c:pt>
                <c:pt idx="21">
                  <c:v>0.89712795190000005</c:v>
                </c:pt>
                <c:pt idx="22">
                  <c:v>0.81581163800000001</c:v>
                </c:pt>
                <c:pt idx="23">
                  <c:v>0.55709465319999996</c:v>
                </c:pt>
                <c:pt idx="24">
                  <c:v>0.37419368949999798</c:v>
                </c:pt>
                <c:pt idx="25">
                  <c:v>0.18569887630000001</c:v>
                </c:pt>
                <c:pt idx="26">
                  <c:v>0</c:v>
                </c:pt>
                <c:pt idx="27">
                  <c:v>4.5962218999999797E-2</c:v>
                </c:pt>
                <c:pt idx="28">
                  <c:v>3.6430904100001299E-2</c:v>
                </c:pt>
                <c:pt idx="29">
                  <c:v>0</c:v>
                </c:pt>
                <c:pt idx="30">
                  <c:v>2.9319602200000201E-2</c:v>
                </c:pt>
                <c:pt idx="31">
                  <c:v>7.4922440600000001E-2</c:v>
                </c:pt>
                <c:pt idx="32">
                  <c:v>1.0063429000002301E-3</c:v>
                </c:pt>
                <c:pt idx="33">
                  <c:v>5.3800422300000199E-2</c:v>
                </c:pt>
                <c:pt idx="34">
                  <c:v>0.121962193</c:v>
                </c:pt>
                <c:pt idx="35">
                  <c:v>0.1108235613</c:v>
                </c:pt>
                <c:pt idx="36">
                  <c:v>4.53944886000004E-2</c:v>
                </c:pt>
                <c:pt idx="37">
                  <c:v>0.1726010962</c:v>
                </c:pt>
                <c:pt idx="38">
                  <c:v>0.27464392119999997</c:v>
                </c:pt>
                <c:pt idx="39">
                  <c:v>5.8098286700000799E-2</c:v>
                </c:pt>
                <c:pt idx="40">
                  <c:v>9.8960332399999906E-2</c:v>
                </c:pt>
                <c:pt idx="41">
                  <c:v>0.191677504299999</c:v>
                </c:pt>
                <c:pt idx="42">
                  <c:v>0</c:v>
                </c:pt>
                <c:pt idx="43">
                  <c:v>0</c:v>
                </c:pt>
                <c:pt idx="44">
                  <c:v>2.2256072100000201E-2</c:v>
                </c:pt>
                <c:pt idx="45">
                  <c:v>0</c:v>
                </c:pt>
                <c:pt idx="46">
                  <c:v>0.1743114721</c:v>
                </c:pt>
                <c:pt idx="47">
                  <c:v>8.5483267099999899E-2</c:v>
                </c:pt>
                <c:pt idx="48">
                  <c:v>0</c:v>
                </c:pt>
                <c:pt idx="49">
                  <c:v>5.5841483999996598E-3</c:v>
                </c:pt>
                <c:pt idx="50">
                  <c:v>0.17087725200000001</c:v>
                </c:pt>
                <c:pt idx="51">
                  <c:v>0.1201444466</c:v>
                </c:pt>
                <c:pt idx="52">
                  <c:v>7.7079729399999394E-2</c:v>
                </c:pt>
                <c:pt idx="53">
                  <c:v>0.30095679800000003</c:v>
                </c:pt>
                <c:pt idx="54">
                  <c:v>6.9655076000003698E-3</c:v>
                </c:pt>
                <c:pt idx="55">
                  <c:v>1.51195329E-2</c:v>
                </c:pt>
                <c:pt idx="56">
                  <c:v>0</c:v>
                </c:pt>
                <c:pt idx="57">
                  <c:v>0.15783346369999901</c:v>
                </c:pt>
                <c:pt idx="58">
                  <c:v>7.3182324800000295E-2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0.32194019099999999</c:v>
                </c:pt>
                <c:pt idx="66">
                  <c:v>0.1216616063</c:v>
                </c:pt>
                <c:pt idx="67">
                  <c:v>9.5567665200000804E-2</c:v>
                </c:pt>
                <c:pt idx="68">
                  <c:v>0.131498026799999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7.5708675699999603E-2</c:v>
                </c:pt>
                <c:pt idx="74">
                  <c:v>0.38771359870000099</c:v>
                </c:pt>
                <c:pt idx="75">
                  <c:v>0.32777206210000098</c:v>
                </c:pt>
                <c:pt idx="76">
                  <c:v>0.16576788110000101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8.0895939200000405E-2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0.1341690592</c:v>
                </c:pt>
                <c:pt idx="96">
                  <c:v>0.1072898291</c:v>
                </c:pt>
                <c:pt idx="97">
                  <c:v>0.12991428720000001</c:v>
                </c:pt>
                <c:pt idx="98">
                  <c:v>0</c:v>
                </c:pt>
                <c:pt idx="99">
                  <c:v>5.0417931899999303E-2</c:v>
                </c:pt>
                <c:pt idx="100">
                  <c:v>0.16472685240000001</c:v>
                </c:pt>
                <c:pt idx="101">
                  <c:v>0.280156589500001</c:v>
                </c:pt>
                <c:pt idx="102">
                  <c:v>0.1261291095</c:v>
                </c:pt>
                <c:pt idx="103">
                  <c:v>0.12231408619999901</c:v>
                </c:pt>
                <c:pt idx="104">
                  <c:v>3.50896710000006E-2</c:v>
                </c:pt>
                <c:pt idx="105">
                  <c:v>0.15352039100000101</c:v>
                </c:pt>
                <c:pt idx="106">
                  <c:v>9.7592700899999899E-2</c:v>
                </c:pt>
                <c:pt idx="107">
                  <c:v>0.13160966909999999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7.0715336200000201E-2</c:v>
                </c:pt>
                <c:pt idx="113">
                  <c:v>0.10970051</c:v>
                </c:pt>
                <c:pt idx="114">
                  <c:v>0.17164250310000001</c:v>
                </c:pt>
                <c:pt idx="115">
                  <c:v>0.43129118119999998</c:v>
                </c:pt>
                <c:pt idx="116">
                  <c:v>1.0697982141999991</c:v>
                </c:pt>
                <c:pt idx="117">
                  <c:v>2.1644505939999998</c:v>
                </c:pt>
                <c:pt idx="118">
                  <c:v>2.975580046000001</c:v>
                </c:pt>
                <c:pt idx="119">
                  <c:v>2.968912925000001</c:v>
                </c:pt>
                <c:pt idx="120">
                  <c:v>2.440134875</c:v>
                </c:pt>
                <c:pt idx="121">
                  <c:v>1.849070969</c:v>
                </c:pt>
                <c:pt idx="122">
                  <c:v>1.2473242210000011</c:v>
                </c:pt>
                <c:pt idx="123">
                  <c:v>1.1008472149999999</c:v>
                </c:pt>
                <c:pt idx="124">
                  <c:v>0.62213148200000001</c:v>
                </c:pt>
                <c:pt idx="125">
                  <c:v>0.49428205560000099</c:v>
                </c:pt>
                <c:pt idx="126">
                  <c:v>0.26774516450000102</c:v>
                </c:pt>
                <c:pt idx="127">
                  <c:v>0.34816777129999998</c:v>
                </c:pt>
                <c:pt idx="128">
                  <c:v>9.0015235200001001E-2</c:v>
                </c:pt>
                <c:pt idx="129">
                  <c:v>0.141270645999999</c:v>
                </c:pt>
                <c:pt idx="130">
                  <c:v>3.0900227000000099E-2</c:v>
                </c:pt>
                <c:pt idx="131">
                  <c:v>0</c:v>
                </c:pt>
                <c:pt idx="132">
                  <c:v>2.1546754999999199E-3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0.17135928580000001</c:v>
                </c:pt>
                <c:pt idx="140">
                  <c:v>0.19484675009999999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0.16558060350000001</c:v>
                </c:pt>
                <c:pt idx="145">
                  <c:v>0.2073870682</c:v>
                </c:pt>
                <c:pt idx="146">
                  <c:v>0</c:v>
                </c:pt>
                <c:pt idx="147">
                  <c:v>6.6976494700000402E-2</c:v>
                </c:pt>
                <c:pt idx="148">
                  <c:v>0.211480143899999</c:v>
                </c:pt>
                <c:pt idx="149">
                  <c:v>0.2997742149</c:v>
                </c:pt>
                <c:pt idx="150">
                  <c:v>0.22584577419999999</c:v>
                </c:pt>
                <c:pt idx="151">
                  <c:v>1.36662912999999E-2</c:v>
                </c:pt>
                <c:pt idx="152">
                  <c:v>2.8903214000006701E-3</c:v>
                </c:pt>
                <c:pt idx="153">
                  <c:v>0.16885291159999999</c:v>
                </c:pt>
                <c:pt idx="154">
                  <c:v>0.15803888520000001</c:v>
                </c:pt>
                <c:pt idx="155">
                  <c:v>0.13383250269999999</c:v>
                </c:pt>
                <c:pt idx="156">
                  <c:v>0.135126708500001</c:v>
                </c:pt>
                <c:pt idx="157">
                  <c:v>8.9464358199999899E-2</c:v>
                </c:pt>
                <c:pt idx="158">
                  <c:v>0.1268669274</c:v>
                </c:pt>
                <c:pt idx="159">
                  <c:v>0</c:v>
                </c:pt>
                <c:pt idx="160">
                  <c:v>0</c:v>
                </c:pt>
                <c:pt idx="161">
                  <c:v>8.4608909299999993E-2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7.3296500499999695E-2</c:v>
                </c:pt>
                <c:pt idx="167">
                  <c:v>6.5100523699999996E-2</c:v>
                </c:pt>
                <c:pt idx="168">
                  <c:v>0.30246061320000001</c:v>
                </c:pt>
                <c:pt idx="169">
                  <c:v>1.317108302199999</c:v>
                </c:pt>
                <c:pt idx="170">
                  <c:v>1.942059892900001</c:v>
                </c:pt>
                <c:pt idx="171">
                  <c:v>2.13552447</c:v>
                </c:pt>
                <c:pt idx="172">
                  <c:v>1.7061862612000001</c:v>
                </c:pt>
                <c:pt idx="173">
                  <c:v>1.288603080300001</c:v>
                </c:pt>
                <c:pt idx="174">
                  <c:v>0.953926207299999</c:v>
                </c:pt>
                <c:pt idx="175">
                  <c:v>0.61983930270000098</c:v>
                </c:pt>
                <c:pt idx="176">
                  <c:v>0</c:v>
                </c:pt>
                <c:pt idx="177">
                  <c:v>0</c:v>
                </c:pt>
                <c:pt idx="178">
                  <c:v>3.0231273400000098E-2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8.9535786899999997E-2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1.18458259000001E-2</c:v>
                </c:pt>
                <c:pt idx="198">
                  <c:v>0.160412214</c:v>
                </c:pt>
                <c:pt idx="199">
                  <c:v>0.101762627599999</c:v>
                </c:pt>
                <c:pt idx="200">
                  <c:v>0</c:v>
                </c:pt>
                <c:pt idx="201">
                  <c:v>7.3620595499999497E-2</c:v>
                </c:pt>
                <c:pt idx="202">
                  <c:v>9.7123619200000399E-2</c:v>
                </c:pt>
                <c:pt idx="203">
                  <c:v>0</c:v>
                </c:pt>
                <c:pt idx="204">
                  <c:v>0.15922834620000101</c:v>
                </c:pt>
                <c:pt idx="205">
                  <c:v>1.9677671099999301E-2</c:v>
                </c:pt>
                <c:pt idx="206">
                  <c:v>6.4492004099999903E-2</c:v>
                </c:pt>
                <c:pt idx="207">
                  <c:v>2.08889599999997E-2</c:v>
                </c:pt>
                <c:pt idx="208">
                  <c:v>8.1417397300000097E-2</c:v>
                </c:pt>
                <c:pt idx="209">
                  <c:v>1.67255753999998E-2</c:v>
                </c:pt>
                <c:pt idx="210">
                  <c:v>0</c:v>
                </c:pt>
                <c:pt idx="211">
                  <c:v>5.9354379999998503E-3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0.1195020017</c:v>
                </c:pt>
                <c:pt idx="219">
                  <c:v>0.71444994979999898</c:v>
                </c:pt>
                <c:pt idx="220">
                  <c:v>1.0759992738999991</c:v>
                </c:pt>
                <c:pt idx="221">
                  <c:v>2.6544432459999991</c:v>
                </c:pt>
                <c:pt idx="222">
                  <c:v>3.185190569</c:v>
                </c:pt>
                <c:pt idx="223">
                  <c:v>3.0785673099999991</c:v>
                </c:pt>
                <c:pt idx="224">
                  <c:v>2.3308523099999978</c:v>
                </c:pt>
                <c:pt idx="225">
                  <c:v>1.7330493957999999</c:v>
                </c:pt>
                <c:pt idx="226">
                  <c:v>1.3240065887000001</c:v>
                </c:pt>
                <c:pt idx="227">
                  <c:v>1.011534125200001</c:v>
                </c:pt>
                <c:pt idx="228">
                  <c:v>0.65205913240000102</c:v>
                </c:pt>
                <c:pt idx="229">
                  <c:v>0.69215425900000105</c:v>
                </c:pt>
                <c:pt idx="230">
                  <c:v>0.62598754670000001</c:v>
                </c:pt>
                <c:pt idx="231">
                  <c:v>0.54195983960000105</c:v>
                </c:pt>
                <c:pt idx="232">
                  <c:v>0.2969840849</c:v>
                </c:pt>
                <c:pt idx="233">
                  <c:v>0</c:v>
                </c:pt>
                <c:pt idx="234">
                  <c:v>0</c:v>
                </c:pt>
                <c:pt idx="235">
                  <c:v>4.23585630000023E-3</c:v>
                </c:pt>
                <c:pt idx="236">
                  <c:v>0.2104693822</c:v>
                </c:pt>
                <c:pt idx="237">
                  <c:v>0.2324656661</c:v>
                </c:pt>
                <c:pt idx="238">
                  <c:v>3.0410533200000402E-2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7.9483768400000293E-2</c:v>
                </c:pt>
                <c:pt idx="243">
                  <c:v>0</c:v>
                </c:pt>
                <c:pt idx="244">
                  <c:v>0</c:v>
                </c:pt>
                <c:pt idx="245">
                  <c:v>3.0590998699999299E-2</c:v>
                </c:pt>
                <c:pt idx="246">
                  <c:v>0.22076613010000001</c:v>
                </c:pt>
                <c:pt idx="247">
                  <c:v>0.1199954308</c:v>
                </c:pt>
                <c:pt idx="248">
                  <c:v>0.16238203209999999</c:v>
                </c:pt>
                <c:pt idx="249">
                  <c:v>0.1065817285</c:v>
                </c:pt>
                <c:pt idx="250">
                  <c:v>0.19203980139999999</c:v>
                </c:pt>
                <c:pt idx="251">
                  <c:v>4.3385704999999497E-2</c:v>
                </c:pt>
                <c:pt idx="252">
                  <c:v>0.20048972809999999</c:v>
                </c:pt>
                <c:pt idx="253">
                  <c:v>6.7263891999997903E-3</c:v>
                </c:pt>
                <c:pt idx="254">
                  <c:v>0.1854612423</c:v>
                </c:pt>
                <c:pt idx="255">
                  <c:v>0.1001620345</c:v>
                </c:pt>
                <c:pt idx="256">
                  <c:v>0.1356381452</c:v>
                </c:pt>
                <c:pt idx="257">
                  <c:v>0.1215663095</c:v>
                </c:pt>
                <c:pt idx="258">
                  <c:v>0.20162414740000001</c:v>
                </c:pt>
                <c:pt idx="259">
                  <c:v>0.18581461929999901</c:v>
                </c:pt>
                <c:pt idx="260">
                  <c:v>0.1818038746</c:v>
                </c:pt>
                <c:pt idx="261">
                  <c:v>0.13955625799999999</c:v>
                </c:pt>
                <c:pt idx="262">
                  <c:v>5.2443353200000098E-2</c:v>
                </c:pt>
                <c:pt idx="263">
                  <c:v>4.8401776800000497E-2</c:v>
                </c:pt>
                <c:pt idx="264">
                  <c:v>0</c:v>
                </c:pt>
                <c:pt idx="265">
                  <c:v>7.9085016799999699E-2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0.24114791029999999</c:v>
                </c:pt>
                <c:pt idx="274">
                  <c:v>0.30803818249999998</c:v>
                </c:pt>
                <c:pt idx="275">
                  <c:v>0.3484544839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0.46672818420000001</c:v>
                </c:pt>
                <c:pt idx="282">
                  <c:v>0.5454240561</c:v>
                </c:pt>
                <c:pt idx="283">
                  <c:v>0.669646235299999</c:v>
                </c:pt>
                <c:pt idx="284">
                  <c:v>0.82163551749999997</c:v>
                </c:pt>
                <c:pt idx="285">
                  <c:v>0.81689015910000096</c:v>
                </c:pt>
                <c:pt idx="286">
                  <c:v>0.44134412350000002</c:v>
                </c:pt>
                <c:pt idx="287">
                  <c:v>0.53230824300000001</c:v>
                </c:pt>
                <c:pt idx="288">
                  <c:v>0.50065482539999995</c:v>
                </c:pt>
                <c:pt idx="289">
                  <c:v>0.163702342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9.0805060999999299E-2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3.4453977700000103E-2</c:v>
                </c:pt>
                <c:pt idx="302">
                  <c:v>0</c:v>
                </c:pt>
                <c:pt idx="303">
                  <c:v>0</c:v>
                </c:pt>
                <c:pt idx="304">
                  <c:v>2.7637997000000299E-2</c:v>
                </c:pt>
                <c:pt idx="305">
                  <c:v>0</c:v>
                </c:pt>
                <c:pt idx="306">
                  <c:v>7.3897115300000302E-2</c:v>
                </c:pt>
                <c:pt idx="307">
                  <c:v>3.1839646800000003E-2</c:v>
                </c:pt>
                <c:pt idx="308">
                  <c:v>9.4178392199999905E-2</c:v>
                </c:pt>
                <c:pt idx="309">
                  <c:v>3.5644359E-2</c:v>
                </c:pt>
                <c:pt idx="310">
                  <c:v>0.44845139090000002</c:v>
                </c:pt>
                <c:pt idx="311">
                  <c:v>0.25556009260000001</c:v>
                </c:pt>
                <c:pt idx="312">
                  <c:v>9.3271391199999998E-2</c:v>
                </c:pt>
                <c:pt idx="313">
                  <c:v>0</c:v>
                </c:pt>
                <c:pt idx="314">
                  <c:v>0.136033029</c:v>
                </c:pt>
                <c:pt idx="315">
                  <c:v>9.8698546699999695E-2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0.39044076370000003</c:v>
                </c:pt>
                <c:pt idx="326">
                  <c:v>1.0256087406000001</c:v>
                </c:pt>
                <c:pt idx="327">
                  <c:v>0.83954178479999997</c:v>
                </c:pt>
                <c:pt idx="328">
                  <c:v>1.2324822646000011</c:v>
                </c:pt>
                <c:pt idx="329">
                  <c:v>1.0182332435000001</c:v>
                </c:pt>
                <c:pt idx="330">
                  <c:v>0.96252213479999904</c:v>
                </c:pt>
                <c:pt idx="331">
                  <c:v>0.97254410890000098</c:v>
                </c:pt>
                <c:pt idx="332">
                  <c:v>1.2065632730999989</c:v>
                </c:pt>
                <c:pt idx="333">
                  <c:v>1.25108441</c:v>
                </c:pt>
                <c:pt idx="334">
                  <c:v>1.1123876995999991</c:v>
                </c:pt>
                <c:pt idx="335">
                  <c:v>0.95615918520000098</c:v>
                </c:pt>
                <c:pt idx="336">
                  <c:v>0.72512425130000002</c:v>
                </c:pt>
                <c:pt idx="337">
                  <c:v>0.60475986240000001</c:v>
                </c:pt>
                <c:pt idx="338">
                  <c:v>0.52440122180000004</c:v>
                </c:pt>
                <c:pt idx="339">
                  <c:v>0.41593549749999997</c:v>
                </c:pt>
                <c:pt idx="340">
                  <c:v>0.3628697474</c:v>
                </c:pt>
                <c:pt idx="341">
                  <c:v>6.8571945699999595E-2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1.7334957300000099E-2</c:v>
                </c:pt>
                <c:pt idx="349">
                  <c:v>9.5939790999999303E-2</c:v>
                </c:pt>
                <c:pt idx="350">
                  <c:v>0</c:v>
                </c:pt>
                <c:pt idx="351">
                  <c:v>2.6663669400000398E-2</c:v>
                </c:pt>
                <c:pt idx="352">
                  <c:v>0</c:v>
                </c:pt>
                <c:pt idx="353">
                  <c:v>0.4136366366</c:v>
                </c:pt>
                <c:pt idx="354">
                  <c:v>0</c:v>
                </c:pt>
                <c:pt idx="355">
                  <c:v>0.2068775746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9.1763602600000396E-2</c:v>
                </c:pt>
                <c:pt idx="360">
                  <c:v>0</c:v>
                </c:pt>
                <c:pt idx="361">
                  <c:v>4.4002418899999902E-2</c:v>
                </c:pt>
                <c:pt idx="362">
                  <c:v>0.30005592039999901</c:v>
                </c:pt>
                <c:pt idx="363">
                  <c:v>0.16142901879999999</c:v>
                </c:pt>
                <c:pt idx="364">
                  <c:v>2.0828482899999799E-2</c:v>
                </c:pt>
                <c:pt idx="365">
                  <c:v>0.102267565099999</c:v>
                </c:pt>
                <c:pt idx="366">
                  <c:v>7.0701645099999794E-2</c:v>
                </c:pt>
                <c:pt idx="367">
                  <c:v>0.2123259093</c:v>
                </c:pt>
                <c:pt idx="368">
                  <c:v>0.31964372930000001</c:v>
                </c:pt>
                <c:pt idx="369">
                  <c:v>0</c:v>
                </c:pt>
                <c:pt idx="370">
                  <c:v>0</c:v>
                </c:pt>
                <c:pt idx="371">
                  <c:v>1.0621953000000199E-2</c:v>
                </c:pt>
                <c:pt idx="372">
                  <c:v>0</c:v>
                </c:pt>
                <c:pt idx="373">
                  <c:v>5.6298083299999697E-2</c:v>
                </c:pt>
                <c:pt idx="374">
                  <c:v>0</c:v>
                </c:pt>
                <c:pt idx="375">
                  <c:v>0.1831129048</c:v>
                </c:pt>
                <c:pt idx="376">
                  <c:v>0.55026478369999898</c:v>
                </c:pt>
                <c:pt idx="377">
                  <c:v>1.4631344162</c:v>
                </c:pt>
                <c:pt idx="378">
                  <c:v>2.6170955573999999</c:v>
                </c:pt>
                <c:pt idx="379">
                  <c:v>3.5397830360000002</c:v>
                </c:pt>
                <c:pt idx="380">
                  <c:v>3.777894367</c:v>
                </c:pt>
                <c:pt idx="381">
                  <c:v>3.3983647860000001</c:v>
                </c:pt>
                <c:pt idx="382">
                  <c:v>2.9061538295999991</c:v>
                </c:pt>
                <c:pt idx="383">
                  <c:v>2.3339714545999999</c:v>
                </c:pt>
                <c:pt idx="384">
                  <c:v>2.0934600613000001</c:v>
                </c:pt>
                <c:pt idx="385">
                  <c:v>1.3725165434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1-4B34-B363-59FB25362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2882480"/>
        <c:axId val="1872900960"/>
      </c:lineChart>
      <c:catAx>
        <c:axId val="1872882480"/>
        <c:scaling>
          <c:orientation val="minMax"/>
        </c:scaling>
        <c:delete val="0"/>
        <c:axPos val="b"/>
        <c:title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900960"/>
        <c:crosses val="autoZero"/>
        <c:auto val="1"/>
        <c:lblAlgn val="ctr"/>
        <c:lblOffset val="100"/>
        <c:noMultiLvlLbl val="0"/>
      </c:catAx>
      <c:valAx>
        <c:axId val="187290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 of deaths due</a:t>
                </a:r>
                <a:r>
                  <a:rPr lang="en-US" baseline="0" dirty="0"/>
                  <a:t> to influenza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88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505491156230401E-2"/>
          <c:y val="4.7200511973040399E-2"/>
          <c:w val="0.86580707241206001"/>
          <c:h val="0.67165046498818803"/>
        </c:manualLayout>
      </c:layout>
      <c:barChart>
        <c:barDir val="col"/>
        <c:grouping val="stacked"/>
        <c:varyColors val="0"/>
        <c:ser>
          <c:idx val="8"/>
          <c:order val="0"/>
          <c:spPr>
            <a:solidFill>
              <a:srgbClr val="008000"/>
            </a:solidFill>
            <a:ln w="13417">
              <a:solidFill>
                <a:schemeClr val="accent6"/>
              </a:solidFill>
              <a:prstDash val="solid"/>
            </a:ln>
          </c:spPr>
          <c:invertIfNegative val="0"/>
          <c:cat>
            <c:strRef>
              <c:f>Sheet1!$A$313:$A$566</c:f>
              <c:strCache>
                <c:ptCount val="201"/>
                <c:pt idx="0">
                  <c:v>2014-40</c:v>
                </c:pt>
                <c:pt idx="1">
                  <c:v>2014-41</c:v>
                </c:pt>
                <c:pt idx="2">
                  <c:v>2014-42</c:v>
                </c:pt>
                <c:pt idx="3">
                  <c:v>2014-43</c:v>
                </c:pt>
                <c:pt idx="4">
                  <c:v>2014-44</c:v>
                </c:pt>
                <c:pt idx="5">
                  <c:v>2014-45</c:v>
                </c:pt>
                <c:pt idx="6">
                  <c:v>2014-46</c:v>
                </c:pt>
                <c:pt idx="7">
                  <c:v>2014-47</c:v>
                </c:pt>
                <c:pt idx="8">
                  <c:v>2014-48</c:v>
                </c:pt>
                <c:pt idx="9">
                  <c:v>2014-49</c:v>
                </c:pt>
                <c:pt idx="10">
                  <c:v>2014-50</c:v>
                </c:pt>
                <c:pt idx="11">
                  <c:v>2014-51</c:v>
                </c:pt>
                <c:pt idx="12">
                  <c:v>2014-52</c:v>
                </c:pt>
                <c:pt idx="13">
                  <c:v>2014-53</c:v>
                </c:pt>
                <c:pt idx="14">
                  <c:v>2015-01</c:v>
                </c:pt>
                <c:pt idx="15">
                  <c:v>2015-02</c:v>
                </c:pt>
                <c:pt idx="16">
                  <c:v>2015-03</c:v>
                </c:pt>
                <c:pt idx="17">
                  <c:v>2015-04</c:v>
                </c:pt>
                <c:pt idx="18">
                  <c:v>2015-05</c:v>
                </c:pt>
                <c:pt idx="19">
                  <c:v>2015-06</c:v>
                </c:pt>
                <c:pt idx="20">
                  <c:v>2015-07</c:v>
                </c:pt>
                <c:pt idx="21">
                  <c:v>2015-08</c:v>
                </c:pt>
                <c:pt idx="22">
                  <c:v>2015-09</c:v>
                </c:pt>
                <c:pt idx="23">
                  <c:v>2015-10</c:v>
                </c:pt>
                <c:pt idx="24">
                  <c:v>2015-11</c:v>
                </c:pt>
                <c:pt idx="25">
                  <c:v>2015-12</c:v>
                </c:pt>
                <c:pt idx="26">
                  <c:v>2015-13</c:v>
                </c:pt>
                <c:pt idx="27">
                  <c:v>2015-14</c:v>
                </c:pt>
                <c:pt idx="28">
                  <c:v>2015-15</c:v>
                </c:pt>
                <c:pt idx="29">
                  <c:v>2015-16</c:v>
                </c:pt>
                <c:pt idx="30">
                  <c:v>2015-17</c:v>
                </c:pt>
                <c:pt idx="31">
                  <c:v>2015-18</c:v>
                </c:pt>
                <c:pt idx="32">
                  <c:v>2015-19</c:v>
                </c:pt>
                <c:pt idx="33">
                  <c:v>2015-20</c:v>
                </c:pt>
                <c:pt idx="34">
                  <c:v>2015-21</c:v>
                </c:pt>
                <c:pt idx="35">
                  <c:v>2015-22</c:v>
                </c:pt>
                <c:pt idx="36">
                  <c:v>2015-23</c:v>
                </c:pt>
                <c:pt idx="37">
                  <c:v>2015-24</c:v>
                </c:pt>
                <c:pt idx="38">
                  <c:v>2015-25</c:v>
                </c:pt>
                <c:pt idx="39">
                  <c:v>2015-26</c:v>
                </c:pt>
                <c:pt idx="40">
                  <c:v>2015-27</c:v>
                </c:pt>
                <c:pt idx="41">
                  <c:v>2015-28</c:v>
                </c:pt>
                <c:pt idx="42">
                  <c:v>2015-29</c:v>
                </c:pt>
                <c:pt idx="43">
                  <c:v>2015-30</c:v>
                </c:pt>
                <c:pt idx="44">
                  <c:v>2015-31</c:v>
                </c:pt>
                <c:pt idx="45">
                  <c:v>2015-32</c:v>
                </c:pt>
                <c:pt idx="46">
                  <c:v>2015-33</c:v>
                </c:pt>
                <c:pt idx="47">
                  <c:v>2015-34</c:v>
                </c:pt>
                <c:pt idx="48">
                  <c:v>2015-35</c:v>
                </c:pt>
                <c:pt idx="49">
                  <c:v>2015-36</c:v>
                </c:pt>
                <c:pt idx="50">
                  <c:v>2015-37</c:v>
                </c:pt>
                <c:pt idx="51">
                  <c:v>2015-38</c:v>
                </c:pt>
                <c:pt idx="52">
                  <c:v>2015-39</c:v>
                </c:pt>
                <c:pt idx="53">
                  <c:v>2015-40</c:v>
                </c:pt>
                <c:pt idx="54">
                  <c:v>2015-41</c:v>
                </c:pt>
                <c:pt idx="55">
                  <c:v>2015-42</c:v>
                </c:pt>
                <c:pt idx="56">
                  <c:v>2015-43</c:v>
                </c:pt>
                <c:pt idx="57">
                  <c:v>2015-44</c:v>
                </c:pt>
                <c:pt idx="58">
                  <c:v>2015-45</c:v>
                </c:pt>
                <c:pt idx="59">
                  <c:v>2015-46</c:v>
                </c:pt>
                <c:pt idx="60">
                  <c:v>2015-47</c:v>
                </c:pt>
                <c:pt idx="61">
                  <c:v>2015-48</c:v>
                </c:pt>
                <c:pt idx="62">
                  <c:v>2015-49</c:v>
                </c:pt>
                <c:pt idx="63">
                  <c:v>2015-50</c:v>
                </c:pt>
                <c:pt idx="64">
                  <c:v>2015-51</c:v>
                </c:pt>
                <c:pt idx="65">
                  <c:v>2015-52</c:v>
                </c:pt>
                <c:pt idx="66">
                  <c:v>2016-01</c:v>
                </c:pt>
                <c:pt idx="67">
                  <c:v>2016-02</c:v>
                </c:pt>
                <c:pt idx="68">
                  <c:v>2016-03</c:v>
                </c:pt>
                <c:pt idx="69">
                  <c:v>2016-04</c:v>
                </c:pt>
                <c:pt idx="70">
                  <c:v>2016-05</c:v>
                </c:pt>
                <c:pt idx="71">
                  <c:v>2016-06</c:v>
                </c:pt>
                <c:pt idx="72">
                  <c:v>2016-07</c:v>
                </c:pt>
                <c:pt idx="73">
                  <c:v>2016-08</c:v>
                </c:pt>
                <c:pt idx="74">
                  <c:v>2016-09</c:v>
                </c:pt>
                <c:pt idx="75">
                  <c:v>2016-10</c:v>
                </c:pt>
                <c:pt idx="76">
                  <c:v>2016-11</c:v>
                </c:pt>
                <c:pt idx="77">
                  <c:v>2016-12</c:v>
                </c:pt>
                <c:pt idx="78">
                  <c:v>2016-13</c:v>
                </c:pt>
                <c:pt idx="79">
                  <c:v>2016-14</c:v>
                </c:pt>
                <c:pt idx="80">
                  <c:v>2016-15</c:v>
                </c:pt>
                <c:pt idx="81">
                  <c:v>2016-16</c:v>
                </c:pt>
                <c:pt idx="82">
                  <c:v>2016-17</c:v>
                </c:pt>
                <c:pt idx="83">
                  <c:v>2016-18</c:v>
                </c:pt>
                <c:pt idx="84">
                  <c:v>2016-19</c:v>
                </c:pt>
                <c:pt idx="85">
                  <c:v>2016-20</c:v>
                </c:pt>
                <c:pt idx="86">
                  <c:v>2016-21</c:v>
                </c:pt>
                <c:pt idx="87">
                  <c:v>2016-22</c:v>
                </c:pt>
                <c:pt idx="88">
                  <c:v>2016-23</c:v>
                </c:pt>
                <c:pt idx="89">
                  <c:v>2016-24</c:v>
                </c:pt>
                <c:pt idx="90">
                  <c:v>2016-25</c:v>
                </c:pt>
                <c:pt idx="91">
                  <c:v>2016-26</c:v>
                </c:pt>
                <c:pt idx="92">
                  <c:v>2016-27</c:v>
                </c:pt>
                <c:pt idx="93">
                  <c:v>2016-28</c:v>
                </c:pt>
                <c:pt idx="94">
                  <c:v>2016-29</c:v>
                </c:pt>
                <c:pt idx="95">
                  <c:v>2016-30</c:v>
                </c:pt>
                <c:pt idx="96">
                  <c:v>2016-31</c:v>
                </c:pt>
                <c:pt idx="97">
                  <c:v>2016-32</c:v>
                </c:pt>
                <c:pt idx="98">
                  <c:v>2016-33</c:v>
                </c:pt>
                <c:pt idx="99">
                  <c:v>2016-34</c:v>
                </c:pt>
                <c:pt idx="100">
                  <c:v>2016-35</c:v>
                </c:pt>
                <c:pt idx="101">
                  <c:v>2016-36</c:v>
                </c:pt>
                <c:pt idx="102">
                  <c:v>2016-37</c:v>
                </c:pt>
                <c:pt idx="103">
                  <c:v>2016-38</c:v>
                </c:pt>
                <c:pt idx="104">
                  <c:v>2016-39</c:v>
                </c:pt>
                <c:pt idx="105">
                  <c:v>2016-40</c:v>
                </c:pt>
                <c:pt idx="106">
                  <c:v>2016-41</c:v>
                </c:pt>
                <c:pt idx="107">
                  <c:v>2016-42</c:v>
                </c:pt>
                <c:pt idx="108">
                  <c:v>2016-43</c:v>
                </c:pt>
                <c:pt idx="109">
                  <c:v>2016-44</c:v>
                </c:pt>
                <c:pt idx="110">
                  <c:v>2016-45</c:v>
                </c:pt>
                <c:pt idx="111">
                  <c:v>2016-46</c:v>
                </c:pt>
                <c:pt idx="112">
                  <c:v>2016-47</c:v>
                </c:pt>
                <c:pt idx="113">
                  <c:v>2016-48</c:v>
                </c:pt>
                <c:pt idx="114">
                  <c:v>2016-49</c:v>
                </c:pt>
                <c:pt idx="115">
                  <c:v>2016-50</c:v>
                </c:pt>
                <c:pt idx="116">
                  <c:v>2016-51</c:v>
                </c:pt>
                <c:pt idx="117">
                  <c:v>2016-52</c:v>
                </c:pt>
                <c:pt idx="118">
                  <c:v>2017-01</c:v>
                </c:pt>
                <c:pt idx="119">
                  <c:v>2017-02</c:v>
                </c:pt>
                <c:pt idx="120">
                  <c:v>2017-03</c:v>
                </c:pt>
                <c:pt idx="121">
                  <c:v>2017-04</c:v>
                </c:pt>
                <c:pt idx="122">
                  <c:v>2017-05</c:v>
                </c:pt>
                <c:pt idx="123">
                  <c:v>2017-06</c:v>
                </c:pt>
                <c:pt idx="124">
                  <c:v>2017-07</c:v>
                </c:pt>
                <c:pt idx="125">
                  <c:v>2017-08</c:v>
                </c:pt>
                <c:pt idx="126">
                  <c:v>2017-09</c:v>
                </c:pt>
                <c:pt idx="127">
                  <c:v>2017-10</c:v>
                </c:pt>
                <c:pt idx="128">
                  <c:v>2017-11</c:v>
                </c:pt>
                <c:pt idx="129">
                  <c:v>2017-12</c:v>
                </c:pt>
                <c:pt idx="130">
                  <c:v>2017-13</c:v>
                </c:pt>
                <c:pt idx="131">
                  <c:v>2017-14</c:v>
                </c:pt>
                <c:pt idx="132">
                  <c:v>2017-15</c:v>
                </c:pt>
                <c:pt idx="133">
                  <c:v>2017-16</c:v>
                </c:pt>
                <c:pt idx="134">
                  <c:v>2017-17</c:v>
                </c:pt>
                <c:pt idx="135">
                  <c:v>2017-18</c:v>
                </c:pt>
                <c:pt idx="136">
                  <c:v>2017-19</c:v>
                </c:pt>
                <c:pt idx="137">
                  <c:v>2017-20</c:v>
                </c:pt>
                <c:pt idx="138">
                  <c:v>2017-21</c:v>
                </c:pt>
                <c:pt idx="139">
                  <c:v>2017-22</c:v>
                </c:pt>
                <c:pt idx="140">
                  <c:v>2017-23</c:v>
                </c:pt>
                <c:pt idx="141">
                  <c:v>2017-24</c:v>
                </c:pt>
                <c:pt idx="142">
                  <c:v>2017-25</c:v>
                </c:pt>
                <c:pt idx="143">
                  <c:v>2017-26</c:v>
                </c:pt>
                <c:pt idx="144">
                  <c:v>2017-27</c:v>
                </c:pt>
                <c:pt idx="145">
                  <c:v>2017-28</c:v>
                </c:pt>
                <c:pt idx="146">
                  <c:v>2017-29</c:v>
                </c:pt>
                <c:pt idx="147">
                  <c:v>2017-30</c:v>
                </c:pt>
                <c:pt idx="148">
                  <c:v>2017-31</c:v>
                </c:pt>
                <c:pt idx="149">
                  <c:v>2017-32</c:v>
                </c:pt>
                <c:pt idx="150">
                  <c:v>2017-33</c:v>
                </c:pt>
                <c:pt idx="151">
                  <c:v>2017-34</c:v>
                </c:pt>
                <c:pt idx="152">
                  <c:v>2017-35</c:v>
                </c:pt>
                <c:pt idx="153">
                  <c:v>2017-36</c:v>
                </c:pt>
                <c:pt idx="154">
                  <c:v>2017-37</c:v>
                </c:pt>
                <c:pt idx="155">
                  <c:v>2017-38</c:v>
                </c:pt>
                <c:pt idx="156">
                  <c:v>2017-39</c:v>
                </c:pt>
                <c:pt idx="157">
                  <c:v>2017-40</c:v>
                </c:pt>
                <c:pt idx="158">
                  <c:v>2017-41</c:v>
                </c:pt>
                <c:pt idx="159">
                  <c:v>2017-42</c:v>
                </c:pt>
                <c:pt idx="160">
                  <c:v>2017-43</c:v>
                </c:pt>
                <c:pt idx="161">
                  <c:v>2017-44</c:v>
                </c:pt>
                <c:pt idx="162">
                  <c:v>2017-45</c:v>
                </c:pt>
                <c:pt idx="163">
                  <c:v>2017-46</c:v>
                </c:pt>
                <c:pt idx="164">
                  <c:v>2017-47</c:v>
                </c:pt>
                <c:pt idx="165">
                  <c:v>2017-48</c:v>
                </c:pt>
                <c:pt idx="166">
                  <c:v>2017-49</c:v>
                </c:pt>
                <c:pt idx="167">
                  <c:v>2017-50</c:v>
                </c:pt>
                <c:pt idx="168">
                  <c:v>2017-51</c:v>
                </c:pt>
                <c:pt idx="169">
                  <c:v>2017-52</c:v>
                </c:pt>
                <c:pt idx="170">
                  <c:v>2018-01</c:v>
                </c:pt>
                <c:pt idx="171">
                  <c:v>2018-02</c:v>
                </c:pt>
                <c:pt idx="172">
                  <c:v>2018-03</c:v>
                </c:pt>
                <c:pt idx="173">
                  <c:v>2018-04</c:v>
                </c:pt>
                <c:pt idx="174">
                  <c:v>2018-05</c:v>
                </c:pt>
                <c:pt idx="175">
                  <c:v>2018-06</c:v>
                </c:pt>
                <c:pt idx="176">
                  <c:v>2018-07</c:v>
                </c:pt>
                <c:pt idx="177">
                  <c:v>2018-08</c:v>
                </c:pt>
                <c:pt idx="178">
                  <c:v>2018-09</c:v>
                </c:pt>
                <c:pt idx="179">
                  <c:v>2018-10</c:v>
                </c:pt>
                <c:pt idx="180">
                  <c:v>2018-11</c:v>
                </c:pt>
                <c:pt idx="181">
                  <c:v>2018-12</c:v>
                </c:pt>
                <c:pt idx="182">
                  <c:v>2018-13</c:v>
                </c:pt>
                <c:pt idx="183">
                  <c:v>2018-14</c:v>
                </c:pt>
                <c:pt idx="184">
                  <c:v>2018-15</c:v>
                </c:pt>
                <c:pt idx="185">
                  <c:v>2018-16</c:v>
                </c:pt>
                <c:pt idx="186">
                  <c:v>2018-17</c:v>
                </c:pt>
                <c:pt idx="187">
                  <c:v>2018-18</c:v>
                </c:pt>
                <c:pt idx="188">
                  <c:v>2018-19</c:v>
                </c:pt>
                <c:pt idx="189">
                  <c:v>2018-20</c:v>
                </c:pt>
                <c:pt idx="190">
                  <c:v>2018-21</c:v>
                </c:pt>
                <c:pt idx="191">
                  <c:v>2018-22</c:v>
                </c:pt>
                <c:pt idx="192">
                  <c:v>2018-23</c:v>
                </c:pt>
                <c:pt idx="193">
                  <c:v>2018-24</c:v>
                </c:pt>
                <c:pt idx="194">
                  <c:v>2018-25</c:v>
                </c:pt>
                <c:pt idx="195">
                  <c:v>2018-26</c:v>
                </c:pt>
                <c:pt idx="196">
                  <c:v>2018-27</c:v>
                </c:pt>
                <c:pt idx="197">
                  <c:v>2018-28</c:v>
                </c:pt>
                <c:pt idx="198">
                  <c:v>2018-29</c:v>
                </c:pt>
                <c:pt idx="199">
                  <c:v>2018-30</c:v>
                </c:pt>
                <c:pt idx="200">
                  <c:v>2018-31</c:v>
                </c:pt>
              </c:strCache>
            </c:strRef>
          </c:cat>
          <c:val>
            <c:numRef>
              <c:f>Sheet1!$B$313:$B$566</c:f>
              <c:numCache>
                <c:formatCode>General</c:formatCode>
                <c:ptCount val="20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  <c:pt idx="10">
                  <c:v>7</c:v>
                </c:pt>
                <c:pt idx="11">
                  <c:v>17</c:v>
                </c:pt>
                <c:pt idx="12">
                  <c:v>13</c:v>
                </c:pt>
                <c:pt idx="13">
                  <c:v>13</c:v>
                </c:pt>
                <c:pt idx="14">
                  <c:v>12</c:v>
                </c:pt>
                <c:pt idx="15">
                  <c:v>5</c:v>
                </c:pt>
                <c:pt idx="16">
                  <c:v>10</c:v>
                </c:pt>
                <c:pt idx="17">
                  <c:v>10</c:v>
                </c:pt>
                <c:pt idx="18">
                  <c:v>8</c:v>
                </c:pt>
                <c:pt idx="19">
                  <c:v>4</c:v>
                </c:pt>
                <c:pt idx="20">
                  <c:v>2</c:v>
                </c:pt>
                <c:pt idx="21">
                  <c:v>9</c:v>
                </c:pt>
                <c:pt idx="22">
                  <c:v>5</c:v>
                </c:pt>
                <c:pt idx="23">
                  <c:v>4</c:v>
                </c:pt>
                <c:pt idx="24">
                  <c:v>5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2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0</c:v>
                </c:pt>
                <c:pt idx="67">
                  <c:v>2</c:v>
                </c:pt>
                <c:pt idx="68">
                  <c:v>0</c:v>
                </c:pt>
                <c:pt idx="69">
                  <c:v>3</c:v>
                </c:pt>
                <c:pt idx="70">
                  <c:v>1</c:v>
                </c:pt>
                <c:pt idx="71">
                  <c:v>2</c:v>
                </c:pt>
                <c:pt idx="72">
                  <c:v>5</c:v>
                </c:pt>
                <c:pt idx="73">
                  <c:v>7</c:v>
                </c:pt>
                <c:pt idx="74">
                  <c:v>6</c:v>
                </c:pt>
                <c:pt idx="75">
                  <c:v>4</c:v>
                </c:pt>
                <c:pt idx="76">
                  <c:v>9</c:v>
                </c:pt>
                <c:pt idx="77">
                  <c:v>8</c:v>
                </c:pt>
                <c:pt idx="78">
                  <c:v>11</c:v>
                </c:pt>
                <c:pt idx="79">
                  <c:v>9</c:v>
                </c:pt>
                <c:pt idx="80">
                  <c:v>4</c:v>
                </c:pt>
                <c:pt idx="81">
                  <c:v>1</c:v>
                </c:pt>
                <c:pt idx="82">
                  <c:v>2</c:v>
                </c:pt>
                <c:pt idx="83">
                  <c:v>1</c:v>
                </c:pt>
                <c:pt idx="84">
                  <c:v>3</c:v>
                </c:pt>
                <c:pt idx="85">
                  <c:v>0</c:v>
                </c:pt>
                <c:pt idx="86">
                  <c:v>2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1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4</c:v>
                </c:pt>
                <c:pt idx="117">
                  <c:v>1</c:v>
                </c:pt>
                <c:pt idx="118">
                  <c:v>5</c:v>
                </c:pt>
                <c:pt idx="119">
                  <c:v>4</c:v>
                </c:pt>
                <c:pt idx="120">
                  <c:v>4</c:v>
                </c:pt>
                <c:pt idx="121">
                  <c:v>9</c:v>
                </c:pt>
                <c:pt idx="122">
                  <c:v>5</c:v>
                </c:pt>
                <c:pt idx="123">
                  <c:v>8</c:v>
                </c:pt>
                <c:pt idx="124">
                  <c:v>12</c:v>
                </c:pt>
                <c:pt idx="125">
                  <c:v>11</c:v>
                </c:pt>
                <c:pt idx="126">
                  <c:v>1</c:v>
                </c:pt>
                <c:pt idx="127">
                  <c:v>4</c:v>
                </c:pt>
                <c:pt idx="128">
                  <c:v>5</c:v>
                </c:pt>
                <c:pt idx="129">
                  <c:v>3</c:v>
                </c:pt>
                <c:pt idx="130">
                  <c:v>3</c:v>
                </c:pt>
                <c:pt idx="131">
                  <c:v>5</c:v>
                </c:pt>
                <c:pt idx="132">
                  <c:v>10</c:v>
                </c:pt>
                <c:pt idx="133">
                  <c:v>3</c:v>
                </c:pt>
                <c:pt idx="134">
                  <c:v>3</c:v>
                </c:pt>
                <c:pt idx="135">
                  <c:v>1</c:v>
                </c:pt>
                <c:pt idx="136">
                  <c:v>0</c:v>
                </c:pt>
                <c:pt idx="137">
                  <c:v>1</c:v>
                </c:pt>
                <c:pt idx="138">
                  <c:v>2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0</c:v>
                </c:pt>
                <c:pt idx="152">
                  <c:v>1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3</c:v>
                </c:pt>
                <c:pt idx="162">
                  <c:v>2</c:v>
                </c:pt>
                <c:pt idx="163">
                  <c:v>2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3</c:v>
                </c:pt>
                <c:pt idx="168">
                  <c:v>8</c:v>
                </c:pt>
                <c:pt idx="169">
                  <c:v>7</c:v>
                </c:pt>
                <c:pt idx="170">
                  <c:v>15</c:v>
                </c:pt>
                <c:pt idx="171">
                  <c:v>10</c:v>
                </c:pt>
                <c:pt idx="172">
                  <c:v>14</c:v>
                </c:pt>
                <c:pt idx="173">
                  <c:v>16</c:v>
                </c:pt>
                <c:pt idx="174">
                  <c:v>12</c:v>
                </c:pt>
                <c:pt idx="175">
                  <c:v>16</c:v>
                </c:pt>
                <c:pt idx="176">
                  <c:v>11</c:v>
                </c:pt>
                <c:pt idx="177">
                  <c:v>14</c:v>
                </c:pt>
                <c:pt idx="178">
                  <c:v>12</c:v>
                </c:pt>
                <c:pt idx="179">
                  <c:v>3</c:v>
                </c:pt>
                <c:pt idx="180">
                  <c:v>6</c:v>
                </c:pt>
                <c:pt idx="181">
                  <c:v>3</c:v>
                </c:pt>
                <c:pt idx="182">
                  <c:v>5</c:v>
                </c:pt>
                <c:pt idx="183">
                  <c:v>4</c:v>
                </c:pt>
                <c:pt idx="184">
                  <c:v>0</c:v>
                </c:pt>
                <c:pt idx="185">
                  <c:v>4</c:v>
                </c:pt>
                <c:pt idx="186">
                  <c:v>0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2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D-4E48-A907-F531F98A71BD}"/>
            </c:ext>
          </c:extLst>
        </c:ser>
        <c:ser>
          <c:idx val="7"/>
          <c:order val="1"/>
          <c:spPr>
            <a:solidFill>
              <a:srgbClr val="008000"/>
            </a:solidFill>
            <a:ln w="13417">
              <a:solidFill>
                <a:schemeClr val="tx1"/>
              </a:solidFill>
              <a:prstDash val="solid"/>
            </a:ln>
          </c:spPr>
          <c:invertIfNegative val="0"/>
          <c:dPt>
            <c:idx val="181"/>
            <c:invertIfNegative val="0"/>
            <c:bubble3D val="0"/>
            <c:spPr>
              <a:solidFill>
                <a:srgbClr val="008000"/>
              </a:solidFill>
              <a:ln w="13417">
                <a:solidFill>
                  <a:schemeClr val="accent6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8A7-4324-9381-17D155A8575F}"/>
              </c:ext>
            </c:extLst>
          </c:dPt>
          <c:cat>
            <c:strRef>
              <c:f>Sheet1!$A$313:$A$566</c:f>
              <c:strCache>
                <c:ptCount val="201"/>
                <c:pt idx="0">
                  <c:v>2014-40</c:v>
                </c:pt>
                <c:pt idx="1">
                  <c:v>2014-41</c:v>
                </c:pt>
                <c:pt idx="2">
                  <c:v>2014-42</c:v>
                </c:pt>
                <c:pt idx="3">
                  <c:v>2014-43</c:v>
                </c:pt>
                <c:pt idx="4">
                  <c:v>2014-44</c:v>
                </c:pt>
                <c:pt idx="5">
                  <c:v>2014-45</c:v>
                </c:pt>
                <c:pt idx="6">
                  <c:v>2014-46</c:v>
                </c:pt>
                <c:pt idx="7">
                  <c:v>2014-47</c:v>
                </c:pt>
                <c:pt idx="8">
                  <c:v>2014-48</c:v>
                </c:pt>
                <c:pt idx="9">
                  <c:v>2014-49</c:v>
                </c:pt>
                <c:pt idx="10">
                  <c:v>2014-50</c:v>
                </c:pt>
                <c:pt idx="11">
                  <c:v>2014-51</c:v>
                </c:pt>
                <c:pt idx="12">
                  <c:v>2014-52</c:v>
                </c:pt>
                <c:pt idx="13">
                  <c:v>2014-53</c:v>
                </c:pt>
                <c:pt idx="14">
                  <c:v>2015-01</c:v>
                </c:pt>
                <c:pt idx="15">
                  <c:v>2015-02</c:v>
                </c:pt>
                <c:pt idx="16">
                  <c:v>2015-03</c:v>
                </c:pt>
                <c:pt idx="17">
                  <c:v>2015-04</c:v>
                </c:pt>
                <c:pt idx="18">
                  <c:v>2015-05</c:v>
                </c:pt>
                <c:pt idx="19">
                  <c:v>2015-06</c:v>
                </c:pt>
                <c:pt idx="20">
                  <c:v>2015-07</c:v>
                </c:pt>
                <c:pt idx="21">
                  <c:v>2015-08</c:v>
                </c:pt>
                <c:pt idx="22">
                  <c:v>2015-09</c:v>
                </c:pt>
                <c:pt idx="23">
                  <c:v>2015-10</c:v>
                </c:pt>
                <c:pt idx="24">
                  <c:v>2015-11</c:v>
                </c:pt>
                <c:pt idx="25">
                  <c:v>2015-12</c:v>
                </c:pt>
                <c:pt idx="26">
                  <c:v>2015-13</c:v>
                </c:pt>
                <c:pt idx="27">
                  <c:v>2015-14</c:v>
                </c:pt>
                <c:pt idx="28">
                  <c:v>2015-15</c:v>
                </c:pt>
                <c:pt idx="29">
                  <c:v>2015-16</c:v>
                </c:pt>
                <c:pt idx="30">
                  <c:v>2015-17</c:v>
                </c:pt>
                <c:pt idx="31">
                  <c:v>2015-18</c:v>
                </c:pt>
                <c:pt idx="32">
                  <c:v>2015-19</c:v>
                </c:pt>
                <c:pt idx="33">
                  <c:v>2015-20</c:v>
                </c:pt>
                <c:pt idx="34">
                  <c:v>2015-21</c:v>
                </c:pt>
                <c:pt idx="35">
                  <c:v>2015-22</c:v>
                </c:pt>
                <c:pt idx="36">
                  <c:v>2015-23</c:v>
                </c:pt>
                <c:pt idx="37">
                  <c:v>2015-24</c:v>
                </c:pt>
                <c:pt idx="38">
                  <c:v>2015-25</c:v>
                </c:pt>
                <c:pt idx="39">
                  <c:v>2015-26</c:v>
                </c:pt>
                <c:pt idx="40">
                  <c:v>2015-27</c:v>
                </c:pt>
                <c:pt idx="41">
                  <c:v>2015-28</c:v>
                </c:pt>
                <c:pt idx="42">
                  <c:v>2015-29</c:v>
                </c:pt>
                <c:pt idx="43">
                  <c:v>2015-30</c:v>
                </c:pt>
                <c:pt idx="44">
                  <c:v>2015-31</c:v>
                </c:pt>
                <c:pt idx="45">
                  <c:v>2015-32</c:v>
                </c:pt>
                <c:pt idx="46">
                  <c:v>2015-33</c:v>
                </c:pt>
                <c:pt idx="47">
                  <c:v>2015-34</c:v>
                </c:pt>
                <c:pt idx="48">
                  <c:v>2015-35</c:v>
                </c:pt>
                <c:pt idx="49">
                  <c:v>2015-36</c:v>
                </c:pt>
                <c:pt idx="50">
                  <c:v>2015-37</c:v>
                </c:pt>
                <c:pt idx="51">
                  <c:v>2015-38</c:v>
                </c:pt>
                <c:pt idx="52">
                  <c:v>2015-39</c:v>
                </c:pt>
                <c:pt idx="53">
                  <c:v>2015-40</c:v>
                </c:pt>
                <c:pt idx="54">
                  <c:v>2015-41</c:v>
                </c:pt>
                <c:pt idx="55">
                  <c:v>2015-42</c:v>
                </c:pt>
                <c:pt idx="56">
                  <c:v>2015-43</c:v>
                </c:pt>
                <c:pt idx="57">
                  <c:v>2015-44</c:v>
                </c:pt>
                <c:pt idx="58">
                  <c:v>2015-45</c:v>
                </c:pt>
                <c:pt idx="59">
                  <c:v>2015-46</c:v>
                </c:pt>
                <c:pt idx="60">
                  <c:v>2015-47</c:v>
                </c:pt>
                <c:pt idx="61">
                  <c:v>2015-48</c:v>
                </c:pt>
                <c:pt idx="62">
                  <c:v>2015-49</c:v>
                </c:pt>
                <c:pt idx="63">
                  <c:v>2015-50</c:v>
                </c:pt>
                <c:pt idx="64">
                  <c:v>2015-51</c:v>
                </c:pt>
                <c:pt idx="65">
                  <c:v>2015-52</c:v>
                </c:pt>
                <c:pt idx="66">
                  <c:v>2016-01</c:v>
                </c:pt>
                <c:pt idx="67">
                  <c:v>2016-02</c:v>
                </c:pt>
                <c:pt idx="68">
                  <c:v>2016-03</c:v>
                </c:pt>
                <c:pt idx="69">
                  <c:v>2016-04</c:v>
                </c:pt>
                <c:pt idx="70">
                  <c:v>2016-05</c:v>
                </c:pt>
                <c:pt idx="71">
                  <c:v>2016-06</c:v>
                </c:pt>
                <c:pt idx="72">
                  <c:v>2016-07</c:v>
                </c:pt>
                <c:pt idx="73">
                  <c:v>2016-08</c:v>
                </c:pt>
                <c:pt idx="74">
                  <c:v>2016-09</c:v>
                </c:pt>
                <c:pt idx="75">
                  <c:v>2016-10</c:v>
                </c:pt>
                <c:pt idx="76">
                  <c:v>2016-11</c:v>
                </c:pt>
                <c:pt idx="77">
                  <c:v>2016-12</c:v>
                </c:pt>
                <c:pt idx="78">
                  <c:v>2016-13</c:v>
                </c:pt>
                <c:pt idx="79">
                  <c:v>2016-14</c:v>
                </c:pt>
                <c:pt idx="80">
                  <c:v>2016-15</c:v>
                </c:pt>
                <c:pt idx="81">
                  <c:v>2016-16</c:v>
                </c:pt>
                <c:pt idx="82">
                  <c:v>2016-17</c:v>
                </c:pt>
                <c:pt idx="83">
                  <c:v>2016-18</c:v>
                </c:pt>
                <c:pt idx="84">
                  <c:v>2016-19</c:v>
                </c:pt>
                <c:pt idx="85">
                  <c:v>2016-20</c:v>
                </c:pt>
                <c:pt idx="86">
                  <c:v>2016-21</c:v>
                </c:pt>
                <c:pt idx="87">
                  <c:v>2016-22</c:v>
                </c:pt>
                <c:pt idx="88">
                  <c:v>2016-23</c:v>
                </c:pt>
                <c:pt idx="89">
                  <c:v>2016-24</c:v>
                </c:pt>
                <c:pt idx="90">
                  <c:v>2016-25</c:v>
                </c:pt>
                <c:pt idx="91">
                  <c:v>2016-26</c:v>
                </c:pt>
                <c:pt idx="92">
                  <c:v>2016-27</c:v>
                </c:pt>
                <c:pt idx="93">
                  <c:v>2016-28</c:v>
                </c:pt>
                <c:pt idx="94">
                  <c:v>2016-29</c:v>
                </c:pt>
                <c:pt idx="95">
                  <c:v>2016-30</c:v>
                </c:pt>
                <c:pt idx="96">
                  <c:v>2016-31</c:v>
                </c:pt>
                <c:pt idx="97">
                  <c:v>2016-32</c:v>
                </c:pt>
                <c:pt idx="98">
                  <c:v>2016-33</c:v>
                </c:pt>
                <c:pt idx="99">
                  <c:v>2016-34</c:v>
                </c:pt>
                <c:pt idx="100">
                  <c:v>2016-35</c:v>
                </c:pt>
                <c:pt idx="101">
                  <c:v>2016-36</c:v>
                </c:pt>
                <c:pt idx="102">
                  <c:v>2016-37</c:v>
                </c:pt>
                <c:pt idx="103">
                  <c:v>2016-38</c:v>
                </c:pt>
                <c:pt idx="104">
                  <c:v>2016-39</c:v>
                </c:pt>
                <c:pt idx="105">
                  <c:v>2016-40</c:v>
                </c:pt>
                <c:pt idx="106">
                  <c:v>2016-41</c:v>
                </c:pt>
                <c:pt idx="107">
                  <c:v>2016-42</c:v>
                </c:pt>
                <c:pt idx="108">
                  <c:v>2016-43</c:v>
                </c:pt>
                <c:pt idx="109">
                  <c:v>2016-44</c:v>
                </c:pt>
                <c:pt idx="110">
                  <c:v>2016-45</c:v>
                </c:pt>
                <c:pt idx="111">
                  <c:v>2016-46</c:v>
                </c:pt>
                <c:pt idx="112">
                  <c:v>2016-47</c:v>
                </c:pt>
                <c:pt idx="113">
                  <c:v>2016-48</c:v>
                </c:pt>
                <c:pt idx="114">
                  <c:v>2016-49</c:v>
                </c:pt>
                <c:pt idx="115">
                  <c:v>2016-50</c:v>
                </c:pt>
                <c:pt idx="116">
                  <c:v>2016-51</c:v>
                </c:pt>
                <c:pt idx="117">
                  <c:v>2016-52</c:v>
                </c:pt>
                <c:pt idx="118">
                  <c:v>2017-01</c:v>
                </c:pt>
                <c:pt idx="119">
                  <c:v>2017-02</c:v>
                </c:pt>
                <c:pt idx="120">
                  <c:v>2017-03</c:v>
                </c:pt>
                <c:pt idx="121">
                  <c:v>2017-04</c:v>
                </c:pt>
                <c:pt idx="122">
                  <c:v>2017-05</c:v>
                </c:pt>
                <c:pt idx="123">
                  <c:v>2017-06</c:v>
                </c:pt>
                <c:pt idx="124">
                  <c:v>2017-07</c:v>
                </c:pt>
                <c:pt idx="125">
                  <c:v>2017-08</c:v>
                </c:pt>
                <c:pt idx="126">
                  <c:v>2017-09</c:v>
                </c:pt>
                <c:pt idx="127">
                  <c:v>2017-10</c:v>
                </c:pt>
                <c:pt idx="128">
                  <c:v>2017-11</c:v>
                </c:pt>
                <c:pt idx="129">
                  <c:v>2017-12</c:v>
                </c:pt>
                <c:pt idx="130">
                  <c:v>2017-13</c:v>
                </c:pt>
                <c:pt idx="131">
                  <c:v>2017-14</c:v>
                </c:pt>
                <c:pt idx="132">
                  <c:v>2017-15</c:v>
                </c:pt>
                <c:pt idx="133">
                  <c:v>2017-16</c:v>
                </c:pt>
                <c:pt idx="134">
                  <c:v>2017-17</c:v>
                </c:pt>
                <c:pt idx="135">
                  <c:v>2017-18</c:v>
                </c:pt>
                <c:pt idx="136">
                  <c:v>2017-19</c:v>
                </c:pt>
                <c:pt idx="137">
                  <c:v>2017-20</c:v>
                </c:pt>
                <c:pt idx="138">
                  <c:v>2017-21</c:v>
                </c:pt>
                <c:pt idx="139">
                  <c:v>2017-22</c:v>
                </c:pt>
                <c:pt idx="140">
                  <c:v>2017-23</c:v>
                </c:pt>
                <c:pt idx="141">
                  <c:v>2017-24</c:v>
                </c:pt>
                <c:pt idx="142">
                  <c:v>2017-25</c:v>
                </c:pt>
                <c:pt idx="143">
                  <c:v>2017-26</c:v>
                </c:pt>
                <c:pt idx="144">
                  <c:v>2017-27</c:v>
                </c:pt>
                <c:pt idx="145">
                  <c:v>2017-28</c:v>
                </c:pt>
                <c:pt idx="146">
                  <c:v>2017-29</c:v>
                </c:pt>
                <c:pt idx="147">
                  <c:v>2017-30</c:v>
                </c:pt>
                <c:pt idx="148">
                  <c:v>2017-31</c:v>
                </c:pt>
                <c:pt idx="149">
                  <c:v>2017-32</c:v>
                </c:pt>
                <c:pt idx="150">
                  <c:v>2017-33</c:v>
                </c:pt>
                <c:pt idx="151">
                  <c:v>2017-34</c:v>
                </c:pt>
                <c:pt idx="152">
                  <c:v>2017-35</c:v>
                </c:pt>
                <c:pt idx="153">
                  <c:v>2017-36</c:v>
                </c:pt>
                <c:pt idx="154">
                  <c:v>2017-37</c:v>
                </c:pt>
                <c:pt idx="155">
                  <c:v>2017-38</c:v>
                </c:pt>
                <c:pt idx="156">
                  <c:v>2017-39</c:v>
                </c:pt>
                <c:pt idx="157">
                  <c:v>2017-40</c:v>
                </c:pt>
                <c:pt idx="158">
                  <c:v>2017-41</c:v>
                </c:pt>
                <c:pt idx="159">
                  <c:v>2017-42</c:v>
                </c:pt>
                <c:pt idx="160">
                  <c:v>2017-43</c:v>
                </c:pt>
                <c:pt idx="161">
                  <c:v>2017-44</c:v>
                </c:pt>
                <c:pt idx="162">
                  <c:v>2017-45</c:v>
                </c:pt>
                <c:pt idx="163">
                  <c:v>2017-46</c:v>
                </c:pt>
                <c:pt idx="164">
                  <c:v>2017-47</c:v>
                </c:pt>
                <c:pt idx="165">
                  <c:v>2017-48</c:v>
                </c:pt>
                <c:pt idx="166">
                  <c:v>2017-49</c:v>
                </c:pt>
                <c:pt idx="167">
                  <c:v>2017-50</c:v>
                </c:pt>
                <c:pt idx="168">
                  <c:v>2017-51</c:v>
                </c:pt>
                <c:pt idx="169">
                  <c:v>2017-52</c:v>
                </c:pt>
                <c:pt idx="170">
                  <c:v>2018-01</c:v>
                </c:pt>
                <c:pt idx="171">
                  <c:v>2018-02</c:v>
                </c:pt>
                <c:pt idx="172">
                  <c:v>2018-03</c:v>
                </c:pt>
                <c:pt idx="173">
                  <c:v>2018-04</c:v>
                </c:pt>
                <c:pt idx="174">
                  <c:v>2018-05</c:v>
                </c:pt>
                <c:pt idx="175">
                  <c:v>2018-06</c:v>
                </c:pt>
                <c:pt idx="176">
                  <c:v>2018-07</c:v>
                </c:pt>
                <c:pt idx="177">
                  <c:v>2018-08</c:v>
                </c:pt>
                <c:pt idx="178">
                  <c:v>2018-09</c:v>
                </c:pt>
                <c:pt idx="179">
                  <c:v>2018-10</c:v>
                </c:pt>
                <c:pt idx="180">
                  <c:v>2018-11</c:v>
                </c:pt>
                <c:pt idx="181">
                  <c:v>2018-12</c:v>
                </c:pt>
                <c:pt idx="182">
                  <c:v>2018-13</c:v>
                </c:pt>
                <c:pt idx="183">
                  <c:v>2018-14</c:v>
                </c:pt>
                <c:pt idx="184">
                  <c:v>2018-15</c:v>
                </c:pt>
                <c:pt idx="185">
                  <c:v>2018-16</c:v>
                </c:pt>
                <c:pt idx="186">
                  <c:v>2018-17</c:v>
                </c:pt>
                <c:pt idx="187">
                  <c:v>2018-18</c:v>
                </c:pt>
                <c:pt idx="188">
                  <c:v>2018-19</c:v>
                </c:pt>
                <c:pt idx="189">
                  <c:v>2018-20</c:v>
                </c:pt>
                <c:pt idx="190">
                  <c:v>2018-21</c:v>
                </c:pt>
                <c:pt idx="191">
                  <c:v>2018-22</c:v>
                </c:pt>
                <c:pt idx="192">
                  <c:v>2018-23</c:v>
                </c:pt>
                <c:pt idx="193">
                  <c:v>2018-24</c:v>
                </c:pt>
                <c:pt idx="194">
                  <c:v>2018-25</c:v>
                </c:pt>
                <c:pt idx="195">
                  <c:v>2018-26</c:v>
                </c:pt>
                <c:pt idx="196">
                  <c:v>2018-27</c:v>
                </c:pt>
                <c:pt idx="197">
                  <c:v>2018-28</c:v>
                </c:pt>
                <c:pt idx="198">
                  <c:v>2018-29</c:v>
                </c:pt>
                <c:pt idx="199">
                  <c:v>2018-30</c:v>
                </c:pt>
                <c:pt idx="200">
                  <c:v>2018-31</c:v>
                </c:pt>
              </c:strCache>
            </c:strRef>
          </c:cat>
          <c:val>
            <c:numRef>
              <c:f>Sheet1!$C$313:$C$566</c:f>
              <c:numCache>
                <c:formatCode>General</c:formatCode>
                <c:ptCount val="201"/>
                <c:pt idx="18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D-4E48-A907-F531F98A7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869668304"/>
        <c:axId val="1869707904"/>
      </c:barChart>
      <c:catAx>
        <c:axId val="18696683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4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Week of Death</a:t>
                </a:r>
              </a:p>
            </c:rich>
          </c:tx>
          <c:layout>
            <c:manualLayout>
              <c:xMode val="edge"/>
              <c:yMode val="edge"/>
              <c:x val="0.44480822048985202"/>
              <c:y val="0.84727277145912305"/>
            </c:manualLayout>
          </c:layout>
          <c:overlay val="0"/>
          <c:spPr>
            <a:noFill/>
            <a:ln w="26834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35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9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69707904"/>
        <c:crosses val="autoZero"/>
        <c:auto val="1"/>
        <c:lblAlgn val="ctr"/>
        <c:lblOffset val="100"/>
        <c:tickLblSkip val="6"/>
        <c:tickMarkSkip val="4"/>
        <c:noMultiLvlLbl val="0"/>
      </c:catAx>
      <c:valAx>
        <c:axId val="1869707904"/>
        <c:scaling>
          <c:orientation val="minMax"/>
          <c:max val="3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Calibri" panose="020F0502020204030204" pitchFamily="34" charset="0"/>
                    <a:ea typeface="Arial"/>
                    <a:cs typeface="Calibri" panose="020F0502020204030204" pitchFamily="34" charset="0"/>
                  </a:defRPr>
                </a:pPr>
                <a:r>
                  <a:rPr lang="en-US" sz="12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Number of deaths    </a:t>
                </a:r>
              </a:p>
            </c:rich>
          </c:tx>
          <c:layout>
            <c:manualLayout>
              <c:xMode val="edge"/>
              <c:yMode val="edge"/>
              <c:x val="3.2521191648626997E-2"/>
              <c:y val="0.25496281377770802"/>
            </c:manualLayout>
          </c:layout>
          <c:overlay val="0"/>
          <c:spPr>
            <a:noFill/>
            <a:ln w="26834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35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15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69668304"/>
        <c:crosses val="autoZero"/>
        <c:crossBetween val="between"/>
        <c:majorUnit val="5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2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0-4 yr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Sheet1!$B$2:$B$35</c:f>
              <c:numCache>
                <c:formatCode>General</c:formatCode>
                <c:ptCount val="34"/>
                <c:pt idx="0">
                  <c:v>4</c:v>
                </c:pt>
                <c:pt idx="1">
                  <c:v>12</c:v>
                </c:pt>
                <c:pt idx="2">
                  <c:v>17</c:v>
                </c:pt>
                <c:pt idx="3">
                  <c:v>27</c:v>
                </c:pt>
                <c:pt idx="4">
                  <c:v>31</c:v>
                </c:pt>
                <c:pt idx="5">
                  <c:v>34</c:v>
                </c:pt>
                <c:pt idx="6">
                  <c:v>51</c:v>
                </c:pt>
                <c:pt idx="7">
                  <c:v>98</c:v>
                </c:pt>
                <c:pt idx="8">
                  <c:v>120</c:v>
                </c:pt>
                <c:pt idx="9">
                  <c:v>175</c:v>
                </c:pt>
                <c:pt idx="10">
                  <c:v>314</c:v>
                </c:pt>
                <c:pt idx="11">
                  <c:v>374</c:v>
                </c:pt>
                <c:pt idx="12">
                  <c:v>445</c:v>
                </c:pt>
                <c:pt idx="13">
                  <c:v>340</c:v>
                </c:pt>
                <c:pt idx="14">
                  <c:v>279</c:v>
                </c:pt>
                <c:pt idx="15">
                  <c:v>244</c:v>
                </c:pt>
                <c:pt idx="16">
                  <c:v>213</c:v>
                </c:pt>
                <c:pt idx="17">
                  <c:v>126</c:v>
                </c:pt>
                <c:pt idx="18">
                  <c:v>117</c:v>
                </c:pt>
                <c:pt idx="19">
                  <c:v>86</c:v>
                </c:pt>
                <c:pt idx="20">
                  <c:v>42</c:v>
                </c:pt>
                <c:pt idx="21">
                  <c:v>41</c:v>
                </c:pt>
                <c:pt idx="22">
                  <c:v>40</c:v>
                </c:pt>
                <c:pt idx="23">
                  <c:v>23</c:v>
                </c:pt>
                <c:pt idx="24">
                  <c:v>18</c:v>
                </c:pt>
                <c:pt idx="25">
                  <c:v>15</c:v>
                </c:pt>
                <c:pt idx="26">
                  <c:v>14</c:v>
                </c:pt>
                <c:pt idx="27">
                  <c:v>11</c:v>
                </c:pt>
                <c:pt idx="28">
                  <c:v>3</c:v>
                </c:pt>
                <c:pt idx="29">
                  <c:v>9</c:v>
                </c:pt>
                <c:pt idx="30">
                  <c:v>6</c:v>
                </c:pt>
                <c:pt idx="31">
                  <c:v>4</c:v>
                </c:pt>
                <c:pt idx="32">
                  <c:v>4</c:v>
                </c:pt>
                <c:pt idx="3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C-4F32-B231-44D0225303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5-24 yr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Sheet1!$C$2:$C$35</c:f>
              <c:numCache>
                <c:formatCode>General</c:formatCode>
                <c:ptCount val="34"/>
                <c:pt idx="0">
                  <c:v>26</c:v>
                </c:pt>
                <c:pt idx="1">
                  <c:v>26</c:v>
                </c:pt>
                <c:pt idx="2">
                  <c:v>38</c:v>
                </c:pt>
                <c:pt idx="3">
                  <c:v>67</c:v>
                </c:pt>
                <c:pt idx="4">
                  <c:v>64</c:v>
                </c:pt>
                <c:pt idx="5">
                  <c:v>115</c:v>
                </c:pt>
                <c:pt idx="6">
                  <c:v>138</c:v>
                </c:pt>
                <c:pt idx="7">
                  <c:v>203</c:v>
                </c:pt>
                <c:pt idx="8">
                  <c:v>294</c:v>
                </c:pt>
                <c:pt idx="9">
                  <c:v>640</c:v>
                </c:pt>
                <c:pt idx="10">
                  <c:v>946</c:v>
                </c:pt>
                <c:pt idx="11">
                  <c:v>1026</c:v>
                </c:pt>
                <c:pt idx="12">
                  <c:v>610</c:v>
                </c:pt>
                <c:pt idx="13">
                  <c:v>371</c:v>
                </c:pt>
                <c:pt idx="14">
                  <c:v>612</c:v>
                </c:pt>
                <c:pt idx="15">
                  <c:v>635</c:v>
                </c:pt>
                <c:pt idx="16">
                  <c:v>477</c:v>
                </c:pt>
                <c:pt idx="17">
                  <c:v>362</c:v>
                </c:pt>
                <c:pt idx="18">
                  <c:v>240</c:v>
                </c:pt>
                <c:pt idx="19">
                  <c:v>156</c:v>
                </c:pt>
                <c:pt idx="20">
                  <c:v>100</c:v>
                </c:pt>
                <c:pt idx="21">
                  <c:v>87</c:v>
                </c:pt>
                <c:pt idx="22">
                  <c:v>51</c:v>
                </c:pt>
                <c:pt idx="23">
                  <c:v>48</c:v>
                </c:pt>
                <c:pt idx="24">
                  <c:v>28</c:v>
                </c:pt>
                <c:pt idx="25">
                  <c:v>24</c:v>
                </c:pt>
                <c:pt idx="26">
                  <c:v>26</c:v>
                </c:pt>
                <c:pt idx="27">
                  <c:v>10</c:v>
                </c:pt>
                <c:pt idx="28">
                  <c:v>10</c:v>
                </c:pt>
                <c:pt idx="29">
                  <c:v>15</c:v>
                </c:pt>
                <c:pt idx="30">
                  <c:v>13</c:v>
                </c:pt>
                <c:pt idx="31">
                  <c:v>4</c:v>
                </c:pt>
                <c:pt idx="32">
                  <c:v>8</c:v>
                </c:pt>
                <c:pt idx="3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DC-4F32-B231-44D0225303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25-64 yr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Sheet1!$D$2:$D$35</c:f>
              <c:numCache>
                <c:formatCode>General</c:formatCode>
                <c:ptCount val="34"/>
                <c:pt idx="0">
                  <c:v>26</c:v>
                </c:pt>
                <c:pt idx="1">
                  <c:v>16</c:v>
                </c:pt>
                <c:pt idx="2">
                  <c:v>44</c:v>
                </c:pt>
                <c:pt idx="3">
                  <c:v>35</c:v>
                </c:pt>
                <c:pt idx="4">
                  <c:v>54</c:v>
                </c:pt>
                <c:pt idx="5">
                  <c:v>81</c:v>
                </c:pt>
                <c:pt idx="6">
                  <c:v>122</c:v>
                </c:pt>
                <c:pt idx="7">
                  <c:v>166</c:v>
                </c:pt>
                <c:pt idx="8">
                  <c:v>336</c:v>
                </c:pt>
                <c:pt idx="9">
                  <c:v>520</c:v>
                </c:pt>
                <c:pt idx="10">
                  <c:v>722</c:v>
                </c:pt>
                <c:pt idx="11">
                  <c:v>979</c:v>
                </c:pt>
                <c:pt idx="12">
                  <c:v>1036</c:v>
                </c:pt>
                <c:pt idx="13">
                  <c:v>876</c:v>
                </c:pt>
                <c:pt idx="14">
                  <c:v>969</c:v>
                </c:pt>
                <c:pt idx="15">
                  <c:v>657</c:v>
                </c:pt>
                <c:pt idx="16">
                  <c:v>560</c:v>
                </c:pt>
                <c:pt idx="17">
                  <c:v>475</c:v>
                </c:pt>
                <c:pt idx="18">
                  <c:v>229</c:v>
                </c:pt>
                <c:pt idx="19">
                  <c:v>201</c:v>
                </c:pt>
                <c:pt idx="20">
                  <c:v>142</c:v>
                </c:pt>
                <c:pt idx="21">
                  <c:v>111</c:v>
                </c:pt>
                <c:pt idx="22">
                  <c:v>73</c:v>
                </c:pt>
                <c:pt idx="23">
                  <c:v>51</c:v>
                </c:pt>
                <c:pt idx="24">
                  <c:v>42</c:v>
                </c:pt>
                <c:pt idx="25">
                  <c:v>27</c:v>
                </c:pt>
                <c:pt idx="26">
                  <c:v>36</c:v>
                </c:pt>
                <c:pt idx="27">
                  <c:v>17</c:v>
                </c:pt>
                <c:pt idx="28">
                  <c:v>27</c:v>
                </c:pt>
                <c:pt idx="29">
                  <c:v>17</c:v>
                </c:pt>
                <c:pt idx="30">
                  <c:v>17</c:v>
                </c:pt>
                <c:pt idx="31">
                  <c:v>11</c:v>
                </c:pt>
                <c:pt idx="32">
                  <c:v>6</c:v>
                </c:pt>
                <c:pt idx="3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DC-4F32-B231-44D0225303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65+ yr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Sheet1!$E$2:$E$35</c:f>
              <c:numCache>
                <c:formatCode>General</c:formatCode>
                <c:ptCount val="34"/>
                <c:pt idx="0">
                  <c:v>9</c:v>
                </c:pt>
                <c:pt idx="1">
                  <c:v>8</c:v>
                </c:pt>
                <c:pt idx="2">
                  <c:v>22</c:v>
                </c:pt>
                <c:pt idx="3">
                  <c:v>17</c:v>
                </c:pt>
                <c:pt idx="4">
                  <c:v>23</c:v>
                </c:pt>
                <c:pt idx="5">
                  <c:v>29</c:v>
                </c:pt>
                <c:pt idx="6">
                  <c:v>57</c:v>
                </c:pt>
                <c:pt idx="7">
                  <c:v>63</c:v>
                </c:pt>
                <c:pt idx="8">
                  <c:v>160</c:v>
                </c:pt>
                <c:pt idx="9">
                  <c:v>261</c:v>
                </c:pt>
                <c:pt idx="10">
                  <c:v>384</c:v>
                </c:pt>
                <c:pt idx="11">
                  <c:v>731</c:v>
                </c:pt>
                <c:pt idx="12">
                  <c:v>1057</c:v>
                </c:pt>
                <c:pt idx="13">
                  <c:v>1324</c:v>
                </c:pt>
                <c:pt idx="14">
                  <c:v>1266</c:v>
                </c:pt>
                <c:pt idx="15">
                  <c:v>838</c:v>
                </c:pt>
                <c:pt idx="16">
                  <c:v>614</c:v>
                </c:pt>
                <c:pt idx="17">
                  <c:v>480</c:v>
                </c:pt>
                <c:pt idx="18">
                  <c:v>311</c:v>
                </c:pt>
                <c:pt idx="19">
                  <c:v>212</c:v>
                </c:pt>
                <c:pt idx="20">
                  <c:v>147</c:v>
                </c:pt>
                <c:pt idx="21">
                  <c:v>105</c:v>
                </c:pt>
                <c:pt idx="22">
                  <c:v>95</c:v>
                </c:pt>
                <c:pt idx="23">
                  <c:v>45</c:v>
                </c:pt>
                <c:pt idx="24">
                  <c:v>49</c:v>
                </c:pt>
                <c:pt idx="25">
                  <c:v>28</c:v>
                </c:pt>
                <c:pt idx="26">
                  <c:v>28</c:v>
                </c:pt>
                <c:pt idx="27">
                  <c:v>17</c:v>
                </c:pt>
                <c:pt idx="28">
                  <c:v>22</c:v>
                </c:pt>
                <c:pt idx="29">
                  <c:v>10</c:v>
                </c:pt>
                <c:pt idx="30">
                  <c:v>15</c:v>
                </c:pt>
                <c:pt idx="31">
                  <c:v>14</c:v>
                </c:pt>
                <c:pt idx="32">
                  <c:v>4</c:v>
                </c:pt>
                <c:pt idx="3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DC-4F32-B231-44D022530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0471904"/>
        <c:axId val="1870476800"/>
      </c:lineChart>
      <c:catAx>
        <c:axId val="187047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476800"/>
        <c:crosses val="autoZero"/>
        <c:auto val="1"/>
        <c:lblAlgn val="ctr"/>
        <c:lblOffset val="100"/>
        <c:noMultiLvlLbl val="0"/>
      </c:catAx>
      <c:valAx>
        <c:axId val="187047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47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0-4 yr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7</c:v>
                </c:pt>
                <c:pt idx="1">
                  <c:v>6</c:v>
                </c:pt>
                <c:pt idx="2">
                  <c:v>12</c:v>
                </c:pt>
                <c:pt idx="3">
                  <c:v>17</c:v>
                </c:pt>
                <c:pt idx="4">
                  <c:v>20</c:v>
                </c:pt>
                <c:pt idx="5">
                  <c:v>29</c:v>
                </c:pt>
                <c:pt idx="6">
                  <c:v>33</c:v>
                </c:pt>
                <c:pt idx="7">
                  <c:v>44</c:v>
                </c:pt>
                <c:pt idx="8">
                  <c:v>60</c:v>
                </c:pt>
                <c:pt idx="9">
                  <c:v>83</c:v>
                </c:pt>
                <c:pt idx="10">
                  <c:v>110</c:v>
                </c:pt>
                <c:pt idx="11">
                  <c:v>137</c:v>
                </c:pt>
                <c:pt idx="12">
                  <c:v>188</c:v>
                </c:pt>
                <c:pt idx="13">
                  <c:v>165</c:v>
                </c:pt>
                <c:pt idx="14">
                  <c:v>205</c:v>
                </c:pt>
                <c:pt idx="15">
                  <c:v>183</c:v>
                </c:pt>
                <c:pt idx="16">
                  <c:v>189</c:v>
                </c:pt>
                <c:pt idx="17">
                  <c:v>163</c:v>
                </c:pt>
                <c:pt idx="18">
                  <c:v>132</c:v>
                </c:pt>
                <c:pt idx="19">
                  <c:v>90</c:v>
                </c:pt>
                <c:pt idx="20">
                  <c:v>86</c:v>
                </c:pt>
                <c:pt idx="21">
                  <c:v>54</c:v>
                </c:pt>
                <c:pt idx="22">
                  <c:v>29</c:v>
                </c:pt>
                <c:pt idx="23">
                  <c:v>15</c:v>
                </c:pt>
                <c:pt idx="24">
                  <c:v>19</c:v>
                </c:pt>
                <c:pt idx="25">
                  <c:v>15</c:v>
                </c:pt>
                <c:pt idx="26">
                  <c:v>15</c:v>
                </c:pt>
                <c:pt idx="27">
                  <c:v>13</c:v>
                </c:pt>
                <c:pt idx="28">
                  <c:v>5</c:v>
                </c:pt>
                <c:pt idx="29">
                  <c:v>4</c:v>
                </c:pt>
                <c:pt idx="30">
                  <c:v>3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C-4F32-B231-44D0225303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5-24 yr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21</c:v>
                </c:pt>
                <c:pt idx="1">
                  <c:v>22</c:v>
                </c:pt>
                <c:pt idx="2">
                  <c:v>40</c:v>
                </c:pt>
                <c:pt idx="3">
                  <c:v>33</c:v>
                </c:pt>
                <c:pt idx="4">
                  <c:v>62</c:v>
                </c:pt>
                <c:pt idx="5">
                  <c:v>85</c:v>
                </c:pt>
                <c:pt idx="6">
                  <c:v>94</c:v>
                </c:pt>
                <c:pt idx="7">
                  <c:v>97</c:v>
                </c:pt>
                <c:pt idx="8">
                  <c:v>161</c:v>
                </c:pt>
                <c:pt idx="9">
                  <c:v>263</c:v>
                </c:pt>
                <c:pt idx="10">
                  <c:v>348</c:v>
                </c:pt>
                <c:pt idx="11">
                  <c:v>441</c:v>
                </c:pt>
                <c:pt idx="12">
                  <c:v>326</c:v>
                </c:pt>
                <c:pt idx="13">
                  <c:v>320</c:v>
                </c:pt>
                <c:pt idx="14">
                  <c:v>476</c:v>
                </c:pt>
                <c:pt idx="15">
                  <c:v>474</c:v>
                </c:pt>
                <c:pt idx="16">
                  <c:v>574</c:v>
                </c:pt>
                <c:pt idx="17">
                  <c:v>581</c:v>
                </c:pt>
                <c:pt idx="18">
                  <c:v>470</c:v>
                </c:pt>
                <c:pt idx="19">
                  <c:v>362</c:v>
                </c:pt>
                <c:pt idx="20">
                  <c:v>215</c:v>
                </c:pt>
                <c:pt idx="21">
                  <c:v>108</c:v>
                </c:pt>
                <c:pt idx="22">
                  <c:v>68</c:v>
                </c:pt>
                <c:pt idx="23">
                  <c:v>50</c:v>
                </c:pt>
                <c:pt idx="24">
                  <c:v>53</c:v>
                </c:pt>
                <c:pt idx="25">
                  <c:v>56</c:v>
                </c:pt>
                <c:pt idx="26">
                  <c:v>37</c:v>
                </c:pt>
                <c:pt idx="27">
                  <c:v>23</c:v>
                </c:pt>
                <c:pt idx="28">
                  <c:v>19</c:v>
                </c:pt>
                <c:pt idx="29">
                  <c:v>7</c:v>
                </c:pt>
                <c:pt idx="30">
                  <c:v>4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DC-4F32-B231-44D0225303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25-64 yr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40</c:v>
                </c:pt>
                <c:pt idx="1">
                  <c:v>54</c:v>
                </c:pt>
                <c:pt idx="2">
                  <c:v>49</c:v>
                </c:pt>
                <c:pt idx="3">
                  <c:v>47</c:v>
                </c:pt>
                <c:pt idx="4">
                  <c:v>64</c:v>
                </c:pt>
                <c:pt idx="5">
                  <c:v>77</c:v>
                </c:pt>
                <c:pt idx="6">
                  <c:v>122</c:v>
                </c:pt>
                <c:pt idx="7">
                  <c:v>166</c:v>
                </c:pt>
                <c:pt idx="8">
                  <c:v>221</c:v>
                </c:pt>
                <c:pt idx="9">
                  <c:v>282</c:v>
                </c:pt>
                <c:pt idx="10">
                  <c:v>408</c:v>
                </c:pt>
                <c:pt idx="11">
                  <c:v>698</c:v>
                </c:pt>
                <c:pt idx="12">
                  <c:v>777</c:v>
                </c:pt>
                <c:pt idx="13">
                  <c:v>895</c:v>
                </c:pt>
                <c:pt idx="14">
                  <c:v>847</c:v>
                </c:pt>
                <c:pt idx="15">
                  <c:v>720</c:v>
                </c:pt>
                <c:pt idx="16">
                  <c:v>768</c:v>
                </c:pt>
                <c:pt idx="17">
                  <c:v>695</c:v>
                </c:pt>
                <c:pt idx="18">
                  <c:v>584</c:v>
                </c:pt>
                <c:pt idx="19">
                  <c:v>401</c:v>
                </c:pt>
                <c:pt idx="20">
                  <c:v>264</c:v>
                </c:pt>
                <c:pt idx="21">
                  <c:v>165</c:v>
                </c:pt>
                <c:pt idx="22">
                  <c:v>108</c:v>
                </c:pt>
                <c:pt idx="23">
                  <c:v>74</c:v>
                </c:pt>
                <c:pt idx="24">
                  <c:v>56</c:v>
                </c:pt>
                <c:pt idx="25">
                  <c:v>68</c:v>
                </c:pt>
                <c:pt idx="26">
                  <c:v>52</c:v>
                </c:pt>
                <c:pt idx="27">
                  <c:v>28</c:v>
                </c:pt>
                <c:pt idx="28">
                  <c:v>18</c:v>
                </c:pt>
                <c:pt idx="29">
                  <c:v>15</c:v>
                </c:pt>
                <c:pt idx="30">
                  <c:v>6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DC-4F32-B231-44D0225303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65+ yr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  <c:pt idx="3">
                  <c:v>43</c:v>
                </c:pt>
                <c:pt idx="4">
                  <c:v>44</c:v>
                </c:pt>
                <c:pt idx="5">
                  <c:v>45</c:v>
                </c:pt>
                <c:pt idx="6">
                  <c:v>46</c:v>
                </c:pt>
                <c:pt idx="7">
                  <c:v>47</c:v>
                </c:pt>
                <c:pt idx="8">
                  <c:v>48</c:v>
                </c:pt>
                <c:pt idx="9">
                  <c:v>49</c:v>
                </c:pt>
                <c:pt idx="10">
                  <c:v>50</c:v>
                </c:pt>
                <c:pt idx="11">
                  <c:v>51</c:v>
                </c:pt>
                <c:pt idx="12">
                  <c:v>52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7</c:v>
                </c:pt>
                <c:pt idx="20">
                  <c:v>8</c:v>
                </c:pt>
                <c:pt idx="21">
                  <c:v>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  <c:pt idx="31">
                  <c:v>19</c:v>
                </c:pt>
                <c:pt idx="32">
                  <c:v>20</c:v>
                </c:pt>
              </c:numCache>
            </c:num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44</c:v>
                </c:pt>
                <c:pt idx="1">
                  <c:v>44</c:v>
                </c:pt>
                <c:pt idx="2">
                  <c:v>51</c:v>
                </c:pt>
                <c:pt idx="3">
                  <c:v>51</c:v>
                </c:pt>
                <c:pt idx="4">
                  <c:v>71</c:v>
                </c:pt>
                <c:pt idx="5">
                  <c:v>83</c:v>
                </c:pt>
                <c:pt idx="6">
                  <c:v>123</c:v>
                </c:pt>
                <c:pt idx="7">
                  <c:v>148</c:v>
                </c:pt>
                <c:pt idx="8">
                  <c:v>261</c:v>
                </c:pt>
                <c:pt idx="9">
                  <c:v>305</c:v>
                </c:pt>
                <c:pt idx="10">
                  <c:v>439</c:v>
                </c:pt>
                <c:pt idx="11">
                  <c:v>852</c:v>
                </c:pt>
                <c:pt idx="12">
                  <c:v>1139</c:v>
                </c:pt>
                <c:pt idx="13">
                  <c:v>1305</c:v>
                </c:pt>
                <c:pt idx="14">
                  <c:v>1200</c:v>
                </c:pt>
                <c:pt idx="15">
                  <c:v>1037</c:v>
                </c:pt>
                <c:pt idx="16">
                  <c:v>958</c:v>
                </c:pt>
                <c:pt idx="17">
                  <c:v>830</c:v>
                </c:pt>
                <c:pt idx="18">
                  <c:v>669</c:v>
                </c:pt>
                <c:pt idx="19">
                  <c:v>501</c:v>
                </c:pt>
                <c:pt idx="20">
                  <c:v>407</c:v>
                </c:pt>
                <c:pt idx="21">
                  <c:v>207</c:v>
                </c:pt>
                <c:pt idx="22">
                  <c:v>127</c:v>
                </c:pt>
                <c:pt idx="23">
                  <c:v>108</c:v>
                </c:pt>
                <c:pt idx="24">
                  <c:v>70</c:v>
                </c:pt>
                <c:pt idx="25">
                  <c:v>60</c:v>
                </c:pt>
                <c:pt idx="26">
                  <c:v>48</c:v>
                </c:pt>
                <c:pt idx="27">
                  <c:v>33</c:v>
                </c:pt>
                <c:pt idx="28">
                  <c:v>37</c:v>
                </c:pt>
                <c:pt idx="29">
                  <c:v>18</c:v>
                </c:pt>
                <c:pt idx="30">
                  <c:v>6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DC-4F32-B231-44D022530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0408608"/>
        <c:axId val="1870413504"/>
      </c:lineChart>
      <c:catAx>
        <c:axId val="18704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413504"/>
        <c:crosses val="autoZero"/>
        <c:auto val="1"/>
        <c:lblAlgn val="ctr"/>
        <c:lblOffset val="100"/>
        <c:noMultiLvlLbl val="0"/>
      </c:catAx>
      <c:valAx>
        <c:axId val="187041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4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0.77883</cdr:x>
      <cdr:y>0.20026</cdr:y>
    </cdr:from>
    <cdr:to>
      <cdr:x>0.94395</cdr:x>
      <cdr:y>0.32399</cdr:y>
    </cdr:to>
    <cdr:sp macro="" textlink="">
      <cdr:nvSpPr>
        <cdr:cNvPr id="2" name="Text Box 1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157251" y="778260"/>
          <a:ext cx="1517407" cy="4808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1300"/>
            </a:lnSpc>
            <a:spcBef>
              <a:spcPct val="50000"/>
            </a:spcBef>
          </a:pPr>
          <a:r>
            <a:rPr lang="en-US" sz="900" b="1" dirty="0" smtClean="0"/>
            <a:t>2017-2018</a:t>
          </a:r>
          <a:endParaRPr lang="en-US" sz="900" b="1" dirty="0"/>
        </a:p>
        <a:p xmlns:a="http://schemas.openxmlformats.org/drawingml/2006/main">
          <a:pPr algn="ctr">
            <a:spcBef>
              <a:spcPct val="50000"/>
            </a:spcBef>
          </a:pPr>
          <a:r>
            <a:rPr lang="en-US" sz="900" b="1" dirty="0"/>
            <a:t>Number of Deaths </a:t>
          </a:r>
          <a:r>
            <a:rPr lang="en-US" sz="900" b="1" dirty="0" smtClean="0"/>
            <a:t>Reported = 179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CCD9D4F3-1CB6-4E57-BC6A-8FDD6DF1AC3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A352C7E1-5E17-4B76-93F9-C135FF0195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825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9/20/2018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1pPr>
            <a:lvl2pPr marL="716130" indent="-275434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marL="1101738" indent="-220348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marL="1542433" indent="-220348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marL="1983128" indent="-220348"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2423823" indent="-2203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2864518" indent="-2203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3305213" indent="-2203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3745908" indent="-22034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84AA2-EDF3-41B6-9BD5-4D1331E35CE7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1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612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480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15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633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21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67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81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022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6130" indent="-27543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38" indent="-22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2433" indent="-22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3128" indent="-22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23823" indent="-22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64518" indent="-22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213" indent="-22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45908" indent="-22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B622D5-FEDD-4661-883A-DAF4C69392F7}" type="slidenum">
              <a:rPr lang="en-US" altLang="en-US" smtClean="0">
                <a:latin typeface="Calibri" panose="020F0502020204030204" pitchFamily="34" charset="0"/>
                <a:cs typeface="Arial" panose="020B0604020202020204" pitchFamily="34" charset="0"/>
              </a:rPr>
              <a:pPr/>
              <a:t>10</a:t>
            </a:fld>
            <a:endParaRPr lang="en-US" altLang="en-US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</a:rPr>
              <a:t>Nationally, the weekly percentage of outpatient visits for ILI to health care providers participating in the United States Outpatient Influenza-like Illness Surveillance Network (</a:t>
            </a:r>
            <a:r>
              <a:rPr lang="en-US" altLang="en-US" dirty="0" err="1" smtClean="0">
                <a:latin typeface="Arial" panose="020B0604020202020204" pitchFamily="34" charset="0"/>
              </a:rPr>
              <a:t>ILINet</a:t>
            </a:r>
            <a:r>
              <a:rPr lang="en-US" altLang="en-US" dirty="0" smtClean="0">
                <a:latin typeface="Arial" panose="020B0604020202020204" pitchFamily="34" charset="0"/>
              </a:rPr>
              <a:t>) was at or above the national baseline§§ level of 2.2% for 19 consecutive weeks (weeks 47–13) during the 2017–18 season (Figure 1). The percentage of outpatient ILI visits exceeded 7.0% for three consecutive weeks, peaking at 7.5% during the week ending February 3, 2018 (week 5). During the 2012–13 through 2016–17 seasons, peak weekly percentages of outpatient ILI visits ranged from 3.6%–6.1% and remained at or above baseline levels for an average of 16 weeks (range = 11–20 weeks).</a:t>
            </a:r>
          </a:p>
        </p:txBody>
      </p:sp>
    </p:spTree>
    <p:extLst>
      <p:ext uri="{BB962C8B-B14F-4D97-AF65-F5344CB8AC3E}">
        <p14:creationId xmlns:p14="http://schemas.microsoft.com/office/powerpoint/2010/main" val="552155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For the weeks ending December 30, 2017–February 24, 2018, more than half of the 53 jurisdictions experienced high ILI activity each week, with the highest number (46; 87%) during the weeks ending January 27–February 10, 2018 (weeks 4–6). During the past 5 seasons, the highest number of jurisdictions experiencing high ILI activity in a single week ranged from 16 (30%) during the 2015–16 season to 31 (58%) during the 2012–13 season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06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During the 2017–18 season, the peak number of jurisdictions reporting widespread activity in a single week was 50 (93%); this occurred for 3 consecutive weeks (weeks ending January 6, 13, and 20, 2018). During the previous 5 influenza seasons, the peak number of jurisdictions reporting widespread activity in a single week during each season has ranged from 41 (76%) (2015–16 season) to 48 (89%) (2012–13 season).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11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225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104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956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72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57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96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432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6208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73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IR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90"/>
          <a:stretch/>
        </p:blipFill>
        <p:spPr>
          <a:xfrm>
            <a:off x="0" y="1334"/>
            <a:ext cx="9144000" cy="90662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039553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8B9B9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1445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8B9B92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9595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8B9B92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National Center for Immunization &amp; Respiratory Diseases</a:t>
            </a:r>
          </a:p>
        </p:txBody>
      </p:sp>
    </p:spTree>
    <p:extLst>
      <p:ext uri="{BB962C8B-B14F-4D97-AF65-F5344CB8AC3E}">
        <p14:creationId xmlns:p14="http://schemas.microsoft.com/office/powerpoint/2010/main" val="4250801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8B9B9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NCIRD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4"/>
          <a:stretch/>
        </p:blipFill>
        <p:spPr>
          <a:xfrm>
            <a:off x="0" y="5012270"/>
            <a:ext cx="9144000" cy="13123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8B9B92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B2A97E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594F4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582892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8B9B9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4"/>
          <a:stretch/>
        </p:blipFill>
        <p:spPr>
          <a:xfrm>
            <a:off x="0" y="5013701"/>
            <a:ext cx="9144000" cy="1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137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594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067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0" y="4259855"/>
            <a:ext cx="9148928" cy="883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5028536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7C6EE-DA77-4C46-B01D-2A1094B883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1814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33AA1-6182-4135-9F1D-662FC56AE1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7960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9B7B2-692A-433E-9CD3-6EEBA062C25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9359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FC2D1-481F-48A0-9D83-6C7EA564E6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363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788" y="1200151"/>
            <a:ext cx="4037012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7013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2EC60-4651-4F35-A5A9-5A66458A29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995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E6DFA-D3FF-4065-8792-38CF588D80C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3576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FDDD8-BA78-42C6-9256-B8BD107673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2384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57E0-E405-46A8-A611-D2D1B69BE4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6764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7894C-5FEF-4991-B787-ECC274B1D44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832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068BA-5F8F-49F4-ACC7-81D46635050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6828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5F35-B85E-4B3A-8710-9E0F618DF8A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3748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05979"/>
            <a:ext cx="2055813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05979"/>
            <a:ext cx="6018212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5D07C-AF7B-4538-A3B2-BEFE4559BE7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5780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9" y="205979"/>
            <a:ext cx="8226425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788" y="1200151"/>
            <a:ext cx="4037012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1" y="1200150"/>
            <a:ext cx="4037013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1" y="2953942"/>
            <a:ext cx="4037013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76431-969B-4384-BCE8-07738F559C1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0469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9" y="205979"/>
            <a:ext cx="8226425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8789" y="1200151"/>
            <a:ext cx="8226425" cy="3394472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95588-8132-4DDA-9FC6-D8F41AB9BCC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0576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8789" y="205979"/>
            <a:ext cx="8226425" cy="43886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AFD15-C767-4EE4-B363-3B8C9928002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2141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08709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8B9B9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NCIRD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4"/>
          <a:stretch/>
        </p:blipFill>
        <p:spPr>
          <a:xfrm>
            <a:off x="0" y="5012270"/>
            <a:ext cx="9144000" cy="13123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8B9B92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B2A97E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594F40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42184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2" indent="-342892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1" indent="-285743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2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2" indent="-342892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1" indent="-285743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7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09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3373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7498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88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3342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2934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10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8416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54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571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62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NCIR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71"/>
          <a:stretch/>
        </p:blipFill>
        <p:spPr>
          <a:xfrm>
            <a:off x="0" y="1"/>
            <a:ext cx="9144000" cy="936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039554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213D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1445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213D"/>
                </a:solidFill>
                <a:effectLst/>
                <a:latin typeface="Calibri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9595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213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1765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National Center for Immunization &amp; Respiratory Diseases</a:t>
            </a:r>
          </a:p>
        </p:txBody>
      </p:sp>
    </p:spTree>
    <p:extLst>
      <p:ext uri="{BB962C8B-B14F-4D97-AF65-F5344CB8AC3E}">
        <p14:creationId xmlns:p14="http://schemas.microsoft.com/office/powerpoint/2010/main" val="1053373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213D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NCIRD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24"/>
          <a:stretch/>
        </p:blipFill>
        <p:spPr>
          <a:xfrm>
            <a:off x="0" y="5012271"/>
            <a:ext cx="9144000" cy="13123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892" indent="-342892">
              <a:buClr>
                <a:srgbClr val="8B9B92"/>
              </a:buClr>
              <a:buFont typeface="Wingdings" panose="05000000000000000000" pitchFamily="2" charset="2"/>
              <a:buChar char="§"/>
              <a:defRPr sz="2000">
                <a:solidFill>
                  <a:srgbClr val="00213D"/>
                </a:solidFill>
              </a:defRPr>
            </a:lvl1pPr>
            <a:lvl2pPr>
              <a:buClr>
                <a:srgbClr val="B2A97E"/>
              </a:buClr>
              <a:defRPr sz="2000">
                <a:solidFill>
                  <a:srgbClr val="00213D"/>
                </a:solidFill>
              </a:defRPr>
            </a:lvl2pPr>
            <a:lvl3pPr>
              <a:buClr>
                <a:srgbClr val="594F40"/>
              </a:buClr>
              <a:defRPr sz="2000">
                <a:solidFill>
                  <a:srgbClr val="00213D"/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632379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213D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2" indent="-342892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1" indent="-285743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2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2" indent="-342892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1" indent="-285743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14"/>
          <a:stretch/>
        </p:blipFill>
        <p:spPr>
          <a:xfrm>
            <a:off x="0" y="5013701"/>
            <a:ext cx="9144000" cy="1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1684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594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0398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" y="4259856"/>
            <a:ext cx="9148928" cy="883645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9" y="2746825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00213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286659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3" r:id="rId2"/>
    <p:sldLayoutId id="2147483852" r:id="rId3"/>
    <p:sldLayoutId id="2147483823" r:id="rId4"/>
    <p:sldLayoutId id="2147483849" r:id="rId5"/>
    <p:sldLayoutId id="2147483960" r:id="rId6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9" y="205979"/>
            <a:ext cx="82264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30" tIns="45510" rIns="91030" bIns="455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9" y="1200151"/>
            <a:ext cx="8226425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30" tIns="45510" rIns="91030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9" y="4683919"/>
            <a:ext cx="21304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0" tIns="45510" rIns="91030" bIns="4551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5789" y="4683919"/>
            <a:ext cx="28924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0" tIns="45510" rIns="91030" bIns="4551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9" y="4683919"/>
            <a:ext cx="21304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0" tIns="45510" rIns="91030" bIns="455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pPr>
              <a:defRPr/>
            </a:pPr>
            <a:fld id="{513359ED-45F5-4606-89C4-105301DEF1B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54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35" r:id="rId15"/>
    <p:sldLayoutId id="2147483952" r:id="rId16"/>
    <p:sldLayoutId id="2147483959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32335" indent="-165497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75235" indent="-16549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18135" indent="-16549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61035" indent="-16549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03935" indent="-165497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33F03-EEFD-430E-8ABD-4E1DD1A8DEB9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2E437-76CB-4D2E-8F53-3EB05ABA75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330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532E63"/>
          </a:solidFill>
          <a:latin typeface="Calibri" panose="020F0502020204030204" pitchFamily="34" charset="0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532E63"/>
          </a:solidFill>
          <a:latin typeface="Calibri" panose="020F0502020204030204" pitchFamily="34" charset="0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532E63"/>
          </a:solidFill>
          <a:latin typeface="Calibri" panose="020F0502020204030204" pitchFamily="34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32E63"/>
          </a:solidFill>
          <a:latin typeface="Calibri" panose="020F0502020204030204" pitchFamily="34" charset="0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32E63"/>
          </a:solidFill>
          <a:latin typeface="Calibri" panose="020F0502020204030204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Look Back </a:t>
            </a:r>
            <a:r>
              <a:rPr lang="en-US" dirty="0"/>
              <a:t>at </a:t>
            </a:r>
            <a:r>
              <a:rPr lang="en-US" dirty="0" smtClean="0"/>
              <a:t>2017–18 </a:t>
            </a:r>
            <a:r>
              <a:rPr lang="en-US" dirty="0"/>
              <a:t>and </a:t>
            </a:r>
            <a:r>
              <a:rPr lang="en-US" dirty="0" smtClean="0"/>
              <a:t>2018–19 Surveillance Systems Updates</a:t>
            </a:r>
            <a:endParaRPr lang="en-US" alt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Lynnette Brammer, MPH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Seasonal Influenza Forecasting (“</a:t>
            </a:r>
            <a:r>
              <a:rPr lang="en-US" dirty="0" err="1"/>
              <a:t>FluSight</a:t>
            </a:r>
            <a:r>
              <a:rPr lang="en-US" dirty="0"/>
              <a:t>”) Workshop </a:t>
            </a:r>
            <a:endParaRPr lang="en-US" dirty="0" smtClean="0"/>
          </a:p>
          <a:p>
            <a:r>
              <a:rPr lang="en-US" dirty="0" smtClean="0"/>
              <a:t>August 30, 2018</a:t>
            </a:r>
          </a:p>
          <a:p>
            <a:endParaRPr lang="en-US" dirty="0"/>
          </a:p>
        </p:txBody>
      </p:sp>
      <p:pic>
        <p:nvPicPr>
          <p:cNvPr id="7172" name="Picture 6" descr="Logos of the United States Department of Health and Human Services and Centers for Disease Control and Preventi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86325"/>
            <a:ext cx="1905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2782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Changes to surveillance</a:t>
            </a:r>
          </a:p>
          <a:p>
            <a:r>
              <a:rPr lang="en-US" dirty="0" smtClean="0"/>
              <a:t>Unusual features of the 2017-18 season</a:t>
            </a:r>
          </a:p>
        </p:txBody>
      </p:sp>
    </p:spTree>
    <p:extLst>
      <p:ext uri="{BB962C8B-B14F-4D97-AF65-F5344CB8AC3E}">
        <p14:creationId xmlns:p14="http://schemas.microsoft.com/office/powerpoint/2010/main" val="35926406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72910"/>
          </a:xfrm>
        </p:spPr>
        <p:txBody>
          <a:bodyPr/>
          <a:lstStyle/>
          <a:p>
            <a:pPr algn="ctr"/>
            <a:r>
              <a:rPr lang="en-US" dirty="0" smtClean="0">
                <a:cs typeface="Calibri" panose="020F0502020204030204" pitchFamily="34" charset="0"/>
              </a:rPr>
              <a:t>U.S. National Influenza Surveillance System</a:t>
            </a:r>
            <a:endParaRPr lang="en-US" dirty="0"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471" y="1121976"/>
            <a:ext cx="5461611" cy="361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7393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Surveillance System Improvements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Continuing to increase the amount of electronic data in </a:t>
            </a:r>
            <a:r>
              <a:rPr lang="en-US" dirty="0" err="1" smtClean="0"/>
              <a:t>ILINet</a:t>
            </a:r>
            <a:endParaRPr lang="en-US" dirty="0" smtClean="0"/>
          </a:p>
          <a:p>
            <a:pPr lvl="1"/>
            <a:r>
              <a:rPr lang="en-US" dirty="0" smtClean="0"/>
              <a:t>Most of the new sites are emergency departments</a:t>
            </a:r>
          </a:p>
          <a:p>
            <a:pPr lvl="1"/>
            <a:r>
              <a:rPr lang="en-US" dirty="0" smtClean="0"/>
              <a:t>Much of the data is coming from Essence (directly and indirectly)</a:t>
            </a:r>
          </a:p>
          <a:p>
            <a:pPr lvl="1"/>
            <a:r>
              <a:rPr lang="en-US" dirty="0" smtClean="0"/>
              <a:t>For the 2017-18 season ~250 new sites were added resulting in an average of more than 152,000 additional visits per week</a:t>
            </a:r>
          </a:p>
          <a:p>
            <a:pPr lvl="1"/>
            <a:r>
              <a:rPr lang="en-US" dirty="0" smtClean="0"/>
              <a:t>Currently validating new sites for the 2018-19 season but the increase in data may be larger than last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07194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Surveillance System Improvements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Optional surveillance enhancements (looking for a catchier name)</a:t>
            </a:r>
          </a:p>
          <a:p>
            <a:r>
              <a:rPr lang="en-US" dirty="0" smtClean="0"/>
              <a:t>Working with state/local health departments to fill critical gaps in our current system</a:t>
            </a:r>
          </a:p>
          <a:p>
            <a:r>
              <a:rPr lang="en-US" dirty="0" smtClean="0"/>
              <a:t>Health departments could apply to provide data for any/all of 3 activities</a:t>
            </a:r>
          </a:p>
          <a:p>
            <a:pPr lvl="1"/>
            <a:r>
              <a:rPr lang="en-US" dirty="0" smtClean="0"/>
              <a:t>Systematic sampling at ILI sites to determine influenza attributable proportion of ILI</a:t>
            </a:r>
          </a:p>
          <a:p>
            <a:pPr lvl="1"/>
            <a:r>
              <a:rPr lang="en-US" dirty="0" smtClean="0"/>
              <a:t>Estimation of population served at selected ILI sites so that rates can be calculated</a:t>
            </a:r>
          </a:p>
          <a:p>
            <a:pPr lvl="1"/>
            <a:r>
              <a:rPr lang="en-US" dirty="0" smtClean="0"/>
              <a:t>Identification of samples from known inpatients and outpatients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8767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77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2017-18 Influenza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6762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2017-18 Influenza Season - General Observations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The season was severe overall and for all age groups</a:t>
            </a:r>
          </a:p>
          <a:p>
            <a:r>
              <a:rPr lang="en-US" dirty="0" smtClean="0"/>
              <a:t>The season was long</a:t>
            </a:r>
          </a:p>
          <a:p>
            <a:r>
              <a:rPr lang="en-US" dirty="0" smtClean="0"/>
              <a:t>More influenza A(H1N1) than we’ve seen in recent H3 predominant seasons</a:t>
            </a:r>
          </a:p>
          <a:p>
            <a:r>
              <a:rPr lang="en-US" dirty="0" smtClean="0"/>
              <a:t>Early nursing home outbreaks of B/Yamagata viruses in addition to H3 viruses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6397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143000" y="2933"/>
            <a:ext cx="685800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65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Influenza Positive Tests Reported to CDC by U.S. Clinical Laboratories,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65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National Summary, 2017-2018 Season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104901" y="710803"/>
          <a:ext cx="7212806" cy="437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Chart" r:id="rId4" imgW="9626418" imgH="5840474" progId="Excel.Chart.8">
                  <p:embed/>
                </p:oleObj>
              </mc:Choice>
              <mc:Fallback>
                <p:oleObj name="Chart" r:id="rId4" imgW="9626418" imgH="5840474" progId="Excel.Chart.8">
                  <p:embed/>
                  <p:pic>
                    <p:nvPicPr>
                      <p:cNvPr id="30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1" y="710803"/>
                        <a:ext cx="7212806" cy="437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09641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212265"/>
              </p:ext>
            </p:extLst>
          </p:nvPr>
        </p:nvGraphicFramePr>
        <p:xfrm>
          <a:off x="1104900" y="40482"/>
          <a:ext cx="6934200" cy="5141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7" name="Chart" r:id="rId4" imgW="8763000" imgH="6400759" progId="Excel.Chart.8">
                  <p:embed/>
                </p:oleObj>
              </mc:Choice>
              <mc:Fallback>
                <p:oleObj name="Chart" r:id="rId4" imgW="8763000" imgH="6400759" progId="Excel.Chart.8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40482"/>
                        <a:ext cx="6934200" cy="51411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935421"/>
              </p:ext>
            </p:extLst>
          </p:nvPr>
        </p:nvGraphicFramePr>
        <p:xfrm>
          <a:off x="7016436" y="814812"/>
          <a:ext cx="2287586" cy="309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8" name="Worksheet" r:id="rId6" imgW="2457582" imgH="3248184" progId="Excel.Sheet.8">
                  <p:embed/>
                </p:oleObj>
              </mc:Choice>
              <mc:Fallback>
                <p:oleObj name="Worksheet" r:id="rId6" imgW="2457582" imgH="3248184" progId="Excel.Sheet.8">
                  <p:embed/>
                  <p:pic>
                    <p:nvPicPr>
                      <p:cNvPr id="5130" name="Char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436" y="814812"/>
                        <a:ext cx="2287586" cy="30962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608626" y="1025421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59%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H="1">
            <a:off x="8749766" y="1243805"/>
            <a:ext cx="108490" cy="1908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7010220" y="2405898"/>
            <a:ext cx="495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11%</a:t>
            </a:r>
            <a:endParaRPr lang="en-US" sz="1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7376916" y="2256867"/>
            <a:ext cx="270337" cy="2121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799164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143000" y="0"/>
            <a:ext cx="6858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350" dirty="0">
                <a:latin typeface="Calibri" panose="020F0502020204030204" pitchFamily="34" charset="0"/>
              </a:rPr>
              <a:t>Percentage of Visits for Influenza-like Illness (ILI) Reported by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350" dirty="0">
                <a:latin typeface="Calibri" panose="020F0502020204030204" pitchFamily="34" charset="0"/>
              </a:rPr>
              <a:t>the U.S. Outpatient Influenza-like Illness Surveillance Network (ILINet),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350" dirty="0">
                <a:latin typeface="Calibri" panose="020F0502020204030204" pitchFamily="34" charset="0"/>
              </a:rPr>
              <a:t>Weekly National Summary, 2017-2018 and Selected Previous Seasons</a:t>
            </a:r>
          </a:p>
        </p:txBody>
      </p:sp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1228725" y="556023"/>
          <a:ext cx="7097316" cy="4535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name="Chart" r:id="rId4" imgW="9474005" imgH="6053853" progId="Excel.Chart.8">
                  <p:embed/>
                </p:oleObj>
              </mc:Choice>
              <mc:Fallback>
                <p:oleObj name="Chart" r:id="rId4" imgW="9474005" imgH="6053853" progId="Excel.Chart.8">
                  <p:embed/>
                  <p:pic>
                    <p:nvPicPr>
                      <p:cNvPr id="1126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8725" y="556023"/>
                        <a:ext cx="7097316" cy="4535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459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3"/>
          <a:stretch>
            <a:fillRect/>
          </a:stretch>
        </p:blipFill>
        <p:spPr>
          <a:xfrm>
            <a:off x="458788" y="388752"/>
            <a:ext cx="8226425" cy="402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8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and Territorial Epidemiologist Reports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937" y="1764302"/>
            <a:ext cx="3157509" cy="24158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537" y="1764301"/>
            <a:ext cx="4537166" cy="229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590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03798" cy="508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266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1117997" y="787004"/>
          <a:ext cx="6847285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name="Chart" r:id="rId4" imgW="9138696" imgH="5797798" progId="Excel.Chart.8">
                  <p:embed/>
                </p:oleObj>
              </mc:Choice>
              <mc:Fallback>
                <p:oleObj name="Chart" r:id="rId4" imgW="9138696" imgH="5797798" progId="Excel.Chart.8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997" y="787004"/>
                        <a:ext cx="6847285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089548" y="2045494"/>
            <a:ext cx="120134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000000"/>
                </a:solidFill>
                <a:latin typeface="Calibri" panose="020F0502020204030204" pitchFamily="34" charset="0"/>
              </a:rPr>
              <a:t>Epidemic</a:t>
            </a:r>
            <a:r>
              <a:rPr lang="en-US" altLang="en-US" sz="105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900">
                <a:solidFill>
                  <a:srgbClr val="000000"/>
                </a:solidFill>
                <a:latin typeface="Calibri" panose="020F0502020204030204" pitchFamily="34" charset="0"/>
              </a:rPr>
              <a:t>Threshold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493294" y="3927873"/>
            <a:ext cx="1087041" cy="2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000000"/>
                </a:solidFill>
                <a:latin typeface="Calibri" panose="020F0502020204030204" pitchFamily="34" charset="0"/>
              </a:rPr>
              <a:t>Seasonal</a:t>
            </a:r>
            <a:r>
              <a:rPr lang="en-US" altLang="en-US" sz="1125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900">
                <a:solidFill>
                  <a:srgbClr val="000000"/>
                </a:solidFill>
                <a:latin typeface="Calibri" panose="020F0502020204030204" pitchFamily="34" charset="0"/>
              </a:rPr>
              <a:t>Baseline</a:t>
            </a:r>
          </a:p>
        </p:txBody>
      </p:sp>
      <p:sp>
        <p:nvSpPr>
          <p:cNvPr id="7173" name="Rectangle 5"/>
          <p:cNvSpPr txBox="1">
            <a:spLocks noChangeArrowheads="1"/>
          </p:cNvSpPr>
          <p:nvPr/>
        </p:nvSpPr>
        <p:spPr bwMode="auto">
          <a:xfrm>
            <a:off x="1223963" y="61912"/>
            <a:ext cx="6690122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1650">
                <a:solidFill>
                  <a:srgbClr val="000000"/>
                </a:solidFill>
                <a:cs typeface="Arial" panose="020B0604020202020204" pitchFamily="34" charset="0"/>
              </a:rPr>
              <a:t>Pneumonia and Influenza Mortality from</a:t>
            </a:r>
            <a:br>
              <a:rPr lang="en-US" altLang="en-US" sz="165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650">
                <a:solidFill>
                  <a:srgbClr val="000000"/>
                </a:solidFill>
                <a:cs typeface="Arial" panose="020B0604020202020204" pitchFamily="34" charset="0"/>
              </a:rPr>
              <a:t>the National Center for Health Statistics Mortality Surveillance System</a:t>
            </a:r>
            <a: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en-US" altLang="en-US" sz="180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200">
                <a:solidFill>
                  <a:srgbClr val="000000"/>
                </a:solidFill>
                <a:cs typeface="Arial" panose="020B0604020202020204" pitchFamily="34" charset="0"/>
              </a:rPr>
              <a:t>Data through the week ending May 5, 2018, as of May 24, 2018</a:t>
            </a:r>
            <a:r>
              <a:rPr lang="en-US" altLang="en-US" sz="1200">
                <a:solidFill>
                  <a:srgbClr val="000000"/>
                </a:solidFill>
              </a:rPr>
              <a:t/>
            </a:r>
            <a:br>
              <a:rPr lang="en-US" altLang="en-US" sz="1200">
                <a:solidFill>
                  <a:srgbClr val="000000"/>
                </a:solidFill>
              </a:rPr>
            </a:br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7174" name="Freeform 8"/>
          <p:cNvSpPr>
            <a:spLocks/>
          </p:cNvSpPr>
          <p:nvPr/>
        </p:nvSpPr>
        <p:spPr bwMode="auto">
          <a:xfrm>
            <a:off x="2559844" y="2213372"/>
            <a:ext cx="497681" cy="923925"/>
          </a:xfrm>
          <a:custGeom>
            <a:avLst/>
            <a:gdLst>
              <a:gd name="T0" fmla="*/ 0 w 424"/>
              <a:gd name="T1" fmla="*/ 0 h 632"/>
              <a:gd name="T2" fmla="*/ 2147483646 w 424"/>
              <a:gd name="T3" fmla="*/ 2147483646 h 632"/>
              <a:gd name="T4" fmla="*/ 0 60000 65536"/>
              <a:gd name="T5" fmla="*/ 0 60000 65536"/>
              <a:gd name="T6" fmla="*/ 0 w 424"/>
              <a:gd name="T7" fmla="*/ 0 h 632"/>
              <a:gd name="T8" fmla="*/ 424 w 424"/>
              <a:gd name="T9" fmla="*/ 632 h 6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24" h="632">
                <a:moveTo>
                  <a:pt x="0" y="0"/>
                </a:moveTo>
                <a:lnTo>
                  <a:pt x="424" y="6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Text Box 12"/>
          <p:cNvSpPr txBox="1">
            <a:spLocks noChangeArrowheads="1"/>
          </p:cNvSpPr>
          <p:nvPr/>
        </p:nvSpPr>
        <p:spPr bwMode="auto">
          <a:xfrm>
            <a:off x="1649017" y="4354116"/>
            <a:ext cx="3631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50">
                <a:solidFill>
                  <a:srgbClr val="000000"/>
                </a:solidFill>
                <a:latin typeface="Calibri" panose="020F0502020204030204" pitchFamily="34" charset="0"/>
              </a:rPr>
              <a:t>2013</a:t>
            </a:r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2422923" y="4354116"/>
            <a:ext cx="3631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50">
                <a:solidFill>
                  <a:srgbClr val="000000"/>
                </a:solidFill>
                <a:latin typeface="Calibri" panose="020F0502020204030204" pitchFamily="34" charset="0"/>
              </a:rPr>
              <a:t>2014</a:t>
            </a:r>
          </a:p>
        </p:txBody>
      </p:sp>
      <p:sp>
        <p:nvSpPr>
          <p:cNvPr id="7177" name="Freeform 10"/>
          <p:cNvSpPr>
            <a:spLocks/>
          </p:cNvSpPr>
          <p:nvPr/>
        </p:nvSpPr>
        <p:spPr bwMode="auto">
          <a:xfrm rot="1029806" flipH="1">
            <a:off x="3194448" y="2978944"/>
            <a:ext cx="563165" cy="931069"/>
          </a:xfrm>
          <a:custGeom>
            <a:avLst/>
            <a:gdLst>
              <a:gd name="T0" fmla="*/ 0 w 238"/>
              <a:gd name="T1" fmla="*/ 2147483646 h 661"/>
              <a:gd name="T2" fmla="*/ 2147483646 w 238"/>
              <a:gd name="T3" fmla="*/ 0 h 661"/>
              <a:gd name="T4" fmla="*/ 0 60000 65536"/>
              <a:gd name="T5" fmla="*/ 0 60000 65536"/>
              <a:gd name="T6" fmla="*/ 0 w 238"/>
              <a:gd name="T7" fmla="*/ 0 h 661"/>
              <a:gd name="T8" fmla="*/ 238 w 238"/>
              <a:gd name="T9" fmla="*/ 661 h 66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38" h="661">
                <a:moveTo>
                  <a:pt x="0" y="661"/>
                </a:moveTo>
                <a:lnTo>
                  <a:pt x="23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Text Box 12"/>
          <p:cNvSpPr txBox="1">
            <a:spLocks noChangeArrowheads="1"/>
          </p:cNvSpPr>
          <p:nvPr/>
        </p:nvSpPr>
        <p:spPr bwMode="auto">
          <a:xfrm>
            <a:off x="3812381" y="4354116"/>
            <a:ext cx="36314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50">
                <a:solidFill>
                  <a:srgbClr val="000000"/>
                </a:solidFill>
                <a:latin typeface="Calibri" panose="020F0502020204030204" pitchFamily="34" charset="0"/>
              </a:rPr>
              <a:t>2015</a:t>
            </a:r>
          </a:p>
        </p:txBody>
      </p:sp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5147073" y="4354116"/>
            <a:ext cx="3631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50">
                <a:solidFill>
                  <a:srgbClr val="000000"/>
                </a:solidFill>
                <a:latin typeface="Calibri" panose="020F0502020204030204" pitchFamily="34" charset="0"/>
              </a:rPr>
              <a:t>2016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6530579" y="4354116"/>
            <a:ext cx="3631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50">
                <a:solidFill>
                  <a:srgbClr val="000000"/>
                </a:solidFill>
                <a:latin typeface="Calibri" panose="020F0502020204030204" pitchFamily="34" charset="0"/>
              </a:rPr>
              <a:t>2017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7511654" y="4354116"/>
            <a:ext cx="3631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50">
                <a:solidFill>
                  <a:srgbClr val="000000"/>
                </a:solidFill>
                <a:latin typeface="Calibri" panose="020F050202020403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633820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821212"/>
              </p:ext>
            </p:extLst>
          </p:nvPr>
        </p:nvGraphicFramePr>
        <p:xfrm>
          <a:off x="236765" y="930729"/>
          <a:ext cx="8670470" cy="3763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49" y="175873"/>
            <a:ext cx="7886700" cy="994172"/>
          </a:xfrm>
        </p:spPr>
        <p:txBody>
          <a:bodyPr>
            <a:noAutofit/>
          </a:bodyPr>
          <a:lstStyle/>
          <a:p>
            <a:r>
              <a:rPr lang="en-US" sz="3000" dirty="0" smtClean="0"/>
              <a:t>P&amp;I Percentage Points Above Baseline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29390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6105315"/>
              </p:ext>
            </p:extLst>
          </p:nvPr>
        </p:nvGraphicFramePr>
        <p:xfrm>
          <a:off x="-141135" y="1105605"/>
          <a:ext cx="918972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589" y="0"/>
            <a:ext cx="8229600" cy="857250"/>
          </a:xfrm>
        </p:spPr>
        <p:txBody>
          <a:bodyPr/>
          <a:lstStyle/>
          <a:p>
            <a:r>
              <a:rPr lang="en-US" dirty="0">
                <a:solidFill>
                  <a:srgbClr val="8B9B92"/>
                </a:solidFill>
                <a:cs typeface="Calibri" panose="020F0502020204030204" pitchFamily="34" charset="0"/>
              </a:rPr>
              <a:t>Influenza-Associated Pediatric Deaths</a:t>
            </a:r>
            <a:br>
              <a:rPr lang="en-US" dirty="0">
                <a:solidFill>
                  <a:srgbClr val="8B9B92"/>
                </a:solidFill>
                <a:cs typeface="Calibri" panose="020F0502020204030204" pitchFamily="34" charset="0"/>
              </a:rPr>
            </a:br>
            <a:r>
              <a:rPr lang="en-US" dirty="0" smtClean="0">
                <a:solidFill>
                  <a:srgbClr val="8B9B92"/>
                </a:solidFill>
                <a:cs typeface="Calibri" panose="020F0502020204030204" pitchFamily="34" charset="0"/>
              </a:rPr>
              <a:t>by </a:t>
            </a:r>
            <a:r>
              <a:rPr lang="en-US" dirty="0">
                <a:solidFill>
                  <a:srgbClr val="8B9B92"/>
                </a:solidFill>
                <a:cs typeface="Calibri" panose="020F0502020204030204" pitchFamily="34" charset="0"/>
              </a:rPr>
              <a:t>Week of Death: </a:t>
            </a:r>
            <a:r>
              <a:rPr lang="en-US" dirty="0" smtClean="0">
                <a:solidFill>
                  <a:srgbClr val="8B9B92"/>
                </a:solidFill>
                <a:cs typeface="Calibri" panose="020F0502020204030204" pitchFamily="34" charset="0"/>
              </a:rPr>
              <a:t>2014-15 </a:t>
            </a:r>
            <a:r>
              <a:rPr lang="en-US" dirty="0">
                <a:solidFill>
                  <a:srgbClr val="8B9B92"/>
                </a:solidFill>
                <a:cs typeface="Calibri" panose="020F0502020204030204" pitchFamily="34" charset="0"/>
              </a:rPr>
              <a:t>season to present</a:t>
            </a:r>
            <a:endParaRPr lang="en-US" altLang="en-US" dirty="0">
              <a:solidFill>
                <a:srgbClr val="8B9B92"/>
              </a:solidFill>
              <a:cs typeface="Calibri" panose="020F0502020204030204" pitchFamily="34" charset="0"/>
            </a:endParaRPr>
          </a:p>
        </p:txBody>
      </p:sp>
      <p:graphicFrame>
        <p:nvGraphicFramePr>
          <p:cNvPr id="13" name="Group 20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717587"/>
              </p:ext>
            </p:extLst>
          </p:nvPr>
        </p:nvGraphicFramePr>
        <p:xfrm>
          <a:off x="1102659" y="783770"/>
          <a:ext cx="7388198" cy="789432"/>
        </p:xfrm>
        <a:graphic>
          <a:graphicData uri="http://schemas.openxmlformats.org/drawingml/2006/table">
            <a:tbl>
              <a:tblPr/>
              <a:tblGrid>
                <a:gridCol w="133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11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1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1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3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7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4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40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Influenza A (2009 H1N1)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Influenza A (H3N2)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Influenza A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(Subtype not Determined)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Influenza B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Influenza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 and B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Co-infection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Type not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Determined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Total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81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# Deaths Since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October 1, 2017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32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37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37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68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179</a:t>
                      </a:r>
                    </a:p>
                  </a:txBody>
                  <a:tcPr marT="18288" marB="18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5171789" y="1911712"/>
            <a:ext cx="132300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2016-17</a:t>
            </a:r>
            <a:endParaRPr lang="en-US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Number of Deaths Reported = </a:t>
            </a:r>
            <a:r>
              <a:rPr lang="en-US" alt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3161948" y="1928592"/>
            <a:ext cx="132300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2015-16</a:t>
            </a:r>
            <a:endParaRPr lang="en-US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Number of Deaths Reported = </a:t>
            </a:r>
            <a:r>
              <a:rPr lang="en-US" alt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93</a:t>
            </a:r>
            <a:endParaRPr lang="en-US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062351" y="1937736"/>
            <a:ext cx="1323007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2014-15</a:t>
            </a:r>
            <a:endParaRPr lang="en-US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Number of Deaths Reported = </a:t>
            </a:r>
            <a:r>
              <a:rPr lang="en-US" alt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148	</a:t>
            </a:r>
            <a:endParaRPr lang="en-US" alt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143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Week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60705848"/>
              </p:ext>
            </p:extLst>
          </p:nvPr>
        </p:nvGraphicFramePr>
        <p:xfrm>
          <a:off x="621643" y="1608455"/>
          <a:ext cx="7900716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6246">
                  <a:extLst>
                    <a:ext uri="{9D8B030D-6E8A-4147-A177-3AD203B41FA5}">
                      <a16:colId xmlns:a16="http://schemas.microsoft.com/office/drawing/2014/main" val="241500737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3694116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562737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7551882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3428817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873635514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587203467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245526248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33843230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395963637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19314523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40839663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1161075224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1520227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8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7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ILINet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6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Clinical labs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8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Hospitalization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7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Mortality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201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0857" y="4380411"/>
            <a:ext cx="1640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sz="14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peak</a:t>
            </a:r>
          </a:p>
          <a:p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4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close to peak</a:t>
            </a: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59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Week ILI, Clinical </a:t>
            </a:r>
            <a:r>
              <a:rPr lang="en-US" dirty="0"/>
              <a:t>% </a:t>
            </a:r>
            <a:r>
              <a:rPr lang="en-US" dirty="0" smtClean="0"/>
              <a:t>Positive and Mortality by Region and Hospitalization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99213473"/>
              </p:ext>
            </p:extLst>
          </p:nvPr>
        </p:nvGraphicFramePr>
        <p:xfrm>
          <a:off x="621643" y="1065424"/>
          <a:ext cx="7900716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6246">
                  <a:extLst>
                    <a:ext uri="{9D8B030D-6E8A-4147-A177-3AD203B41FA5}">
                      <a16:colId xmlns:a16="http://schemas.microsoft.com/office/drawing/2014/main" val="241500737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3694116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562737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7551882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3428817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873635514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587203467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245526248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33843230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395963637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19314523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40839663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1161075224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15202277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8068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7952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6361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831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75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2014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24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0877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7188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6547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264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771026"/>
                  </a:ext>
                </a:extLst>
              </a:tr>
            </a:tbl>
          </a:graphicData>
        </a:graphic>
      </p:graphicFrame>
      <p:sp>
        <p:nvSpPr>
          <p:cNvPr id="2" name="Oval 1"/>
          <p:cNvSpPr/>
          <p:nvPr/>
        </p:nvSpPr>
        <p:spPr bwMode="auto">
          <a:xfrm>
            <a:off x="4467497" y="1642820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955177" y="1959585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476204" y="2260288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955177" y="2541980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406537" y="2837663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988527" y="3145003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955177" y="3430708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955177" y="3735508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927565" y="4030692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476205" y="4335492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475035" y="1228824"/>
            <a:ext cx="487680" cy="3481169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6411" y="4612358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ILI peak</a:t>
            </a:r>
          </a:p>
          <a:p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= ILI close to peak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036658" y="4703931"/>
            <a:ext cx="304800" cy="151664"/>
          </a:xfrm>
          <a:prstGeom prst="rect">
            <a:avLst/>
          </a:prstGeom>
          <a:solidFill>
            <a:srgbClr val="3C8C9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036658" y="4917092"/>
            <a:ext cx="304800" cy="151664"/>
          </a:xfrm>
          <a:prstGeom prst="rect">
            <a:avLst/>
          </a:prstGeom>
          <a:solidFill>
            <a:srgbClr val="9ED3D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50163" y="4827379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Near peak % positive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41458" y="4655481"/>
            <a:ext cx="1460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Peak % positive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293791" y="4709969"/>
            <a:ext cx="548640" cy="296092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44021" y="4706108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Peak mortality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450007" y="4734906"/>
            <a:ext cx="442946" cy="241377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80992" y="4698284"/>
            <a:ext cx="1778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Peak hospitalization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58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prstClr val="black"/>
                </a:solidFill>
              </a:rPr>
              <a:t>Number of H3 positives by age group </a:t>
            </a:r>
            <a:r>
              <a:rPr lang="en-US" dirty="0" smtClean="0"/>
              <a:t>2012-13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369219"/>
          <a:ext cx="7886700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971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H3 positives by age group 2017-18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111603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606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Peak Week Hospitalizations by Age Group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03445865"/>
              </p:ext>
            </p:extLst>
          </p:nvPr>
        </p:nvGraphicFramePr>
        <p:xfrm>
          <a:off x="621643" y="1146901"/>
          <a:ext cx="7900716" cy="2080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6246">
                  <a:extLst>
                    <a:ext uri="{9D8B030D-6E8A-4147-A177-3AD203B41FA5}">
                      <a16:colId xmlns:a16="http://schemas.microsoft.com/office/drawing/2014/main" val="241500737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3694116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562737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7551882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3428817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873635514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587203467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245526248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338432302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395963637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19314523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040839663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1161075224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152022770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Week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8068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7952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0-4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6361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5-17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831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18-49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75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50-64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2014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dirty="0" smtClean="0"/>
                        <a:t>65+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24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3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8728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8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CEH_ATSDR_combined">
  <a:themeElements>
    <a:clrScheme name="Custom 8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4907</TotalTime>
  <Words>873</Words>
  <Application>Microsoft Office PowerPoint</Application>
  <PresentationFormat>On-screen Show (16:9)</PresentationFormat>
  <Paragraphs>206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Myriad Web Pro</vt:lpstr>
      <vt:lpstr>Times New Roman</vt:lpstr>
      <vt:lpstr>Wingdings</vt:lpstr>
      <vt:lpstr>NCEH_ATSDR_combined</vt:lpstr>
      <vt:lpstr>Default Design</vt:lpstr>
      <vt:lpstr>1_Office Theme</vt:lpstr>
      <vt:lpstr>3_NCEH_ATSDR_combined</vt:lpstr>
      <vt:lpstr>Chart</vt:lpstr>
      <vt:lpstr>Worksheet</vt:lpstr>
      <vt:lpstr>A Look Back at 2017–18 and 2018–19 Surveillance Systems Updates</vt:lpstr>
      <vt:lpstr>Outline</vt:lpstr>
      <vt:lpstr>U.S. National Influenza Surveillance System</vt:lpstr>
      <vt:lpstr>Surveillance System Improvements</vt:lpstr>
      <vt:lpstr>Surveillance System Improvements</vt:lpstr>
      <vt:lpstr>2017-18 Influenza Season</vt:lpstr>
      <vt:lpstr>2017-18 Influenza Season - General Observations</vt:lpstr>
      <vt:lpstr>PowerPoint Presentation</vt:lpstr>
      <vt:lpstr>PowerPoint Presentation</vt:lpstr>
      <vt:lpstr>PowerPoint Presentation</vt:lpstr>
      <vt:lpstr>PowerPoint Presentation</vt:lpstr>
      <vt:lpstr>State and Territorial Epidemiologist Reports</vt:lpstr>
      <vt:lpstr>PowerPoint Presentation</vt:lpstr>
      <vt:lpstr>PowerPoint Presentation</vt:lpstr>
      <vt:lpstr>P&amp;I Percentage Points Above Baseline</vt:lpstr>
      <vt:lpstr>Influenza-Associated Pediatric Deaths by Week of Death: 2014-15 season to present</vt:lpstr>
      <vt:lpstr>Peak Week</vt:lpstr>
      <vt:lpstr>Peak Week ILI, Clinical % Positive and Mortality by Region and Hospitalization</vt:lpstr>
      <vt:lpstr>Number of H3 positives by age group 2012-13</vt:lpstr>
      <vt:lpstr>Number of H3 positives by age group 2017-18</vt:lpstr>
      <vt:lpstr>Peak Week Hospitalizations by Age Group</vt:lpstr>
      <vt:lpstr>PowerPoint Presentation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Teresa Brammer</cp:lastModifiedBy>
  <cp:revision>300</cp:revision>
  <cp:lastPrinted>2018-08-29T15:04:34Z</cp:lastPrinted>
  <dcterms:created xsi:type="dcterms:W3CDTF">2011-03-17T17:43:16Z</dcterms:created>
  <dcterms:modified xsi:type="dcterms:W3CDTF">2018-09-20T21:09:02Z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