
<file path=[Content_Types].xml><?xml version="1.0" encoding="utf-8"?>
<Types xmlns="http://schemas.openxmlformats.org/package/2006/content-types">
  <Default Extension="xml" ContentType="application/xml"/>
  <Default Extension="png" ContentType="image/png"/>
  <Default Extension="(null)" ContentType="image/x-emf"/>
  <Default Extension="jpeg" ContentType="image/jpeg"/>
  <Default Extension="jpg" ContentType="image/jpeg"/>
  <Default Extension="emf" ContentType="image/x-emf"/>
  <Default Extension="rels" ContentType="application/vnd.openxmlformats-package.relationships+xml"/>
  <Default Extension="bin" ContentType="application/vnd.openxmlformats-officedocument.presentationml.printerSettings"/>
  <Default Extension="wmf" ContentType="image/x-w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0" r:id="rId2"/>
  </p:sldMasterIdLst>
  <p:notesMasterIdLst>
    <p:notesMasterId r:id="rId15"/>
  </p:notesMasterIdLst>
  <p:sldIdLst>
    <p:sldId id="259" r:id="rId3"/>
    <p:sldId id="257" r:id="rId4"/>
    <p:sldId id="264" r:id="rId5"/>
    <p:sldId id="275" r:id="rId6"/>
    <p:sldId id="272" r:id="rId7"/>
    <p:sldId id="280" r:id="rId8"/>
    <p:sldId id="276" r:id="rId9"/>
    <p:sldId id="277" r:id="rId10"/>
    <p:sldId id="271" r:id="rId11"/>
    <p:sldId id="268" r:id="rId12"/>
    <p:sldId id="269" r:id="rId13"/>
    <p:sldId id="274"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ley, Steven" initials="RS" lastIdx="1" clrIdx="0">
    <p:extLst/>
  </p:cmAuthor>
  <p:cmAuthor id="2" name="Riley, Steven" initials="RS [2]" lastIdx="1" clrIdx="1">
    <p:extLst/>
  </p:cmAuthor>
  <p:cmAuthor id="3" name="Riley, Steven" initials="RS [3]" lastIdx="1" clrIdx="2">
    <p:extLst/>
  </p:cmAuthor>
  <p:cmAuthor id="4" name="Riley, Steven" initials="RS [4]" lastIdx="1" clrIdx="3">
    <p:extLst/>
  </p:cmAuthor>
  <p:cmAuthor id="5" name="Riley, Steven" initials="RS [5]" lastIdx="1" clrIdx="4">
    <p:extLst/>
  </p:cmAuthor>
  <p:cmAuthor id="6" name="Michal Ben-Nun" initials="" lastIdx="1" clrIdx="5"/>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4080C2"/>
    <a:srgbClr val="004080"/>
    <a:srgbClr val="008080"/>
    <a:srgbClr val="0080FF"/>
    <a:srgbClr val="66CCFF"/>
    <a:srgbClr val="FF6666"/>
    <a:srgbClr val="FFCC99"/>
    <a:srgbClr val="00FF00"/>
    <a:srgbClr val="800080"/>
    <a:srgbClr val="00FF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97" autoAdjust="0"/>
    <p:restoredTop sz="94718" autoAdjust="0"/>
  </p:normalViewPr>
  <p:slideViewPr>
    <p:cSldViewPr snapToGrid="0" snapToObjects="1">
      <p:cViewPr varScale="1">
        <p:scale>
          <a:sx n="194" d="100"/>
          <a:sy n="194" d="100"/>
        </p:scale>
        <p:origin x="-1088"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notesMaster" Target="notesMasters/notesMaster1.xml"/><Relationship Id="rId16" Type="http://schemas.openxmlformats.org/officeDocument/2006/relationships/printerSettings" Target="printerSettings/printerSettings1.bin"/><Relationship Id="rId17" Type="http://schemas.openxmlformats.org/officeDocument/2006/relationships/commentAuthors" Target="commentAuthors.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8D7C516-AC02-BD4D-8355-9277F8058F97}" type="datetimeFigureOut">
              <a:rPr lang="en-US" smtClean="0"/>
              <a:t>8/28/18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2362DA6-68D5-8842-B4A8-52AA03297347}" type="slidenum">
              <a:rPr lang="en-US" smtClean="0"/>
              <a:t>‹#›</a:t>
            </a:fld>
            <a:endParaRPr lang="en-US"/>
          </a:p>
        </p:txBody>
      </p:sp>
    </p:spTree>
    <p:extLst>
      <p:ext uri="{BB962C8B-B14F-4D97-AF65-F5344CB8AC3E}">
        <p14:creationId xmlns:p14="http://schemas.microsoft.com/office/powerpoint/2010/main" val="244968643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01C5F8C-A169-4FC4-84E3-93CCF584541A}" type="slidenum">
              <a:rPr lang="en-US" smtClean="0">
                <a:solidFill>
                  <a:prstClr val="black"/>
                </a:solidFill>
                <a:latin typeface="Calibri"/>
              </a:rPr>
              <a:pPr/>
              <a:t>1</a:t>
            </a:fld>
            <a:endParaRPr lang="en-US" dirty="0">
              <a:solidFill>
                <a:prstClr val="black"/>
              </a:solidFill>
              <a:latin typeface="Calibri"/>
            </a:endParaRPr>
          </a:p>
        </p:txBody>
      </p:sp>
    </p:spTree>
    <p:extLst>
      <p:ext uri="{BB962C8B-B14F-4D97-AF65-F5344CB8AC3E}">
        <p14:creationId xmlns:p14="http://schemas.microsoft.com/office/powerpoint/2010/main" val="2495084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DICE</a:t>
            </a:r>
            <a:r>
              <a:rPr lang="en-US" baseline="0" dirty="0" smtClean="0"/>
              <a:t> – a global mechanistic model with an arbitrary spatial scale. </a:t>
            </a:r>
          </a:p>
          <a:p>
            <a:r>
              <a:rPr lang="en-US" baseline="0" dirty="0" smtClean="0"/>
              <a:t>Can be used to model both vector borne and directly transmitted diseases with and without coupling between the regions </a:t>
            </a:r>
            <a:endParaRPr lang="en-US" dirty="0"/>
          </a:p>
        </p:txBody>
      </p:sp>
      <p:sp>
        <p:nvSpPr>
          <p:cNvPr id="4" name="Slide Number Placeholder 3"/>
          <p:cNvSpPr>
            <a:spLocks noGrp="1"/>
          </p:cNvSpPr>
          <p:nvPr>
            <p:ph type="sldNum" sz="quarter" idx="10"/>
          </p:nvPr>
        </p:nvSpPr>
        <p:spPr/>
        <p:txBody>
          <a:bodyPr/>
          <a:lstStyle/>
          <a:p>
            <a:fld id="{92362DA6-68D5-8842-B4A8-52AA03297347}" type="slidenum">
              <a:rPr lang="en-US" smtClean="0"/>
              <a:t>2</a:t>
            </a:fld>
            <a:endParaRPr lang="en-US"/>
          </a:p>
        </p:txBody>
      </p:sp>
    </p:spTree>
    <p:extLst>
      <p:ext uri="{BB962C8B-B14F-4D97-AF65-F5344CB8AC3E}">
        <p14:creationId xmlns:p14="http://schemas.microsoft.com/office/powerpoint/2010/main" val="743840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Example from EW 52 – last week of 2017. Top left is the national ILI profile with the observation (at EW 52) in red and our fit and forecast in grey with dashed purple being the mean.</a:t>
            </a:r>
          </a:p>
          <a:p>
            <a:r>
              <a:rPr lang="en-US" dirty="0"/>
              <a:t>Grey line – 1,000 random realizations from the second half of the MCMC chain.</a:t>
            </a:r>
          </a:p>
          <a:p>
            <a:r>
              <a:rPr lang="en-US" dirty="0"/>
              <a:t>The peak onset, peak week and peak intensity are calculated from the forecast distribution as are the 1-4 weeks forward.</a:t>
            </a:r>
          </a:p>
          <a:p>
            <a:endParaRPr lang="en-US" dirty="0"/>
          </a:p>
        </p:txBody>
      </p:sp>
      <p:sp>
        <p:nvSpPr>
          <p:cNvPr id="4" name="Slide Number Placeholder 3"/>
          <p:cNvSpPr>
            <a:spLocks noGrp="1"/>
          </p:cNvSpPr>
          <p:nvPr>
            <p:ph type="sldNum" sz="quarter" idx="10"/>
          </p:nvPr>
        </p:nvSpPr>
        <p:spPr/>
        <p:txBody>
          <a:bodyPr/>
          <a:lstStyle/>
          <a:p>
            <a:fld id="{92362DA6-68D5-8842-B4A8-52AA03297347}" type="slidenum">
              <a:rPr lang="en-US" smtClean="0"/>
              <a:t>3</a:t>
            </a:fld>
            <a:endParaRPr lang="en-US"/>
          </a:p>
        </p:txBody>
      </p:sp>
    </p:spTree>
    <p:extLst>
      <p:ext uri="{BB962C8B-B14F-4D97-AF65-F5344CB8AC3E}">
        <p14:creationId xmlns:p14="http://schemas.microsoft.com/office/powerpoint/2010/main" val="13601046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362DA6-68D5-8842-B4A8-52AA03297347}" type="slidenum">
              <a:rPr lang="en-US" smtClean="0"/>
              <a:t>7</a:t>
            </a:fld>
            <a:endParaRPr lang="en-US"/>
          </a:p>
        </p:txBody>
      </p:sp>
    </p:spTree>
    <p:extLst>
      <p:ext uri="{BB962C8B-B14F-4D97-AF65-F5344CB8AC3E}">
        <p14:creationId xmlns:p14="http://schemas.microsoft.com/office/powerpoint/2010/main" val="26586856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Submitted has rectangle around it.</a:t>
            </a:r>
          </a:p>
          <a:p>
            <a:r>
              <a:rPr lang="en-US" dirty="0"/>
              <a:t>We do better with onset (ranked 2) and peak week (ranked 3) as compared to peak intensity (ranked 16!).  </a:t>
            </a:r>
          </a:p>
          <a:p>
            <a:r>
              <a:rPr lang="en-US" dirty="0"/>
              <a:t>This is also reflected in our score compared to other groups participating in the challenge.</a:t>
            </a:r>
          </a:p>
          <a:p>
            <a:r>
              <a:rPr lang="en-US" dirty="0"/>
              <a:t>Most likely because DA could not really help with properly guiding us to the correct peak intensity.</a:t>
            </a:r>
          </a:p>
          <a:p>
            <a:r>
              <a:rPr lang="en-US" dirty="0"/>
              <a:t>Also we maximize the likelihood which does not emphasize getting the peak right</a:t>
            </a:r>
          </a:p>
        </p:txBody>
      </p:sp>
      <p:sp>
        <p:nvSpPr>
          <p:cNvPr id="4" name="Slide Number Placeholder 3"/>
          <p:cNvSpPr>
            <a:spLocks noGrp="1"/>
          </p:cNvSpPr>
          <p:nvPr>
            <p:ph type="sldNum" sz="quarter" idx="10"/>
          </p:nvPr>
        </p:nvSpPr>
        <p:spPr/>
        <p:txBody>
          <a:bodyPr/>
          <a:lstStyle/>
          <a:p>
            <a:fld id="{92362DA6-68D5-8842-B4A8-52AA03297347}" type="slidenum">
              <a:rPr lang="en-US" smtClean="0"/>
              <a:t>9</a:t>
            </a:fld>
            <a:endParaRPr lang="en-US"/>
          </a:p>
        </p:txBody>
      </p:sp>
    </p:spTree>
    <p:extLst>
      <p:ext uri="{BB962C8B-B14F-4D97-AF65-F5344CB8AC3E}">
        <p14:creationId xmlns:p14="http://schemas.microsoft.com/office/powerpoint/2010/main" val="11774020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Ranking for weeks 1-4 is: 6, 9, 11 and 12</a:t>
            </a:r>
          </a:p>
        </p:txBody>
      </p:sp>
      <p:sp>
        <p:nvSpPr>
          <p:cNvPr id="4" name="Slide Number Placeholder 3"/>
          <p:cNvSpPr>
            <a:spLocks noGrp="1"/>
          </p:cNvSpPr>
          <p:nvPr>
            <p:ph type="sldNum" sz="quarter" idx="10"/>
          </p:nvPr>
        </p:nvSpPr>
        <p:spPr/>
        <p:txBody>
          <a:bodyPr/>
          <a:lstStyle/>
          <a:p>
            <a:fld id="{92362DA6-68D5-8842-B4A8-52AA03297347}" type="slidenum">
              <a:rPr lang="en-US" smtClean="0"/>
              <a:t>10</a:t>
            </a:fld>
            <a:endParaRPr lang="en-US"/>
          </a:p>
        </p:txBody>
      </p:sp>
    </p:spTree>
    <p:extLst>
      <p:ext uri="{BB962C8B-B14F-4D97-AF65-F5344CB8AC3E}">
        <p14:creationId xmlns:p14="http://schemas.microsoft.com/office/powerpoint/2010/main" val="989210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ranking for the regions varies a lot – with the most extreme values being ranked 3 on region 6 and rank 16 for region 2.</a:t>
            </a:r>
          </a:p>
        </p:txBody>
      </p:sp>
      <p:sp>
        <p:nvSpPr>
          <p:cNvPr id="4" name="Slide Number Placeholder 3"/>
          <p:cNvSpPr>
            <a:spLocks noGrp="1"/>
          </p:cNvSpPr>
          <p:nvPr>
            <p:ph type="sldNum" sz="quarter" idx="10"/>
          </p:nvPr>
        </p:nvSpPr>
        <p:spPr/>
        <p:txBody>
          <a:bodyPr/>
          <a:lstStyle/>
          <a:p>
            <a:fld id="{92362DA6-68D5-8842-B4A8-52AA03297347}" type="slidenum">
              <a:rPr lang="en-US" smtClean="0"/>
              <a:t>11</a:t>
            </a:fld>
            <a:endParaRPr lang="en-US"/>
          </a:p>
        </p:txBody>
      </p:sp>
    </p:spTree>
    <p:extLst>
      <p:ext uri="{BB962C8B-B14F-4D97-AF65-F5344CB8AC3E}">
        <p14:creationId xmlns:p14="http://schemas.microsoft.com/office/powerpoint/2010/main" val="617176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Showing three out of the ten regions. </a:t>
            </a:r>
          </a:p>
          <a:p>
            <a:r>
              <a:rPr lang="en-US" dirty="0"/>
              <a:t>Clustering of results. Our scores vary dramatically between the regions </a:t>
            </a:r>
          </a:p>
          <a:p>
            <a:r>
              <a:rPr lang="en-US" dirty="0"/>
              <a:t>Different regions we score quiet differently</a:t>
            </a:r>
          </a:p>
          <a:p>
            <a:r>
              <a:rPr lang="en-US" dirty="0"/>
              <a:t>Peak intensity is the hardest target for us.</a:t>
            </a:r>
          </a:p>
          <a:p>
            <a:endParaRPr lang="en-US" dirty="0"/>
          </a:p>
        </p:txBody>
      </p:sp>
      <p:sp>
        <p:nvSpPr>
          <p:cNvPr id="4" name="Slide Number Placeholder 3"/>
          <p:cNvSpPr>
            <a:spLocks noGrp="1"/>
          </p:cNvSpPr>
          <p:nvPr>
            <p:ph type="sldNum" sz="quarter" idx="10"/>
          </p:nvPr>
        </p:nvSpPr>
        <p:spPr/>
        <p:txBody>
          <a:bodyPr/>
          <a:lstStyle/>
          <a:p>
            <a:fld id="{92362DA6-68D5-8842-B4A8-52AA03297347}" type="slidenum">
              <a:rPr lang="en-US" smtClean="0"/>
              <a:t>12</a:t>
            </a:fld>
            <a:endParaRPr lang="en-US"/>
          </a:p>
        </p:txBody>
      </p:sp>
    </p:spTree>
    <p:extLst>
      <p:ext uri="{BB962C8B-B14F-4D97-AF65-F5344CB8AC3E}">
        <p14:creationId xmlns:p14="http://schemas.microsoft.com/office/powerpoint/2010/main" val="23186556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2.jpe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 Id="rId3" Type="http://schemas.openxmlformats.org/officeDocument/2006/relationships/image" Target="../media/image1.w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g"/><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g"/><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g"/><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wmf"/><Relationship Id="rId3"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E092B65-72D4-6044-8B54-04BEA3A10368}"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31154931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92B65-72D4-6044-8B54-04BEA3A10368}"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33761295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E092B65-72D4-6044-8B54-04BEA3A10368}"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30895204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E092B65-72D4-6044-8B54-04BEA3A10368}" type="datetimeFigureOut">
              <a:rPr lang="en-US" smtClean="0"/>
              <a:t>8/28/18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22880189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E092B65-72D4-6044-8B54-04BEA3A10368}" type="datetimeFigureOut">
              <a:rPr lang="en-US" smtClean="0"/>
              <a:t>8/28/18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4158071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E092B65-72D4-6044-8B54-04BEA3A10368}" type="datetimeFigureOut">
              <a:rPr lang="en-US" smtClean="0"/>
              <a:t>8/28/18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34017249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092B65-72D4-6044-8B54-04BEA3A10368}" type="datetimeFigureOut">
              <a:rPr lang="en-US" smtClean="0"/>
              <a:t>8/28/18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327920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092B65-72D4-6044-8B54-04BEA3A10368}" type="datetimeFigureOut">
              <a:rPr lang="en-US" smtClean="0"/>
              <a:t>8/28/18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283694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E092B65-72D4-6044-8B54-04BEA3A10368}" type="datetimeFigureOut">
              <a:rPr lang="en-US" smtClean="0"/>
              <a:t>8/28/18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134437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92B65-72D4-6044-8B54-04BEA3A10368}"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3135150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E092B65-72D4-6044-8B54-04BEA3A10368}" type="datetimeFigureOut">
              <a:rPr lang="en-US" smtClean="0"/>
              <a:t>8/28/18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0011-02C5-1443-A863-D6B57B003C6A}" type="slidenum">
              <a:rPr lang="en-US" smtClean="0"/>
              <a:t>‹#›</a:t>
            </a:fld>
            <a:endParaRPr lang="en-US"/>
          </a:p>
        </p:txBody>
      </p:sp>
    </p:spTree>
    <p:extLst>
      <p:ext uri="{BB962C8B-B14F-4D97-AF65-F5344CB8AC3E}">
        <p14:creationId xmlns:p14="http://schemas.microsoft.com/office/powerpoint/2010/main" val="16316428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wo Content">
    <p:spTree>
      <p:nvGrpSpPr>
        <p:cNvPr id="1" name=""/>
        <p:cNvGrpSpPr/>
        <p:nvPr/>
      </p:nvGrpSpPr>
      <p:grpSpPr>
        <a:xfrm>
          <a:off x="0" y="0"/>
          <a:ext cx="0" cy="0"/>
          <a:chOff x="0" y="0"/>
          <a:chExt cx="0" cy="0"/>
        </a:xfrm>
      </p:grpSpPr>
      <p:sp>
        <p:nvSpPr>
          <p:cNvPr id="8" name="Trapezoid 11"/>
          <p:cNvSpPr/>
          <p:nvPr userDrawn="1"/>
        </p:nvSpPr>
        <p:spPr>
          <a:xfrm rot="20824102">
            <a:off x="1412337" y="-954108"/>
            <a:ext cx="7967212" cy="4792506"/>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10261105"/>
              <a:gd name="connsiteY0" fmla="*/ 6424726 h 6962729"/>
              <a:gd name="connsiteX1" fmla="*/ 10261105 w 10261105"/>
              <a:gd name="connsiteY1" fmla="*/ 1773850 h 6962729"/>
              <a:gd name="connsiteX2" fmla="*/ 2471250 w 10261105"/>
              <a:gd name="connsiteY2" fmla="*/ 0 h 6962729"/>
              <a:gd name="connsiteX3" fmla="*/ 3297856 w 10261105"/>
              <a:gd name="connsiteY3" fmla="*/ 4742769 h 6962729"/>
              <a:gd name="connsiteX4" fmla="*/ 2347854 w 10261105"/>
              <a:gd name="connsiteY4" fmla="*/ 6962729 h 6962729"/>
              <a:gd name="connsiteX5" fmla="*/ 0 w 10261105"/>
              <a:gd name="connsiteY5" fmla="*/ 6424726 h 6962729"/>
              <a:gd name="connsiteX0" fmla="*/ 0 w 7913251"/>
              <a:gd name="connsiteY0" fmla="*/ 6962729 h 6962729"/>
              <a:gd name="connsiteX1" fmla="*/ 7913251 w 7913251"/>
              <a:gd name="connsiteY1" fmla="*/ 1773850 h 6962729"/>
              <a:gd name="connsiteX2" fmla="*/ 123396 w 7913251"/>
              <a:gd name="connsiteY2" fmla="*/ 0 h 6962729"/>
              <a:gd name="connsiteX3" fmla="*/ 950002 w 7913251"/>
              <a:gd name="connsiteY3" fmla="*/ 4742769 h 6962729"/>
              <a:gd name="connsiteX4" fmla="*/ 0 w 7913251"/>
              <a:gd name="connsiteY4" fmla="*/ 6962729 h 6962729"/>
              <a:gd name="connsiteX0" fmla="*/ 7198447 w 7789855"/>
              <a:gd name="connsiteY0" fmla="*/ 4300981 h 4742769"/>
              <a:gd name="connsiteX1" fmla="*/ 7789855 w 7789855"/>
              <a:gd name="connsiteY1" fmla="*/ 1773850 h 4742769"/>
              <a:gd name="connsiteX2" fmla="*/ 0 w 7789855"/>
              <a:gd name="connsiteY2" fmla="*/ 0 h 4742769"/>
              <a:gd name="connsiteX3" fmla="*/ 826606 w 7789855"/>
              <a:gd name="connsiteY3" fmla="*/ 4742769 h 4742769"/>
              <a:gd name="connsiteX4" fmla="*/ 7198447 w 7789855"/>
              <a:gd name="connsiteY4" fmla="*/ 4300981 h 4742769"/>
              <a:gd name="connsiteX0" fmla="*/ 7639316 w 7789855"/>
              <a:gd name="connsiteY0" fmla="*/ 4476268 h 4742769"/>
              <a:gd name="connsiteX1" fmla="*/ 7789855 w 7789855"/>
              <a:gd name="connsiteY1" fmla="*/ 1773850 h 4742769"/>
              <a:gd name="connsiteX2" fmla="*/ 0 w 7789855"/>
              <a:gd name="connsiteY2" fmla="*/ 0 h 4742769"/>
              <a:gd name="connsiteX3" fmla="*/ 826606 w 7789855"/>
              <a:gd name="connsiteY3" fmla="*/ 4742769 h 4742769"/>
              <a:gd name="connsiteX4" fmla="*/ 7639316 w 7789855"/>
              <a:gd name="connsiteY4" fmla="*/ 4476268 h 4742769"/>
              <a:gd name="connsiteX0" fmla="*/ 7244365 w 7789855"/>
              <a:gd name="connsiteY0" fmla="*/ 4262170 h 4742769"/>
              <a:gd name="connsiteX1" fmla="*/ 7789855 w 7789855"/>
              <a:gd name="connsiteY1" fmla="*/ 1773850 h 4742769"/>
              <a:gd name="connsiteX2" fmla="*/ 0 w 7789855"/>
              <a:gd name="connsiteY2" fmla="*/ 0 h 4742769"/>
              <a:gd name="connsiteX3" fmla="*/ 826606 w 7789855"/>
              <a:gd name="connsiteY3" fmla="*/ 4742769 h 4742769"/>
              <a:gd name="connsiteX4" fmla="*/ 7244365 w 7789855"/>
              <a:gd name="connsiteY4" fmla="*/ 4262170 h 4742769"/>
              <a:gd name="connsiteX0" fmla="*/ 7244365 w 7789855"/>
              <a:gd name="connsiteY0" fmla="*/ 4262170 h 4730482"/>
              <a:gd name="connsiteX1" fmla="*/ 7789855 w 7789855"/>
              <a:gd name="connsiteY1" fmla="*/ 1773850 h 4730482"/>
              <a:gd name="connsiteX2" fmla="*/ 0 w 7789855"/>
              <a:gd name="connsiteY2" fmla="*/ 0 h 4730482"/>
              <a:gd name="connsiteX3" fmla="*/ 757426 w 7789855"/>
              <a:gd name="connsiteY3" fmla="*/ 4730482 h 4730482"/>
              <a:gd name="connsiteX4" fmla="*/ 7244365 w 7789855"/>
              <a:gd name="connsiteY4" fmla="*/ 4262170 h 4730482"/>
              <a:gd name="connsiteX0" fmla="*/ 7311411 w 7856901"/>
              <a:gd name="connsiteY0" fmla="*/ 4257982 h 4726294"/>
              <a:gd name="connsiteX1" fmla="*/ 7856901 w 7856901"/>
              <a:gd name="connsiteY1" fmla="*/ 1769662 h 4726294"/>
              <a:gd name="connsiteX2" fmla="*/ 0 w 7856901"/>
              <a:gd name="connsiteY2" fmla="*/ 0 h 4726294"/>
              <a:gd name="connsiteX3" fmla="*/ 824472 w 7856901"/>
              <a:gd name="connsiteY3" fmla="*/ 4726294 h 4726294"/>
              <a:gd name="connsiteX4" fmla="*/ 7311411 w 7856901"/>
              <a:gd name="connsiteY4" fmla="*/ 4257982 h 4726294"/>
              <a:gd name="connsiteX0" fmla="*/ 7311411 w 7856901"/>
              <a:gd name="connsiteY0" fmla="*/ 4257982 h 4656337"/>
              <a:gd name="connsiteX1" fmla="*/ 7856901 w 7856901"/>
              <a:gd name="connsiteY1" fmla="*/ 1769662 h 4656337"/>
              <a:gd name="connsiteX2" fmla="*/ 0 w 7856901"/>
              <a:gd name="connsiteY2" fmla="*/ 0 h 4656337"/>
              <a:gd name="connsiteX3" fmla="*/ 850323 w 7856901"/>
              <a:gd name="connsiteY3" fmla="*/ 4656337 h 4656337"/>
              <a:gd name="connsiteX4" fmla="*/ 7311411 w 7856901"/>
              <a:gd name="connsiteY4" fmla="*/ 4257982 h 4656337"/>
              <a:gd name="connsiteX0" fmla="*/ 7311411 w 7856901"/>
              <a:gd name="connsiteY0" fmla="*/ 4257982 h 4727278"/>
              <a:gd name="connsiteX1" fmla="*/ 7856901 w 7856901"/>
              <a:gd name="connsiteY1" fmla="*/ 1769662 h 4727278"/>
              <a:gd name="connsiteX2" fmla="*/ 0 w 7856901"/>
              <a:gd name="connsiteY2" fmla="*/ 0 h 4727278"/>
              <a:gd name="connsiteX3" fmla="*/ 743476 w 7856901"/>
              <a:gd name="connsiteY3" fmla="*/ 4727278 h 4727278"/>
              <a:gd name="connsiteX4" fmla="*/ 7311411 w 7856901"/>
              <a:gd name="connsiteY4" fmla="*/ 4257982 h 4727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901" h="4727278">
                <a:moveTo>
                  <a:pt x="7311411" y="4257982"/>
                </a:moveTo>
                <a:lnTo>
                  <a:pt x="7856901" y="1769662"/>
                </a:lnTo>
                <a:lnTo>
                  <a:pt x="0" y="0"/>
                </a:lnTo>
                <a:lnTo>
                  <a:pt x="743476" y="4727278"/>
                </a:lnTo>
                <a:lnTo>
                  <a:pt x="7311411" y="4257982"/>
                </a:lnTo>
                <a:close/>
              </a:path>
            </a:pathLst>
          </a:custGeom>
          <a:gradFill flip="none" rotWithShape="1">
            <a:gsLst>
              <a:gs pos="0">
                <a:schemeClr val="tx1"/>
              </a:gs>
              <a:gs pos="100000">
                <a:srgbClr val="FFFFFF"/>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124879" y="6111876"/>
            <a:ext cx="1676400" cy="487454"/>
          </a:xfrm>
          <a:prstGeom prst="rect">
            <a:avLst/>
          </a:prstGeom>
          <a:noFill/>
          <a:extLst>
            <a:ext uri="{909E8E84-426E-40dd-AFC4-6F175D3DCCD1}">
              <a14:hiddenFill xmlns:a14="http://schemas.microsoft.com/office/drawing/2010/main">
                <a:solidFill>
                  <a:srgbClr val="FFFFFF"/>
                </a:solidFill>
              </a14:hiddenFill>
            </a:ext>
          </a:extLst>
        </p:spPr>
      </p:pic>
      <p:sp>
        <p:nvSpPr>
          <p:cNvPr id="11" name="Trapezoid 11"/>
          <p:cNvSpPr/>
          <p:nvPr userDrawn="1"/>
        </p:nvSpPr>
        <p:spPr>
          <a:xfrm rot="20824102">
            <a:off x="-747365" y="-132021"/>
            <a:ext cx="3344158" cy="7269388"/>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6812 w 3297856"/>
              <a:gd name="connsiteY2" fmla="*/ 226135 h 7170449"/>
              <a:gd name="connsiteX3" fmla="*/ 3297856 w 3297856"/>
              <a:gd name="connsiteY3" fmla="*/ 4950489 h 7170449"/>
              <a:gd name="connsiteX4" fmla="*/ 2347854 w 3297856"/>
              <a:gd name="connsiteY4" fmla="*/ 7170449 h 7170449"/>
              <a:gd name="connsiteX5" fmla="*/ 0 w 3297856"/>
              <a:gd name="connsiteY5" fmla="*/ 6632446 h 71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856" h="7170449">
                <a:moveTo>
                  <a:pt x="0" y="6632446"/>
                </a:moveTo>
                <a:cubicBezTo>
                  <a:pt x="306288" y="5316673"/>
                  <a:pt x="1210924" y="1352402"/>
                  <a:pt x="1525621" y="0"/>
                </a:cubicBezTo>
                <a:lnTo>
                  <a:pt x="2476812" y="226135"/>
                </a:lnTo>
                <a:lnTo>
                  <a:pt x="3297856" y="4950489"/>
                </a:lnTo>
                <a:lnTo>
                  <a:pt x="2347854" y="7170449"/>
                </a:lnTo>
                <a:lnTo>
                  <a:pt x="0" y="6632446"/>
                </a:lnTo>
                <a:close/>
              </a:path>
            </a:pathLst>
          </a:custGeom>
          <a:gradFill flip="none" rotWithShape="1">
            <a:gsLst>
              <a:gs pos="0">
                <a:schemeClr val="tx1"/>
              </a:gs>
              <a:gs pos="100000">
                <a:srgbClr val="FFFFFF"/>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5" name="Text Placeholder 7"/>
          <p:cNvSpPr>
            <a:spLocks noGrp="1"/>
          </p:cNvSpPr>
          <p:nvPr>
            <p:ph type="body" sz="quarter" idx="10" hasCustomPrompt="1"/>
          </p:nvPr>
        </p:nvSpPr>
        <p:spPr>
          <a:xfrm>
            <a:off x="3483152" y="4361835"/>
            <a:ext cx="5229249" cy="914399"/>
          </a:xfrm>
          <a:prstGeom prst="rect">
            <a:avLst/>
          </a:prstGeom>
        </p:spPr>
        <p:txBody>
          <a:bodyPr anchor="b" anchorCtr="0"/>
          <a:lstStyle>
            <a:lvl1pPr marL="0" indent="0">
              <a:lnSpc>
                <a:spcPts val="2400"/>
              </a:lnSpc>
              <a:buNone/>
              <a:defRPr sz="2800" b="0" baseline="0">
                <a:solidFill>
                  <a:schemeClr val="tx2"/>
                </a:solidFill>
                <a:latin typeface="Avenir LT 35 Light" pitchFamily="34" charset="0"/>
              </a:defRPr>
            </a:lvl1pPr>
          </a:lstStyle>
          <a:p>
            <a:pPr lvl="0"/>
            <a:r>
              <a:rPr lang="en-US" dirty="0"/>
              <a:t>Headline here in sentence case</a:t>
            </a:r>
          </a:p>
        </p:txBody>
      </p:sp>
      <p:sp>
        <p:nvSpPr>
          <p:cNvPr id="6" name="Text Placeholder 9"/>
          <p:cNvSpPr>
            <a:spLocks noGrp="1"/>
          </p:cNvSpPr>
          <p:nvPr>
            <p:ph type="body" sz="quarter" idx="11" hasCustomPrompt="1"/>
          </p:nvPr>
        </p:nvSpPr>
        <p:spPr>
          <a:xfrm>
            <a:off x="3483152" y="5295041"/>
            <a:ext cx="5229249" cy="478518"/>
          </a:xfrm>
          <a:prstGeom prst="rect">
            <a:avLst/>
          </a:prstGeom>
        </p:spPr>
        <p:txBody>
          <a:bodyPr/>
          <a:lstStyle>
            <a:lvl1pPr marL="0" indent="0">
              <a:buNone/>
              <a:defRPr sz="1400" b="1" baseline="0">
                <a:solidFill>
                  <a:schemeClr val="accent1"/>
                </a:solidFill>
                <a:latin typeface="Avenir LT 65 Medium" pitchFamily="34" charset="0"/>
              </a:defRPr>
            </a:lvl1pPr>
          </a:lstStyle>
          <a:p>
            <a:pPr lvl="0"/>
            <a:r>
              <a:rPr lang="en-US" dirty="0"/>
              <a:t>SUB-HEADLINE HERE</a:t>
            </a:r>
          </a:p>
        </p:txBody>
      </p:sp>
      <p:sp>
        <p:nvSpPr>
          <p:cNvPr id="7" name="Text Placeholder 9"/>
          <p:cNvSpPr>
            <a:spLocks noGrp="1"/>
          </p:cNvSpPr>
          <p:nvPr>
            <p:ph type="body" sz="quarter" idx="12" hasCustomPrompt="1"/>
          </p:nvPr>
        </p:nvSpPr>
        <p:spPr>
          <a:xfrm>
            <a:off x="3483152" y="5795945"/>
            <a:ext cx="5229249" cy="478518"/>
          </a:xfrm>
          <a:prstGeom prst="rect">
            <a:avLst/>
          </a:prstGeom>
        </p:spPr>
        <p:txBody>
          <a:bodyPr/>
          <a:lstStyle>
            <a:lvl1pPr marL="0" indent="0">
              <a:lnSpc>
                <a:spcPct val="80000"/>
              </a:lnSpc>
              <a:buNone/>
              <a:defRPr sz="1100" b="1" baseline="0">
                <a:solidFill>
                  <a:schemeClr val="tx2"/>
                </a:solidFill>
                <a:latin typeface="Avenir LT 65 Medium" pitchFamily="34" charset="0"/>
              </a:defRPr>
            </a:lvl1pPr>
          </a:lstStyle>
          <a:p>
            <a:pPr lvl="0"/>
            <a:r>
              <a:rPr lang="en-US" dirty="0"/>
              <a:t>Presenter Name Here</a:t>
            </a:r>
          </a:p>
          <a:p>
            <a:pPr lvl="0"/>
            <a:r>
              <a:rPr lang="en-US" dirty="0"/>
              <a:t>Title here</a:t>
            </a:r>
          </a:p>
        </p:txBody>
      </p:sp>
      <p:sp>
        <p:nvSpPr>
          <p:cNvPr id="12" name="Text Placeholder 9"/>
          <p:cNvSpPr>
            <a:spLocks noGrp="1"/>
          </p:cNvSpPr>
          <p:nvPr>
            <p:ph type="body" sz="quarter" idx="13" hasCustomPrompt="1"/>
          </p:nvPr>
        </p:nvSpPr>
        <p:spPr>
          <a:xfrm>
            <a:off x="3491613" y="6380639"/>
            <a:ext cx="5229249" cy="155310"/>
          </a:xfrm>
          <a:prstGeom prst="rect">
            <a:avLst/>
          </a:prstGeom>
        </p:spPr>
        <p:txBody>
          <a:bodyPr/>
          <a:lstStyle>
            <a:lvl1pPr marL="0" indent="0">
              <a:lnSpc>
                <a:spcPct val="80000"/>
              </a:lnSpc>
              <a:buNone/>
              <a:defRPr sz="900" b="1" baseline="0">
                <a:solidFill>
                  <a:schemeClr val="bg1">
                    <a:lumMod val="65000"/>
                  </a:schemeClr>
                </a:solidFill>
                <a:latin typeface="Avenir LT 65 Medium" pitchFamily="34" charset="0"/>
              </a:defRPr>
            </a:lvl1pPr>
          </a:lstStyle>
          <a:p>
            <a:pPr lvl="0"/>
            <a:r>
              <a:rPr lang="en-US" dirty="0"/>
              <a:t>SECTOR OPTIONAL</a:t>
            </a:r>
          </a:p>
        </p:txBody>
      </p:sp>
      <p:sp>
        <p:nvSpPr>
          <p:cNvPr id="3" name="TextBox 2"/>
          <p:cNvSpPr txBox="1"/>
          <p:nvPr userDrawn="1"/>
        </p:nvSpPr>
        <p:spPr>
          <a:xfrm>
            <a:off x="3476445" y="6650969"/>
            <a:ext cx="1252266" cy="192360"/>
          </a:xfrm>
          <a:prstGeom prst="rect">
            <a:avLst/>
          </a:prstGeom>
          <a:noFill/>
        </p:spPr>
        <p:txBody>
          <a:bodyPr wrap="none" rtlCol="0">
            <a:spAutoFit/>
          </a:bodyPr>
          <a:lstStyle/>
          <a:p>
            <a:pPr defTabSz="914400"/>
            <a:r>
              <a:rPr lang="en-US" sz="650" dirty="0">
                <a:solidFill>
                  <a:prstClr val="white">
                    <a:lumMod val="50000"/>
                  </a:prstClr>
                </a:solidFill>
                <a:latin typeface="Avenir LT 35 Light" panose="020B0303020000020003" pitchFamily="34" charset="0"/>
              </a:rPr>
              <a:t>© Leidos. All rights reserved.</a:t>
            </a:r>
          </a:p>
        </p:txBody>
      </p:sp>
    </p:spTree>
    <p:extLst>
      <p:ext uri="{BB962C8B-B14F-4D97-AF65-F5344CB8AC3E}">
        <p14:creationId xmlns:p14="http://schemas.microsoft.com/office/powerpoint/2010/main" val="22609823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pic>
        <p:nvPicPr>
          <p:cNvPr id="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124879" y="6111876"/>
            <a:ext cx="1676400" cy="487454"/>
          </a:xfrm>
          <a:prstGeom prst="rect">
            <a:avLst/>
          </a:prstGeom>
          <a:noFill/>
          <a:extLst>
            <a:ext uri="{909E8E84-426E-40dd-AFC4-6F175D3DCCD1}">
              <a14:hiddenFill xmlns:a14="http://schemas.microsoft.com/office/drawing/2010/main">
                <a:solidFill>
                  <a:srgbClr val="FFFFFF"/>
                </a:solidFill>
              </a14:hiddenFill>
            </a:ext>
          </a:extLst>
        </p:spPr>
      </p:pic>
      <p:sp>
        <p:nvSpPr>
          <p:cNvPr id="10" name="Trapezoid 13"/>
          <p:cNvSpPr>
            <a:spLocks noChangeAspect="1"/>
          </p:cNvSpPr>
          <p:nvPr userDrawn="1"/>
        </p:nvSpPr>
        <p:spPr>
          <a:xfrm>
            <a:off x="-16391" y="-9524"/>
            <a:ext cx="9188966" cy="4486011"/>
          </a:xfrm>
          <a:custGeom>
            <a:avLst/>
            <a:gdLst>
              <a:gd name="connsiteX0" fmla="*/ 0 w 4267200"/>
              <a:gd name="connsiteY0" fmla="*/ 2743200 h 2743200"/>
              <a:gd name="connsiteX1" fmla="*/ 685800 w 4267200"/>
              <a:gd name="connsiteY1" fmla="*/ 0 h 2743200"/>
              <a:gd name="connsiteX2" fmla="*/ 3581400 w 4267200"/>
              <a:gd name="connsiteY2" fmla="*/ 0 h 2743200"/>
              <a:gd name="connsiteX3" fmla="*/ 4267200 w 4267200"/>
              <a:gd name="connsiteY3" fmla="*/ 2743200 h 2743200"/>
              <a:gd name="connsiteX4" fmla="*/ 0 w 4267200"/>
              <a:gd name="connsiteY4" fmla="*/ 2743200 h 2743200"/>
              <a:gd name="connsiteX0" fmla="*/ 1481667 w 5748867"/>
              <a:gd name="connsiteY0" fmla="*/ 3285066 h 3285066"/>
              <a:gd name="connsiteX1" fmla="*/ 0 w 5748867"/>
              <a:gd name="connsiteY1" fmla="*/ 0 h 3285066"/>
              <a:gd name="connsiteX2" fmla="*/ 5063067 w 5748867"/>
              <a:gd name="connsiteY2" fmla="*/ 541866 h 3285066"/>
              <a:gd name="connsiteX3" fmla="*/ 5748867 w 5748867"/>
              <a:gd name="connsiteY3" fmla="*/ 3285066 h 3285066"/>
              <a:gd name="connsiteX4" fmla="*/ 1481667 w 5748867"/>
              <a:gd name="connsiteY4" fmla="*/ 3285066 h 3285066"/>
              <a:gd name="connsiteX0" fmla="*/ 1481667 w 9186334"/>
              <a:gd name="connsiteY0" fmla="*/ 3285067 h 3285067"/>
              <a:gd name="connsiteX1" fmla="*/ 0 w 9186334"/>
              <a:gd name="connsiteY1" fmla="*/ 1 h 3285067"/>
              <a:gd name="connsiteX2" fmla="*/ 9186334 w 9186334"/>
              <a:gd name="connsiteY2" fmla="*/ 0 h 3285067"/>
              <a:gd name="connsiteX3" fmla="*/ 5748867 w 9186334"/>
              <a:gd name="connsiteY3" fmla="*/ 3285067 h 3285067"/>
              <a:gd name="connsiteX4" fmla="*/ 1481667 w 9186334"/>
              <a:gd name="connsiteY4" fmla="*/ 3285067 h 3285067"/>
              <a:gd name="connsiteX0" fmla="*/ 25400 w 9186334"/>
              <a:gd name="connsiteY0" fmla="*/ 2446867 h 3285067"/>
              <a:gd name="connsiteX1" fmla="*/ 0 w 9186334"/>
              <a:gd name="connsiteY1" fmla="*/ 1 h 3285067"/>
              <a:gd name="connsiteX2" fmla="*/ 9186334 w 9186334"/>
              <a:gd name="connsiteY2" fmla="*/ 0 h 3285067"/>
              <a:gd name="connsiteX3" fmla="*/ 5748867 w 9186334"/>
              <a:gd name="connsiteY3" fmla="*/ 3285067 h 3285067"/>
              <a:gd name="connsiteX4" fmla="*/ 25400 w 9186334"/>
              <a:gd name="connsiteY4" fmla="*/ 2446867 h 3285067"/>
              <a:gd name="connsiteX0" fmla="*/ 16934 w 9177868"/>
              <a:gd name="connsiteY0" fmla="*/ 2446867 h 3285067"/>
              <a:gd name="connsiteX1" fmla="*/ 0 w 9177868"/>
              <a:gd name="connsiteY1" fmla="*/ 1 h 3285067"/>
              <a:gd name="connsiteX2" fmla="*/ 9177868 w 9177868"/>
              <a:gd name="connsiteY2" fmla="*/ 0 h 3285067"/>
              <a:gd name="connsiteX3" fmla="*/ 5740401 w 9177868"/>
              <a:gd name="connsiteY3" fmla="*/ 3285067 h 3285067"/>
              <a:gd name="connsiteX4" fmla="*/ 16934 w 9177868"/>
              <a:gd name="connsiteY4" fmla="*/ 2446867 h 3285067"/>
              <a:gd name="connsiteX0" fmla="*/ 16934 w 9177868"/>
              <a:gd name="connsiteY0" fmla="*/ 2446867 h 4351867"/>
              <a:gd name="connsiteX1" fmla="*/ 0 w 9177868"/>
              <a:gd name="connsiteY1" fmla="*/ 1 h 4351867"/>
              <a:gd name="connsiteX2" fmla="*/ 9177868 w 9177868"/>
              <a:gd name="connsiteY2" fmla="*/ 0 h 4351867"/>
              <a:gd name="connsiteX3" fmla="*/ 5503334 w 9177868"/>
              <a:gd name="connsiteY3" fmla="*/ 4351867 h 4351867"/>
              <a:gd name="connsiteX4" fmla="*/ 16934 w 9177868"/>
              <a:gd name="connsiteY4" fmla="*/ 2446867 h 4351867"/>
              <a:gd name="connsiteX0" fmla="*/ 16934 w 9177868"/>
              <a:gd name="connsiteY0" fmla="*/ 2446867 h 4351867"/>
              <a:gd name="connsiteX1" fmla="*/ 0 w 9177868"/>
              <a:gd name="connsiteY1" fmla="*/ 1 h 4351867"/>
              <a:gd name="connsiteX2" fmla="*/ 9177868 w 9177868"/>
              <a:gd name="connsiteY2" fmla="*/ 0 h 4351867"/>
              <a:gd name="connsiteX3" fmla="*/ 5503334 w 9177868"/>
              <a:gd name="connsiteY3" fmla="*/ 4351867 h 4351867"/>
              <a:gd name="connsiteX4" fmla="*/ 6714068 w 9177868"/>
              <a:gd name="connsiteY4" fmla="*/ 2904068 h 4351867"/>
              <a:gd name="connsiteX5" fmla="*/ 16934 w 9177868"/>
              <a:gd name="connsiteY5" fmla="*/ 2446867 h 4351867"/>
              <a:gd name="connsiteX0" fmla="*/ 16934 w 9177868"/>
              <a:gd name="connsiteY0" fmla="*/ 2446867 h 4351867"/>
              <a:gd name="connsiteX1" fmla="*/ 0 w 9177868"/>
              <a:gd name="connsiteY1" fmla="*/ 1 h 4351867"/>
              <a:gd name="connsiteX2" fmla="*/ 9177868 w 9177868"/>
              <a:gd name="connsiteY2" fmla="*/ 0 h 4351867"/>
              <a:gd name="connsiteX3" fmla="*/ 5503334 w 9177868"/>
              <a:gd name="connsiteY3" fmla="*/ 4351867 h 4351867"/>
              <a:gd name="connsiteX4" fmla="*/ 4724401 w 9177868"/>
              <a:gd name="connsiteY4" fmla="*/ 3843868 h 4351867"/>
              <a:gd name="connsiteX5" fmla="*/ 16934 w 9177868"/>
              <a:gd name="connsiteY5" fmla="*/ 2446867 h 4351867"/>
              <a:gd name="connsiteX0" fmla="*/ 16934 w 9186334"/>
              <a:gd name="connsiteY0" fmla="*/ 2446867 h 3843868"/>
              <a:gd name="connsiteX1" fmla="*/ 0 w 9186334"/>
              <a:gd name="connsiteY1" fmla="*/ 1 h 3843868"/>
              <a:gd name="connsiteX2" fmla="*/ 9177868 w 9186334"/>
              <a:gd name="connsiteY2" fmla="*/ 0 h 3843868"/>
              <a:gd name="connsiteX3" fmla="*/ 9186334 w 9186334"/>
              <a:gd name="connsiteY3" fmla="*/ 2870200 h 3843868"/>
              <a:gd name="connsiteX4" fmla="*/ 4724401 w 9186334"/>
              <a:gd name="connsiteY4" fmla="*/ 3843868 h 3843868"/>
              <a:gd name="connsiteX5" fmla="*/ 16934 w 9186334"/>
              <a:gd name="connsiteY5" fmla="*/ 2446867 h 3843868"/>
              <a:gd name="connsiteX0" fmla="*/ 16934 w 9186334"/>
              <a:gd name="connsiteY0" fmla="*/ 2446867 h 4326468"/>
              <a:gd name="connsiteX1" fmla="*/ 0 w 9186334"/>
              <a:gd name="connsiteY1" fmla="*/ 1 h 4326468"/>
              <a:gd name="connsiteX2" fmla="*/ 9177868 w 9186334"/>
              <a:gd name="connsiteY2" fmla="*/ 0 h 4326468"/>
              <a:gd name="connsiteX3" fmla="*/ 9186334 w 9186334"/>
              <a:gd name="connsiteY3" fmla="*/ 2870200 h 4326468"/>
              <a:gd name="connsiteX4" fmla="*/ 5520267 w 9186334"/>
              <a:gd name="connsiteY4" fmla="*/ 4326468 h 4326468"/>
              <a:gd name="connsiteX5" fmla="*/ 16934 w 9186334"/>
              <a:gd name="connsiteY5" fmla="*/ 2446867 h 4326468"/>
              <a:gd name="connsiteX0" fmla="*/ 16934 w 9186334"/>
              <a:gd name="connsiteY0" fmla="*/ 2446867 h 4340755"/>
              <a:gd name="connsiteX1" fmla="*/ 0 w 9186334"/>
              <a:gd name="connsiteY1" fmla="*/ 1 h 4340755"/>
              <a:gd name="connsiteX2" fmla="*/ 9177868 w 9186334"/>
              <a:gd name="connsiteY2" fmla="*/ 0 h 4340755"/>
              <a:gd name="connsiteX3" fmla="*/ 9186334 w 9186334"/>
              <a:gd name="connsiteY3" fmla="*/ 2870200 h 4340755"/>
              <a:gd name="connsiteX4" fmla="*/ 5513124 w 9186334"/>
              <a:gd name="connsiteY4" fmla="*/ 4340755 h 4340755"/>
              <a:gd name="connsiteX5" fmla="*/ 16934 w 9186334"/>
              <a:gd name="connsiteY5" fmla="*/ 2446867 h 4340755"/>
              <a:gd name="connsiteX0" fmla="*/ 16934 w 9177868"/>
              <a:gd name="connsiteY0" fmla="*/ 2446867 h 4340755"/>
              <a:gd name="connsiteX1" fmla="*/ 0 w 9177868"/>
              <a:gd name="connsiteY1" fmla="*/ 1 h 4340755"/>
              <a:gd name="connsiteX2" fmla="*/ 9177868 w 9177868"/>
              <a:gd name="connsiteY2" fmla="*/ 0 h 4340755"/>
              <a:gd name="connsiteX3" fmla="*/ 9176809 w 9177868"/>
              <a:gd name="connsiteY3" fmla="*/ 2870200 h 4340755"/>
              <a:gd name="connsiteX4" fmla="*/ 5513124 w 9177868"/>
              <a:gd name="connsiteY4" fmla="*/ 4340755 h 4340755"/>
              <a:gd name="connsiteX5" fmla="*/ 16934 w 9177868"/>
              <a:gd name="connsiteY5" fmla="*/ 2446867 h 4340755"/>
              <a:gd name="connsiteX0" fmla="*/ 8468 w 9177868"/>
              <a:gd name="connsiteY0" fmla="*/ 1981200 h 4340755"/>
              <a:gd name="connsiteX1" fmla="*/ 0 w 9177868"/>
              <a:gd name="connsiteY1" fmla="*/ 1 h 4340755"/>
              <a:gd name="connsiteX2" fmla="*/ 9177868 w 9177868"/>
              <a:gd name="connsiteY2" fmla="*/ 0 h 4340755"/>
              <a:gd name="connsiteX3" fmla="*/ 9176809 w 9177868"/>
              <a:gd name="connsiteY3" fmla="*/ 2870200 h 4340755"/>
              <a:gd name="connsiteX4" fmla="*/ 5513124 w 9177868"/>
              <a:gd name="connsiteY4" fmla="*/ 4340755 h 4340755"/>
              <a:gd name="connsiteX5" fmla="*/ 8468 w 9177868"/>
              <a:gd name="connsiteY5" fmla="*/ 1981200 h 4340755"/>
              <a:gd name="connsiteX0" fmla="*/ 8468 w 9177868"/>
              <a:gd name="connsiteY0" fmla="*/ 1981200 h 4387558"/>
              <a:gd name="connsiteX1" fmla="*/ 0 w 9177868"/>
              <a:gd name="connsiteY1" fmla="*/ 1 h 4387558"/>
              <a:gd name="connsiteX2" fmla="*/ 9177868 w 9177868"/>
              <a:gd name="connsiteY2" fmla="*/ 0 h 4387558"/>
              <a:gd name="connsiteX3" fmla="*/ 9176809 w 9177868"/>
              <a:gd name="connsiteY3" fmla="*/ 2870200 h 4387558"/>
              <a:gd name="connsiteX4" fmla="*/ 2941448 w 9177868"/>
              <a:gd name="connsiteY4" fmla="*/ 4387558 h 4387558"/>
              <a:gd name="connsiteX5" fmla="*/ 8468 w 9177868"/>
              <a:gd name="connsiteY5" fmla="*/ 1981200 h 4387558"/>
              <a:gd name="connsiteX0" fmla="*/ 8468 w 9177868"/>
              <a:gd name="connsiteY0" fmla="*/ 1981200 h 4387558"/>
              <a:gd name="connsiteX1" fmla="*/ 0 w 9177868"/>
              <a:gd name="connsiteY1" fmla="*/ 1 h 4387558"/>
              <a:gd name="connsiteX2" fmla="*/ 9177868 w 9177868"/>
              <a:gd name="connsiteY2" fmla="*/ 0 h 4387558"/>
              <a:gd name="connsiteX3" fmla="*/ 9176809 w 9177868"/>
              <a:gd name="connsiteY3" fmla="*/ 2870200 h 4387558"/>
              <a:gd name="connsiteX4" fmla="*/ 2941448 w 9177868"/>
              <a:gd name="connsiteY4" fmla="*/ 4387558 h 4387558"/>
              <a:gd name="connsiteX5" fmla="*/ 8468 w 9177868"/>
              <a:gd name="connsiteY5" fmla="*/ 1981200 h 4387558"/>
              <a:gd name="connsiteX0" fmla="*/ 8468 w 9177868"/>
              <a:gd name="connsiteY0" fmla="*/ 1981200 h 4387558"/>
              <a:gd name="connsiteX1" fmla="*/ 0 w 9177868"/>
              <a:gd name="connsiteY1" fmla="*/ 1 h 4387558"/>
              <a:gd name="connsiteX2" fmla="*/ 9177868 w 9177868"/>
              <a:gd name="connsiteY2" fmla="*/ 0 h 4387558"/>
              <a:gd name="connsiteX3" fmla="*/ 9176809 w 9177868"/>
              <a:gd name="connsiteY3" fmla="*/ 2870200 h 4387558"/>
              <a:gd name="connsiteX4" fmla="*/ 2941448 w 9177868"/>
              <a:gd name="connsiteY4" fmla="*/ 4387558 h 4387558"/>
              <a:gd name="connsiteX5" fmla="*/ 8468 w 9177868"/>
              <a:gd name="connsiteY5" fmla="*/ 1981200 h 4387558"/>
              <a:gd name="connsiteX0" fmla="*/ 65196 w 9177868"/>
              <a:gd name="connsiteY0" fmla="*/ 1981200 h 4387558"/>
              <a:gd name="connsiteX1" fmla="*/ 0 w 9177868"/>
              <a:gd name="connsiteY1" fmla="*/ 1 h 4387558"/>
              <a:gd name="connsiteX2" fmla="*/ 9177868 w 9177868"/>
              <a:gd name="connsiteY2" fmla="*/ 0 h 4387558"/>
              <a:gd name="connsiteX3" fmla="*/ 9176809 w 9177868"/>
              <a:gd name="connsiteY3" fmla="*/ 2870200 h 4387558"/>
              <a:gd name="connsiteX4" fmla="*/ 2941448 w 9177868"/>
              <a:gd name="connsiteY4" fmla="*/ 4387558 h 4387558"/>
              <a:gd name="connsiteX5" fmla="*/ 65196 w 9177868"/>
              <a:gd name="connsiteY5" fmla="*/ 1981200 h 4387558"/>
              <a:gd name="connsiteX0" fmla="*/ 65196 w 9177868"/>
              <a:gd name="connsiteY0" fmla="*/ 1981200 h 4387558"/>
              <a:gd name="connsiteX1" fmla="*/ 0 w 9177868"/>
              <a:gd name="connsiteY1" fmla="*/ 1 h 4387558"/>
              <a:gd name="connsiteX2" fmla="*/ 9177868 w 9177868"/>
              <a:gd name="connsiteY2" fmla="*/ 0 h 4387558"/>
              <a:gd name="connsiteX3" fmla="*/ 9176809 w 9177868"/>
              <a:gd name="connsiteY3" fmla="*/ 2870200 h 4387558"/>
              <a:gd name="connsiteX4" fmla="*/ 2941448 w 9177868"/>
              <a:gd name="connsiteY4" fmla="*/ 4387558 h 4387558"/>
              <a:gd name="connsiteX5" fmla="*/ 65196 w 9177868"/>
              <a:gd name="connsiteY5" fmla="*/ 1981200 h 4387558"/>
              <a:gd name="connsiteX0" fmla="*/ 8468 w 9121140"/>
              <a:gd name="connsiteY0" fmla="*/ 1981200 h 4387558"/>
              <a:gd name="connsiteX1" fmla="*/ 0 w 9121140"/>
              <a:gd name="connsiteY1" fmla="*/ 1 h 4387558"/>
              <a:gd name="connsiteX2" fmla="*/ 9121140 w 9121140"/>
              <a:gd name="connsiteY2" fmla="*/ 0 h 4387558"/>
              <a:gd name="connsiteX3" fmla="*/ 9120081 w 9121140"/>
              <a:gd name="connsiteY3" fmla="*/ 2870200 h 4387558"/>
              <a:gd name="connsiteX4" fmla="*/ 2884720 w 9121140"/>
              <a:gd name="connsiteY4" fmla="*/ 4387558 h 4387558"/>
              <a:gd name="connsiteX5" fmla="*/ 8468 w 9121140"/>
              <a:gd name="connsiteY5" fmla="*/ 1981200 h 4387558"/>
              <a:gd name="connsiteX0" fmla="*/ 8468 w 9121140"/>
              <a:gd name="connsiteY0" fmla="*/ 1981200 h 4408619"/>
              <a:gd name="connsiteX1" fmla="*/ 0 w 9121140"/>
              <a:gd name="connsiteY1" fmla="*/ 1 h 4408619"/>
              <a:gd name="connsiteX2" fmla="*/ 9121140 w 9121140"/>
              <a:gd name="connsiteY2" fmla="*/ 0 h 4408619"/>
              <a:gd name="connsiteX3" fmla="*/ 9120081 w 9121140"/>
              <a:gd name="connsiteY3" fmla="*/ 2870200 h 4408619"/>
              <a:gd name="connsiteX4" fmla="*/ 2858719 w 9121140"/>
              <a:gd name="connsiteY4" fmla="*/ 4408619 h 4408619"/>
              <a:gd name="connsiteX5" fmla="*/ 8468 w 9121140"/>
              <a:gd name="connsiteY5" fmla="*/ 1981200 h 44086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21140" h="4408619">
                <a:moveTo>
                  <a:pt x="8468" y="1981200"/>
                </a:moveTo>
                <a:cubicBezTo>
                  <a:pt x="15100" y="1320800"/>
                  <a:pt x="2823" y="660401"/>
                  <a:pt x="0" y="1"/>
                </a:cubicBezTo>
                <a:lnTo>
                  <a:pt x="9121140" y="0"/>
                </a:lnTo>
                <a:lnTo>
                  <a:pt x="9120081" y="2870200"/>
                </a:lnTo>
                <a:lnTo>
                  <a:pt x="2858719" y="4408619"/>
                </a:lnTo>
                <a:cubicBezTo>
                  <a:pt x="1364203" y="3069821"/>
                  <a:pt x="1616440" y="3273194"/>
                  <a:pt x="8468" y="1981200"/>
                </a:cubicBezTo>
                <a:close/>
              </a:path>
            </a:pathLst>
          </a:custGeom>
          <a:blipFill>
            <a:blip r:embed="rId3" cstate="screen">
              <a:extLst>
                <a:ext uri="{28A0092B-C50C-407E-A947-70E740481C1C}">
                  <a14:useLocalDpi xmlns:a14="http://schemas.microsoft.com/office/drawing/2010/main"/>
                </a:ext>
              </a:extLst>
            </a:blip>
            <a:srcRect/>
            <a:stretch>
              <a:fillRect l="10879" r="-1087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2" name="Trapezoid 11"/>
          <p:cNvSpPr/>
          <p:nvPr userDrawn="1"/>
        </p:nvSpPr>
        <p:spPr>
          <a:xfrm rot="20824102">
            <a:off x="-747365" y="-132021"/>
            <a:ext cx="3344158" cy="7269388"/>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6812 w 3297856"/>
              <a:gd name="connsiteY2" fmla="*/ 226135 h 7170449"/>
              <a:gd name="connsiteX3" fmla="*/ 3297856 w 3297856"/>
              <a:gd name="connsiteY3" fmla="*/ 4950489 h 7170449"/>
              <a:gd name="connsiteX4" fmla="*/ 2347854 w 3297856"/>
              <a:gd name="connsiteY4" fmla="*/ 7170449 h 7170449"/>
              <a:gd name="connsiteX5" fmla="*/ 0 w 3297856"/>
              <a:gd name="connsiteY5" fmla="*/ 6632446 h 71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856" h="7170449">
                <a:moveTo>
                  <a:pt x="0" y="6632446"/>
                </a:moveTo>
                <a:cubicBezTo>
                  <a:pt x="306288" y="5316673"/>
                  <a:pt x="1210924" y="1352402"/>
                  <a:pt x="1525621" y="0"/>
                </a:cubicBezTo>
                <a:lnTo>
                  <a:pt x="2476812" y="226135"/>
                </a:lnTo>
                <a:lnTo>
                  <a:pt x="3297856" y="4950489"/>
                </a:lnTo>
                <a:lnTo>
                  <a:pt x="2347854" y="7170449"/>
                </a:lnTo>
                <a:lnTo>
                  <a:pt x="0" y="6632446"/>
                </a:lnTo>
                <a:close/>
              </a:path>
            </a:pathLst>
          </a:custGeom>
          <a:gradFill>
            <a:gsLst>
              <a:gs pos="26000">
                <a:srgbClr val="201747"/>
              </a:gs>
              <a:gs pos="78000">
                <a:srgbClr val="850F89"/>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1" name="Text Placeholder 7"/>
          <p:cNvSpPr>
            <a:spLocks noGrp="1"/>
          </p:cNvSpPr>
          <p:nvPr>
            <p:ph type="body" sz="quarter" idx="10" hasCustomPrompt="1"/>
          </p:nvPr>
        </p:nvSpPr>
        <p:spPr>
          <a:xfrm>
            <a:off x="3483152" y="4361835"/>
            <a:ext cx="5229249" cy="914399"/>
          </a:xfrm>
          <a:prstGeom prst="rect">
            <a:avLst/>
          </a:prstGeom>
        </p:spPr>
        <p:txBody>
          <a:bodyPr anchor="b" anchorCtr="0"/>
          <a:lstStyle>
            <a:lvl1pPr marL="0" indent="0">
              <a:lnSpc>
                <a:spcPts val="2400"/>
              </a:lnSpc>
              <a:buNone/>
              <a:defRPr sz="2800" b="0" baseline="0">
                <a:solidFill>
                  <a:schemeClr val="tx2"/>
                </a:solidFill>
                <a:latin typeface="Avenir LT 35 Light" pitchFamily="34" charset="0"/>
              </a:defRPr>
            </a:lvl1pPr>
          </a:lstStyle>
          <a:p>
            <a:pPr lvl="0"/>
            <a:r>
              <a:rPr lang="en-US" dirty="0"/>
              <a:t>Headline here in sentence case</a:t>
            </a:r>
          </a:p>
        </p:txBody>
      </p:sp>
      <p:sp>
        <p:nvSpPr>
          <p:cNvPr id="13" name="Text Placeholder 9"/>
          <p:cNvSpPr>
            <a:spLocks noGrp="1"/>
          </p:cNvSpPr>
          <p:nvPr>
            <p:ph type="body" sz="quarter" idx="11" hasCustomPrompt="1"/>
          </p:nvPr>
        </p:nvSpPr>
        <p:spPr>
          <a:xfrm>
            <a:off x="3483152" y="5295041"/>
            <a:ext cx="5229249" cy="478518"/>
          </a:xfrm>
          <a:prstGeom prst="rect">
            <a:avLst/>
          </a:prstGeom>
        </p:spPr>
        <p:txBody>
          <a:bodyPr/>
          <a:lstStyle>
            <a:lvl1pPr marL="0" indent="0">
              <a:buNone/>
              <a:defRPr sz="1400" b="1" baseline="0">
                <a:solidFill>
                  <a:schemeClr val="accent1"/>
                </a:solidFill>
                <a:latin typeface="Avenir LT 65 Medium" pitchFamily="34" charset="0"/>
              </a:defRPr>
            </a:lvl1pPr>
          </a:lstStyle>
          <a:p>
            <a:pPr lvl="0"/>
            <a:r>
              <a:rPr lang="en-US" dirty="0"/>
              <a:t>SUB-HEADLINE HERE</a:t>
            </a:r>
          </a:p>
        </p:txBody>
      </p:sp>
      <p:sp>
        <p:nvSpPr>
          <p:cNvPr id="14" name="Text Placeholder 9"/>
          <p:cNvSpPr>
            <a:spLocks noGrp="1"/>
          </p:cNvSpPr>
          <p:nvPr>
            <p:ph type="body" sz="quarter" idx="12" hasCustomPrompt="1"/>
          </p:nvPr>
        </p:nvSpPr>
        <p:spPr>
          <a:xfrm>
            <a:off x="3483152" y="5795945"/>
            <a:ext cx="5229249" cy="478518"/>
          </a:xfrm>
          <a:prstGeom prst="rect">
            <a:avLst/>
          </a:prstGeom>
        </p:spPr>
        <p:txBody>
          <a:bodyPr/>
          <a:lstStyle>
            <a:lvl1pPr marL="0" indent="0">
              <a:lnSpc>
                <a:spcPct val="80000"/>
              </a:lnSpc>
              <a:buNone/>
              <a:defRPr sz="1100" b="1" baseline="0">
                <a:solidFill>
                  <a:schemeClr val="tx2"/>
                </a:solidFill>
                <a:latin typeface="Avenir LT 65 Medium" pitchFamily="34" charset="0"/>
              </a:defRPr>
            </a:lvl1pPr>
          </a:lstStyle>
          <a:p>
            <a:pPr lvl="0"/>
            <a:r>
              <a:rPr lang="en-US" dirty="0"/>
              <a:t>Presenter Name Here</a:t>
            </a:r>
          </a:p>
          <a:p>
            <a:pPr lvl="0"/>
            <a:r>
              <a:rPr lang="en-US" dirty="0"/>
              <a:t>Title here</a:t>
            </a:r>
          </a:p>
        </p:txBody>
      </p:sp>
      <p:sp>
        <p:nvSpPr>
          <p:cNvPr id="15" name="Text Placeholder 9"/>
          <p:cNvSpPr>
            <a:spLocks noGrp="1"/>
          </p:cNvSpPr>
          <p:nvPr>
            <p:ph type="body" sz="quarter" idx="13" hasCustomPrompt="1"/>
          </p:nvPr>
        </p:nvSpPr>
        <p:spPr>
          <a:xfrm>
            <a:off x="3491613" y="6380639"/>
            <a:ext cx="5229249" cy="155310"/>
          </a:xfrm>
          <a:prstGeom prst="rect">
            <a:avLst/>
          </a:prstGeom>
        </p:spPr>
        <p:txBody>
          <a:bodyPr/>
          <a:lstStyle>
            <a:lvl1pPr marL="0" indent="0">
              <a:lnSpc>
                <a:spcPct val="80000"/>
              </a:lnSpc>
              <a:buNone/>
              <a:defRPr sz="900" b="1" baseline="0">
                <a:solidFill>
                  <a:schemeClr val="bg1">
                    <a:lumMod val="65000"/>
                  </a:schemeClr>
                </a:solidFill>
                <a:latin typeface="Avenir LT 65 Medium" pitchFamily="34" charset="0"/>
              </a:defRPr>
            </a:lvl1pPr>
          </a:lstStyle>
          <a:p>
            <a:pPr lvl="0"/>
            <a:r>
              <a:rPr lang="en-US" dirty="0"/>
              <a:t>SECTOR OPTIONAL</a:t>
            </a:r>
          </a:p>
        </p:txBody>
      </p:sp>
      <p:sp>
        <p:nvSpPr>
          <p:cNvPr id="16" name="TextBox 15"/>
          <p:cNvSpPr txBox="1"/>
          <p:nvPr userDrawn="1"/>
        </p:nvSpPr>
        <p:spPr>
          <a:xfrm>
            <a:off x="3476445" y="6650969"/>
            <a:ext cx="1252266" cy="192360"/>
          </a:xfrm>
          <a:prstGeom prst="rect">
            <a:avLst/>
          </a:prstGeom>
          <a:noFill/>
        </p:spPr>
        <p:txBody>
          <a:bodyPr wrap="none" rtlCol="0">
            <a:spAutoFit/>
          </a:bodyPr>
          <a:lstStyle/>
          <a:p>
            <a:pPr defTabSz="914400"/>
            <a:r>
              <a:rPr lang="en-US" sz="650" dirty="0">
                <a:solidFill>
                  <a:prstClr val="white">
                    <a:lumMod val="50000"/>
                  </a:prstClr>
                </a:solidFill>
                <a:latin typeface="Avenir LT 35 Light" panose="020B0303020000020003" pitchFamily="34" charset="0"/>
              </a:rPr>
              <a:t>© Leidos. All rights reserved.</a:t>
            </a:r>
          </a:p>
        </p:txBody>
      </p:sp>
    </p:spTree>
    <p:extLst>
      <p:ext uri="{BB962C8B-B14F-4D97-AF65-F5344CB8AC3E}">
        <p14:creationId xmlns:p14="http://schemas.microsoft.com/office/powerpoint/2010/main" val="24764209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screen">
            <a:extLst>
              <a:ext uri="{28A0092B-C50C-407E-A947-70E740481C1C}">
                <a14:useLocalDpi xmlns:a14="http://schemas.microsoft.com/office/drawing/2010/main"/>
              </a:ext>
            </a:extLst>
          </a:blip>
          <a:srcRect t="27194"/>
          <a:stretch/>
        </p:blipFill>
        <p:spPr>
          <a:xfrm flipH="1">
            <a:off x="924714" y="0"/>
            <a:ext cx="8219286" cy="4488064"/>
          </a:xfrm>
          <a:prstGeom prst="rect">
            <a:avLst/>
          </a:prstGeom>
        </p:spPr>
      </p:pic>
      <p:sp>
        <p:nvSpPr>
          <p:cNvPr id="2" name="Freeform 1"/>
          <p:cNvSpPr/>
          <p:nvPr userDrawn="1"/>
        </p:nvSpPr>
        <p:spPr>
          <a:xfrm>
            <a:off x="2423886" y="2910114"/>
            <a:ext cx="6720114" cy="3955143"/>
          </a:xfrm>
          <a:custGeom>
            <a:avLst/>
            <a:gdLst>
              <a:gd name="connsiteX0" fmla="*/ 7257 w 6720114"/>
              <a:gd name="connsiteY0" fmla="*/ 3947886 h 3955143"/>
              <a:gd name="connsiteX1" fmla="*/ 442685 w 6720114"/>
              <a:gd name="connsiteY1" fmla="*/ 1567543 h 3955143"/>
              <a:gd name="connsiteX2" fmla="*/ 6720114 w 6720114"/>
              <a:gd name="connsiteY2" fmla="*/ 0 h 3955143"/>
              <a:gd name="connsiteX3" fmla="*/ 6720114 w 6720114"/>
              <a:gd name="connsiteY3" fmla="*/ 3955143 h 3955143"/>
              <a:gd name="connsiteX4" fmla="*/ 0 w 6720114"/>
              <a:gd name="connsiteY4" fmla="*/ 3955143 h 3955143"/>
              <a:gd name="connsiteX5" fmla="*/ 7257 w 6720114"/>
              <a:gd name="connsiteY5" fmla="*/ 3947886 h 395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0114" h="3955143">
                <a:moveTo>
                  <a:pt x="7257" y="3947886"/>
                </a:moveTo>
                <a:lnTo>
                  <a:pt x="442685" y="1567543"/>
                </a:lnTo>
                <a:lnTo>
                  <a:pt x="6720114" y="0"/>
                </a:lnTo>
                <a:lnTo>
                  <a:pt x="6720114" y="3955143"/>
                </a:lnTo>
                <a:lnTo>
                  <a:pt x="0" y="3955143"/>
                </a:lnTo>
                <a:lnTo>
                  <a:pt x="7257" y="39478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9" name="Picture 2" descr="C:\Users\townsendjay\Desktop\Leidos_logo_collection\Leidos_logo_rgb.wmf"/>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7124879" y="6111876"/>
            <a:ext cx="1676400" cy="487454"/>
          </a:xfrm>
          <a:prstGeom prst="rect">
            <a:avLst/>
          </a:prstGeom>
          <a:noFill/>
          <a:extLst>
            <a:ext uri="{909E8E84-426E-40dd-AFC4-6F175D3DCCD1}">
              <a14:hiddenFill xmlns:a14="http://schemas.microsoft.com/office/drawing/2010/main">
                <a:solidFill>
                  <a:srgbClr val="FFFFFF"/>
                </a:solidFill>
              </a14:hiddenFill>
            </a:ext>
          </a:extLst>
        </p:spPr>
      </p:pic>
      <p:sp>
        <p:nvSpPr>
          <p:cNvPr id="12" name="Trapezoid 11"/>
          <p:cNvSpPr/>
          <p:nvPr userDrawn="1"/>
        </p:nvSpPr>
        <p:spPr>
          <a:xfrm rot="20824102">
            <a:off x="-747365" y="-132021"/>
            <a:ext cx="3344158" cy="7269388"/>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6812 w 3297856"/>
              <a:gd name="connsiteY2" fmla="*/ 226135 h 7170449"/>
              <a:gd name="connsiteX3" fmla="*/ 3297856 w 3297856"/>
              <a:gd name="connsiteY3" fmla="*/ 4950489 h 7170449"/>
              <a:gd name="connsiteX4" fmla="*/ 2347854 w 3297856"/>
              <a:gd name="connsiteY4" fmla="*/ 7170449 h 7170449"/>
              <a:gd name="connsiteX5" fmla="*/ 0 w 3297856"/>
              <a:gd name="connsiteY5" fmla="*/ 6632446 h 71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856" h="7170449">
                <a:moveTo>
                  <a:pt x="0" y="6632446"/>
                </a:moveTo>
                <a:cubicBezTo>
                  <a:pt x="306288" y="5316673"/>
                  <a:pt x="1210924" y="1352402"/>
                  <a:pt x="1525621" y="0"/>
                </a:cubicBezTo>
                <a:lnTo>
                  <a:pt x="2476812" y="226135"/>
                </a:lnTo>
                <a:lnTo>
                  <a:pt x="3297856" y="4950489"/>
                </a:lnTo>
                <a:lnTo>
                  <a:pt x="2347854" y="7170449"/>
                </a:lnTo>
                <a:lnTo>
                  <a:pt x="0" y="6632446"/>
                </a:lnTo>
                <a:close/>
              </a:path>
            </a:pathLst>
          </a:custGeom>
          <a:gradFill>
            <a:gsLst>
              <a:gs pos="26000">
                <a:srgbClr val="201747"/>
              </a:gs>
              <a:gs pos="78000">
                <a:srgbClr val="850F89"/>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1" name="Text Placeholder 7"/>
          <p:cNvSpPr>
            <a:spLocks noGrp="1"/>
          </p:cNvSpPr>
          <p:nvPr>
            <p:ph type="body" sz="quarter" idx="10" hasCustomPrompt="1"/>
          </p:nvPr>
        </p:nvSpPr>
        <p:spPr>
          <a:xfrm>
            <a:off x="3483152" y="4361835"/>
            <a:ext cx="5229249" cy="914399"/>
          </a:xfrm>
          <a:prstGeom prst="rect">
            <a:avLst/>
          </a:prstGeom>
        </p:spPr>
        <p:txBody>
          <a:bodyPr anchor="b" anchorCtr="0"/>
          <a:lstStyle>
            <a:lvl1pPr marL="0" indent="0">
              <a:lnSpc>
                <a:spcPts val="2400"/>
              </a:lnSpc>
              <a:buNone/>
              <a:defRPr sz="2800" b="0" baseline="0">
                <a:solidFill>
                  <a:schemeClr val="tx2"/>
                </a:solidFill>
                <a:latin typeface="Avenir LT 35 Light" pitchFamily="34" charset="0"/>
              </a:defRPr>
            </a:lvl1pPr>
          </a:lstStyle>
          <a:p>
            <a:pPr lvl="0"/>
            <a:r>
              <a:rPr lang="en-US" dirty="0"/>
              <a:t>Headline here in sentence case</a:t>
            </a:r>
          </a:p>
        </p:txBody>
      </p:sp>
      <p:sp>
        <p:nvSpPr>
          <p:cNvPr id="13" name="Text Placeholder 9"/>
          <p:cNvSpPr>
            <a:spLocks noGrp="1"/>
          </p:cNvSpPr>
          <p:nvPr>
            <p:ph type="body" sz="quarter" idx="11" hasCustomPrompt="1"/>
          </p:nvPr>
        </p:nvSpPr>
        <p:spPr>
          <a:xfrm>
            <a:off x="3483152" y="5295041"/>
            <a:ext cx="5229249" cy="478518"/>
          </a:xfrm>
          <a:prstGeom prst="rect">
            <a:avLst/>
          </a:prstGeom>
        </p:spPr>
        <p:txBody>
          <a:bodyPr/>
          <a:lstStyle>
            <a:lvl1pPr marL="0" indent="0">
              <a:buNone/>
              <a:defRPr sz="1400" b="1" baseline="0">
                <a:solidFill>
                  <a:schemeClr val="accent1"/>
                </a:solidFill>
                <a:latin typeface="Avenir LT 65 Medium" pitchFamily="34" charset="0"/>
              </a:defRPr>
            </a:lvl1pPr>
          </a:lstStyle>
          <a:p>
            <a:pPr lvl="0"/>
            <a:r>
              <a:rPr lang="en-US" dirty="0"/>
              <a:t>SUB-HEADLINE HERE</a:t>
            </a:r>
          </a:p>
        </p:txBody>
      </p:sp>
      <p:sp>
        <p:nvSpPr>
          <p:cNvPr id="14" name="Text Placeholder 9"/>
          <p:cNvSpPr>
            <a:spLocks noGrp="1"/>
          </p:cNvSpPr>
          <p:nvPr>
            <p:ph type="body" sz="quarter" idx="12" hasCustomPrompt="1"/>
          </p:nvPr>
        </p:nvSpPr>
        <p:spPr>
          <a:xfrm>
            <a:off x="3483152" y="5795945"/>
            <a:ext cx="5229249" cy="478518"/>
          </a:xfrm>
          <a:prstGeom prst="rect">
            <a:avLst/>
          </a:prstGeom>
        </p:spPr>
        <p:txBody>
          <a:bodyPr/>
          <a:lstStyle>
            <a:lvl1pPr marL="0" indent="0">
              <a:lnSpc>
                <a:spcPct val="80000"/>
              </a:lnSpc>
              <a:buNone/>
              <a:defRPr sz="1100" b="1" baseline="0">
                <a:solidFill>
                  <a:schemeClr val="tx2"/>
                </a:solidFill>
                <a:latin typeface="Avenir LT 65 Medium" pitchFamily="34" charset="0"/>
              </a:defRPr>
            </a:lvl1pPr>
          </a:lstStyle>
          <a:p>
            <a:pPr lvl="0"/>
            <a:r>
              <a:rPr lang="en-US" dirty="0"/>
              <a:t>Presenter Name Here</a:t>
            </a:r>
          </a:p>
          <a:p>
            <a:pPr lvl="0"/>
            <a:r>
              <a:rPr lang="en-US" dirty="0"/>
              <a:t>Title here</a:t>
            </a:r>
          </a:p>
        </p:txBody>
      </p:sp>
      <p:sp>
        <p:nvSpPr>
          <p:cNvPr id="15" name="Text Placeholder 9"/>
          <p:cNvSpPr>
            <a:spLocks noGrp="1"/>
          </p:cNvSpPr>
          <p:nvPr>
            <p:ph type="body" sz="quarter" idx="13" hasCustomPrompt="1"/>
          </p:nvPr>
        </p:nvSpPr>
        <p:spPr>
          <a:xfrm>
            <a:off x="3491613" y="6380639"/>
            <a:ext cx="5229249" cy="155310"/>
          </a:xfrm>
          <a:prstGeom prst="rect">
            <a:avLst/>
          </a:prstGeom>
        </p:spPr>
        <p:txBody>
          <a:bodyPr/>
          <a:lstStyle>
            <a:lvl1pPr marL="0" indent="0">
              <a:lnSpc>
                <a:spcPct val="80000"/>
              </a:lnSpc>
              <a:buNone/>
              <a:defRPr sz="900" b="1" baseline="0">
                <a:solidFill>
                  <a:schemeClr val="bg1">
                    <a:lumMod val="65000"/>
                  </a:schemeClr>
                </a:solidFill>
                <a:latin typeface="Avenir LT 65 Medium" pitchFamily="34" charset="0"/>
              </a:defRPr>
            </a:lvl1pPr>
          </a:lstStyle>
          <a:p>
            <a:pPr lvl="0"/>
            <a:r>
              <a:rPr lang="en-US" dirty="0"/>
              <a:t>SECTOR OPTIONAL</a:t>
            </a:r>
          </a:p>
        </p:txBody>
      </p:sp>
      <p:sp>
        <p:nvSpPr>
          <p:cNvPr id="16" name="TextBox 15"/>
          <p:cNvSpPr txBox="1"/>
          <p:nvPr userDrawn="1"/>
        </p:nvSpPr>
        <p:spPr>
          <a:xfrm>
            <a:off x="3476445" y="6650969"/>
            <a:ext cx="1252266" cy="192360"/>
          </a:xfrm>
          <a:prstGeom prst="rect">
            <a:avLst/>
          </a:prstGeom>
          <a:noFill/>
        </p:spPr>
        <p:txBody>
          <a:bodyPr wrap="none" rtlCol="0">
            <a:spAutoFit/>
          </a:bodyPr>
          <a:lstStyle/>
          <a:p>
            <a:pPr defTabSz="914400"/>
            <a:r>
              <a:rPr lang="en-US" sz="650" dirty="0">
                <a:solidFill>
                  <a:prstClr val="white">
                    <a:lumMod val="50000"/>
                  </a:prstClr>
                </a:solidFill>
                <a:latin typeface="Avenir LT 35 Light" panose="020B0303020000020003" pitchFamily="34" charset="0"/>
              </a:rPr>
              <a:t>© Leidos. All rights reserved.</a:t>
            </a:r>
          </a:p>
        </p:txBody>
      </p:sp>
    </p:spTree>
    <p:extLst>
      <p:ext uri="{BB962C8B-B14F-4D97-AF65-F5344CB8AC3E}">
        <p14:creationId xmlns:p14="http://schemas.microsoft.com/office/powerpoint/2010/main" val="33792771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wo Content">
    <p:spTree>
      <p:nvGrpSpPr>
        <p:cNvPr id="1" name=""/>
        <p:cNvGrpSpPr/>
        <p:nvPr/>
      </p:nvGrpSpPr>
      <p:grpSpPr>
        <a:xfrm>
          <a:off x="0" y="0"/>
          <a:ext cx="0" cy="0"/>
          <a:chOff x="0" y="0"/>
          <a:chExt cx="0" cy="0"/>
        </a:xfrm>
      </p:grpSpPr>
      <p:sp>
        <p:nvSpPr>
          <p:cNvPr id="11" name="Trapezoid 11"/>
          <p:cNvSpPr/>
          <p:nvPr userDrawn="1"/>
        </p:nvSpPr>
        <p:spPr>
          <a:xfrm rot="20824102">
            <a:off x="-747365" y="-132021"/>
            <a:ext cx="3344158" cy="7269388"/>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856" h="7170449">
                <a:moveTo>
                  <a:pt x="0" y="6632446"/>
                </a:moveTo>
                <a:cubicBezTo>
                  <a:pt x="306288" y="5316673"/>
                  <a:pt x="1210924" y="1352402"/>
                  <a:pt x="1525621" y="0"/>
                </a:cubicBezTo>
                <a:lnTo>
                  <a:pt x="2471250" y="207720"/>
                </a:lnTo>
                <a:lnTo>
                  <a:pt x="3297856" y="4950489"/>
                </a:lnTo>
                <a:lnTo>
                  <a:pt x="2347854" y="7170449"/>
                </a:lnTo>
                <a:lnTo>
                  <a:pt x="0" y="6632446"/>
                </a:lnTo>
                <a:close/>
              </a:path>
            </a:pathLst>
          </a:custGeom>
          <a:gradFill>
            <a:gsLst>
              <a:gs pos="41000">
                <a:srgbClr val="201747"/>
              </a:gs>
              <a:gs pos="77000">
                <a:srgbClr val="850F89"/>
              </a:gs>
              <a:gs pos="100000">
                <a:srgbClr val="850F89"/>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2" name="Freeform 1"/>
          <p:cNvSpPr/>
          <p:nvPr userDrawn="1"/>
        </p:nvSpPr>
        <p:spPr>
          <a:xfrm>
            <a:off x="2423886" y="2910114"/>
            <a:ext cx="6720114" cy="3955143"/>
          </a:xfrm>
          <a:custGeom>
            <a:avLst/>
            <a:gdLst>
              <a:gd name="connsiteX0" fmla="*/ 7257 w 6720114"/>
              <a:gd name="connsiteY0" fmla="*/ 3947886 h 3955143"/>
              <a:gd name="connsiteX1" fmla="*/ 442685 w 6720114"/>
              <a:gd name="connsiteY1" fmla="*/ 1567543 h 3955143"/>
              <a:gd name="connsiteX2" fmla="*/ 6720114 w 6720114"/>
              <a:gd name="connsiteY2" fmla="*/ 0 h 3955143"/>
              <a:gd name="connsiteX3" fmla="*/ 6720114 w 6720114"/>
              <a:gd name="connsiteY3" fmla="*/ 3955143 h 3955143"/>
              <a:gd name="connsiteX4" fmla="*/ 0 w 6720114"/>
              <a:gd name="connsiteY4" fmla="*/ 3955143 h 3955143"/>
              <a:gd name="connsiteX5" fmla="*/ 7257 w 6720114"/>
              <a:gd name="connsiteY5" fmla="*/ 3947886 h 39551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720114" h="3955143">
                <a:moveTo>
                  <a:pt x="7257" y="3947886"/>
                </a:moveTo>
                <a:lnTo>
                  <a:pt x="442685" y="1567543"/>
                </a:lnTo>
                <a:lnTo>
                  <a:pt x="6720114" y="0"/>
                </a:lnTo>
                <a:lnTo>
                  <a:pt x="6720114" y="3955143"/>
                </a:lnTo>
                <a:lnTo>
                  <a:pt x="0" y="3955143"/>
                </a:lnTo>
                <a:lnTo>
                  <a:pt x="7257" y="39478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124879" y="6111876"/>
            <a:ext cx="1676400" cy="487454"/>
          </a:xfrm>
          <a:prstGeom prst="rect">
            <a:avLst/>
          </a:prstGeom>
          <a:noFill/>
          <a:extLst>
            <a:ext uri="{909E8E84-426E-40dd-AFC4-6F175D3DCCD1}">
              <a14:hiddenFill xmlns:a14="http://schemas.microsoft.com/office/drawing/2010/main">
                <a:solidFill>
                  <a:srgbClr val="FFFFFF"/>
                </a:solidFill>
              </a14:hiddenFill>
            </a:ext>
          </a:extLst>
        </p:spPr>
      </p:pic>
      <p:sp>
        <p:nvSpPr>
          <p:cNvPr id="16" name="Text Placeholder 7"/>
          <p:cNvSpPr>
            <a:spLocks noGrp="1"/>
          </p:cNvSpPr>
          <p:nvPr>
            <p:ph type="body" sz="quarter" idx="10" hasCustomPrompt="1"/>
          </p:nvPr>
        </p:nvSpPr>
        <p:spPr>
          <a:xfrm>
            <a:off x="3483152" y="4361835"/>
            <a:ext cx="5229249" cy="914399"/>
          </a:xfrm>
          <a:prstGeom prst="rect">
            <a:avLst/>
          </a:prstGeom>
        </p:spPr>
        <p:txBody>
          <a:bodyPr anchor="b" anchorCtr="0"/>
          <a:lstStyle>
            <a:lvl1pPr marL="0" indent="0">
              <a:lnSpc>
                <a:spcPts val="2400"/>
              </a:lnSpc>
              <a:buNone/>
              <a:defRPr sz="2800" b="0" baseline="0">
                <a:solidFill>
                  <a:schemeClr val="tx2"/>
                </a:solidFill>
                <a:latin typeface="Avenir LT 35 Light" pitchFamily="34" charset="0"/>
              </a:defRPr>
            </a:lvl1pPr>
          </a:lstStyle>
          <a:p>
            <a:pPr lvl="0"/>
            <a:r>
              <a:rPr lang="en-US" dirty="0"/>
              <a:t>Headline here in sentence case</a:t>
            </a:r>
          </a:p>
        </p:txBody>
      </p:sp>
      <p:sp>
        <p:nvSpPr>
          <p:cNvPr id="17" name="Text Placeholder 9"/>
          <p:cNvSpPr>
            <a:spLocks noGrp="1"/>
          </p:cNvSpPr>
          <p:nvPr>
            <p:ph type="body" sz="quarter" idx="11" hasCustomPrompt="1"/>
          </p:nvPr>
        </p:nvSpPr>
        <p:spPr>
          <a:xfrm>
            <a:off x="3483152" y="5295041"/>
            <a:ext cx="5229249" cy="478518"/>
          </a:xfrm>
          <a:prstGeom prst="rect">
            <a:avLst/>
          </a:prstGeom>
        </p:spPr>
        <p:txBody>
          <a:bodyPr/>
          <a:lstStyle>
            <a:lvl1pPr marL="0" indent="0">
              <a:buNone/>
              <a:defRPr sz="1400" b="1" baseline="0">
                <a:solidFill>
                  <a:schemeClr val="accent1"/>
                </a:solidFill>
                <a:latin typeface="Avenir LT 65 Medium" pitchFamily="34" charset="0"/>
              </a:defRPr>
            </a:lvl1pPr>
          </a:lstStyle>
          <a:p>
            <a:pPr lvl="0"/>
            <a:r>
              <a:rPr lang="en-US" dirty="0"/>
              <a:t>SUB-HEADLINE HERE</a:t>
            </a:r>
          </a:p>
        </p:txBody>
      </p:sp>
      <p:sp>
        <p:nvSpPr>
          <p:cNvPr id="18" name="Text Placeholder 9"/>
          <p:cNvSpPr>
            <a:spLocks noGrp="1"/>
          </p:cNvSpPr>
          <p:nvPr>
            <p:ph type="body" sz="quarter" idx="12" hasCustomPrompt="1"/>
          </p:nvPr>
        </p:nvSpPr>
        <p:spPr>
          <a:xfrm>
            <a:off x="3483152" y="5795945"/>
            <a:ext cx="5229249" cy="478518"/>
          </a:xfrm>
          <a:prstGeom prst="rect">
            <a:avLst/>
          </a:prstGeom>
        </p:spPr>
        <p:txBody>
          <a:bodyPr/>
          <a:lstStyle>
            <a:lvl1pPr marL="0" indent="0">
              <a:lnSpc>
                <a:spcPct val="80000"/>
              </a:lnSpc>
              <a:buNone/>
              <a:defRPr sz="1100" b="1" baseline="0">
                <a:solidFill>
                  <a:schemeClr val="tx2"/>
                </a:solidFill>
                <a:latin typeface="Avenir LT 65 Medium" pitchFamily="34" charset="0"/>
              </a:defRPr>
            </a:lvl1pPr>
          </a:lstStyle>
          <a:p>
            <a:pPr lvl="0"/>
            <a:r>
              <a:rPr lang="en-US" dirty="0"/>
              <a:t>Presenter Name Here</a:t>
            </a:r>
          </a:p>
          <a:p>
            <a:pPr lvl="0"/>
            <a:r>
              <a:rPr lang="en-US" dirty="0"/>
              <a:t>Title here</a:t>
            </a:r>
          </a:p>
        </p:txBody>
      </p:sp>
      <p:sp>
        <p:nvSpPr>
          <p:cNvPr id="19" name="Text Placeholder 9"/>
          <p:cNvSpPr>
            <a:spLocks noGrp="1"/>
          </p:cNvSpPr>
          <p:nvPr>
            <p:ph type="body" sz="quarter" idx="13" hasCustomPrompt="1"/>
          </p:nvPr>
        </p:nvSpPr>
        <p:spPr>
          <a:xfrm>
            <a:off x="3491613" y="6380639"/>
            <a:ext cx="5229249" cy="155310"/>
          </a:xfrm>
          <a:prstGeom prst="rect">
            <a:avLst/>
          </a:prstGeom>
        </p:spPr>
        <p:txBody>
          <a:bodyPr/>
          <a:lstStyle>
            <a:lvl1pPr marL="0" indent="0">
              <a:lnSpc>
                <a:spcPct val="80000"/>
              </a:lnSpc>
              <a:buNone/>
              <a:defRPr sz="900" b="1" baseline="0">
                <a:solidFill>
                  <a:schemeClr val="bg1">
                    <a:lumMod val="65000"/>
                  </a:schemeClr>
                </a:solidFill>
                <a:latin typeface="Avenir LT 65 Medium" pitchFamily="34" charset="0"/>
              </a:defRPr>
            </a:lvl1pPr>
          </a:lstStyle>
          <a:p>
            <a:pPr lvl="0"/>
            <a:r>
              <a:rPr lang="en-US" dirty="0"/>
              <a:t>SECTOR OPTIONAL</a:t>
            </a:r>
          </a:p>
        </p:txBody>
      </p:sp>
      <p:sp>
        <p:nvSpPr>
          <p:cNvPr id="20" name="TextBox 19"/>
          <p:cNvSpPr txBox="1"/>
          <p:nvPr userDrawn="1"/>
        </p:nvSpPr>
        <p:spPr>
          <a:xfrm>
            <a:off x="3476445" y="6650969"/>
            <a:ext cx="1252266" cy="192360"/>
          </a:xfrm>
          <a:prstGeom prst="rect">
            <a:avLst/>
          </a:prstGeom>
          <a:noFill/>
        </p:spPr>
        <p:txBody>
          <a:bodyPr wrap="none" rtlCol="0">
            <a:spAutoFit/>
          </a:bodyPr>
          <a:lstStyle/>
          <a:p>
            <a:pPr defTabSz="914400"/>
            <a:r>
              <a:rPr lang="en-US" sz="650" dirty="0">
                <a:solidFill>
                  <a:prstClr val="white">
                    <a:lumMod val="50000"/>
                  </a:prstClr>
                </a:solidFill>
                <a:latin typeface="Avenir LT 35 Light" panose="020B0303020000020003" pitchFamily="34" charset="0"/>
              </a:rPr>
              <a:t>© Leidos. All rights reserved.</a:t>
            </a:r>
          </a:p>
        </p:txBody>
      </p:sp>
    </p:spTree>
    <p:extLst>
      <p:ext uri="{BB962C8B-B14F-4D97-AF65-F5344CB8AC3E}">
        <p14:creationId xmlns:p14="http://schemas.microsoft.com/office/powerpoint/2010/main" val="9181119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3_Two Content">
    <p:spTree>
      <p:nvGrpSpPr>
        <p:cNvPr id="1" name=""/>
        <p:cNvGrpSpPr/>
        <p:nvPr/>
      </p:nvGrpSpPr>
      <p:grpSpPr>
        <a:xfrm>
          <a:off x="0" y="0"/>
          <a:ext cx="0" cy="0"/>
          <a:chOff x="0" y="0"/>
          <a:chExt cx="0" cy="0"/>
        </a:xfrm>
      </p:grpSpPr>
      <p:sp>
        <p:nvSpPr>
          <p:cNvPr id="11" name="Freeform 10"/>
          <p:cNvSpPr/>
          <p:nvPr userDrawn="1"/>
        </p:nvSpPr>
        <p:spPr>
          <a:xfrm>
            <a:off x="7300686" y="0"/>
            <a:ext cx="1850571" cy="703943"/>
          </a:xfrm>
          <a:custGeom>
            <a:avLst/>
            <a:gdLst>
              <a:gd name="connsiteX0" fmla="*/ 65314 w 1850571"/>
              <a:gd name="connsiteY0" fmla="*/ 0 h 703943"/>
              <a:gd name="connsiteX1" fmla="*/ 1850571 w 1850571"/>
              <a:gd name="connsiteY1" fmla="*/ 0 h 703943"/>
              <a:gd name="connsiteX2" fmla="*/ 1850571 w 1850571"/>
              <a:gd name="connsiteY2" fmla="*/ 703943 h 703943"/>
              <a:gd name="connsiteX3" fmla="*/ 0 w 1850571"/>
              <a:gd name="connsiteY3" fmla="*/ 217714 h 703943"/>
              <a:gd name="connsiteX4" fmla="*/ 65314 w 1850571"/>
              <a:gd name="connsiteY4" fmla="*/ 0 h 70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571" h="703943">
                <a:moveTo>
                  <a:pt x="65314" y="0"/>
                </a:moveTo>
                <a:lnTo>
                  <a:pt x="1850571" y="0"/>
                </a:lnTo>
                <a:lnTo>
                  <a:pt x="1850571" y="703943"/>
                </a:lnTo>
                <a:lnTo>
                  <a:pt x="0" y="217714"/>
                </a:lnTo>
                <a:lnTo>
                  <a:pt x="65314" y="0"/>
                </a:lnTo>
                <a:close/>
              </a:path>
            </a:pathLst>
          </a:custGeom>
          <a:gradFill>
            <a:gsLst>
              <a:gs pos="100000">
                <a:schemeClr val="tx2"/>
              </a:gs>
              <a:gs pos="40000">
                <a:srgbClr val="641D76"/>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3" name="Parallelogram 2"/>
          <p:cNvSpPr/>
          <p:nvPr userDrawn="1"/>
        </p:nvSpPr>
        <p:spPr>
          <a:xfrm>
            <a:off x="-19250" y="1"/>
            <a:ext cx="7433773" cy="727360"/>
          </a:xfrm>
          <a:custGeom>
            <a:avLst/>
            <a:gdLst>
              <a:gd name="connsiteX0" fmla="*/ 0 w 4206240"/>
              <a:gd name="connsiteY0" fmla="*/ 616017 h 616017"/>
              <a:gd name="connsiteX1" fmla="*/ 154004 w 4206240"/>
              <a:gd name="connsiteY1" fmla="*/ 0 h 616017"/>
              <a:gd name="connsiteX2" fmla="*/ 4206240 w 4206240"/>
              <a:gd name="connsiteY2" fmla="*/ 0 h 616017"/>
              <a:gd name="connsiteX3" fmla="*/ 4052236 w 4206240"/>
              <a:gd name="connsiteY3" fmla="*/ 616017 h 616017"/>
              <a:gd name="connsiteX4" fmla="*/ 0 w 4206240"/>
              <a:gd name="connsiteY4" fmla="*/ 616017 h 616017"/>
              <a:gd name="connsiteX0" fmla="*/ 9626 w 4215866"/>
              <a:gd name="connsiteY0" fmla="*/ 625643 h 625643"/>
              <a:gd name="connsiteX1" fmla="*/ 0 w 4215866"/>
              <a:gd name="connsiteY1" fmla="*/ 0 h 625643"/>
              <a:gd name="connsiteX2" fmla="*/ 4215866 w 4215866"/>
              <a:gd name="connsiteY2" fmla="*/ 9626 h 625643"/>
              <a:gd name="connsiteX3" fmla="*/ 4061862 w 4215866"/>
              <a:gd name="connsiteY3" fmla="*/ 625643 h 625643"/>
              <a:gd name="connsiteX4" fmla="*/ 9626 w 4215866"/>
              <a:gd name="connsiteY4" fmla="*/ 625643 h 625643"/>
              <a:gd name="connsiteX0" fmla="*/ 9626 w 4215866"/>
              <a:gd name="connsiteY0" fmla="*/ 856649 h 856649"/>
              <a:gd name="connsiteX1" fmla="*/ 0 w 4215866"/>
              <a:gd name="connsiteY1" fmla="*/ 0 h 856649"/>
              <a:gd name="connsiteX2" fmla="*/ 4215866 w 4215866"/>
              <a:gd name="connsiteY2" fmla="*/ 9626 h 856649"/>
              <a:gd name="connsiteX3" fmla="*/ 4061862 w 4215866"/>
              <a:gd name="connsiteY3" fmla="*/ 625643 h 856649"/>
              <a:gd name="connsiteX4" fmla="*/ 9626 w 4215866"/>
              <a:gd name="connsiteY4" fmla="*/ 856649 h 856649"/>
              <a:gd name="connsiteX0" fmla="*/ 9626 w 7305575"/>
              <a:gd name="connsiteY0" fmla="*/ 856649 h 856649"/>
              <a:gd name="connsiteX1" fmla="*/ 0 w 7305575"/>
              <a:gd name="connsiteY1" fmla="*/ 0 h 856649"/>
              <a:gd name="connsiteX2" fmla="*/ 4215866 w 7305575"/>
              <a:gd name="connsiteY2" fmla="*/ 9626 h 856649"/>
              <a:gd name="connsiteX3" fmla="*/ 7305575 w 7305575"/>
              <a:gd name="connsiteY3" fmla="*/ 616018 h 856649"/>
              <a:gd name="connsiteX4" fmla="*/ 9626 w 7305575"/>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05575 w 7372952"/>
              <a:gd name="connsiteY3" fmla="*/ 616018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298384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317635 h 856649"/>
              <a:gd name="connsiteX4" fmla="*/ 9626 w 7372952"/>
              <a:gd name="connsiteY4" fmla="*/ 856649 h 856649"/>
              <a:gd name="connsiteX0" fmla="*/ 9626 w 7382577"/>
              <a:gd name="connsiteY0" fmla="*/ 856649 h 856649"/>
              <a:gd name="connsiteX1" fmla="*/ 0 w 7382577"/>
              <a:gd name="connsiteY1" fmla="*/ 0 h 856649"/>
              <a:gd name="connsiteX2" fmla="*/ 7382577 w 7382577"/>
              <a:gd name="connsiteY2" fmla="*/ 0 h 856649"/>
              <a:gd name="connsiteX3" fmla="*/ 7324826 w 7382577"/>
              <a:gd name="connsiteY3" fmla="*/ 317635 h 856649"/>
              <a:gd name="connsiteX4" fmla="*/ 9626 w 7382577"/>
              <a:gd name="connsiteY4" fmla="*/ 856649 h 856649"/>
              <a:gd name="connsiteX0" fmla="*/ 16883 w 7382577"/>
              <a:gd name="connsiteY0" fmla="*/ 1044176 h 1044176"/>
              <a:gd name="connsiteX1" fmla="*/ 0 w 7382577"/>
              <a:gd name="connsiteY1" fmla="*/ 0 h 1044176"/>
              <a:gd name="connsiteX2" fmla="*/ 7382577 w 7382577"/>
              <a:gd name="connsiteY2" fmla="*/ 0 h 1044176"/>
              <a:gd name="connsiteX3" fmla="*/ 7324826 w 7382577"/>
              <a:gd name="connsiteY3" fmla="*/ 317635 h 1044176"/>
              <a:gd name="connsiteX4" fmla="*/ 16883 w 7382577"/>
              <a:gd name="connsiteY4" fmla="*/ 1044176 h 1044176"/>
              <a:gd name="connsiteX0" fmla="*/ 16883 w 7382577"/>
              <a:gd name="connsiteY0" fmla="*/ 1044176 h 1044176"/>
              <a:gd name="connsiteX1" fmla="*/ 0 w 7382577"/>
              <a:gd name="connsiteY1" fmla="*/ 0 h 1044176"/>
              <a:gd name="connsiteX2" fmla="*/ 7382577 w 7382577"/>
              <a:gd name="connsiteY2" fmla="*/ 0 h 1044176"/>
              <a:gd name="connsiteX3" fmla="*/ 7368367 w 7382577"/>
              <a:gd name="connsiteY3" fmla="*/ 317636 h 1044176"/>
              <a:gd name="connsiteX4" fmla="*/ 16883 w 7382577"/>
              <a:gd name="connsiteY4" fmla="*/ 1044176 h 1044176"/>
              <a:gd name="connsiteX0" fmla="*/ 16883 w 7433374"/>
              <a:gd name="connsiteY0" fmla="*/ 1044176 h 1044176"/>
              <a:gd name="connsiteX1" fmla="*/ 0 w 7433374"/>
              <a:gd name="connsiteY1" fmla="*/ 0 h 1044176"/>
              <a:gd name="connsiteX2" fmla="*/ 7433374 w 7433374"/>
              <a:gd name="connsiteY2" fmla="*/ 0 h 1044176"/>
              <a:gd name="connsiteX3" fmla="*/ 7368367 w 7433374"/>
              <a:gd name="connsiteY3" fmla="*/ 317636 h 1044176"/>
              <a:gd name="connsiteX4" fmla="*/ 16883 w 7433374"/>
              <a:gd name="connsiteY4" fmla="*/ 1044176 h 104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374" h="1044176">
                <a:moveTo>
                  <a:pt x="16883" y="1044176"/>
                </a:moveTo>
                <a:lnTo>
                  <a:pt x="0" y="0"/>
                </a:lnTo>
                <a:lnTo>
                  <a:pt x="7433374" y="0"/>
                </a:lnTo>
                <a:lnTo>
                  <a:pt x="7368367" y="317636"/>
                </a:lnTo>
                <a:lnTo>
                  <a:pt x="16883" y="1044176"/>
                </a:lnTo>
                <a:close/>
              </a:path>
            </a:pathLst>
          </a:custGeom>
          <a:gradFill>
            <a:gsLst>
              <a:gs pos="0">
                <a:srgbClr val="4E196D"/>
              </a:gs>
              <a:gs pos="100000">
                <a:srgbClr val="A612AA">
                  <a:lumMod val="87000"/>
                </a:srgbClr>
              </a:gs>
            </a:gsLst>
            <a:lin ang="18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4" name="Title 16"/>
          <p:cNvSpPr>
            <a:spLocks noGrp="1"/>
          </p:cNvSpPr>
          <p:nvPr>
            <p:ph type="title"/>
          </p:nvPr>
        </p:nvSpPr>
        <p:spPr>
          <a:xfrm>
            <a:off x="457200" y="573574"/>
            <a:ext cx="8229600" cy="681652"/>
          </a:xfrm>
          <a:prstGeom prst="rect">
            <a:avLst/>
          </a:prstGeom>
        </p:spPr>
        <p:txBody>
          <a:bodyPr lIns="0" anchor="ctr" anchorCtr="0"/>
          <a:lstStyle>
            <a:lvl1pPr>
              <a:lnSpc>
                <a:spcPts val="3000"/>
              </a:lnSpc>
              <a:defRPr sz="2400" b="1" baseline="0">
                <a:solidFill>
                  <a:schemeClr val="tx2"/>
                </a:solidFill>
                <a:latin typeface="+mj-lt"/>
              </a:defRPr>
            </a:lvl1pPr>
          </a:lstStyle>
          <a:p>
            <a:r>
              <a:rPr lang="en-US" dirty="0"/>
              <a:t>Click to edit Master title style</a:t>
            </a:r>
          </a:p>
        </p:txBody>
      </p:sp>
      <p:sp>
        <p:nvSpPr>
          <p:cNvPr id="15" name="Text Placeholder 3"/>
          <p:cNvSpPr>
            <a:spLocks noGrp="1"/>
          </p:cNvSpPr>
          <p:nvPr>
            <p:ph type="body" sz="quarter" idx="13" hasCustomPrompt="1"/>
          </p:nvPr>
        </p:nvSpPr>
        <p:spPr>
          <a:xfrm>
            <a:off x="457200" y="1676400"/>
            <a:ext cx="8229600" cy="4292803"/>
          </a:xfrm>
          <a:prstGeom prst="rect">
            <a:avLst/>
          </a:prstGeom>
        </p:spPr>
        <p:txBody>
          <a:bodyPr lIns="0"/>
          <a:lstStyle>
            <a:lvl1pPr marL="342900" indent="-342900">
              <a:buSzPct val="75000"/>
              <a:buFont typeface="Wingdings 3" pitchFamily="18" charset="2"/>
              <a:buChar char=""/>
              <a:defRPr sz="1800" b="0">
                <a:solidFill>
                  <a:schemeClr val="tx1"/>
                </a:solidFill>
                <a:latin typeface="+mj-lt"/>
              </a:defRPr>
            </a:lvl1pPr>
            <a:lvl2pPr marL="742950" indent="-285750">
              <a:buFont typeface="Arial" pitchFamily="34" charset="0"/>
              <a:buChar char="−"/>
              <a:defRPr sz="1600" b="0" baseline="0">
                <a:solidFill>
                  <a:schemeClr val="tx1"/>
                </a:solidFill>
                <a:latin typeface="+mj-lt"/>
              </a:defRPr>
            </a:lvl2pPr>
            <a:lvl3pPr marL="1143000" indent="-228600">
              <a:buFont typeface="Arial" pitchFamily="34" charset="0"/>
              <a:buChar char="•"/>
              <a:defRPr sz="1400" b="0">
                <a:solidFill>
                  <a:schemeClr val="tx1"/>
                </a:solidFill>
                <a:latin typeface="+mj-lt"/>
              </a:defRPr>
            </a:lvl3pPr>
            <a:lvl4pPr>
              <a:defRPr sz="1200" b="0">
                <a:solidFill>
                  <a:schemeClr val="tx1"/>
                </a:solidFill>
                <a:latin typeface="+mj-lt"/>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sz="1050" b="0">
                <a:solidFill>
                  <a:schemeClr val="tx1"/>
                </a:solidFill>
                <a:latin typeface="+mj-lt"/>
              </a:defRPr>
            </a:lvl5pPr>
          </a:lstStyle>
          <a:p>
            <a:pPr lvl="0"/>
            <a:r>
              <a:rPr lang="en-US" dirty="0"/>
              <a:t>Arial, 18pt with light violet bullet</a:t>
            </a:r>
          </a:p>
          <a:p>
            <a:pPr lvl="1"/>
            <a:r>
              <a:rPr lang="en-US" dirty="0"/>
              <a:t>Second level, </a:t>
            </a:r>
            <a:r>
              <a:rPr lang="en-US" dirty="0" err="1"/>
              <a:t>Avenir</a:t>
            </a:r>
            <a:r>
              <a:rPr lang="en-US" dirty="0"/>
              <a:t> LT Standard 65, 16pt Black </a:t>
            </a:r>
          </a:p>
          <a:p>
            <a:pPr lvl="2"/>
            <a:r>
              <a:rPr lang="en-US" dirty="0"/>
              <a:t>Third level, </a:t>
            </a:r>
            <a:r>
              <a:rPr lang="en-US" dirty="0" err="1"/>
              <a:t>Avenir</a:t>
            </a:r>
            <a:r>
              <a:rPr lang="en-US" dirty="0"/>
              <a:t> LT Standard 65, 14pt Black</a:t>
            </a:r>
          </a:p>
          <a:p>
            <a:pPr lvl="3"/>
            <a:r>
              <a:rPr lang="en-US" dirty="0"/>
              <a:t>Fourth level, </a:t>
            </a:r>
            <a:r>
              <a:rPr lang="en-US" dirty="0" err="1"/>
              <a:t>Avenir</a:t>
            </a:r>
            <a:r>
              <a:rPr lang="en-US" dirty="0"/>
              <a:t> LT Standard 65, 12pt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10pt Black</a:t>
            </a:r>
          </a:p>
          <a:p>
            <a:pPr lvl="4"/>
            <a:endParaRPr lang="en-US" dirty="0"/>
          </a:p>
        </p:txBody>
      </p:sp>
      <p:sp>
        <p:nvSpPr>
          <p:cNvPr id="16" name="Rectangle 15"/>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949388" y="6477000"/>
            <a:ext cx="3276600" cy="192360"/>
          </a:xfrm>
          <a:prstGeom prst="rect">
            <a:avLst/>
          </a:prstGeom>
          <a:noFill/>
        </p:spPr>
        <p:txBody>
          <a:bodyPr wrap="square" rtlCol="0">
            <a:spAutoFit/>
          </a:bodyPr>
          <a:lstStyle/>
          <a:p>
            <a:pPr algn="ctr" defTabSz="914400">
              <a:defRPr/>
            </a:pPr>
            <a:r>
              <a:rPr lang="en-US" sz="650" dirty="0">
                <a:solidFill>
                  <a:prstClr val="white">
                    <a:lumMod val="50000"/>
                  </a:prstClr>
                </a:solidFill>
                <a:latin typeface="Avenir LT Std 65 Medium"/>
              </a:rPr>
              <a:t>©2013 LEIDOS. ALL RIGHTS RESERVED</a:t>
            </a:r>
            <a:r>
              <a:rPr lang="en-US" sz="650" dirty="0">
                <a:solidFill>
                  <a:prstClr val="black"/>
                </a:solidFill>
                <a:latin typeface="Avenir LT Std 65 Medium"/>
              </a:rPr>
              <a:t>.  </a:t>
            </a:r>
          </a:p>
        </p:txBody>
      </p:sp>
      <p:sp>
        <p:nvSpPr>
          <p:cNvPr id="24" name="Slide Number Placeholder 6"/>
          <p:cNvSpPr>
            <a:spLocks noGrp="1"/>
          </p:cNvSpPr>
          <p:nvPr>
            <p:ph type="sldNum" sz="quarter" idx="12"/>
          </p:nvPr>
        </p:nvSpPr>
        <p:spPr>
          <a:xfrm>
            <a:off x="466725" y="6456586"/>
            <a:ext cx="2133600" cy="365125"/>
          </a:xfrm>
          <a:prstGeom prst="rect">
            <a:avLst/>
          </a:prstGeom>
        </p:spPr>
        <p:txBody>
          <a:bodyPr lIns="0" rIns="0"/>
          <a:lstStyle>
            <a:lvl1pPr algn="l">
              <a:defRPr sz="800">
                <a:latin typeface="Avenir LT 35 Light" pitchFamily="34" charset="0"/>
              </a:defRPr>
            </a:lvl1pPr>
          </a:lstStyle>
          <a:p>
            <a:fld id="{6A9F692D-6541-4165-9F70-A1D58B2CE62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652476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6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542695" y="6356131"/>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pic>
        <p:nvPicPr>
          <p:cNvPr id="11" name="Picture 10" descr="PSIbanner.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768351" y="6357029"/>
            <a:ext cx="2252556" cy="415857"/>
          </a:xfrm>
          <a:prstGeom prst="rect">
            <a:avLst/>
          </a:prstGeom>
        </p:spPr>
      </p:pic>
    </p:spTree>
    <p:extLst>
      <p:ext uri="{BB962C8B-B14F-4D97-AF65-F5344CB8AC3E}">
        <p14:creationId xmlns:p14="http://schemas.microsoft.com/office/powerpoint/2010/main" val="16431555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582662" y="634592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pic>
        <p:nvPicPr>
          <p:cNvPr id="11" name="Picture 10" descr="PSIbanner.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808318" y="6378678"/>
            <a:ext cx="2215820" cy="409075"/>
          </a:xfrm>
          <a:prstGeom prst="rect">
            <a:avLst/>
          </a:prstGeom>
        </p:spPr>
      </p:pic>
    </p:spTree>
    <p:extLst>
      <p:ext uri="{BB962C8B-B14F-4D97-AF65-F5344CB8AC3E}">
        <p14:creationId xmlns:p14="http://schemas.microsoft.com/office/powerpoint/2010/main" val="1643155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0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2_Two Content">
    <p:spTree>
      <p:nvGrpSpPr>
        <p:cNvPr id="1" name=""/>
        <p:cNvGrpSpPr/>
        <p:nvPr/>
      </p:nvGrpSpPr>
      <p:grpSpPr>
        <a:xfrm>
          <a:off x="0" y="0"/>
          <a:ext cx="0" cy="0"/>
          <a:chOff x="0" y="0"/>
          <a:chExt cx="0" cy="0"/>
        </a:xfrm>
      </p:grpSpPr>
      <p:sp>
        <p:nvSpPr>
          <p:cNvPr id="11" name="Freeform 10"/>
          <p:cNvSpPr/>
          <p:nvPr userDrawn="1"/>
        </p:nvSpPr>
        <p:spPr>
          <a:xfrm>
            <a:off x="7300686" y="0"/>
            <a:ext cx="1850571" cy="703943"/>
          </a:xfrm>
          <a:custGeom>
            <a:avLst/>
            <a:gdLst>
              <a:gd name="connsiteX0" fmla="*/ 65314 w 1850571"/>
              <a:gd name="connsiteY0" fmla="*/ 0 h 703943"/>
              <a:gd name="connsiteX1" fmla="*/ 1850571 w 1850571"/>
              <a:gd name="connsiteY1" fmla="*/ 0 h 703943"/>
              <a:gd name="connsiteX2" fmla="*/ 1850571 w 1850571"/>
              <a:gd name="connsiteY2" fmla="*/ 703943 h 703943"/>
              <a:gd name="connsiteX3" fmla="*/ 0 w 1850571"/>
              <a:gd name="connsiteY3" fmla="*/ 217714 h 703943"/>
              <a:gd name="connsiteX4" fmla="*/ 65314 w 1850571"/>
              <a:gd name="connsiteY4" fmla="*/ 0 h 70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571" h="703943">
                <a:moveTo>
                  <a:pt x="65314" y="0"/>
                </a:moveTo>
                <a:lnTo>
                  <a:pt x="1850571" y="0"/>
                </a:lnTo>
                <a:lnTo>
                  <a:pt x="1850571" y="703943"/>
                </a:lnTo>
                <a:lnTo>
                  <a:pt x="0" y="217714"/>
                </a:lnTo>
                <a:lnTo>
                  <a:pt x="65314" y="0"/>
                </a:lnTo>
                <a:close/>
              </a:path>
            </a:pathLst>
          </a:custGeom>
          <a:gradFill>
            <a:gsLst>
              <a:gs pos="100000">
                <a:schemeClr val="tx2"/>
              </a:gs>
              <a:gs pos="40000">
                <a:srgbClr val="641D76"/>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3" name="Parallelogram 2"/>
          <p:cNvSpPr/>
          <p:nvPr userDrawn="1"/>
        </p:nvSpPr>
        <p:spPr>
          <a:xfrm>
            <a:off x="-19250" y="1"/>
            <a:ext cx="7433773" cy="727360"/>
          </a:xfrm>
          <a:custGeom>
            <a:avLst/>
            <a:gdLst>
              <a:gd name="connsiteX0" fmla="*/ 0 w 4206240"/>
              <a:gd name="connsiteY0" fmla="*/ 616017 h 616017"/>
              <a:gd name="connsiteX1" fmla="*/ 154004 w 4206240"/>
              <a:gd name="connsiteY1" fmla="*/ 0 h 616017"/>
              <a:gd name="connsiteX2" fmla="*/ 4206240 w 4206240"/>
              <a:gd name="connsiteY2" fmla="*/ 0 h 616017"/>
              <a:gd name="connsiteX3" fmla="*/ 4052236 w 4206240"/>
              <a:gd name="connsiteY3" fmla="*/ 616017 h 616017"/>
              <a:gd name="connsiteX4" fmla="*/ 0 w 4206240"/>
              <a:gd name="connsiteY4" fmla="*/ 616017 h 616017"/>
              <a:gd name="connsiteX0" fmla="*/ 9626 w 4215866"/>
              <a:gd name="connsiteY0" fmla="*/ 625643 h 625643"/>
              <a:gd name="connsiteX1" fmla="*/ 0 w 4215866"/>
              <a:gd name="connsiteY1" fmla="*/ 0 h 625643"/>
              <a:gd name="connsiteX2" fmla="*/ 4215866 w 4215866"/>
              <a:gd name="connsiteY2" fmla="*/ 9626 h 625643"/>
              <a:gd name="connsiteX3" fmla="*/ 4061862 w 4215866"/>
              <a:gd name="connsiteY3" fmla="*/ 625643 h 625643"/>
              <a:gd name="connsiteX4" fmla="*/ 9626 w 4215866"/>
              <a:gd name="connsiteY4" fmla="*/ 625643 h 625643"/>
              <a:gd name="connsiteX0" fmla="*/ 9626 w 4215866"/>
              <a:gd name="connsiteY0" fmla="*/ 856649 h 856649"/>
              <a:gd name="connsiteX1" fmla="*/ 0 w 4215866"/>
              <a:gd name="connsiteY1" fmla="*/ 0 h 856649"/>
              <a:gd name="connsiteX2" fmla="*/ 4215866 w 4215866"/>
              <a:gd name="connsiteY2" fmla="*/ 9626 h 856649"/>
              <a:gd name="connsiteX3" fmla="*/ 4061862 w 4215866"/>
              <a:gd name="connsiteY3" fmla="*/ 625643 h 856649"/>
              <a:gd name="connsiteX4" fmla="*/ 9626 w 4215866"/>
              <a:gd name="connsiteY4" fmla="*/ 856649 h 856649"/>
              <a:gd name="connsiteX0" fmla="*/ 9626 w 7305575"/>
              <a:gd name="connsiteY0" fmla="*/ 856649 h 856649"/>
              <a:gd name="connsiteX1" fmla="*/ 0 w 7305575"/>
              <a:gd name="connsiteY1" fmla="*/ 0 h 856649"/>
              <a:gd name="connsiteX2" fmla="*/ 4215866 w 7305575"/>
              <a:gd name="connsiteY2" fmla="*/ 9626 h 856649"/>
              <a:gd name="connsiteX3" fmla="*/ 7305575 w 7305575"/>
              <a:gd name="connsiteY3" fmla="*/ 616018 h 856649"/>
              <a:gd name="connsiteX4" fmla="*/ 9626 w 7305575"/>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05575 w 7372952"/>
              <a:gd name="connsiteY3" fmla="*/ 616018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298384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317635 h 856649"/>
              <a:gd name="connsiteX4" fmla="*/ 9626 w 7372952"/>
              <a:gd name="connsiteY4" fmla="*/ 856649 h 856649"/>
              <a:gd name="connsiteX0" fmla="*/ 9626 w 7382577"/>
              <a:gd name="connsiteY0" fmla="*/ 856649 h 856649"/>
              <a:gd name="connsiteX1" fmla="*/ 0 w 7382577"/>
              <a:gd name="connsiteY1" fmla="*/ 0 h 856649"/>
              <a:gd name="connsiteX2" fmla="*/ 7382577 w 7382577"/>
              <a:gd name="connsiteY2" fmla="*/ 0 h 856649"/>
              <a:gd name="connsiteX3" fmla="*/ 7324826 w 7382577"/>
              <a:gd name="connsiteY3" fmla="*/ 317635 h 856649"/>
              <a:gd name="connsiteX4" fmla="*/ 9626 w 7382577"/>
              <a:gd name="connsiteY4" fmla="*/ 856649 h 856649"/>
              <a:gd name="connsiteX0" fmla="*/ 16883 w 7382577"/>
              <a:gd name="connsiteY0" fmla="*/ 1044176 h 1044176"/>
              <a:gd name="connsiteX1" fmla="*/ 0 w 7382577"/>
              <a:gd name="connsiteY1" fmla="*/ 0 h 1044176"/>
              <a:gd name="connsiteX2" fmla="*/ 7382577 w 7382577"/>
              <a:gd name="connsiteY2" fmla="*/ 0 h 1044176"/>
              <a:gd name="connsiteX3" fmla="*/ 7324826 w 7382577"/>
              <a:gd name="connsiteY3" fmla="*/ 317635 h 1044176"/>
              <a:gd name="connsiteX4" fmla="*/ 16883 w 7382577"/>
              <a:gd name="connsiteY4" fmla="*/ 1044176 h 1044176"/>
              <a:gd name="connsiteX0" fmla="*/ 16883 w 7382577"/>
              <a:gd name="connsiteY0" fmla="*/ 1044176 h 1044176"/>
              <a:gd name="connsiteX1" fmla="*/ 0 w 7382577"/>
              <a:gd name="connsiteY1" fmla="*/ 0 h 1044176"/>
              <a:gd name="connsiteX2" fmla="*/ 7382577 w 7382577"/>
              <a:gd name="connsiteY2" fmla="*/ 0 h 1044176"/>
              <a:gd name="connsiteX3" fmla="*/ 7368367 w 7382577"/>
              <a:gd name="connsiteY3" fmla="*/ 317636 h 1044176"/>
              <a:gd name="connsiteX4" fmla="*/ 16883 w 7382577"/>
              <a:gd name="connsiteY4" fmla="*/ 1044176 h 1044176"/>
              <a:gd name="connsiteX0" fmla="*/ 16883 w 7433374"/>
              <a:gd name="connsiteY0" fmla="*/ 1044176 h 1044176"/>
              <a:gd name="connsiteX1" fmla="*/ 0 w 7433374"/>
              <a:gd name="connsiteY1" fmla="*/ 0 h 1044176"/>
              <a:gd name="connsiteX2" fmla="*/ 7433374 w 7433374"/>
              <a:gd name="connsiteY2" fmla="*/ 0 h 1044176"/>
              <a:gd name="connsiteX3" fmla="*/ 7368367 w 7433374"/>
              <a:gd name="connsiteY3" fmla="*/ 317636 h 1044176"/>
              <a:gd name="connsiteX4" fmla="*/ 16883 w 7433374"/>
              <a:gd name="connsiteY4" fmla="*/ 1044176 h 104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374" h="1044176">
                <a:moveTo>
                  <a:pt x="16883" y="1044176"/>
                </a:moveTo>
                <a:lnTo>
                  <a:pt x="0" y="0"/>
                </a:lnTo>
                <a:lnTo>
                  <a:pt x="7433374" y="0"/>
                </a:lnTo>
                <a:lnTo>
                  <a:pt x="7368367" y="317636"/>
                </a:lnTo>
                <a:lnTo>
                  <a:pt x="16883" y="1044176"/>
                </a:lnTo>
                <a:close/>
              </a:path>
            </a:pathLst>
          </a:custGeom>
          <a:gradFill>
            <a:gsLst>
              <a:gs pos="0">
                <a:srgbClr val="4E196D"/>
              </a:gs>
              <a:gs pos="100000">
                <a:srgbClr val="A612AA">
                  <a:lumMod val="87000"/>
                </a:srgbClr>
              </a:gs>
            </a:gsLst>
            <a:lin ang="18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4" name="Title 16"/>
          <p:cNvSpPr>
            <a:spLocks noGrp="1"/>
          </p:cNvSpPr>
          <p:nvPr>
            <p:ph type="title"/>
          </p:nvPr>
        </p:nvSpPr>
        <p:spPr>
          <a:xfrm>
            <a:off x="457200" y="736829"/>
            <a:ext cx="8229600" cy="946828"/>
          </a:xfrm>
          <a:prstGeom prst="rect">
            <a:avLst/>
          </a:prstGeom>
        </p:spPr>
        <p:txBody>
          <a:bodyPr lIns="0" anchor="ctr" anchorCtr="0"/>
          <a:lstStyle>
            <a:lvl1pPr>
              <a:lnSpc>
                <a:spcPts val="3000"/>
              </a:lnSpc>
              <a:defRPr b="1" baseline="0">
                <a:solidFill>
                  <a:schemeClr val="tx2"/>
                </a:solidFill>
                <a:latin typeface="+mj-lt"/>
              </a:defRPr>
            </a:lvl1pPr>
          </a:lstStyle>
          <a:p>
            <a:r>
              <a:rPr lang="en-US"/>
              <a:t>Click to edit Master title style</a:t>
            </a:r>
            <a:endParaRPr lang="en-US" dirty="0"/>
          </a:p>
        </p:txBody>
      </p:sp>
      <p:sp>
        <p:nvSpPr>
          <p:cNvPr id="16" name="Rectangle 15"/>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p:cNvSpPr>
            <a:spLocks noGrp="1"/>
          </p:cNvSpPr>
          <p:nvPr>
            <p:ph type="body" sz="quarter" idx="13" hasCustomPrompt="1"/>
          </p:nvPr>
        </p:nvSpPr>
        <p:spPr>
          <a:xfrm>
            <a:off x="457200" y="1676400"/>
            <a:ext cx="3931920" cy="4292803"/>
          </a:xfrm>
          <a:prstGeom prst="rect">
            <a:avLst/>
          </a:prstGeom>
        </p:spPr>
        <p:txBody>
          <a:bodyPr lIns="0"/>
          <a:lstStyle>
            <a:lvl1pPr marL="342900" indent="-342900">
              <a:buSzPct val="75000"/>
              <a:buFont typeface="Wingdings 3" pitchFamily="18" charset="2"/>
              <a:buChar char=""/>
              <a:defRPr b="0">
                <a:solidFill>
                  <a:schemeClr val="tx1"/>
                </a:solidFill>
                <a:latin typeface="+mj-lt"/>
              </a:defRPr>
            </a:lvl1pPr>
            <a:lvl2pPr marL="742950" indent="-285750">
              <a:buFont typeface="Arial" pitchFamily="34" charset="0"/>
              <a:buChar char="−"/>
              <a:defRPr b="0" baseline="0">
                <a:solidFill>
                  <a:schemeClr val="tx1"/>
                </a:solidFill>
                <a:latin typeface="+mj-lt"/>
              </a:defRPr>
            </a:lvl2pPr>
            <a:lvl3pPr marL="1143000" indent="-228600">
              <a:buFont typeface="Arial" pitchFamily="34" charset="0"/>
              <a:buChar char="•"/>
              <a:defRPr b="0">
                <a:solidFill>
                  <a:schemeClr val="tx1"/>
                </a:solidFill>
                <a:latin typeface="+mj-lt"/>
              </a:defRPr>
            </a:lvl3pPr>
            <a:lvl4pPr>
              <a:defRPr b="0">
                <a:solidFill>
                  <a:schemeClr val="tx1"/>
                </a:solidFill>
                <a:latin typeface="+mj-lt"/>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mj-lt"/>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2" name="Text Placeholder 3"/>
          <p:cNvSpPr>
            <a:spLocks noGrp="1"/>
          </p:cNvSpPr>
          <p:nvPr>
            <p:ph type="body" sz="quarter" idx="14" hasCustomPrompt="1"/>
          </p:nvPr>
        </p:nvSpPr>
        <p:spPr>
          <a:xfrm>
            <a:off x="4754880" y="1676400"/>
            <a:ext cx="3931920" cy="4292803"/>
          </a:xfrm>
          <a:prstGeom prst="rect">
            <a:avLst/>
          </a:prstGeom>
        </p:spPr>
        <p:txBody>
          <a:bodyPr lIns="0"/>
          <a:lstStyle>
            <a:lvl1pPr marL="342900" indent="-342900">
              <a:buSzPct val="75000"/>
              <a:buFont typeface="Wingdings 3" pitchFamily="18" charset="2"/>
              <a:buChar char=""/>
              <a:defRPr b="0">
                <a:solidFill>
                  <a:schemeClr val="tx1"/>
                </a:solidFill>
                <a:latin typeface="+mj-lt"/>
              </a:defRPr>
            </a:lvl1pPr>
            <a:lvl2pPr marL="742950" indent="-285750">
              <a:buFont typeface="Arial" pitchFamily="34" charset="0"/>
              <a:buChar char="−"/>
              <a:defRPr b="0" baseline="0">
                <a:solidFill>
                  <a:schemeClr val="tx1"/>
                </a:solidFill>
                <a:latin typeface="+mj-lt"/>
              </a:defRPr>
            </a:lvl2pPr>
            <a:lvl3pPr marL="1143000" indent="-228600">
              <a:buFont typeface="Arial" pitchFamily="34" charset="0"/>
              <a:buChar char="•"/>
              <a:defRPr b="0">
                <a:solidFill>
                  <a:schemeClr val="tx1"/>
                </a:solidFill>
                <a:latin typeface="+mj-lt"/>
              </a:defRPr>
            </a:lvl3pPr>
            <a:lvl4pPr>
              <a:defRPr b="0">
                <a:solidFill>
                  <a:schemeClr val="tx1"/>
                </a:solidFill>
                <a:latin typeface="+mj-lt"/>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mj-lt"/>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22" name="TextBox 21"/>
          <p:cNvSpPr txBox="1"/>
          <p:nvPr userDrawn="1"/>
        </p:nvSpPr>
        <p:spPr>
          <a:xfrm>
            <a:off x="2949388" y="6477000"/>
            <a:ext cx="3276600" cy="192360"/>
          </a:xfrm>
          <a:prstGeom prst="rect">
            <a:avLst/>
          </a:prstGeom>
          <a:noFill/>
        </p:spPr>
        <p:txBody>
          <a:bodyPr wrap="square" rtlCol="0">
            <a:spAutoFit/>
          </a:bodyPr>
          <a:lstStyle/>
          <a:p>
            <a:pPr algn="ctr" defTabSz="914400">
              <a:defRPr/>
            </a:pPr>
            <a:r>
              <a:rPr lang="en-US" sz="650" dirty="0">
                <a:solidFill>
                  <a:prstClr val="white">
                    <a:lumMod val="50000"/>
                  </a:prstClr>
                </a:solidFill>
                <a:latin typeface="Avenir LT Std 65 Medium"/>
              </a:rPr>
              <a:t>©2013 LEIDOS. ALL RIGHTS RESERVED</a:t>
            </a:r>
            <a:r>
              <a:rPr lang="en-US" sz="650" dirty="0">
                <a:solidFill>
                  <a:prstClr val="black"/>
                </a:solidFill>
                <a:latin typeface="Avenir LT Std 65 Medium"/>
              </a:rPr>
              <a:t>.  </a:t>
            </a:r>
          </a:p>
        </p:txBody>
      </p:sp>
      <p:sp>
        <p:nvSpPr>
          <p:cNvPr id="24" name="Slide Number Placeholder 6"/>
          <p:cNvSpPr>
            <a:spLocks noGrp="1"/>
          </p:cNvSpPr>
          <p:nvPr>
            <p:ph type="sldNum" sz="quarter" idx="12"/>
          </p:nvPr>
        </p:nvSpPr>
        <p:spPr>
          <a:xfrm>
            <a:off x="466725" y="6456586"/>
            <a:ext cx="2133600" cy="365125"/>
          </a:xfrm>
        </p:spPr>
        <p:txBody>
          <a:bodyPr lIns="0" rIns="0"/>
          <a:lstStyle>
            <a:lvl1pPr algn="l">
              <a:defRPr sz="800"/>
            </a:lvl1pPr>
          </a:lstStyle>
          <a:p>
            <a:fld id="{80ECBBA7-553C-44DB-A423-3B91954A24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686845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34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5338015" y="6335729"/>
            <a:ext cx="1295845" cy="37679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4249116" y="6459204"/>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pic>
        <p:nvPicPr>
          <p:cNvPr id="11" name="Picture 10" descr="PSIbanner.jpg"/>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633860" y="6338338"/>
            <a:ext cx="2420201" cy="446806"/>
          </a:xfrm>
          <a:prstGeom prst="rect">
            <a:avLst/>
          </a:prstGeom>
        </p:spPr>
      </p:pic>
    </p:spTree>
    <p:extLst>
      <p:ext uri="{BB962C8B-B14F-4D97-AF65-F5344CB8AC3E}">
        <p14:creationId xmlns:p14="http://schemas.microsoft.com/office/powerpoint/2010/main" val="16431555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46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5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3_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466725" y="6456586"/>
            <a:ext cx="2133600"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457200" y="1676400"/>
            <a:ext cx="8229600"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sz="1200"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Avenir LT 65 Medium" pitchFamily="34" charset="0"/>
              </a:defRPr>
            </a:lvl1pPr>
          </a:lstStyle>
          <a:p>
            <a:pPr defTabSz="914400"/>
            <a:r>
              <a:rPr dirty="0">
                <a:solidFill>
                  <a:prstClr val="white">
                    <a:lumMod val="50000"/>
                  </a:prstClr>
                </a:solidFill>
              </a:rPr>
              <a:t>©2013 LEIDOS. ALL RIGHTS RESERVED.  </a:t>
            </a:r>
          </a:p>
        </p:txBody>
      </p:sp>
      <p:sp>
        <p:nvSpPr>
          <p:cNvPr id="17" name="Title 16"/>
          <p:cNvSpPr>
            <a:spLocks noGrp="1"/>
          </p:cNvSpPr>
          <p:nvPr>
            <p:ph type="title"/>
          </p:nvPr>
        </p:nvSpPr>
        <p:spPr>
          <a:xfrm>
            <a:off x="457200" y="736829"/>
            <a:ext cx="8229600" cy="946828"/>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
        <p:nvSpPr>
          <p:cNvPr id="2" name="Freeform 1"/>
          <p:cNvSpPr/>
          <p:nvPr userDrawn="1"/>
        </p:nvSpPr>
        <p:spPr>
          <a:xfrm>
            <a:off x="7300686" y="0"/>
            <a:ext cx="1850571" cy="703943"/>
          </a:xfrm>
          <a:custGeom>
            <a:avLst/>
            <a:gdLst>
              <a:gd name="connsiteX0" fmla="*/ 65314 w 1850571"/>
              <a:gd name="connsiteY0" fmla="*/ 0 h 703943"/>
              <a:gd name="connsiteX1" fmla="*/ 1850571 w 1850571"/>
              <a:gd name="connsiteY1" fmla="*/ 0 h 703943"/>
              <a:gd name="connsiteX2" fmla="*/ 1850571 w 1850571"/>
              <a:gd name="connsiteY2" fmla="*/ 703943 h 703943"/>
              <a:gd name="connsiteX3" fmla="*/ 0 w 1850571"/>
              <a:gd name="connsiteY3" fmla="*/ 217714 h 703943"/>
              <a:gd name="connsiteX4" fmla="*/ 65314 w 1850571"/>
              <a:gd name="connsiteY4" fmla="*/ 0 h 70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571" h="703943">
                <a:moveTo>
                  <a:pt x="65314" y="0"/>
                </a:moveTo>
                <a:lnTo>
                  <a:pt x="1850571" y="0"/>
                </a:lnTo>
                <a:lnTo>
                  <a:pt x="1850571" y="703943"/>
                </a:lnTo>
                <a:lnTo>
                  <a:pt x="0" y="217714"/>
                </a:lnTo>
                <a:lnTo>
                  <a:pt x="65314" y="0"/>
                </a:lnTo>
                <a:close/>
              </a:path>
            </a:pathLst>
          </a:custGeom>
          <a:gradFill>
            <a:gsLst>
              <a:gs pos="100000">
                <a:schemeClr val="tx2"/>
              </a:gs>
              <a:gs pos="40000">
                <a:srgbClr val="641D76"/>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3" name="Parallelogram 2"/>
          <p:cNvSpPr/>
          <p:nvPr userDrawn="1"/>
        </p:nvSpPr>
        <p:spPr>
          <a:xfrm>
            <a:off x="-19250" y="1"/>
            <a:ext cx="7433773" cy="727360"/>
          </a:xfrm>
          <a:custGeom>
            <a:avLst/>
            <a:gdLst>
              <a:gd name="connsiteX0" fmla="*/ 0 w 4206240"/>
              <a:gd name="connsiteY0" fmla="*/ 616017 h 616017"/>
              <a:gd name="connsiteX1" fmla="*/ 154004 w 4206240"/>
              <a:gd name="connsiteY1" fmla="*/ 0 h 616017"/>
              <a:gd name="connsiteX2" fmla="*/ 4206240 w 4206240"/>
              <a:gd name="connsiteY2" fmla="*/ 0 h 616017"/>
              <a:gd name="connsiteX3" fmla="*/ 4052236 w 4206240"/>
              <a:gd name="connsiteY3" fmla="*/ 616017 h 616017"/>
              <a:gd name="connsiteX4" fmla="*/ 0 w 4206240"/>
              <a:gd name="connsiteY4" fmla="*/ 616017 h 616017"/>
              <a:gd name="connsiteX0" fmla="*/ 9626 w 4215866"/>
              <a:gd name="connsiteY0" fmla="*/ 625643 h 625643"/>
              <a:gd name="connsiteX1" fmla="*/ 0 w 4215866"/>
              <a:gd name="connsiteY1" fmla="*/ 0 h 625643"/>
              <a:gd name="connsiteX2" fmla="*/ 4215866 w 4215866"/>
              <a:gd name="connsiteY2" fmla="*/ 9626 h 625643"/>
              <a:gd name="connsiteX3" fmla="*/ 4061862 w 4215866"/>
              <a:gd name="connsiteY3" fmla="*/ 625643 h 625643"/>
              <a:gd name="connsiteX4" fmla="*/ 9626 w 4215866"/>
              <a:gd name="connsiteY4" fmla="*/ 625643 h 625643"/>
              <a:gd name="connsiteX0" fmla="*/ 9626 w 4215866"/>
              <a:gd name="connsiteY0" fmla="*/ 856649 h 856649"/>
              <a:gd name="connsiteX1" fmla="*/ 0 w 4215866"/>
              <a:gd name="connsiteY1" fmla="*/ 0 h 856649"/>
              <a:gd name="connsiteX2" fmla="*/ 4215866 w 4215866"/>
              <a:gd name="connsiteY2" fmla="*/ 9626 h 856649"/>
              <a:gd name="connsiteX3" fmla="*/ 4061862 w 4215866"/>
              <a:gd name="connsiteY3" fmla="*/ 625643 h 856649"/>
              <a:gd name="connsiteX4" fmla="*/ 9626 w 4215866"/>
              <a:gd name="connsiteY4" fmla="*/ 856649 h 856649"/>
              <a:gd name="connsiteX0" fmla="*/ 9626 w 7305575"/>
              <a:gd name="connsiteY0" fmla="*/ 856649 h 856649"/>
              <a:gd name="connsiteX1" fmla="*/ 0 w 7305575"/>
              <a:gd name="connsiteY1" fmla="*/ 0 h 856649"/>
              <a:gd name="connsiteX2" fmla="*/ 4215866 w 7305575"/>
              <a:gd name="connsiteY2" fmla="*/ 9626 h 856649"/>
              <a:gd name="connsiteX3" fmla="*/ 7305575 w 7305575"/>
              <a:gd name="connsiteY3" fmla="*/ 616018 h 856649"/>
              <a:gd name="connsiteX4" fmla="*/ 9626 w 7305575"/>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05575 w 7372952"/>
              <a:gd name="connsiteY3" fmla="*/ 616018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298384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317635 h 856649"/>
              <a:gd name="connsiteX4" fmla="*/ 9626 w 7372952"/>
              <a:gd name="connsiteY4" fmla="*/ 856649 h 856649"/>
              <a:gd name="connsiteX0" fmla="*/ 9626 w 7382577"/>
              <a:gd name="connsiteY0" fmla="*/ 856649 h 856649"/>
              <a:gd name="connsiteX1" fmla="*/ 0 w 7382577"/>
              <a:gd name="connsiteY1" fmla="*/ 0 h 856649"/>
              <a:gd name="connsiteX2" fmla="*/ 7382577 w 7382577"/>
              <a:gd name="connsiteY2" fmla="*/ 0 h 856649"/>
              <a:gd name="connsiteX3" fmla="*/ 7324826 w 7382577"/>
              <a:gd name="connsiteY3" fmla="*/ 317635 h 856649"/>
              <a:gd name="connsiteX4" fmla="*/ 9626 w 7382577"/>
              <a:gd name="connsiteY4" fmla="*/ 856649 h 856649"/>
              <a:gd name="connsiteX0" fmla="*/ 16883 w 7382577"/>
              <a:gd name="connsiteY0" fmla="*/ 1044176 h 1044176"/>
              <a:gd name="connsiteX1" fmla="*/ 0 w 7382577"/>
              <a:gd name="connsiteY1" fmla="*/ 0 h 1044176"/>
              <a:gd name="connsiteX2" fmla="*/ 7382577 w 7382577"/>
              <a:gd name="connsiteY2" fmla="*/ 0 h 1044176"/>
              <a:gd name="connsiteX3" fmla="*/ 7324826 w 7382577"/>
              <a:gd name="connsiteY3" fmla="*/ 317635 h 1044176"/>
              <a:gd name="connsiteX4" fmla="*/ 16883 w 7382577"/>
              <a:gd name="connsiteY4" fmla="*/ 1044176 h 1044176"/>
              <a:gd name="connsiteX0" fmla="*/ 16883 w 7382577"/>
              <a:gd name="connsiteY0" fmla="*/ 1044176 h 1044176"/>
              <a:gd name="connsiteX1" fmla="*/ 0 w 7382577"/>
              <a:gd name="connsiteY1" fmla="*/ 0 h 1044176"/>
              <a:gd name="connsiteX2" fmla="*/ 7382577 w 7382577"/>
              <a:gd name="connsiteY2" fmla="*/ 0 h 1044176"/>
              <a:gd name="connsiteX3" fmla="*/ 7368367 w 7382577"/>
              <a:gd name="connsiteY3" fmla="*/ 317636 h 1044176"/>
              <a:gd name="connsiteX4" fmla="*/ 16883 w 7382577"/>
              <a:gd name="connsiteY4" fmla="*/ 1044176 h 1044176"/>
              <a:gd name="connsiteX0" fmla="*/ 16883 w 7433374"/>
              <a:gd name="connsiteY0" fmla="*/ 1044176 h 1044176"/>
              <a:gd name="connsiteX1" fmla="*/ 0 w 7433374"/>
              <a:gd name="connsiteY1" fmla="*/ 0 h 1044176"/>
              <a:gd name="connsiteX2" fmla="*/ 7433374 w 7433374"/>
              <a:gd name="connsiteY2" fmla="*/ 0 h 1044176"/>
              <a:gd name="connsiteX3" fmla="*/ 7368367 w 7433374"/>
              <a:gd name="connsiteY3" fmla="*/ 317636 h 1044176"/>
              <a:gd name="connsiteX4" fmla="*/ 16883 w 7433374"/>
              <a:gd name="connsiteY4" fmla="*/ 1044176 h 104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374" h="1044176">
                <a:moveTo>
                  <a:pt x="16883" y="1044176"/>
                </a:moveTo>
                <a:lnTo>
                  <a:pt x="0" y="0"/>
                </a:lnTo>
                <a:lnTo>
                  <a:pt x="7433374" y="0"/>
                </a:lnTo>
                <a:lnTo>
                  <a:pt x="7368367" y="317636"/>
                </a:lnTo>
                <a:lnTo>
                  <a:pt x="16883" y="1044176"/>
                </a:lnTo>
                <a:close/>
              </a:path>
            </a:pathLst>
          </a:custGeom>
          <a:gradFill>
            <a:gsLst>
              <a:gs pos="0">
                <a:srgbClr val="4E196D"/>
              </a:gs>
              <a:gs pos="100000">
                <a:srgbClr val="A612AA">
                  <a:lumMod val="87000"/>
                </a:srgbClr>
              </a:gs>
            </a:gsLst>
            <a:lin ang="18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1" name="Rectangle 10"/>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2"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6070990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6_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466725" y="6456586"/>
            <a:ext cx="2133600"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457200" y="1676400"/>
            <a:ext cx="8229600"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sz="1200"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Avenir LT 65 Medium" pitchFamily="34" charset="0"/>
              </a:defRPr>
            </a:lvl1pPr>
          </a:lstStyle>
          <a:p>
            <a:pPr defTabSz="914400"/>
            <a:r>
              <a:rPr dirty="0">
                <a:solidFill>
                  <a:prstClr val="white">
                    <a:lumMod val="50000"/>
                  </a:prstClr>
                </a:solidFill>
              </a:rPr>
              <a:t>©2013 LEIDOS. ALL RIGHTS RESERVED.  </a:t>
            </a:r>
          </a:p>
        </p:txBody>
      </p:sp>
      <p:sp>
        <p:nvSpPr>
          <p:cNvPr id="17" name="Title 16"/>
          <p:cNvSpPr>
            <a:spLocks noGrp="1"/>
          </p:cNvSpPr>
          <p:nvPr>
            <p:ph type="title"/>
          </p:nvPr>
        </p:nvSpPr>
        <p:spPr>
          <a:xfrm>
            <a:off x="457200" y="736829"/>
            <a:ext cx="8229600" cy="946828"/>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
        <p:nvSpPr>
          <p:cNvPr id="2" name="Freeform 1"/>
          <p:cNvSpPr/>
          <p:nvPr userDrawn="1"/>
        </p:nvSpPr>
        <p:spPr>
          <a:xfrm>
            <a:off x="7300686" y="0"/>
            <a:ext cx="1850571" cy="703943"/>
          </a:xfrm>
          <a:custGeom>
            <a:avLst/>
            <a:gdLst>
              <a:gd name="connsiteX0" fmla="*/ 65314 w 1850571"/>
              <a:gd name="connsiteY0" fmla="*/ 0 h 703943"/>
              <a:gd name="connsiteX1" fmla="*/ 1850571 w 1850571"/>
              <a:gd name="connsiteY1" fmla="*/ 0 h 703943"/>
              <a:gd name="connsiteX2" fmla="*/ 1850571 w 1850571"/>
              <a:gd name="connsiteY2" fmla="*/ 703943 h 703943"/>
              <a:gd name="connsiteX3" fmla="*/ 0 w 1850571"/>
              <a:gd name="connsiteY3" fmla="*/ 217714 h 703943"/>
              <a:gd name="connsiteX4" fmla="*/ 65314 w 1850571"/>
              <a:gd name="connsiteY4" fmla="*/ 0 h 70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571" h="703943">
                <a:moveTo>
                  <a:pt x="65314" y="0"/>
                </a:moveTo>
                <a:lnTo>
                  <a:pt x="1850571" y="0"/>
                </a:lnTo>
                <a:lnTo>
                  <a:pt x="1850571" y="703943"/>
                </a:lnTo>
                <a:lnTo>
                  <a:pt x="0" y="217714"/>
                </a:lnTo>
                <a:lnTo>
                  <a:pt x="65314" y="0"/>
                </a:lnTo>
                <a:close/>
              </a:path>
            </a:pathLst>
          </a:custGeom>
          <a:gradFill>
            <a:gsLst>
              <a:gs pos="100000">
                <a:schemeClr val="tx2"/>
              </a:gs>
              <a:gs pos="40000">
                <a:srgbClr val="641D76"/>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3" name="Parallelogram 2"/>
          <p:cNvSpPr/>
          <p:nvPr userDrawn="1"/>
        </p:nvSpPr>
        <p:spPr>
          <a:xfrm>
            <a:off x="-19250" y="1"/>
            <a:ext cx="7433773" cy="727360"/>
          </a:xfrm>
          <a:custGeom>
            <a:avLst/>
            <a:gdLst>
              <a:gd name="connsiteX0" fmla="*/ 0 w 4206240"/>
              <a:gd name="connsiteY0" fmla="*/ 616017 h 616017"/>
              <a:gd name="connsiteX1" fmla="*/ 154004 w 4206240"/>
              <a:gd name="connsiteY1" fmla="*/ 0 h 616017"/>
              <a:gd name="connsiteX2" fmla="*/ 4206240 w 4206240"/>
              <a:gd name="connsiteY2" fmla="*/ 0 h 616017"/>
              <a:gd name="connsiteX3" fmla="*/ 4052236 w 4206240"/>
              <a:gd name="connsiteY3" fmla="*/ 616017 h 616017"/>
              <a:gd name="connsiteX4" fmla="*/ 0 w 4206240"/>
              <a:gd name="connsiteY4" fmla="*/ 616017 h 616017"/>
              <a:gd name="connsiteX0" fmla="*/ 9626 w 4215866"/>
              <a:gd name="connsiteY0" fmla="*/ 625643 h 625643"/>
              <a:gd name="connsiteX1" fmla="*/ 0 w 4215866"/>
              <a:gd name="connsiteY1" fmla="*/ 0 h 625643"/>
              <a:gd name="connsiteX2" fmla="*/ 4215866 w 4215866"/>
              <a:gd name="connsiteY2" fmla="*/ 9626 h 625643"/>
              <a:gd name="connsiteX3" fmla="*/ 4061862 w 4215866"/>
              <a:gd name="connsiteY3" fmla="*/ 625643 h 625643"/>
              <a:gd name="connsiteX4" fmla="*/ 9626 w 4215866"/>
              <a:gd name="connsiteY4" fmla="*/ 625643 h 625643"/>
              <a:gd name="connsiteX0" fmla="*/ 9626 w 4215866"/>
              <a:gd name="connsiteY0" fmla="*/ 856649 h 856649"/>
              <a:gd name="connsiteX1" fmla="*/ 0 w 4215866"/>
              <a:gd name="connsiteY1" fmla="*/ 0 h 856649"/>
              <a:gd name="connsiteX2" fmla="*/ 4215866 w 4215866"/>
              <a:gd name="connsiteY2" fmla="*/ 9626 h 856649"/>
              <a:gd name="connsiteX3" fmla="*/ 4061862 w 4215866"/>
              <a:gd name="connsiteY3" fmla="*/ 625643 h 856649"/>
              <a:gd name="connsiteX4" fmla="*/ 9626 w 4215866"/>
              <a:gd name="connsiteY4" fmla="*/ 856649 h 856649"/>
              <a:gd name="connsiteX0" fmla="*/ 9626 w 7305575"/>
              <a:gd name="connsiteY0" fmla="*/ 856649 h 856649"/>
              <a:gd name="connsiteX1" fmla="*/ 0 w 7305575"/>
              <a:gd name="connsiteY1" fmla="*/ 0 h 856649"/>
              <a:gd name="connsiteX2" fmla="*/ 4215866 w 7305575"/>
              <a:gd name="connsiteY2" fmla="*/ 9626 h 856649"/>
              <a:gd name="connsiteX3" fmla="*/ 7305575 w 7305575"/>
              <a:gd name="connsiteY3" fmla="*/ 616018 h 856649"/>
              <a:gd name="connsiteX4" fmla="*/ 9626 w 7305575"/>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05575 w 7372952"/>
              <a:gd name="connsiteY3" fmla="*/ 616018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298384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317635 h 856649"/>
              <a:gd name="connsiteX4" fmla="*/ 9626 w 7372952"/>
              <a:gd name="connsiteY4" fmla="*/ 856649 h 856649"/>
              <a:gd name="connsiteX0" fmla="*/ 9626 w 7382577"/>
              <a:gd name="connsiteY0" fmla="*/ 856649 h 856649"/>
              <a:gd name="connsiteX1" fmla="*/ 0 w 7382577"/>
              <a:gd name="connsiteY1" fmla="*/ 0 h 856649"/>
              <a:gd name="connsiteX2" fmla="*/ 7382577 w 7382577"/>
              <a:gd name="connsiteY2" fmla="*/ 0 h 856649"/>
              <a:gd name="connsiteX3" fmla="*/ 7324826 w 7382577"/>
              <a:gd name="connsiteY3" fmla="*/ 317635 h 856649"/>
              <a:gd name="connsiteX4" fmla="*/ 9626 w 7382577"/>
              <a:gd name="connsiteY4" fmla="*/ 856649 h 856649"/>
              <a:gd name="connsiteX0" fmla="*/ 16883 w 7382577"/>
              <a:gd name="connsiteY0" fmla="*/ 1044176 h 1044176"/>
              <a:gd name="connsiteX1" fmla="*/ 0 w 7382577"/>
              <a:gd name="connsiteY1" fmla="*/ 0 h 1044176"/>
              <a:gd name="connsiteX2" fmla="*/ 7382577 w 7382577"/>
              <a:gd name="connsiteY2" fmla="*/ 0 h 1044176"/>
              <a:gd name="connsiteX3" fmla="*/ 7324826 w 7382577"/>
              <a:gd name="connsiteY3" fmla="*/ 317635 h 1044176"/>
              <a:gd name="connsiteX4" fmla="*/ 16883 w 7382577"/>
              <a:gd name="connsiteY4" fmla="*/ 1044176 h 1044176"/>
              <a:gd name="connsiteX0" fmla="*/ 16883 w 7382577"/>
              <a:gd name="connsiteY0" fmla="*/ 1044176 h 1044176"/>
              <a:gd name="connsiteX1" fmla="*/ 0 w 7382577"/>
              <a:gd name="connsiteY1" fmla="*/ 0 h 1044176"/>
              <a:gd name="connsiteX2" fmla="*/ 7382577 w 7382577"/>
              <a:gd name="connsiteY2" fmla="*/ 0 h 1044176"/>
              <a:gd name="connsiteX3" fmla="*/ 7368367 w 7382577"/>
              <a:gd name="connsiteY3" fmla="*/ 317636 h 1044176"/>
              <a:gd name="connsiteX4" fmla="*/ 16883 w 7382577"/>
              <a:gd name="connsiteY4" fmla="*/ 1044176 h 1044176"/>
              <a:gd name="connsiteX0" fmla="*/ 16883 w 7433374"/>
              <a:gd name="connsiteY0" fmla="*/ 1044176 h 1044176"/>
              <a:gd name="connsiteX1" fmla="*/ 0 w 7433374"/>
              <a:gd name="connsiteY1" fmla="*/ 0 h 1044176"/>
              <a:gd name="connsiteX2" fmla="*/ 7433374 w 7433374"/>
              <a:gd name="connsiteY2" fmla="*/ 0 h 1044176"/>
              <a:gd name="connsiteX3" fmla="*/ 7368367 w 7433374"/>
              <a:gd name="connsiteY3" fmla="*/ 317636 h 1044176"/>
              <a:gd name="connsiteX4" fmla="*/ 16883 w 7433374"/>
              <a:gd name="connsiteY4" fmla="*/ 1044176 h 104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374" h="1044176">
                <a:moveTo>
                  <a:pt x="16883" y="1044176"/>
                </a:moveTo>
                <a:lnTo>
                  <a:pt x="0" y="0"/>
                </a:lnTo>
                <a:lnTo>
                  <a:pt x="7433374" y="0"/>
                </a:lnTo>
                <a:lnTo>
                  <a:pt x="7368367" y="317636"/>
                </a:lnTo>
                <a:lnTo>
                  <a:pt x="16883" y="1044176"/>
                </a:lnTo>
                <a:close/>
              </a:path>
            </a:pathLst>
          </a:custGeom>
          <a:gradFill>
            <a:gsLst>
              <a:gs pos="0">
                <a:srgbClr val="4E196D"/>
              </a:gs>
              <a:gs pos="100000">
                <a:srgbClr val="A612AA">
                  <a:lumMod val="87000"/>
                </a:srgbClr>
              </a:gs>
            </a:gsLst>
            <a:lin ang="18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1" name="Rectangle 10"/>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2"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421914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4_Two Content">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a:xfrm>
            <a:off x="466725" y="6456586"/>
            <a:ext cx="2133600"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457200" y="1676400"/>
            <a:ext cx="8229600"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sz="1200"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Avenir LT 65 Medium" pitchFamily="34" charset="0"/>
              </a:defRPr>
            </a:lvl1pPr>
          </a:lstStyle>
          <a:p>
            <a:pPr defTabSz="914400"/>
            <a:r>
              <a:rPr dirty="0">
                <a:solidFill>
                  <a:prstClr val="white">
                    <a:lumMod val="50000"/>
                  </a:prstClr>
                </a:solidFill>
              </a:rPr>
              <a:t>©2013 LEIDOS. ALL RIGHTS RESERVED.  </a:t>
            </a:r>
          </a:p>
        </p:txBody>
      </p:sp>
      <p:sp>
        <p:nvSpPr>
          <p:cNvPr id="17" name="Title 16"/>
          <p:cNvSpPr>
            <a:spLocks noGrp="1"/>
          </p:cNvSpPr>
          <p:nvPr>
            <p:ph type="title"/>
          </p:nvPr>
        </p:nvSpPr>
        <p:spPr>
          <a:xfrm>
            <a:off x="457200" y="736829"/>
            <a:ext cx="8229600" cy="946828"/>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
        <p:nvSpPr>
          <p:cNvPr id="2" name="Freeform 1"/>
          <p:cNvSpPr/>
          <p:nvPr userDrawn="1"/>
        </p:nvSpPr>
        <p:spPr>
          <a:xfrm>
            <a:off x="7300686" y="0"/>
            <a:ext cx="1850571" cy="703943"/>
          </a:xfrm>
          <a:custGeom>
            <a:avLst/>
            <a:gdLst>
              <a:gd name="connsiteX0" fmla="*/ 65314 w 1850571"/>
              <a:gd name="connsiteY0" fmla="*/ 0 h 703943"/>
              <a:gd name="connsiteX1" fmla="*/ 1850571 w 1850571"/>
              <a:gd name="connsiteY1" fmla="*/ 0 h 703943"/>
              <a:gd name="connsiteX2" fmla="*/ 1850571 w 1850571"/>
              <a:gd name="connsiteY2" fmla="*/ 703943 h 703943"/>
              <a:gd name="connsiteX3" fmla="*/ 0 w 1850571"/>
              <a:gd name="connsiteY3" fmla="*/ 217714 h 703943"/>
              <a:gd name="connsiteX4" fmla="*/ 65314 w 1850571"/>
              <a:gd name="connsiteY4" fmla="*/ 0 h 70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571" h="703943">
                <a:moveTo>
                  <a:pt x="65314" y="0"/>
                </a:moveTo>
                <a:lnTo>
                  <a:pt x="1850571" y="0"/>
                </a:lnTo>
                <a:lnTo>
                  <a:pt x="1850571" y="703943"/>
                </a:lnTo>
                <a:lnTo>
                  <a:pt x="0" y="217714"/>
                </a:lnTo>
                <a:lnTo>
                  <a:pt x="65314" y="0"/>
                </a:lnTo>
                <a:close/>
              </a:path>
            </a:pathLst>
          </a:custGeom>
          <a:gradFill>
            <a:gsLst>
              <a:gs pos="100000">
                <a:schemeClr val="tx2"/>
              </a:gs>
              <a:gs pos="40000">
                <a:srgbClr val="641D76"/>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3" name="Parallelogram 2"/>
          <p:cNvSpPr/>
          <p:nvPr userDrawn="1"/>
        </p:nvSpPr>
        <p:spPr>
          <a:xfrm>
            <a:off x="-19250" y="1"/>
            <a:ext cx="7433773" cy="727360"/>
          </a:xfrm>
          <a:custGeom>
            <a:avLst/>
            <a:gdLst>
              <a:gd name="connsiteX0" fmla="*/ 0 w 4206240"/>
              <a:gd name="connsiteY0" fmla="*/ 616017 h 616017"/>
              <a:gd name="connsiteX1" fmla="*/ 154004 w 4206240"/>
              <a:gd name="connsiteY1" fmla="*/ 0 h 616017"/>
              <a:gd name="connsiteX2" fmla="*/ 4206240 w 4206240"/>
              <a:gd name="connsiteY2" fmla="*/ 0 h 616017"/>
              <a:gd name="connsiteX3" fmla="*/ 4052236 w 4206240"/>
              <a:gd name="connsiteY3" fmla="*/ 616017 h 616017"/>
              <a:gd name="connsiteX4" fmla="*/ 0 w 4206240"/>
              <a:gd name="connsiteY4" fmla="*/ 616017 h 616017"/>
              <a:gd name="connsiteX0" fmla="*/ 9626 w 4215866"/>
              <a:gd name="connsiteY0" fmla="*/ 625643 h 625643"/>
              <a:gd name="connsiteX1" fmla="*/ 0 w 4215866"/>
              <a:gd name="connsiteY1" fmla="*/ 0 h 625643"/>
              <a:gd name="connsiteX2" fmla="*/ 4215866 w 4215866"/>
              <a:gd name="connsiteY2" fmla="*/ 9626 h 625643"/>
              <a:gd name="connsiteX3" fmla="*/ 4061862 w 4215866"/>
              <a:gd name="connsiteY3" fmla="*/ 625643 h 625643"/>
              <a:gd name="connsiteX4" fmla="*/ 9626 w 4215866"/>
              <a:gd name="connsiteY4" fmla="*/ 625643 h 625643"/>
              <a:gd name="connsiteX0" fmla="*/ 9626 w 4215866"/>
              <a:gd name="connsiteY0" fmla="*/ 856649 h 856649"/>
              <a:gd name="connsiteX1" fmla="*/ 0 w 4215866"/>
              <a:gd name="connsiteY1" fmla="*/ 0 h 856649"/>
              <a:gd name="connsiteX2" fmla="*/ 4215866 w 4215866"/>
              <a:gd name="connsiteY2" fmla="*/ 9626 h 856649"/>
              <a:gd name="connsiteX3" fmla="*/ 4061862 w 4215866"/>
              <a:gd name="connsiteY3" fmla="*/ 625643 h 856649"/>
              <a:gd name="connsiteX4" fmla="*/ 9626 w 4215866"/>
              <a:gd name="connsiteY4" fmla="*/ 856649 h 856649"/>
              <a:gd name="connsiteX0" fmla="*/ 9626 w 7305575"/>
              <a:gd name="connsiteY0" fmla="*/ 856649 h 856649"/>
              <a:gd name="connsiteX1" fmla="*/ 0 w 7305575"/>
              <a:gd name="connsiteY1" fmla="*/ 0 h 856649"/>
              <a:gd name="connsiteX2" fmla="*/ 4215866 w 7305575"/>
              <a:gd name="connsiteY2" fmla="*/ 9626 h 856649"/>
              <a:gd name="connsiteX3" fmla="*/ 7305575 w 7305575"/>
              <a:gd name="connsiteY3" fmla="*/ 616018 h 856649"/>
              <a:gd name="connsiteX4" fmla="*/ 9626 w 7305575"/>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05575 w 7372952"/>
              <a:gd name="connsiteY3" fmla="*/ 616018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298384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317635 h 856649"/>
              <a:gd name="connsiteX4" fmla="*/ 9626 w 7372952"/>
              <a:gd name="connsiteY4" fmla="*/ 856649 h 856649"/>
              <a:gd name="connsiteX0" fmla="*/ 9626 w 7382577"/>
              <a:gd name="connsiteY0" fmla="*/ 856649 h 856649"/>
              <a:gd name="connsiteX1" fmla="*/ 0 w 7382577"/>
              <a:gd name="connsiteY1" fmla="*/ 0 h 856649"/>
              <a:gd name="connsiteX2" fmla="*/ 7382577 w 7382577"/>
              <a:gd name="connsiteY2" fmla="*/ 0 h 856649"/>
              <a:gd name="connsiteX3" fmla="*/ 7324826 w 7382577"/>
              <a:gd name="connsiteY3" fmla="*/ 317635 h 856649"/>
              <a:gd name="connsiteX4" fmla="*/ 9626 w 7382577"/>
              <a:gd name="connsiteY4" fmla="*/ 856649 h 856649"/>
              <a:gd name="connsiteX0" fmla="*/ 16883 w 7382577"/>
              <a:gd name="connsiteY0" fmla="*/ 1044176 h 1044176"/>
              <a:gd name="connsiteX1" fmla="*/ 0 w 7382577"/>
              <a:gd name="connsiteY1" fmla="*/ 0 h 1044176"/>
              <a:gd name="connsiteX2" fmla="*/ 7382577 w 7382577"/>
              <a:gd name="connsiteY2" fmla="*/ 0 h 1044176"/>
              <a:gd name="connsiteX3" fmla="*/ 7324826 w 7382577"/>
              <a:gd name="connsiteY3" fmla="*/ 317635 h 1044176"/>
              <a:gd name="connsiteX4" fmla="*/ 16883 w 7382577"/>
              <a:gd name="connsiteY4" fmla="*/ 1044176 h 1044176"/>
              <a:gd name="connsiteX0" fmla="*/ 16883 w 7382577"/>
              <a:gd name="connsiteY0" fmla="*/ 1044176 h 1044176"/>
              <a:gd name="connsiteX1" fmla="*/ 0 w 7382577"/>
              <a:gd name="connsiteY1" fmla="*/ 0 h 1044176"/>
              <a:gd name="connsiteX2" fmla="*/ 7382577 w 7382577"/>
              <a:gd name="connsiteY2" fmla="*/ 0 h 1044176"/>
              <a:gd name="connsiteX3" fmla="*/ 7368367 w 7382577"/>
              <a:gd name="connsiteY3" fmla="*/ 317636 h 1044176"/>
              <a:gd name="connsiteX4" fmla="*/ 16883 w 7382577"/>
              <a:gd name="connsiteY4" fmla="*/ 1044176 h 1044176"/>
              <a:gd name="connsiteX0" fmla="*/ 16883 w 7433374"/>
              <a:gd name="connsiteY0" fmla="*/ 1044176 h 1044176"/>
              <a:gd name="connsiteX1" fmla="*/ 0 w 7433374"/>
              <a:gd name="connsiteY1" fmla="*/ 0 h 1044176"/>
              <a:gd name="connsiteX2" fmla="*/ 7433374 w 7433374"/>
              <a:gd name="connsiteY2" fmla="*/ 0 h 1044176"/>
              <a:gd name="connsiteX3" fmla="*/ 7368367 w 7433374"/>
              <a:gd name="connsiteY3" fmla="*/ 317636 h 1044176"/>
              <a:gd name="connsiteX4" fmla="*/ 16883 w 7433374"/>
              <a:gd name="connsiteY4" fmla="*/ 1044176 h 104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374" h="1044176">
                <a:moveTo>
                  <a:pt x="16883" y="1044176"/>
                </a:moveTo>
                <a:lnTo>
                  <a:pt x="0" y="0"/>
                </a:lnTo>
                <a:lnTo>
                  <a:pt x="7433374" y="0"/>
                </a:lnTo>
                <a:lnTo>
                  <a:pt x="7368367" y="317636"/>
                </a:lnTo>
                <a:lnTo>
                  <a:pt x="16883" y="1044176"/>
                </a:lnTo>
                <a:close/>
              </a:path>
            </a:pathLst>
          </a:custGeom>
          <a:gradFill>
            <a:gsLst>
              <a:gs pos="0">
                <a:srgbClr val="4E196D"/>
              </a:gs>
              <a:gs pos="100000">
                <a:srgbClr val="A612AA">
                  <a:lumMod val="87000"/>
                </a:srgbClr>
              </a:gs>
            </a:gsLst>
            <a:lin ang="18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1" name="Rectangle 10"/>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2"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1312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65_Two Content">
    <p:spTree>
      <p:nvGrpSpPr>
        <p:cNvPr id="1" name=""/>
        <p:cNvGrpSpPr/>
        <p:nvPr/>
      </p:nvGrpSpPr>
      <p:grpSpPr>
        <a:xfrm>
          <a:off x="0" y="0"/>
          <a:ext cx="0" cy="0"/>
          <a:chOff x="0" y="0"/>
          <a:chExt cx="0" cy="0"/>
        </a:xfrm>
      </p:grpSpPr>
      <p:sp>
        <p:nvSpPr>
          <p:cNvPr id="8" name="Trapezoid 11"/>
          <p:cNvSpPr/>
          <p:nvPr userDrawn="1"/>
        </p:nvSpPr>
        <p:spPr>
          <a:xfrm rot="20824102">
            <a:off x="1412337" y="-954108"/>
            <a:ext cx="7967212" cy="4792506"/>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10261105"/>
              <a:gd name="connsiteY0" fmla="*/ 6424726 h 6962729"/>
              <a:gd name="connsiteX1" fmla="*/ 10261105 w 10261105"/>
              <a:gd name="connsiteY1" fmla="*/ 1773850 h 6962729"/>
              <a:gd name="connsiteX2" fmla="*/ 2471250 w 10261105"/>
              <a:gd name="connsiteY2" fmla="*/ 0 h 6962729"/>
              <a:gd name="connsiteX3" fmla="*/ 3297856 w 10261105"/>
              <a:gd name="connsiteY3" fmla="*/ 4742769 h 6962729"/>
              <a:gd name="connsiteX4" fmla="*/ 2347854 w 10261105"/>
              <a:gd name="connsiteY4" fmla="*/ 6962729 h 6962729"/>
              <a:gd name="connsiteX5" fmla="*/ 0 w 10261105"/>
              <a:gd name="connsiteY5" fmla="*/ 6424726 h 6962729"/>
              <a:gd name="connsiteX0" fmla="*/ 0 w 7913251"/>
              <a:gd name="connsiteY0" fmla="*/ 6962729 h 6962729"/>
              <a:gd name="connsiteX1" fmla="*/ 7913251 w 7913251"/>
              <a:gd name="connsiteY1" fmla="*/ 1773850 h 6962729"/>
              <a:gd name="connsiteX2" fmla="*/ 123396 w 7913251"/>
              <a:gd name="connsiteY2" fmla="*/ 0 h 6962729"/>
              <a:gd name="connsiteX3" fmla="*/ 950002 w 7913251"/>
              <a:gd name="connsiteY3" fmla="*/ 4742769 h 6962729"/>
              <a:gd name="connsiteX4" fmla="*/ 0 w 7913251"/>
              <a:gd name="connsiteY4" fmla="*/ 6962729 h 6962729"/>
              <a:gd name="connsiteX0" fmla="*/ 7198447 w 7789855"/>
              <a:gd name="connsiteY0" fmla="*/ 4300981 h 4742769"/>
              <a:gd name="connsiteX1" fmla="*/ 7789855 w 7789855"/>
              <a:gd name="connsiteY1" fmla="*/ 1773850 h 4742769"/>
              <a:gd name="connsiteX2" fmla="*/ 0 w 7789855"/>
              <a:gd name="connsiteY2" fmla="*/ 0 h 4742769"/>
              <a:gd name="connsiteX3" fmla="*/ 826606 w 7789855"/>
              <a:gd name="connsiteY3" fmla="*/ 4742769 h 4742769"/>
              <a:gd name="connsiteX4" fmla="*/ 7198447 w 7789855"/>
              <a:gd name="connsiteY4" fmla="*/ 4300981 h 4742769"/>
              <a:gd name="connsiteX0" fmla="*/ 7639316 w 7789855"/>
              <a:gd name="connsiteY0" fmla="*/ 4476268 h 4742769"/>
              <a:gd name="connsiteX1" fmla="*/ 7789855 w 7789855"/>
              <a:gd name="connsiteY1" fmla="*/ 1773850 h 4742769"/>
              <a:gd name="connsiteX2" fmla="*/ 0 w 7789855"/>
              <a:gd name="connsiteY2" fmla="*/ 0 h 4742769"/>
              <a:gd name="connsiteX3" fmla="*/ 826606 w 7789855"/>
              <a:gd name="connsiteY3" fmla="*/ 4742769 h 4742769"/>
              <a:gd name="connsiteX4" fmla="*/ 7639316 w 7789855"/>
              <a:gd name="connsiteY4" fmla="*/ 4476268 h 4742769"/>
              <a:gd name="connsiteX0" fmla="*/ 7244365 w 7789855"/>
              <a:gd name="connsiteY0" fmla="*/ 4262170 h 4742769"/>
              <a:gd name="connsiteX1" fmla="*/ 7789855 w 7789855"/>
              <a:gd name="connsiteY1" fmla="*/ 1773850 h 4742769"/>
              <a:gd name="connsiteX2" fmla="*/ 0 w 7789855"/>
              <a:gd name="connsiteY2" fmla="*/ 0 h 4742769"/>
              <a:gd name="connsiteX3" fmla="*/ 826606 w 7789855"/>
              <a:gd name="connsiteY3" fmla="*/ 4742769 h 4742769"/>
              <a:gd name="connsiteX4" fmla="*/ 7244365 w 7789855"/>
              <a:gd name="connsiteY4" fmla="*/ 4262170 h 4742769"/>
              <a:gd name="connsiteX0" fmla="*/ 7244365 w 7789855"/>
              <a:gd name="connsiteY0" fmla="*/ 4262170 h 4730482"/>
              <a:gd name="connsiteX1" fmla="*/ 7789855 w 7789855"/>
              <a:gd name="connsiteY1" fmla="*/ 1773850 h 4730482"/>
              <a:gd name="connsiteX2" fmla="*/ 0 w 7789855"/>
              <a:gd name="connsiteY2" fmla="*/ 0 h 4730482"/>
              <a:gd name="connsiteX3" fmla="*/ 757426 w 7789855"/>
              <a:gd name="connsiteY3" fmla="*/ 4730482 h 4730482"/>
              <a:gd name="connsiteX4" fmla="*/ 7244365 w 7789855"/>
              <a:gd name="connsiteY4" fmla="*/ 4262170 h 4730482"/>
              <a:gd name="connsiteX0" fmla="*/ 7311411 w 7856901"/>
              <a:gd name="connsiteY0" fmla="*/ 4257982 h 4726294"/>
              <a:gd name="connsiteX1" fmla="*/ 7856901 w 7856901"/>
              <a:gd name="connsiteY1" fmla="*/ 1769662 h 4726294"/>
              <a:gd name="connsiteX2" fmla="*/ 0 w 7856901"/>
              <a:gd name="connsiteY2" fmla="*/ 0 h 4726294"/>
              <a:gd name="connsiteX3" fmla="*/ 824472 w 7856901"/>
              <a:gd name="connsiteY3" fmla="*/ 4726294 h 4726294"/>
              <a:gd name="connsiteX4" fmla="*/ 7311411 w 7856901"/>
              <a:gd name="connsiteY4" fmla="*/ 4257982 h 4726294"/>
              <a:gd name="connsiteX0" fmla="*/ 7311411 w 7856901"/>
              <a:gd name="connsiteY0" fmla="*/ 4257982 h 4656337"/>
              <a:gd name="connsiteX1" fmla="*/ 7856901 w 7856901"/>
              <a:gd name="connsiteY1" fmla="*/ 1769662 h 4656337"/>
              <a:gd name="connsiteX2" fmla="*/ 0 w 7856901"/>
              <a:gd name="connsiteY2" fmla="*/ 0 h 4656337"/>
              <a:gd name="connsiteX3" fmla="*/ 850323 w 7856901"/>
              <a:gd name="connsiteY3" fmla="*/ 4656337 h 4656337"/>
              <a:gd name="connsiteX4" fmla="*/ 7311411 w 7856901"/>
              <a:gd name="connsiteY4" fmla="*/ 4257982 h 4656337"/>
              <a:gd name="connsiteX0" fmla="*/ 7311411 w 7856901"/>
              <a:gd name="connsiteY0" fmla="*/ 4257982 h 4727278"/>
              <a:gd name="connsiteX1" fmla="*/ 7856901 w 7856901"/>
              <a:gd name="connsiteY1" fmla="*/ 1769662 h 4727278"/>
              <a:gd name="connsiteX2" fmla="*/ 0 w 7856901"/>
              <a:gd name="connsiteY2" fmla="*/ 0 h 4727278"/>
              <a:gd name="connsiteX3" fmla="*/ 743476 w 7856901"/>
              <a:gd name="connsiteY3" fmla="*/ 4727278 h 4727278"/>
              <a:gd name="connsiteX4" fmla="*/ 7311411 w 7856901"/>
              <a:gd name="connsiteY4" fmla="*/ 4257982 h 4727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901" h="4727278">
                <a:moveTo>
                  <a:pt x="7311411" y="4257982"/>
                </a:moveTo>
                <a:lnTo>
                  <a:pt x="7856901" y="1769662"/>
                </a:lnTo>
                <a:lnTo>
                  <a:pt x="0" y="0"/>
                </a:lnTo>
                <a:lnTo>
                  <a:pt x="743476" y="4727278"/>
                </a:lnTo>
                <a:lnTo>
                  <a:pt x="7311411" y="4257982"/>
                </a:lnTo>
                <a:close/>
              </a:path>
            </a:pathLst>
          </a:custGeom>
          <a:gradFill flip="none" rotWithShape="1">
            <a:gsLst>
              <a:gs pos="0">
                <a:srgbClr val="201747"/>
              </a:gs>
              <a:gs pos="100000">
                <a:srgbClr val="641D76"/>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124879" y="6111876"/>
            <a:ext cx="1676400" cy="487454"/>
          </a:xfrm>
          <a:prstGeom prst="rect">
            <a:avLst/>
          </a:prstGeom>
          <a:noFill/>
          <a:extLst>
            <a:ext uri="{909E8E84-426E-40dd-AFC4-6F175D3DCCD1}">
              <a14:hiddenFill xmlns:a14="http://schemas.microsoft.com/office/drawing/2010/main">
                <a:solidFill>
                  <a:srgbClr val="FFFFFF"/>
                </a:solidFill>
              </a14:hiddenFill>
            </a:ext>
          </a:extLst>
        </p:spPr>
      </p:pic>
      <p:sp>
        <p:nvSpPr>
          <p:cNvPr id="11" name="Trapezoid 11"/>
          <p:cNvSpPr/>
          <p:nvPr userDrawn="1"/>
        </p:nvSpPr>
        <p:spPr>
          <a:xfrm rot="20824102">
            <a:off x="-747365" y="-132021"/>
            <a:ext cx="3344158" cy="7269388"/>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6812 w 3297856"/>
              <a:gd name="connsiteY2" fmla="*/ 226135 h 7170449"/>
              <a:gd name="connsiteX3" fmla="*/ 3297856 w 3297856"/>
              <a:gd name="connsiteY3" fmla="*/ 4950489 h 7170449"/>
              <a:gd name="connsiteX4" fmla="*/ 2347854 w 3297856"/>
              <a:gd name="connsiteY4" fmla="*/ 7170449 h 7170449"/>
              <a:gd name="connsiteX5" fmla="*/ 0 w 3297856"/>
              <a:gd name="connsiteY5" fmla="*/ 6632446 h 71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856" h="7170449">
                <a:moveTo>
                  <a:pt x="0" y="6632446"/>
                </a:moveTo>
                <a:cubicBezTo>
                  <a:pt x="306288" y="5316673"/>
                  <a:pt x="1210924" y="1352402"/>
                  <a:pt x="1525621" y="0"/>
                </a:cubicBezTo>
                <a:lnTo>
                  <a:pt x="2476812" y="226135"/>
                </a:lnTo>
                <a:lnTo>
                  <a:pt x="3297856" y="4950489"/>
                </a:lnTo>
                <a:lnTo>
                  <a:pt x="2347854" y="7170449"/>
                </a:lnTo>
                <a:lnTo>
                  <a:pt x="0" y="6632446"/>
                </a:lnTo>
                <a:close/>
              </a:path>
            </a:pathLst>
          </a:custGeom>
          <a:gradFill>
            <a:gsLst>
              <a:gs pos="26000">
                <a:srgbClr val="201747"/>
              </a:gs>
              <a:gs pos="78000">
                <a:srgbClr val="850F89"/>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5" name="Text Placeholder 7"/>
          <p:cNvSpPr>
            <a:spLocks noGrp="1"/>
          </p:cNvSpPr>
          <p:nvPr>
            <p:ph type="body" sz="quarter" idx="10" hasCustomPrompt="1"/>
          </p:nvPr>
        </p:nvSpPr>
        <p:spPr>
          <a:xfrm>
            <a:off x="3483152" y="4361835"/>
            <a:ext cx="5229249" cy="914399"/>
          </a:xfrm>
          <a:prstGeom prst="rect">
            <a:avLst/>
          </a:prstGeom>
        </p:spPr>
        <p:txBody>
          <a:bodyPr anchor="b" anchorCtr="0"/>
          <a:lstStyle>
            <a:lvl1pPr marL="0" indent="0">
              <a:lnSpc>
                <a:spcPts val="2400"/>
              </a:lnSpc>
              <a:buNone/>
              <a:defRPr sz="2800" b="0" baseline="0">
                <a:solidFill>
                  <a:schemeClr val="tx2"/>
                </a:solidFill>
                <a:latin typeface="Avenir LT 35 Light" pitchFamily="34" charset="0"/>
              </a:defRPr>
            </a:lvl1pPr>
          </a:lstStyle>
          <a:p>
            <a:pPr lvl="0"/>
            <a:r>
              <a:rPr lang="en-US" dirty="0"/>
              <a:t>Headline here in sentence case</a:t>
            </a:r>
          </a:p>
        </p:txBody>
      </p:sp>
      <p:sp>
        <p:nvSpPr>
          <p:cNvPr id="6" name="Text Placeholder 9"/>
          <p:cNvSpPr>
            <a:spLocks noGrp="1"/>
          </p:cNvSpPr>
          <p:nvPr>
            <p:ph type="body" sz="quarter" idx="11" hasCustomPrompt="1"/>
          </p:nvPr>
        </p:nvSpPr>
        <p:spPr>
          <a:xfrm>
            <a:off x="3483152" y="5295041"/>
            <a:ext cx="5229249" cy="478518"/>
          </a:xfrm>
          <a:prstGeom prst="rect">
            <a:avLst/>
          </a:prstGeom>
        </p:spPr>
        <p:txBody>
          <a:bodyPr/>
          <a:lstStyle>
            <a:lvl1pPr marL="0" indent="0">
              <a:buNone/>
              <a:defRPr sz="1400" b="1" baseline="0">
                <a:solidFill>
                  <a:schemeClr val="accent1"/>
                </a:solidFill>
                <a:latin typeface="Avenir LT 65 Medium" pitchFamily="34" charset="0"/>
              </a:defRPr>
            </a:lvl1pPr>
          </a:lstStyle>
          <a:p>
            <a:pPr lvl="0"/>
            <a:r>
              <a:rPr lang="en-US" dirty="0"/>
              <a:t>SUB-HEADLINE HERE</a:t>
            </a:r>
          </a:p>
        </p:txBody>
      </p:sp>
      <p:sp>
        <p:nvSpPr>
          <p:cNvPr id="7" name="Text Placeholder 9"/>
          <p:cNvSpPr>
            <a:spLocks noGrp="1"/>
          </p:cNvSpPr>
          <p:nvPr>
            <p:ph type="body" sz="quarter" idx="12" hasCustomPrompt="1"/>
          </p:nvPr>
        </p:nvSpPr>
        <p:spPr>
          <a:xfrm>
            <a:off x="3483152" y="5795945"/>
            <a:ext cx="5229249" cy="478518"/>
          </a:xfrm>
          <a:prstGeom prst="rect">
            <a:avLst/>
          </a:prstGeom>
        </p:spPr>
        <p:txBody>
          <a:bodyPr/>
          <a:lstStyle>
            <a:lvl1pPr marL="0" indent="0">
              <a:lnSpc>
                <a:spcPct val="80000"/>
              </a:lnSpc>
              <a:buNone/>
              <a:defRPr sz="1100" b="1" baseline="0">
                <a:solidFill>
                  <a:schemeClr val="tx2"/>
                </a:solidFill>
                <a:latin typeface="Avenir LT 65 Medium" pitchFamily="34" charset="0"/>
              </a:defRPr>
            </a:lvl1pPr>
          </a:lstStyle>
          <a:p>
            <a:pPr lvl="0"/>
            <a:r>
              <a:rPr lang="en-US" dirty="0"/>
              <a:t>Presenter Name Here</a:t>
            </a:r>
          </a:p>
          <a:p>
            <a:pPr lvl="0"/>
            <a:r>
              <a:rPr lang="en-US" dirty="0"/>
              <a:t>Title here</a:t>
            </a:r>
          </a:p>
        </p:txBody>
      </p:sp>
      <p:sp>
        <p:nvSpPr>
          <p:cNvPr id="12" name="Text Placeholder 9"/>
          <p:cNvSpPr>
            <a:spLocks noGrp="1"/>
          </p:cNvSpPr>
          <p:nvPr>
            <p:ph type="body" sz="quarter" idx="13" hasCustomPrompt="1"/>
          </p:nvPr>
        </p:nvSpPr>
        <p:spPr>
          <a:xfrm>
            <a:off x="3491613" y="6380639"/>
            <a:ext cx="5229249" cy="155310"/>
          </a:xfrm>
          <a:prstGeom prst="rect">
            <a:avLst/>
          </a:prstGeom>
        </p:spPr>
        <p:txBody>
          <a:bodyPr/>
          <a:lstStyle>
            <a:lvl1pPr marL="0" indent="0">
              <a:lnSpc>
                <a:spcPct val="80000"/>
              </a:lnSpc>
              <a:buNone/>
              <a:defRPr sz="900" b="1" baseline="0">
                <a:solidFill>
                  <a:schemeClr val="bg1">
                    <a:lumMod val="65000"/>
                  </a:schemeClr>
                </a:solidFill>
                <a:latin typeface="Avenir LT 65 Medium" pitchFamily="34" charset="0"/>
              </a:defRPr>
            </a:lvl1pPr>
          </a:lstStyle>
          <a:p>
            <a:pPr lvl="0"/>
            <a:r>
              <a:rPr lang="en-US" dirty="0"/>
              <a:t>SECTOR OPTIONAL</a:t>
            </a:r>
          </a:p>
        </p:txBody>
      </p:sp>
      <p:sp>
        <p:nvSpPr>
          <p:cNvPr id="3" name="TextBox 2"/>
          <p:cNvSpPr txBox="1"/>
          <p:nvPr userDrawn="1"/>
        </p:nvSpPr>
        <p:spPr>
          <a:xfrm>
            <a:off x="3476445" y="6650969"/>
            <a:ext cx="1252266" cy="192360"/>
          </a:xfrm>
          <a:prstGeom prst="rect">
            <a:avLst/>
          </a:prstGeom>
          <a:noFill/>
        </p:spPr>
        <p:txBody>
          <a:bodyPr wrap="none" rtlCol="0">
            <a:spAutoFit/>
          </a:bodyPr>
          <a:lstStyle/>
          <a:p>
            <a:pPr defTabSz="914400"/>
            <a:r>
              <a:rPr lang="en-US" sz="650" dirty="0">
                <a:solidFill>
                  <a:prstClr val="white">
                    <a:lumMod val="50000"/>
                  </a:prstClr>
                </a:solidFill>
                <a:latin typeface="Avenir LT 35 Light" panose="020B0303020000020003" pitchFamily="34" charset="0"/>
              </a:rPr>
              <a:t>© Leidos. All rights reserved.</a:t>
            </a:r>
          </a:p>
        </p:txBody>
      </p:sp>
    </p:spTree>
    <p:extLst>
      <p:ext uri="{BB962C8B-B14F-4D97-AF65-F5344CB8AC3E}">
        <p14:creationId xmlns:p14="http://schemas.microsoft.com/office/powerpoint/2010/main" val="22609823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67_Two Content">
    <p:spTree>
      <p:nvGrpSpPr>
        <p:cNvPr id="1" name=""/>
        <p:cNvGrpSpPr/>
        <p:nvPr/>
      </p:nvGrpSpPr>
      <p:grpSpPr>
        <a:xfrm>
          <a:off x="0" y="0"/>
          <a:ext cx="0" cy="0"/>
          <a:chOff x="0" y="0"/>
          <a:chExt cx="0" cy="0"/>
        </a:xfrm>
      </p:grpSpPr>
      <p:sp>
        <p:nvSpPr>
          <p:cNvPr id="8" name="Trapezoid 11"/>
          <p:cNvSpPr/>
          <p:nvPr userDrawn="1"/>
        </p:nvSpPr>
        <p:spPr>
          <a:xfrm rot="20824102">
            <a:off x="1412337" y="-954108"/>
            <a:ext cx="7967212" cy="4792506"/>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10261105"/>
              <a:gd name="connsiteY0" fmla="*/ 6424726 h 6962729"/>
              <a:gd name="connsiteX1" fmla="*/ 10261105 w 10261105"/>
              <a:gd name="connsiteY1" fmla="*/ 1773850 h 6962729"/>
              <a:gd name="connsiteX2" fmla="*/ 2471250 w 10261105"/>
              <a:gd name="connsiteY2" fmla="*/ 0 h 6962729"/>
              <a:gd name="connsiteX3" fmla="*/ 3297856 w 10261105"/>
              <a:gd name="connsiteY3" fmla="*/ 4742769 h 6962729"/>
              <a:gd name="connsiteX4" fmla="*/ 2347854 w 10261105"/>
              <a:gd name="connsiteY4" fmla="*/ 6962729 h 6962729"/>
              <a:gd name="connsiteX5" fmla="*/ 0 w 10261105"/>
              <a:gd name="connsiteY5" fmla="*/ 6424726 h 6962729"/>
              <a:gd name="connsiteX0" fmla="*/ 0 w 7913251"/>
              <a:gd name="connsiteY0" fmla="*/ 6962729 h 6962729"/>
              <a:gd name="connsiteX1" fmla="*/ 7913251 w 7913251"/>
              <a:gd name="connsiteY1" fmla="*/ 1773850 h 6962729"/>
              <a:gd name="connsiteX2" fmla="*/ 123396 w 7913251"/>
              <a:gd name="connsiteY2" fmla="*/ 0 h 6962729"/>
              <a:gd name="connsiteX3" fmla="*/ 950002 w 7913251"/>
              <a:gd name="connsiteY3" fmla="*/ 4742769 h 6962729"/>
              <a:gd name="connsiteX4" fmla="*/ 0 w 7913251"/>
              <a:gd name="connsiteY4" fmla="*/ 6962729 h 6962729"/>
              <a:gd name="connsiteX0" fmla="*/ 7198447 w 7789855"/>
              <a:gd name="connsiteY0" fmla="*/ 4300981 h 4742769"/>
              <a:gd name="connsiteX1" fmla="*/ 7789855 w 7789855"/>
              <a:gd name="connsiteY1" fmla="*/ 1773850 h 4742769"/>
              <a:gd name="connsiteX2" fmla="*/ 0 w 7789855"/>
              <a:gd name="connsiteY2" fmla="*/ 0 h 4742769"/>
              <a:gd name="connsiteX3" fmla="*/ 826606 w 7789855"/>
              <a:gd name="connsiteY3" fmla="*/ 4742769 h 4742769"/>
              <a:gd name="connsiteX4" fmla="*/ 7198447 w 7789855"/>
              <a:gd name="connsiteY4" fmla="*/ 4300981 h 4742769"/>
              <a:gd name="connsiteX0" fmla="*/ 7639316 w 7789855"/>
              <a:gd name="connsiteY0" fmla="*/ 4476268 h 4742769"/>
              <a:gd name="connsiteX1" fmla="*/ 7789855 w 7789855"/>
              <a:gd name="connsiteY1" fmla="*/ 1773850 h 4742769"/>
              <a:gd name="connsiteX2" fmla="*/ 0 w 7789855"/>
              <a:gd name="connsiteY2" fmla="*/ 0 h 4742769"/>
              <a:gd name="connsiteX3" fmla="*/ 826606 w 7789855"/>
              <a:gd name="connsiteY3" fmla="*/ 4742769 h 4742769"/>
              <a:gd name="connsiteX4" fmla="*/ 7639316 w 7789855"/>
              <a:gd name="connsiteY4" fmla="*/ 4476268 h 4742769"/>
              <a:gd name="connsiteX0" fmla="*/ 7244365 w 7789855"/>
              <a:gd name="connsiteY0" fmla="*/ 4262170 h 4742769"/>
              <a:gd name="connsiteX1" fmla="*/ 7789855 w 7789855"/>
              <a:gd name="connsiteY1" fmla="*/ 1773850 h 4742769"/>
              <a:gd name="connsiteX2" fmla="*/ 0 w 7789855"/>
              <a:gd name="connsiteY2" fmla="*/ 0 h 4742769"/>
              <a:gd name="connsiteX3" fmla="*/ 826606 w 7789855"/>
              <a:gd name="connsiteY3" fmla="*/ 4742769 h 4742769"/>
              <a:gd name="connsiteX4" fmla="*/ 7244365 w 7789855"/>
              <a:gd name="connsiteY4" fmla="*/ 4262170 h 4742769"/>
              <a:gd name="connsiteX0" fmla="*/ 7244365 w 7789855"/>
              <a:gd name="connsiteY0" fmla="*/ 4262170 h 4730482"/>
              <a:gd name="connsiteX1" fmla="*/ 7789855 w 7789855"/>
              <a:gd name="connsiteY1" fmla="*/ 1773850 h 4730482"/>
              <a:gd name="connsiteX2" fmla="*/ 0 w 7789855"/>
              <a:gd name="connsiteY2" fmla="*/ 0 h 4730482"/>
              <a:gd name="connsiteX3" fmla="*/ 757426 w 7789855"/>
              <a:gd name="connsiteY3" fmla="*/ 4730482 h 4730482"/>
              <a:gd name="connsiteX4" fmla="*/ 7244365 w 7789855"/>
              <a:gd name="connsiteY4" fmla="*/ 4262170 h 4730482"/>
              <a:gd name="connsiteX0" fmla="*/ 7311411 w 7856901"/>
              <a:gd name="connsiteY0" fmla="*/ 4257982 h 4726294"/>
              <a:gd name="connsiteX1" fmla="*/ 7856901 w 7856901"/>
              <a:gd name="connsiteY1" fmla="*/ 1769662 h 4726294"/>
              <a:gd name="connsiteX2" fmla="*/ 0 w 7856901"/>
              <a:gd name="connsiteY2" fmla="*/ 0 h 4726294"/>
              <a:gd name="connsiteX3" fmla="*/ 824472 w 7856901"/>
              <a:gd name="connsiteY3" fmla="*/ 4726294 h 4726294"/>
              <a:gd name="connsiteX4" fmla="*/ 7311411 w 7856901"/>
              <a:gd name="connsiteY4" fmla="*/ 4257982 h 4726294"/>
              <a:gd name="connsiteX0" fmla="*/ 7311411 w 7856901"/>
              <a:gd name="connsiteY0" fmla="*/ 4257982 h 4656337"/>
              <a:gd name="connsiteX1" fmla="*/ 7856901 w 7856901"/>
              <a:gd name="connsiteY1" fmla="*/ 1769662 h 4656337"/>
              <a:gd name="connsiteX2" fmla="*/ 0 w 7856901"/>
              <a:gd name="connsiteY2" fmla="*/ 0 h 4656337"/>
              <a:gd name="connsiteX3" fmla="*/ 850323 w 7856901"/>
              <a:gd name="connsiteY3" fmla="*/ 4656337 h 4656337"/>
              <a:gd name="connsiteX4" fmla="*/ 7311411 w 7856901"/>
              <a:gd name="connsiteY4" fmla="*/ 4257982 h 4656337"/>
              <a:gd name="connsiteX0" fmla="*/ 7311411 w 7856901"/>
              <a:gd name="connsiteY0" fmla="*/ 4257982 h 4727278"/>
              <a:gd name="connsiteX1" fmla="*/ 7856901 w 7856901"/>
              <a:gd name="connsiteY1" fmla="*/ 1769662 h 4727278"/>
              <a:gd name="connsiteX2" fmla="*/ 0 w 7856901"/>
              <a:gd name="connsiteY2" fmla="*/ 0 h 4727278"/>
              <a:gd name="connsiteX3" fmla="*/ 743476 w 7856901"/>
              <a:gd name="connsiteY3" fmla="*/ 4727278 h 4727278"/>
              <a:gd name="connsiteX4" fmla="*/ 7311411 w 7856901"/>
              <a:gd name="connsiteY4" fmla="*/ 4257982 h 47272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6901" h="4727278">
                <a:moveTo>
                  <a:pt x="7311411" y="4257982"/>
                </a:moveTo>
                <a:lnTo>
                  <a:pt x="7856901" y="1769662"/>
                </a:lnTo>
                <a:lnTo>
                  <a:pt x="0" y="0"/>
                </a:lnTo>
                <a:lnTo>
                  <a:pt x="743476" y="4727278"/>
                </a:lnTo>
                <a:lnTo>
                  <a:pt x="7311411" y="4257982"/>
                </a:lnTo>
                <a:close/>
              </a:path>
            </a:pathLst>
          </a:custGeom>
          <a:gradFill flip="none" rotWithShape="1">
            <a:gsLst>
              <a:gs pos="0">
                <a:srgbClr val="201747"/>
              </a:gs>
              <a:gs pos="100000">
                <a:srgbClr val="641D76"/>
              </a:gs>
            </a:gsLst>
            <a:lin ang="10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1" name="Trapezoid 11"/>
          <p:cNvSpPr/>
          <p:nvPr userDrawn="1"/>
        </p:nvSpPr>
        <p:spPr>
          <a:xfrm rot="20824102">
            <a:off x="-747365" y="-132021"/>
            <a:ext cx="3344158" cy="7269388"/>
          </a:xfrm>
          <a:custGeom>
            <a:avLst/>
            <a:gdLst>
              <a:gd name="connsiteX0" fmla="*/ 0 w 2108426"/>
              <a:gd name="connsiteY0" fmla="*/ 2149145 h 2149145"/>
              <a:gd name="connsiteX1" fmla="*/ 0 w 2108426"/>
              <a:gd name="connsiteY1" fmla="*/ 0 h 2149145"/>
              <a:gd name="connsiteX2" fmla="*/ 2108426 w 2108426"/>
              <a:gd name="connsiteY2" fmla="*/ 0 h 2149145"/>
              <a:gd name="connsiteX3" fmla="*/ 2108426 w 2108426"/>
              <a:gd name="connsiteY3" fmla="*/ 2149145 h 2149145"/>
              <a:gd name="connsiteX4" fmla="*/ 0 w 2108426"/>
              <a:gd name="connsiteY4" fmla="*/ 2149145 h 2149145"/>
              <a:gd name="connsiteX0" fmla="*/ 0 w 5418892"/>
              <a:gd name="connsiteY0" fmla="*/ 2157611 h 2157611"/>
              <a:gd name="connsiteX1" fmla="*/ 0 w 5418892"/>
              <a:gd name="connsiteY1" fmla="*/ 8466 h 2157611"/>
              <a:gd name="connsiteX2" fmla="*/ 5418892 w 5418892"/>
              <a:gd name="connsiteY2" fmla="*/ 0 h 2157611"/>
              <a:gd name="connsiteX3" fmla="*/ 2108426 w 5418892"/>
              <a:gd name="connsiteY3" fmla="*/ 2157611 h 2157611"/>
              <a:gd name="connsiteX4" fmla="*/ 0 w 5418892"/>
              <a:gd name="connsiteY4" fmla="*/ 2157611 h 2157611"/>
              <a:gd name="connsiteX0" fmla="*/ 0 w 5418892"/>
              <a:gd name="connsiteY0" fmla="*/ 2157611 h 2538611"/>
              <a:gd name="connsiteX1" fmla="*/ 0 w 5418892"/>
              <a:gd name="connsiteY1" fmla="*/ 8466 h 2538611"/>
              <a:gd name="connsiteX2" fmla="*/ 5418892 w 5418892"/>
              <a:gd name="connsiteY2" fmla="*/ 0 h 2538611"/>
              <a:gd name="connsiteX3" fmla="*/ 3657826 w 5418892"/>
              <a:gd name="connsiteY3" fmla="*/ 2538611 h 2538611"/>
              <a:gd name="connsiteX4" fmla="*/ 0 w 5418892"/>
              <a:gd name="connsiteY4" fmla="*/ 2157611 h 2538611"/>
              <a:gd name="connsiteX0" fmla="*/ 0 w 5427359"/>
              <a:gd name="connsiteY0" fmla="*/ 4020277 h 4020277"/>
              <a:gd name="connsiteX1" fmla="*/ 8467 w 5427359"/>
              <a:gd name="connsiteY1" fmla="*/ 8466 h 4020277"/>
              <a:gd name="connsiteX2" fmla="*/ 5427359 w 5427359"/>
              <a:gd name="connsiteY2" fmla="*/ 0 h 4020277"/>
              <a:gd name="connsiteX3" fmla="*/ 3666293 w 5427359"/>
              <a:gd name="connsiteY3" fmla="*/ 2538611 h 4020277"/>
              <a:gd name="connsiteX4" fmla="*/ 0 w 5427359"/>
              <a:gd name="connsiteY4" fmla="*/ 4020277 h 4020277"/>
              <a:gd name="connsiteX0" fmla="*/ 408120 w 5835479"/>
              <a:gd name="connsiteY0" fmla="*/ 7654949 h 7654949"/>
              <a:gd name="connsiteX1" fmla="*/ 14 w 5835479"/>
              <a:gd name="connsiteY1" fmla="*/ 0 h 7654949"/>
              <a:gd name="connsiteX2" fmla="*/ 5835479 w 5835479"/>
              <a:gd name="connsiteY2" fmla="*/ 3634672 h 7654949"/>
              <a:gd name="connsiteX3" fmla="*/ 4074413 w 5835479"/>
              <a:gd name="connsiteY3" fmla="*/ 6173283 h 7654949"/>
              <a:gd name="connsiteX4" fmla="*/ 408120 w 5835479"/>
              <a:gd name="connsiteY4" fmla="*/ 7654949 h 7654949"/>
              <a:gd name="connsiteX0" fmla="*/ 408120 w 4074413"/>
              <a:gd name="connsiteY0" fmla="*/ 7654949 h 7654949"/>
              <a:gd name="connsiteX1" fmla="*/ 14 w 4074413"/>
              <a:gd name="connsiteY1" fmla="*/ 0 h 7654949"/>
              <a:gd name="connsiteX2" fmla="*/ 1014678 w 4074413"/>
              <a:gd name="connsiteY2" fmla="*/ 242853 h 7654949"/>
              <a:gd name="connsiteX3" fmla="*/ 4074413 w 4074413"/>
              <a:gd name="connsiteY3" fmla="*/ 6173283 h 7654949"/>
              <a:gd name="connsiteX4" fmla="*/ 408120 w 4074413"/>
              <a:gd name="connsiteY4" fmla="*/ 7654949 h 7654949"/>
              <a:gd name="connsiteX0" fmla="*/ 408120 w 3321529"/>
              <a:gd name="connsiteY0" fmla="*/ 7654949 h 7654949"/>
              <a:gd name="connsiteX1" fmla="*/ 14 w 3321529"/>
              <a:gd name="connsiteY1" fmla="*/ 0 h 7654949"/>
              <a:gd name="connsiteX2" fmla="*/ 1014678 w 3321529"/>
              <a:gd name="connsiteY2" fmla="*/ 242853 h 7654949"/>
              <a:gd name="connsiteX3" fmla="*/ 3321529 w 3321529"/>
              <a:gd name="connsiteY3" fmla="*/ 5296663 h 7654949"/>
              <a:gd name="connsiteX4" fmla="*/ 408120 w 3321529"/>
              <a:gd name="connsiteY4" fmla="*/ 7654949 h 7654949"/>
              <a:gd name="connsiteX0" fmla="*/ 0 w 5102726"/>
              <a:gd name="connsiteY0" fmla="*/ 6612305 h 6612305"/>
              <a:gd name="connsiteX1" fmla="*/ 1781211 w 5102726"/>
              <a:gd name="connsiteY1" fmla="*/ 0 h 6612305"/>
              <a:gd name="connsiteX2" fmla="*/ 2795875 w 5102726"/>
              <a:gd name="connsiteY2" fmla="*/ 242853 h 6612305"/>
              <a:gd name="connsiteX3" fmla="*/ 5102726 w 5102726"/>
              <a:gd name="connsiteY3" fmla="*/ 5296663 h 6612305"/>
              <a:gd name="connsiteX4" fmla="*/ 0 w 5102726"/>
              <a:gd name="connsiteY4" fmla="*/ 6612305 h 661230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85895 h 6685895"/>
              <a:gd name="connsiteX1" fmla="*/ 1460790 w 5102726"/>
              <a:gd name="connsiteY1" fmla="*/ 0 h 6685895"/>
              <a:gd name="connsiteX2" fmla="*/ 2795875 w 5102726"/>
              <a:gd name="connsiteY2" fmla="*/ 316443 h 6685895"/>
              <a:gd name="connsiteX3" fmla="*/ 5102726 w 5102726"/>
              <a:gd name="connsiteY3" fmla="*/ 5370253 h 6685895"/>
              <a:gd name="connsiteX4" fmla="*/ 0 w 5102726"/>
              <a:gd name="connsiteY4" fmla="*/ 6685895 h 6685895"/>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0 w 5102726"/>
              <a:gd name="connsiteY4" fmla="*/ 6671177 h 6671177"/>
              <a:gd name="connsiteX0" fmla="*/ 0 w 5102726"/>
              <a:gd name="connsiteY0" fmla="*/ 6671177 h 6671177"/>
              <a:gd name="connsiteX1" fmla="*/ 1524875 w 5102726"/>
              <a:gd name="connsiteY1" fmla="*/ 0 h 6671177"/>
              <a:gd name="connsiteX2" fmla="*/ 2795875 w 5102726"/>
              <a:gd name="connsiteY2" fmla="*/ 301725 h 6671177"/>
              <a:gd name="connsiteX3" fmla="*/ 5102726 w 5102726"/>
              <a:gd name="connsiteY3" fmla="*/ 5355535 h 6671177"/>
              <a:gd name="connsiteX4" fmla="*/ 1851778 w 5102726"/>
              <a:gd name="connsiteY4" fmla="*/ 6179462 h 6671177"/>
              <a:gd name="connsiteX5" fmla="*/ 0 w 5102726"/>
              <a:gd name="connsiteY5" fmla="*/ 6671177 h 6671177"/>
              <a:gd name="connsiteX0" fmla="*/ 0 w 5102726"/>
              <a:gd name="connsiteY0" fmla="*/ 6671177 h 7101064"/>
              <a:gd name="connsiteX1" fmla="*/ 1524875 w 5102726"/>
              <a:gd name="connsiteY1" fmla="*/ 0 h 7101064"/>
              <a:gd name="connsiteX2" fmla="*/ 2795875 w 5102726"/>
              <a:gd name="connsiteY2" fmla="*/ 301725 h 7101064"/>
              <a:gd name="connsiteX3" fmla="*/ 5102726 w 5102726"/>
              <a:gd name="connsiteY3" fmla="*/ 5355535 h 7101064"/>
              <a:gd name="connsiteX4" fmla="*/ 2044995 w 5102726"/>
              <a:gd name="connsiteY4" fmla="*/ 7101064 h 7101064"/>
              <a:gd name="connsiteX5" fmla="*/ 0 w 5102726"/>
              <a:gd name="connsiteY5" fmla="*/ 6671177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5103472"/>
              <a:gd name="connsiteY0" fmla="*/ 6632446 h 7101064"/>
              <a:gd name="connsiteX1" fmla="*/ 1525621 w 5103472"/>
              <a:gd name="connsiteY1" fmla="*/ 0 h 7101064"/>
              <a:gd name="connsiteX2" fmla="*/ 2796621 w 5103472"/>
              <a:gd name="connsiteY2" fmla="*/ 301725 h 7101064"/>
              <a:gd name="connsiteX3" fmla="*/ 5103472 w 5103472"/>
              <a:gd name="connsiteY3" fmla="*/ 5355535 h 7101064"/>
              <a:gd name="connsiteX4" fmla="*/ 2045741 w 5103472"/>
              <a:gd name="connsiteY4" fmla="*/ 7101064 h 7101064"/>
              <a:gd name="connsiteX5" fmla="*/ 0 w 5103472"/>
              <a:gd name="connsiteY5" fmla="*/ 6632446 h 7101064"/>
              <a:gd name="connsiteX0" fmla="*/ 0 w 3890822"/>
              <a:gd name="connsiteY0" fmla="*/ 6632446 h 7101064"/>
              <a:gd name="connsiteX1" fmla="*/ 1525621 w 3890822"/>
              <a:gd name="connsiteY1" fmla="*/ 0 h 7101064"/>
              <a:gd name="connsiteX2" fmla="*/ 2796621 w 3890822"/>
              <a:gd name="connsiteY2" fmla="*/ 301725 h 7101064"/>
              <a:gd name="connsiteX3" fmla="*/ 3890822 w 3890822"/>
              <a:gd name="connsiteY3" fmla="*/ 5096310 h 7101064"/>
              <a:gd name="connsiteX4" fmla="*/ 2045741 w 3890822"/>
              <a:gd name="connsiteY4" fmla="*/ 7101064 h 7101064"/>
              <a:gd name="connsiteX5" fmla="*/ 0 w 3890822"/>
              <a:gd name="connsiteY5" fmla="*/ 6632446 h 7101064"/>
              <a:gd name="connsiteX0" fmla="*/ 0 w 3890822"/>
              <a:gd name="connsiteY0" fmla="*/ 6632446 h 7170449"/>
              <a:gd name="connsiteX1" fmla="*/ 1525621 w 3890822"/>
              <a:gd name="connsiteY1" fmla="*/ 0 h 7170449"/>
              <a:gd name="connsiteX2" fmla="*/ 2796621 w 3890822"/>
              <a:gd name="connsiteY2" fmla="*/ 301725 h 7170449"/>
              <a:gd name="connsiteX3" fmla="*/ 3890822 w 3890822"/>
              <a:gd name="connsiteY3" fmla="*/ 5096310 h 7170449"/>
              <a:gd name="connsiteX4" fmla="*/ 2347854 w 3890822"/>
              <a:gd name="connsiteY4" fmla="*/ 7170449 h 7170449"/>
              <a:gd name="connsiteX5" fmla="*/ 0 w 3890822"/>
              <a:gd name="connsiteY5" fmla="*/ 6632446 h 7170449"/>
              <a:gd name="connsiteX0" fmla="*/ 0 w 3215462"/>
              <a:gd name="connsiteY0" fmla="*/ 6632446 h 7170449"/>
              <a:gd name="connsiteX1" fmla="*/ 1525621 w 3215462"/>
              <a:gd name="connsiteY1" fmla="*/ 0 h 7170449"/>
              <a:gd name="connsiteX2" fmla="*/ 2796621 w 3215462"/>
              <a:gd name="connsiteY2" fmla="*/ 301725 h 7170449"/>
              <a:gd name="connsiteX3" fmla="*/ 3215462 w 3215462"/>
              <a:gd name="connsiteY3" fmla="*/ 4931564 h 7170449"/>
              <a:gd name="connsiteX4" fmla="*/ 2347854 w 3215462"/>
              <a:gd name="connsiteY4" fmla="*/ 7170449 h 7170449"/>
              <a:gd name="connsiteX5" fmla="*/ 0 w 3215462"/>
              <a:gd name="connsiteY5" fmla="*/ 6632446 h 7170449"/>
              <a:gd name="connsiteX0" fmla="*/ 0 w 3297856"/>
              <a:gd name="connsiteY0" fmla="*/ 6632446 h 7170449"/>
              <a:gd name="connsiteX1" fmla="*/ 1525621 w 3297856"/>
              <a:gd name="connsiteY1" fmla="*/ 0 h 7170449"/>
              <a:gd name="connsiteX2" fmla="*/ 2796621 w 3297856"/>
              <a:gd name="connsiteY2" fmla="*/ 301725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679710 w 3297856"/>
              <a:gd name="connsiteY2" fmla="*/ 265236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505767 w 3297856"/>
              <a:gd name="connsiteY2" fmla="*/ 225288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368444 w 3297856"/>
              <a:gd name="connsiteY2" fmla="*/ 193749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1250 w 3297856"/>
              <a:gd name="connsiteY2" fmla="*/ 207720 h 7170449"/>
              <a:gd name="connsiteX3" fmla="*/ 3297856 w 3297856"/>
              <a:gd name="connsiteY3" fmla="*/ 4950489 h 7170449"/>
              <a:gd name="connsiteX4" fmla="*/ 2347854 w 3297856"/>
              <a:gd name="connsiteY4" fmla="*/ 7170449 h 7170449"/>
              <a:gd name="connsiteX5" fmla="*/ 0 w 3297856"/>
              <a:gd name="connsiteY5" fmla="*/ 6632446 h 7170449"/>
              <a:gd name="connsiteX0" fmla="*/ 0 w 3297856"/>
              <a:gd name="connsiteY0" fmla="*/ 6632446 h 7170449"/>
              <a:gd name="connsiteX1" fmla="*/ 1525621 w 3297856"/>
              <a:gd name="connsiteY1" fmla="*/ 0 h 7170449"/>
              <a:gd name="connsiteX2" fmla="*/ 2476812 w 3297856"/>
              <a:gd name="connsiteY2" fmla="*/ 226135 h 7170449"/>
              <a:gd name="connsiteX3" fmla="*/ 3297856 w 3297856"/>
              <a:gd name="connsiteY3" fmla="*/ 4950489 h 7170449"/>
              <a:gd name="connsiteX4" fmla="*/ 2347854 w 3297856"/>
              <a:gd name="connsiteY4" fmla="*/ 7170449 h 7170449"/>
              <a:gd name="connsiteX5" fmla="*/ 0 w 3297856"/>
              <a:gd name="connsiteY5" fmla="*/ 6632446 h 7170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97856" h="7170449">
                <a:moveTo>
                  <a:pt x="0" y="6632446"/>
                </a:moveTo>
                <a:cubicBezTo>
                  <a:pt x="306288" y="5316673"/>
                  <a:pt x="1210924" y="1352402"/>
                  <a:pt x="1525621" y="0"/>
                </a:cubicBezTo>
                <a:lnTo>
                  <a:pt x="2476812" y="226135"/>
                </a:lnTo>
                <a:lnTo>
                  <a:pt x="3297856" y="4950489"/>
                </a:lnTo>
                <a:lnTo>
                  <a:pt x="2347854" y="7170449"/>
                </a:lnTo>
                <a:lnTo>
                  <a:pt x="0" y="6632446"/>
                </a:lnTo>
                <a:close/>
              </a:path>
            </a:pathLst>
          </a:custGeom>
          <a:gradFill>
            <a:gsLst>
              <a:gs pos="26000">
                <a:srgbClr val="201747"/>
              </a:gs>
              <a:gs pos="78000">
                <a:srgbClr val="850F89"/>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5" name="Text Placeholder 7"/>
          <p:cNvSpPr>
            <a:spLocks noGrp="1"/>
          </p:cNvSpPr>
          <p:nvPr>
            <p:ph type="body" sz="quarter" idx="10" hasCustomPrompt="1"/>
          </p:nvPr>
        </p:nvSpPr>
        <p:spPr>
          <a:xfrm>
            <a:off x="3367788" y="3911518"/>
            <a:ext cx="5229249" cy="914399"/>
          </a:xfrm>
          <a:prstGeom prst="rect">
            <a:avLst/>
          </a:prstGeom>
        </p:spPr>
        <p:txBody>
          <a:bodyPr anchor="b" anchorCtr="0"/>
          <a:lstStyle>
            <a:lvl1pPr marL="0" indent="0">
              <a:lnSpc>
                <a:spcPts val="2400"/>
              </a:lnSpc>
              <a:buNone/>
              <a:defRPr sz="2800" b="0" baseline="0">
                <a:solidFill>
                  <a:schemeClr val="tx2"/>
                </a:solidFill>
                <a:latin typeface="Avenir LT 35 Light" pitchFamily="34" charset="0"/>
              </a:defRPr>
            </a:lvl1pPr>
          </a:lstStyle>
          <a:p>
            <a:pPr lvl="0"/>
            <a:r>
              <a:rPr lang="en-US" dirty="0"/>
              <a:t>Headline here in sentence case</a:t>
            </a:r>
          </a:p>
        </p:txBody>
      </p:sp>
      <p:sp>
        <p:nvSpPr>
          <p:cNvPr id="6" name="Text Placeholder 9"/>
          <p:cNvSpPr>
            <a:spLocks noGrp="1"/>
          </p:cNvSpPr>
          <p:nvPr>
            <p:ph type="body" sz="quarter" idx="11" hasCustomPrompt="1"/>
          </p:nvPr>
        </p:nvSpPr>
        <p:spPr>
          <a:xfrm>
            <a:off x="3367787" y="4871292"/>
            <a:ext cx="5229249" cy="478518"/>
          </a:xfrm>
          <a:prstGeom prst="rect">
            <a:avLst/>
          </a:prstGeom>
        </p:spPr>
        <p:txBody>
          <a:bodyPr/>
          <a:lstStyle>
            <a:lvl1pPr marL="0" indent="0">
              <a:buNone/>
              <a:defRPr sz="1400" b="1" baseline="0">
                <a:solidFill>
                  <a:schemeClr val="accent1"/>
                </a:solidFill>
                <a:latin typeface="Avenir LT 65 Medium" pitchFamily="34" charset="0"/>
              </a:defRPr>
            </a:lvl1pPr>
          </a:lstStyle>
          <a:p>
            <a:pPr lvl="0"/>
            <a:r>
              <a:rPr lang="en-US" dirty="0"/>
              <a:t>SUB-HEADLINE HERE</a:t>
            </a:r>
          </a:p>
        </p:txBody>
      </p:sp>
      <p:sp>
        <p:nvSpPr>
          <p:cNvPr id="7" name="Text Placeholder 9"/>
          <p:cNvSpPr>
            <a:spLocks noGrp="1"/>
          </p:cNvSpPr>
          <p:nvPr>
            <p:ph type="body" sz="quarter" idx="12" hasCustomPrompt="1"/>
          </p:nvPr>
        </p:nvSpPr>
        <p:spPr>
          <a:xfrm>
            <a:off x="3367787" y="5453860"/>
            <a:ext cx="5229249" cy="478518"/>
          </a:xfrm>
          <a:prstGeom prst="rect">
            <a:avLst/>
          </a:prstGeom>
        </p:spPr>
        <p:txBody>
          <a:bodyPr/>
          <a:lstStyle>
            <a:lvl1pPr marL="0" indent="0">
              <a:lnSpc>
                <a:spcPct val="80000"/>
              </a:lnSpc>
              <a:buNone/>
              <a:defRPr sz="1100" b="1" baseline="0">
                <a:solidFill>
                  <a:schemeClr val="tx2"/>
                </a:solidFill>
                <a:latin typeface="Avenir LT 65 Medium" pitchFamily="34" charset="0"/>
              </a:defRPr>
            </a:lvl1pPr>
          </a:lstStyle>
          <a:p>
            <a:pPr lvl="0"/>
            <a:r>
              <a:rPr lang="en-US" dirty="0"/>
              <a:t>Presenter Name Here</a:t>
            </a:r>
          </a:p>
          <a:p>
            <a:pPr lvl="0"/>
            <a:r>
              <a:rPr lang="en-US" dirty="0"/>
              <a:t>Title here</a:t>
            </a:r>
          </a:p>
        </p:txBody>
      </p:sp>
      <p:sp>
        <p:nvSpPr>
          <p:cNvPr id="12" name="Text Placeholder 9"/>
          <p:cNvSpPr>
            <a:spLocks noGrp="1"/>
          </p:cNvSpPr>
          <p:nvPr>
            <p:ph type="body" sz="quarter" idx="13" hasCustomPrompt="1"/>
          </p:nvPr>
        </p:nvSpPr>
        <p:spPr>
          <a:xfrm>
            <a:off x="3367787" y="6031956"/>
            <a:ext cx="5229249" cy="155310"/>
          </a:xfrm>
          <a:prstGeom prst="rect">
            <a:avLst/>
          </a:prstGeom>
        </p:spPr>
        <p:txBody>
          <a:bodyPr/>
          <a:lstStyle>
            <a:lvl1pPr marL="0" indent="0">
              <a:lnSpc>
                <a:spcPct val="80000"/>
              </a:lnSpc>
              <a:buNone/>
              <a:defRPr sz="900" b="1" baseline="0">
                <a:solidFill>
                  <a:schemeClr val="bg1">
                    <a:lumMod val="65000"/>
                  </a:schemeClr>
                </a:solidFill>
                <a:latin typeface="Avenir LT 65 Medium" pitchFamily="34" charset="0"/>
              </a:defRPr>
            </a:lvl1pPr>
          </a:lstStyle>
          <a:p>
            <a:pPr lvl="0"/>
            <a:r>
              <a:rPr lang="en-US" dirty="0"/>
              <a:t>SECTOR OPTIONAL</a:t>
            </a:r>
          </a:p>
        </p:txBody>
      </p:sp>
    </p:spTree>
    <p:extLst>
      <p:ext uri="{BB962C8B-B14F-4D97-AF65-F5344CB8AC3E}">
        <p14:creationId xmlns:p14="http://schemas.microsoft.com/office/powerpoint/2010/main" val="22609823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66_Two Content">
    <p:spTree>
      <p:nvGrpSpPr>
        <p:cNvPr id="1" name=""/>
        <p:cNvGrpSpPr/>
        <p:nvPr/>
      </p:nvGrpSpPr>
      <p:grpSpPr>
        <a:xfrm>
          <a:off x="0" y="0"/>
          <a:ext cx="0" cy="0"/>
          <a:chOff x="0" y="0"/>
          <a:chExt cx="0" cy="0"/>
        </a:xfrm>
      </p:grpSpPr>
      <p:sp>
        <p:nvSpPr>
          <p:cNvPr id="11" name="Freeform 10"/>
          <p:cNvSpPr/>
          <p:nvPr userDrawn="1"/>
        </p:nvSpPr>
        <p:spPr>
          <a:xfrm>
            <a:off x="7300686" y="0"/>
            <a:ext cx="1850571" cy="703943"/>
          </a:xfrm>
          <a:custGeom>
            <a:avLst/>
            <a:gdLst>
              <a:gd name="connsiteX0" fmla="*/ 65314 w 1850571"/>
              <a:gd name="connsiteY0" fmla="*/ 0 h 703943"/>
              <a:gd name="connsiteX1" fmla="*/ 1850571 w 1850571"/>
              <a:gd name="connsiteY1" fmla="*/ 0 h 703943"/>
              <a:gd name="connsiteX2" fmla="*/ 1850571 w 1850571"/>
              <a:gd name="connsiteY2" fmla="*/ 703943 h 703943"/>
              <a:gd name="connsiteX3" fmla="*/ 0 w 1850571"/>
              <a:gd name="connsiteY3" fmla="*/ 217714 h 703943"/>
              <a:gd name="connsiteX4" fmla="*/ 65314 w 1850571"/>
              <a:gd name="connsiteY4" fmla="*/ 0 h 70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571" h="703943">
                <a:moveTo>
                  <a:pt x="65314" y="0"/>
                </a:moveTo>
                <a:lnTo>
                  <a:pt x="1850571" y="0"/>
                </a:lnTo>
                <a:lnTo>
                  <a:pt x="1850571" y="703943"/>
                </a:lnTo>
                <a:lnTo>
                  <a:pt x="0" y="217714"/>
                </a:lnTo>
                <a:lnTo>
                  <a:pt x="65314" y="0"/>
                </a:lnTo>
                <a:close/>
              </a:path>
            </a:pathLst>
          </a:custGeom>
          <a:gradFill>
            <a:gsLst>
              <a:gs pos="100000">
                <a:schemeClr val="tx2"/>
              </a:gs>
              <a:gs pos="40000">
                <a:srgbClr val="641D76"/>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3" name="Parallelogram 2"/>
          <p:cNvSpPr/>
          <p:nvPr userDrawn="1"/>
        </p:nvSpPr>
        <p:spPr>
          <a:xfrm>
            <a:off x="-19250" y="1"/>
            <a:ext cx="7433773" cy="727360"/>
          </a:xfrm>
          <a:custGeom>
            <a:avLst/>
            <a:gdLst>
              <a:gd name="connsiteX0" fmla="*/ 0 w 4206240"/>
              <a:gd name="connsiteY0" fmla="*/ 616017 h 616017"/>
              <a:gd name="connsiteX1" fmla="*/ 154004 w 4206240"/>
              <a:gd name="connsiteY1" fmla="*/ 0 h 616017"/>
              <a:gd name="connsiteX2" fmla="*/ 4206240 w 4206240"/>
              <a:gd name="connsiteY2" fmla="*/ 0 h 616017"/>
              <a:gd name="connsiteX3" fmla="*/ 4052236 w 4206240"/>
              <a:gd name="connsiteY3" fmla="*/ 616017 h 616017"/>
              <a:gd name="connsiteX4" fmla="*/ 0 w 4206240"/>
              <a:gd name="connsiteY4" fmla="*/ 616017 h 616017"/>
              <a:gd name="connsiteX0" fmla="*/ 9626 w 4215866"/>
              <a:gd name="connsiteY0" fmla="*/ 625643 h 625643"/>
              <a:gd name="connsiteX1" fmla="*/ 0 w 4215866"/>
              <a:gd name="connsiteY1" fmla="*/ 0 h 625643"/>
              <a:gd name="connsiteX2" fmla="*/ 4215866 w 4215866"/>
              <a:gd name="connsiteY2" fmla="*/ 9626 h 625643"/>
              <a:gd name="connsiteX3" fmla="*/ 4061862 w 4215866"/>
              <a:gd name="connsiteY3" fmla="*/ 625643 h 625643"/>
              <a:gd name="connsiteX4" fmla="*/ 9626 w 4215866"/>
              <a:gd name="connsiteY4" fmla="*/ 625643 h 625643"/>
              <a:gd name="connsiteX0" fmla="*/ 9626 w 4215866"/>
              <a:gd name="connsiteY0" fmla="*/ 856649 h 856649"/>
              <a:gd name="connsiteX1" fmla="*/ 0 w 4215866"/>
              <a:gd name="connsiteY1" fmla="*/ 0 h 856649"/>
              <a:gd name="connsiteX2" fmla="*/ 4215866 w 4215866"/>
              <a:gd name="connsiteY2" fmla="*/ 9626 h 856649"/>
              <a:gd name="connsiteX3" fmla="*/ 4061862 w 4215866"/>
              <a:gd name="connsiteY3" fmla="*/ 625643 h 856649"/>
              <a:gd name="connsiteX4" fmla="*/ 9626 w 4215866"/>
              <a:gd name="connsiteY4" fmla="*/ 856649 h 856649"/>
              <a:gd name="connsiteX0" fmla="*/ 9626 w 7305575"/>
              <a:gd name="connsiteY0" fmla="*/ 856649 h 856649"/>
              <a:gd name="connsiteX1" fmla="*/ 0 w 7305575"/>
              <a:gd name="connsiteY1" fmla="*/ 0 h 856649"/>
              <a:gd name="connsiteX2" fmla="*/ 4215866 w 7305575"/>
              <a:gd name="connsiteY2" fmla="*/ 9626 h 856649"/>
              <a:gd name="connsiteX3" fmla="*/ 7305575 w 7305575"/>
              <a:gd name="connsiteY3" fmla="*/ 616018 h 856649"/>
              <a:gd name="connsiteX4" fmla="*/ 9626 w 7305575"/>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05575 w 7372952"/>
              <a:gd name="connsiteY3" fmla="*/ 616018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298384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317635 h 856649"/>
              <a:gd name="connsiteX4" fmla="*/ 9626 w 7372952"/>
              <a:gd name="connsiteY4" fmla="*/ 856649 h 856649"/>
              <a:gd name="connsiteX0" fmla="*/ 9626 w 7382577"/>
              <a:gd name="connsiteY0" fmla="*/ 856649 h 856649"/>
              <a:gd name="connsiteX1" fmla="*/ 0 w 7382577"/>
              <a:gd name="connsiteY1" fmla="*/ 0 h 856649"/>
              <a:gd name="connsiteX2" fmla="*/ 7382577 w 7382577"/>
              <a:gd name="connsiteY2" fmla="*/ 0 h 856649"/>
              <a:gd name="connsiteX3" fmla="*/ 7324826 w 7382577"/>
              <a:gd name="connsiteY3" fmla="*/ 317635 h 856649"/>
              <a:gd name="connsiteX4" fmla="*/ 9626 w 7382577"/>
              <a:gd name="connsiteY4" fmla="*/ 856649 h 856649"/>
              <a:gd name="connsiteX0" fmla="*/ 16883 w 7382577"/>
              <a:gd name="connsiteY0" fmla="*/ 1044176 h 1044176"/>
              <a:gd name="connsiteX1" fmla="*/ 0 w 7382577"/>
              <a:gd name="connsiteY1" fmla="*/ 0 h 1044176"/>
              <a:gd name="connsiteX2" fmla="*/ 7382577 w 7382577"/>
              <a:gd name="connsiteY2" fmla="*/ 0 h 1044176"/>
              <a:gd name="connsiteX3" fmla="*/ 7324826 w 7382577"/>
              <a:gd name="connsiteY3" fmla="*/ 317635 h 1044176"/>
              <a:gd name="connsiteX4" fmla="*/ 16883 w 7382577"/>
              <a:gd name="connsiteY4" fmla="*/ 1044176 h 1044176"/>
              <a:gd name="connsiteX0" fmla="*/ 16883 w 7382577"/>
              <a:gd name="connsiteY0" fmla="*/ 1044176 h 1044176"/>
              <a:gd name="connsiteX1" fmla="*/ 0 w 7382577"/>
              <a:gd name="connsiteY1" fmla="*/ 0 h 1044176"/>
              <a:gd name="connsiteX2" fmla="*/ 7382577 w 7382577"/>
              <a:gd name="connsiteY2" fmla="*/ 0 h 1044176"/>
              <a:gd name="connsiteX3" fmla="*/ 7368367 w 7382577"/>
              <a:gd name="connsiteY3" fmla="*/ 317636 h 1044176"/>
              <a:gd name="connsiteX4" fmla="*/ 16883 w 7382577"/>
              <a:gd name="connsiteY4" fmla="*/ 1044176 h 1044176"/>
              <a:gd name="connsiteX0" fmla="*/ 16883 w 7433374"/>
              <a:gd name="connsiteY0" fmla="*/ 1044176 h 1044176"/>
              <a:gd name="connsiteX1" fmla="*/ 0 w 7433374"/>
              <a:gd name="connsiteY1" fmla="*/ 0 h 1044176"/>
              <a:gd name="connsiteX2" fmla="*/ 7433374 w 7433374"/>
              <a:gd name="connsiteY2" fmla="*/ 0 h 1044176"/>
              <a:gd name="connsiteX3" fmla="*/ 7368367 w 7433374"/>
              <a:gd name="connsiteY3" fmla="*/ 317636 h 1044176"/>
              <a:gd name="connsiteX4" fmla="*/ 16883 w 7433374"/>
              <a:gd name="connsiteY4" fmla="*/ 1044176 h 104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374" h="1044176">
                <a:moveTo>
                  <a:pt x="16883" y="1044176"/>
                </a:moveTo>
                <a:lnTo>
                  <a:pt x="0" y="0"/>
                </a:lnTo>
                <a:lnTo>
                  <a:pt x="7433374" y="0"/>
                </a:lnTo>
                <a:lnTo>
                  <a:pt x="7368367" y="317636"/>
                </a:lnTo>
                <a:lnTo>
                  <a:pt x="16883" y="1044176"/>
                </a:lnTo>
                <a:close/>
              </a:path>
            </a:pathLst>
          </a:custGeom>
          <a:gradFill>
            <a:gsLst>
              <a:gs pos="0">
                <a:srgbClr val="4E196D"/>
              </a:gs>
              <a:gs pos="100000">
                <a:srgbClr val="A612AA">
                  <a:lumMod val="87000"/>
                </a:srgbClr>
              </a:gs>
            </a:gsLst>
            <a:lin ang="18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4" name="Title 16"/>
          <p:cNvSpPr>
            <a:spLocks noGrp="1"/>
          </p:cNvSpPr>
          <p:nvPr>
            <p:ph type="title"/>
          </p:nvPr>
        </p:nvSpPr>
        <p:spPr>
          <a:xfrm>
            <a:off x="457200" y="573574"/>
            <a:ext cx="8229600" cy="681652"/>
          </a:xfrm>
          <a:prstGeom prst="rect">
            <a:avLst/>
          </a:prstGeom>
        </p:spPr>
        <p:txBody>
          <a:bodyPr lIns="0" anchor="ctr" anchorCtr="0"/>
          <a:lstStyle>
            <a:lvl1pPr>
              <a:lnSpc>
                <a:spcPts val="3000"/>
              </a:lnSpc>
              <a:defRPr sz="2400" b="1" baseline="0">
                <a:solidFill>
                  <a:schemeClr val="tx2"/>
                </a:solidFill>
                <a:latin typeface="+mj-lt"/>
              </a:defRPr>
            </a:lvl1pPr>
          </a:lstStyle>
          <a:p>
            <a:r>
              <a:rPr lang="en-US" dirty="0"/>
              <a:t>Click to edit Master title style</a:t>
            </a:r>
          </a:p>
        </p:txBody>
      </p:sp>
      <p:sp>
        <p:nvSpPr>
          <p:cNvPr id="15" name="Text Placeholder 3"/>
          <p:cNvSpPr>
            <a:spLocks noGrp="1"/>
          </p:cNvSpPr>
          <p:nvPr>
            <p:ph type="body" sz="quarter" idx="13" hasCustomPrompt="1"/>
          </p:nvPr>
        </p:nvSpPr>
        <p:spPr>
          <a:xfrm>
            <a:off x="457200" y="1676400"/>
            <a:ext cx="8229600" cy="4292803"/>
          </a:xfrm>
          <a:prstGeom prst="rect">
            <a:avLst/>
          </a:prstGeom>
        </p:spPr>
        <p:txBody>
          <a:bodyPr lIns="0"/>
          <a:lstStyle>
            <a:lvl1pPr marL="342900" indent="-342900">
              <a:buSzPct val="75000"/>
              <a:buFont typeface="Wingdings 3" pitchFamily="18" charset="2"/>
              <a:buChar char=""/>
              <a:defRPr sz="1800" b="0">
                <a:solidFill>
                  <a:schemeClr val="tx1"/>
                </a:solidFill>
                <a:latin typeface="+mj-lt"/>
              </a:defRPr>
            </a:lvl1pPr>
            <a:lvl2pPr marL="742950" indent="-285750">
              <a:buFont typeface="Arial" pitchFamily="34" charset="0"/>
              <a:buChar char="−"/>
              <a:defRPr sz="1600" b="0" baseline="0">
                <a:solidFill>
                  <a:schemeClr val="tx1"/>
                </a:solidFill>
                <a:latin typeface="+mj-lt"/>
              </a:defRPr>
            </a:lvl2pPr>
            <a:lvl3pPr marL="1143000" indent="-228600">
              <a:buFont typeface="Arial" pitchFamily="34" charset="0"/>
              <a:buChar char="•"/>
              <a:defRPr sz="1400" b="0">
                <a:solidFill>
                  <a:schemeClr val="tx1"/>
                </a:solidFill>
                <a:latin typeface="+mj-lt"/>
              </a:defRPr>
            </a:lvl3pPr>
            <a:lvl4pPr>
              <a:defRPr sz="1200" b="0">
                <a:solidFill>
                  <a:schemeClr val="tx1"/>
                </a:solidFill>
                <a:latin typeface="+mj-lt"/>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sz="1050" b="0">
                <a:solidFill>
                  <a:schemeClr val="tx1"/>
                </a:solidFill>
                <a:latin typeface="+mj-lt"/>
              </a:defRPr>
            </a:lvl5pPr>
          </a:lstStyle>
          <a:p>
            <a:pPr lvl="0"/>
            <a:r>
              <a:rPr lang="en-US" dirty="0"/>
              <a:t>Arial, 18pt with light violet bullet</a:t>
            </a:r>
          </a:p>
          <a:p>
            <a:pPr lvl="1"/>
            <a:r>
              <a:rPr lang="en-US" dirty="0"/>
              <a:t>Second level, </a:t>
            </a:r>
            <a:r>
              <a:rPr lang="en-US" dirty="0" err="1"/>
              <a:t>Avenir</a:t>
            </a:r>
            <a:r>
              <a:rPr lang="en-US" dirty="0"/>
              <a:t> LT Standard 65, 16pt Black </a:t>
            </a:r>
          </a:p>
          <a:p>
            <a:pPr lvl="2"/>
            <a:r>
              <a:rPr lang="en-US" dirty="0"/>
              <a:t>Third level, </a:t>
            </a:r>
            <a:r>
              <a:rPr lang="en-US" dirty="0" err="1"/>
              <a:t>Avenir</a:t>
            </a:r>
            <a:r>
              <a:rPr lang="en-US" dirty="0"/>
              <a:t> LT Standard 65, 14pt Black</a:t>
            </a:r>
          </a:p>
          <a:p>
            <a:pPr lvl="3"/>
            <a:r>
              <a:rPr lang="en-US" dirty="0"/>
              <a:t>Fourth level, </a:t>
            </a:r>
            <a:r>
              <a:rPr lang="en-US" dirty="0" err="1"/>
              <a:t>Avenir</a:t>
            </a:r>
            <a:r>
              <a:rPr lang="en-US" dirty="0"/>
              <a:t> LT Standard 65, 12pt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10pt Black</a:t>
            </a:r>
          </a:p>
          <a:p>
            <a:pPr lvl="4"/>
            <a:endParaRPr lang="en-US" dirty="0"/>
          </a:p>
        </p:txBody>
      </p:sp>
      <p:sp>
        <p:nvSpPr>
          <p:cNvPr id="16" name="Rectangle 15"/>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949388" y="6477000"/>
            <a:ext cx="3276600" cy="192360"/>
          </a:xfrm>
          <a:prstGeom prst="rect">
            <a:avLst/>
          </a:prstGeom>
          <a:noFill/>
        </p:spPr>
        <p:txBody>
          <a:bodyPr wrap="square" rtlCol="0">
            <a:spAutoFit/>
          </a:bodyPr>
          <a:lstStyle/>
          <a:p>
            <a:pPr algn="ctr" defTabSz="914400">
              <a:defRPr/>
            </a:pPr>
            <a:r>
              <a:rPr lang="en-US" sz="650" dirty="0">
                <a:solidFill>
                  <a:prstClr val="white">
                    <a:lumMod val="50000"/>
                  </a:prstClr>
                </a:solidFill>
                <a:latin typeface="Avenir LT Std 65 Medium"/>
              </a:rPr>
              <a:t>©2013 LEIDOS. ALL RIGHTS RESERVED</a:t>
            </a:r>
            <a:r>
              <a:rPr lang="en-US" sz="650" dirty="0">
                <a:solidFill>
                  <a:prstClr val="black"/>
                </a:solidFill>
                <a:latin typeface="Avenir LT Std 65 Medium"/>
              </a:rPr>
              <a:t>.  </a:t>
            </a:r>
          </a:p>
        </p:txBody>
      </p:sp>
      <p:sp>
        <p:nvSpPr>
          <p:cNvPr id="24" name="Slide Number Placeholder 6"/>
          <p:cNvSpPr>
            <a:spLocks noGrp="1"/>
          </p:cNvSpPr>
          <p:nvPr>
            <p:ph type="sldNum" sz="quarter" idx="12"/>
          </p:nvPr>
        </p:nvSpPr>
        <p:spPr>
          <a:xfrm>
            <a:off x="466725" y="6456586"/>
            <a:ext cx="2133600" cy="365125"/>
          </a:xfrm>
          <a:prstGeom prst="rect">
            <a:avLst/>
          </a:prstGeom>
        </p:spPr>
        <p:txBody>
          <a:bodyPr lIns="0" rIns="0"/>
          <a:lstStyle>
            <a:lvl1pPr algn="l">
              <a:defRPr sz="800">
                <a:latin typeface="Avenir LT 35 Light" pitchFamily="34" charset="0"/>
              </a:defRPr>
            </a:lvl1pPr>
          </a:lstStyle>
          <a:p>
            <a:fld id="{6A9F692D-6541-4165-9F70-A1D58B2CE621}"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2652476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6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69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70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71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72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73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74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75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76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7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7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79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80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81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82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3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84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85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86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8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8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89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90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91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92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93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94_Two Content">
    <p:spTree>
      <p:nvGrpSpPr>
        <p:cNvPr id="1" name=""/>
        <p:cNvGrpSpPr/>
        <p:nvPr/>
      </p:nvGrpSpPr>
      <p:grpSpPr>
        <a:xfrm>
          <a:off x="0" y="0"/>
          <a:ext cx="0" cy="0"/>
          <a:chOff x="0" y="0"/>
          <a:chExt cx="0" cy="0"/>
        </a:xfrm>
      </p:grpSpPr>
      <p:sp>
        <p:nvSpPr>
          <p:cNvPr id="11" name="Freeform 10"/>
          <p:cNvSpPr/>
          <p:nvPr userDrawn="1"/>
        </p:nvSpPr>
        <p:spPr>
          <a:xfrm>
            <a:off x="7300686" y="0"/>
            <a:ext cx="1850571" cy="703943"/>
          </a:xfrm>
          <a:custGeom>
            <a:avLst/>
            <a:gdLst>
              <a:gd name="connsiteX0" fmla="*/ 65314 w 1850571"/>
              <a:gd name="connsiteY0" fmla="*/ 0 h 703943"/>
              <a:gd name="connsiteX1" fmla="*/ 1850571 w 1850571"/>
              <a:gd name="connsiteY1" fmla="*/ 0 h 703943"/>
              <a:gd name="connsiteX2" fmla="*/ 1850571 w 1850571"/>
              <a:gd name="connsiteY2" fmla="*/ 703943 h 703943"/>
              <a:gd name="connsiteX3" fmla="*/ 0 w 1850571"/>
              <a:gd name="connsiteY3" fmla="*/ 217714 h 703943"/>
              <a:gd name="connsiteX4" fmla="*/ 65314 w 1850571"/>
              <a:gd name="connsiteY4" fmla="*/ 0 h 7039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0571" h="703943">
                <a:moveTo>
                  <a:pt x="65314" y="0"/>
                </a:moveTo>
                <a:lnTo>
                  <a:pt x="1850571" y="0"/>
                </a:lnTo>
                <a:lnTo>
                  <a:pt x="1850571" y="703943"/>
                </a:lnTo>
                <a:lnTo>
                  <a:pt x="0" y="217714"/>
                </a:lnTo>
                <a:lnTo>
                  <a:pt x="65314" y="0"/>
                </a:lnTo>
                <a:close/>
              </a:path>
            </a:pathLst>
          </a:custGeom>
          <a:gradFill>
            <a:gsLst>
              <a:gs pos="100000">
                <a:schemeClr val="tx2"/>
              </a:gs>
              <a:gs pos="40000">
                <a:srgbClr val="641D76"/>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3" name="Parallelogram 2"/>
          <p:cNvSpPr/>
          <p:nvPr userDrawn="1"/>
        </p:nvSpPr>
        <p:spPr>
          <a:xfrm>
            <a:off x="-19250" y="1"/>
            <a:ext cx="7433773" cy="727360"/>
          </a:xfrm>
          <a:custGeom>
            <a:avLst/>
            <a:gdLst>
              <a:gd name="connsiteX0" fmla="*/ 0 w 4206240"/>
              <a:gd name="connsiteY0" fmla="*/ 616017 h 616017"/>
              <a:gd name="connsiteX1" fmla="*/ 154004 w 4206240"/>
              <a:gd name="connsiteY1" fmla="*/ 0 h 616017"/>
              <a:gd name="connsiteX2" fmla="*/ 4206240 w 4206240"/>
              <a:gd name="connsiteY2" fmla="*/ 0 h 616017"/>
              <a:gd name="connsiteX3" fmla="*/ 4052236 w 4206240"/>
              <a:gd name="connsiteY3" fmla="*/ 616017 h 616017"/>
              <a:gd name="connsiteX4" fmla="*/ 0 w 4206240"/>
              <a:gd name="connsiteY4" fmla="*/ 616017 h 616017"/>
              <a:gd name="connsiteX0" fmla="*/ 9626 w 4215866"/>
              <a:gd name="connsiteY0" fmla="*/ 625643 h 625643"/>
              <a:gd name="connsiteX1" fmla="*/ 0 w 4215866"/>
              <a:gd name="connsiteY1" fmla="*/ 0 h 625643"/>
              <a:gd name="connsiteX2" fmla="*/ 4215866 w 4215866"/>
              <a:gd name="connsiteY2" fmla="*/ 9626 h 625643"/>
              <a:gd name="connsiteX3" fmla="*/ 4061862 w 4215866"/>
              <a:gd name="connsiteY3" fmla="*/ 625643 h 625643"/>
              <a:gd name="connsiteX4" fmla="*/ 9626 w 4215866"/>
              <a:gd name="connsiteY4" fmla="*/ 625643 h 625643"/>
              <a:gd name="connsiteX0" fmla="*/ 9626 w 4215866"/>
              <a:gd name="connsiteY0" fmla="*/ 856649 h 856649"/>
              <a:gd name="connsiteX1" fmla="*/ 0 w 4215866"/>
              <a:gd name="connsiteY1" fmla="*/ 0 h 856649"/>
              <a:gd name="connsiteX2" fmla="*/ 4215866 w 4215866"/>
              <a:gd name="connsiteY2" fmla="*/ 9626 h 856649"/>
              <a:gd name="connsiteX3" fmla="*/ 4061862 w 4215866"/>
              <a:gd name="connsiteY3" fmla="*/ 625643 h 856649"/>
              <a:gd name="connsiteX4" fmla="*/ 9626 w 4215866"/>
              <a:gd name="connsiteY4" fmla="*/ 856649 h 856649"/>
              <a:gd name="connsiteX0" fmla="*/ 9626 w 7305575"/>
              <a:gd name="connsiteY0" fmla="*/ 856649 h 856649"/>
              <a:gd name="connsiteX1" fmla="*/ 0 w 7305575"/>
              <a:gd name="connsiteY1" fmla="*/ 0 h 856649"/>
              <a:gd name="connsiteX2" fmla="*/ 4215866 w 7305575"/>
              <a:gd name="connsiteY2" fmla="*/ 9626 h 856649"/>
              <a:gd name="connsiteX3" fmla="*/ 7305575 w 7305575"/>
              <a:gd name="connsiteY3" fmla="*/ 616018 h 856649"/>
              <a:gd name="connsiteX4" fmla="*/ 9626 w 7305575"/>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05575 w 7372952"/>
              <a:gd name="connsiteY3" fmla="*/ 616018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298384 h 856649"/>
              <a:gd name="connsiteX4" fmla="*/ 9626 w 7372952"/>
              <a:gd name="connsiteY4" fmla="*/ 856649 h 856649"/>
              <a:gd name="connsiteX0" fmla="*/ 9626 w 7372952"/>
              <a:gd name="connsiteY0" fmla="*/ 856649 h 856649"/>
              <a:gd name="connsiteX1" fmla="*/ 0 w 7372952"/>
              <a:gd name="connsiteY1" fmla="*/ 0 h 856649"/>
              <a:gd name="connsiteX2" fmla="*/ 7372952 w 7372952"/>
              <a:gd name="connsiteY2" fmla="*/ 9626 h 856649"/>
              <a:gd name="connsiteX3" fmla="*/ 7324826 w 7372952"/>
              <a:gd name="connsiteY3" fmla="*/ 317635 h 856649"/>
              <a:gd name="connsiteX4" fmla="*/ 9626 w 7372952"/>
              <a:gd name="connsiteY4" fmla="*/ 856649 h 856649"/>
              <a:gd name="connsiteX0" fmla="*/ 9626 w 7382577"/>
              <a:gd name="connsiteY0" fmla="*/ 856649 h 856649"/>
              <a:gd name="connsiteX1" fmla="*/ 0 w 7382577"/>
              <a:gd name="connsiteY1" fmla="*/ 0 h 856649"/>
              <a:gd name="connsiteX2" fmla="*/ 7382577 w 7382577"/>
              <a:gd name="connsiteY2" fmla="*/ 0 h 856649"/>
              <a:gd name="connsiteX3" fmla="*/ 7324826 w 7382577"/>
              <a:gd name="connsiteY3" fmla="*/ 317635 h 856649"/>
              <a:gd name="connsiteX4" fmla="*/ 9626 w 7382577"/>
              <a:gd name="connsiteY4" fmla="*/ 856649 h 856649"/>
              <a:gd name="connsiteX0" fmla="*/ 16883 w 7382577"/>
              <a:gd name="connsiteY0" fmla="*/ 1044176 h 1044176"/>
              <a:gd name="connsiteX1" fmla="*/ 0 w 7382577"/>
              <a:gd name="connsiteY1" fmla="*/ 0 h 1044176"/>
              <a:gd name="connsiteX2" fmla="*/ 7382577 w 7382577"/>
              <a:gd name="connsiteY2" fmla="*/ 0 h 1044176"/>
              <a:gd name="connsiteX3" fmla="*/ 7324826 w 7382577"/>
              <a:gd name="connsiteY3" fmla="*/ 317635 h 1044176"/>
              <a:gd name="connsiteX4" fmla="*/ 16883 w 7382577"/>
              <a:gd name="connsiteY4" fmla="*/ 1044176 h 1044176"/>
              <a:gd name="connsiteX0" fmla="*/ 16883 w 7382577"/>
              <a:gd name="connsiteY0" fmla="*/ 1044176 h 1044176"/>
              <a:gd name="connsiteX1" fmla="*/ 0 w 7382577"/>
              <a:gd name="connsiteY1" fmla="*/ 0 h 1044176"/>
              <a:gd name="connsiteX2" fmla="*/ 7382577 w 7382577"/>
              <a:gd name="connsiteY2" fmla="*/ 0 h 1044176"/>
              <a:gd name="connsiteX3" fmla="*/ 7368367 w 7382577"/>
              <a:gd name="connsiteY3" fmla="*/ 317636 h 1044176"/>
              <a:gd name="connsiteX4" fmla="*/ 16883 w 7382577"/>
              <a:gd name="connsiteY4" fmla="*/ 1044176 h 1044176"/>
              <a:gd name="connsiteX0" fmla="*/ 16883 w 7433374"/>
              <a:gd name="connsiteY0" fmla="*/ 1044176 h 1044176"/>
              <a:gd name="connsiteX1" fmla="*/ 0 w 7433374"/>
              <a:gd name="connsiteY1" fmla="*/ 0 h 1044176"/>
              <a:gd name="connsiteX2" fmla="*/ 7433374 w 7433374"/>
              <a:gd name="connsiteY2" fmla="*/ 0 h 1044176"/>
              <a:gd name="connsiteX3" fmla="*/ 7368367 w 7433374"/>
              <a:gd name="connsiteY3" fmla="*/ 317636 h 1044176"/>
              <a:gd name="connsiteX4" fmla="*/ 16883 w 7433374"/>
              <a:gd name="connsiteY4" fmla="*/ 1044176 h 1044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33374" h="1044176">
                <a:moveTo>
                  <a:pt x="16883" y="1044176"/>
                </a:moveTo>
                <a:lnTo>
                  <a:pt x="0" y="0"/>
                </a:lnTo>
                <a:lnTo>
                  <a:pt x="7433374" y="0"/>
                </a:lnTo>
                <a:lnTo>
                  <a:pt x="7368367" y="317636"/>
                </a:lnTo>
                <a:lnTo>
                  <a:pt x="16883" y="1044176"/>
                </a:lnTo>
                <a:close/>
              </a:path>
            </a:pathLst>
          </a:custGeom>
          <a:gradFill>
            <a:gsLst>
              <a:gs pos="0">
                <a:srgbClr val="4E196D"/>
              </a:gs>
              <a:gs pos="100000">
                <a:srgbClr val="A612AA">
                  <a:lumMod val="87000"/>
                </a:srgbClr>
              </a:gs>
            </a:gsLst>
            <a:lin ang="18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sp>
        <p:nvSpPr>
          <p:cNvPr id="14" name="Title 16"/>
          <p:cNvSpPr>
            <a:spLocks noGrp="1"/>
          </p:cNvSpPr>
          <p:nvPr>
            <p:ph type="title"/>
          </p:nvPr>
        </p:nvSpPr>
        <p:spPr>
          <a:xfrm>
            <a:off x="457200" y="736829"/>
            <a:ext cx="8229600" cy="946828"/>
          </a:xfrm>
          <a:prstGeom prst="rect">
            <a:avLst/>
          </a:prstGeom>
        </p:spPr>
        <p:txBody>
          <a:bodyPr lIns="0" anchor="ctr" anchorCtr="0"/>
          <a:lstStyle>
            <a:lvl1pPr>
              <a:lnSpc>
                <a:spcPts val="3000"/>
              </a:lnSpc>
              <a:defRPr b="1" baseline="0">
                <a:solidFill>
                  <a:schemeClr val="tx2"/>
                </a:solidFill>
                <a:latin typeface="+mj-lt"/>
              </a:defRPr>
            </a:lvl1pPr>
          </a:lstStyle>
          <a:p>
            <a:r>
              <a:rPr lang="en-US"/>
              <a:t>Click to edit Master title style</a:t>
            </a:r>
            <a:endParaRPr lang="en-US" dirty="0"/>
          </a:p>
        </p:txBody>
      </p:sp>
      <p:sp>
        <p:nvSpPr>
          <p:cNvPr id="16" name="Rectangle 15"/>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9"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p:cNvSpPr>
            <a:spLocks noGrp="1"/>
          </p:cNvSpPr>
          <p:nvPr>
            <p:ph type="body" sz="quarter" idx="13" hasCustomPrompt="1"/>
          </p:nvPr>
        </p:nvSpPr>
        <p:spPr>
          <a:xfrm>
            <a:off x="457200" y="1676400"/>
            <a:ext cx="3931920" cy="4292803"/>
          </a:xfrm>
          <a:prstGeom prst="rect">
            <a:avLst/>
          </a:prstGeom>
        </p:spPr>
        <p:txBody>
          <a:bodyPr lIns="0"/>
          <a:lstStyle>
            <a:lvl1pPr marL="342900" indent="-342900">
              <a:buSzPct val="75000"/>
              <a:buFont typeface="Wingdings 3" pitchFamily="18" charset="2"/>
              <a:buChar char=""/>
              <a:defRPr b="0">
                <a:solidFill>
                  <a:schemeClr val="tx1"/>
                </a:solidFill>
                <a:latin typeface="+mj-lt"/>
              </a:defRPr>
            </a:lvl1pPr>
            <a:lvl2pPr marL="742950" indent="-285750">
              <a:buFont typeface="Arial" pitchFamily="34" charset="0"/>
              <a:buChar char="−"/>
              <a:defRPr b="0" baseline="0">
                <a:solidFill>
                  <a:schemeClr val="tx1"/>
                </a:solidFill>
                <a:latin typeface="+mj-lt"/>
              </a:defRPr>
            </a:lvl2pPr>
            <a:lvl3pPr marL="1143000" indent="-228600">
              <a:buFont typeface="Arial" pitchFamily="34" charset="0"/>
              <a:buChar char="•"/>
              <a:defRPr b="0">
                <a:solidFill>
                  <a:schemeClr val="tx1"/>
                </a:solidFill>
                <a:latin typeface="+mj-lt"/>
              </a:defRPr>
            </a:lvl3pPr>
            <a:lvl4pPr>
              <a:defRPr b="0">
                <a:solidFill>
                  <a:schemeClr val="tx1"/>
                </a:solidFill>
                <a:latin typeface="+mj-lt"/>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mj-lt"/>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2" name="Text Placeholder 3"/>
          <p:cNvSpPr>
            <a:spLocks noGrp="1"/>
          </p:cNvSpPr>
          <p:nvPr>
            <p:ph type="body" sz="quarter" idx="14" hasCustomPrompt="1"/>
          </p:nvPr>
        </p:nvSpPr>
        <p:spPr>
          <a:xfrm>
            <a:off x="4754880" y="1676400"/>
            <a:ext cx="3931920" cy="4292803"/>
          </a:xfrm>
          <a:prstGeom prst="rect">
            <a:avLst/>
          </a:prstGeom>
        </p:spPr>
        <p:txBody>
          <a:bodyPr lIns="0"/>
          <a:lstStyle>
            <a:lvl1pPr marL="342900" indent="-342900">
              <a:buSzPct val="75000"/>
              <a:buFont typeface="Wingdings 3" pitchFamily="18" charset="2"/>
              <a:buChar char=""/>
              <a:defRPr b="0">
                <a:solidFill>
                  <a:schemeClr val="tx1"/>
                </a:solidFill>
                <a:latin typeface="+mj-lt"/>
              </a:defRPr>
            </a:lvl1pPr>
            <a:lvl2pPr marL="742950" indent="-285750">
              <a:buFont typeface="Arial" pitchFamily="34" charset="0"/>
              <a:buChar char="−"/>
              <a:defRPr b="0" baseline="0">
                <a:solidFill>
                  <a:schemeClr val="tx1"/>
                </a:solidFill>
                <a:latin typeface="+mj-lt"/>
              </a:defRPr>
            </a:lvl2pPr>
            <a:lvl3pPr marL="1143000" indent="-228600">
              <a:buFont typeface="Arial" pitchFamily="34" charset="0"/>
              <a:buChar char="•"/>
              <a:defRPr b="0">
                <a:solidFill>
                  <a:schemeClr val="tx1"/>
                </a:solidFill>
                <a:latin typeface="+mj-lt"/>
              </a:defRPr>
            </a:lvl3pPr>
            <a:lvl4pPr>
              <a:defRPr b="0">
                <a:solidFill>
                  <a:schemeClr val="tx1"/>
                </a:solidFill>
                <a:latin typeface="+mj-lt"/>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mj-lt"/>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22" name="TextBox 21"/>
          <p:cNvSpPr txBox="1"/>
          <p:nvPr userDrawn="1"/>
        </p:nvSpPr>
        <p:spPr>
          <a:xfrm>
            <a:off x="2949388" y="6477000"/>
            <a:ext cx="3276600" cy="192360"/>
          </a:xfrm>
          <a:prstGeom prst="rect">
            <a:avLst/>
          </a:prstGeom>
          <a:noFill/>
        </p:spPr>
        <p:txBody>
          <a:bodyPr wrap="square" rtlCol="0">
            <a:spAutoFit/>
          </a:bodyPr>
          <a:lstStyle/>
          <a:p>
            <a:pPr algn="ctr" defTabSz="914400">
              <a:defRPr/>
            </a:pPr>
            <a:r>
              <a:rPr lang="en-US" sz="650" dirty="0">
                <a:solidFill>
                  <a:prstClr val="white">
                    <a:lumMod val="50000"/>
                  </a:prstClr>
                </a:solidFill>
                <a:latin typeface="Avenir LT Std 65 Medium"/>
              </a:rPr>
              <a:t>©2013 LEIDOS. ALL RIGHTS RESERVED</a:t>
            </a:r>
            <a:r>
              <a:rPr lang="en-US" sz="650" dirty="0">
                <a:solidFill>
                  <a:prstClr val="black"/>
                </a:solidFill>
                <a:latin typeface="Avenir LT Std 65 Medium"/>
              </a:rPr>
              <a:t>.  </a:t>
            </a:r>
          </a:p>
        </p:txBody>
      </p:sp>
      <p:sp>
        <p:nvSpPr>
          <p:cNvPr id="24" name="Slide Number Placeholder 6"/>
          <p:cNvSpPr>
            <a:spLocks noGrp="1"/>
          </p:cNvSpPr>
          <p:nvPr>
            <p:ph type="sldNum" sz="quarter" idx="12"/>
          </p:nvPr>
        </p:nvSpPr>
        <p:spPr>
          <a:xfrm>
            <a:off x="466725" y="6456586"/>
            <a:ext cx="2133600" cy="365125"/>
          </a:xfrm>
        </p:spPr>
        <p:txBody>
          <a:bodyPr lIns="0" rIns="0"/>
          <a:lstStyle>
            <a:lvl1pPr algn="l">
              <a:defRPr sz="800"/>
            </a:lvl1pPr>
          </a:lstStyle>
          <a:p>
            <a:fld id="{80ECBBA7-553C-44DB-A423-3B91954A2416}"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16868452"/>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95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96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userDrawn="1">
  <p:cSld name="9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9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99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100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101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102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userDrawn="1">
  <p:cSld name="103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userDrawn="1">
  <p:cSld name="104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105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106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10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0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109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110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userDrawn="1">
  <p:cSld name="111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112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113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14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15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116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117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118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119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120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121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122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123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24_Two Content">
    <p:spTree>
      <p:nvGrpSpPr>
        <p:cNvPr id="1" name=""/>
        <p:cNvGrpSpPr/>
        <p:nvPr/>
      </p:nvGrpSpPr>
      <p:grpSpPr>
        <a:xfrm>
          <a:off x="0" y="0"/>
          <a:ext cx="0" cy="0"/>
          <a:chOff x="0" y="0"/>
          <a:chExt cx="0" cy="0"/>
        </a:xfrm>
      </p:grpSpPr>
      <p:sp>
        <p:nvSpPr>
          <p:cNvPr id="9" name="Rectangle 8"/>
          <p:cNvSpPr/>
          <p:nvPr userDrawn="1"/>
        </p:nvSpPr>
        <p:spPr>
          <a:xfrm rot="10800000" flipV="1">
            <a:off x="0" y="6787753"/>
            <a:ext cx="9144000" cy="73152"/>
          </a:xfrm>
          <a:prstGeom prst="rect">
            <a:avLst/>
          </a:prstGeom>
          <a:gradFill>
            <a:gsLst>
              <a:gs pos="0">
                <a:schemeClr val="tx2"/>
              </a:gs>
              <a:gs pos="99000">
                <a:schemeClr val="accent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endParaRPr lang="en-US">
              <a:solidFill>
                <a:prstClr val="white"/>
              </a:solidFill>
              <a:latin typeface="Avenir LT Std 35 Light"/>
            </a:endParaRPr>
          </a:p>
        </p:txBody>
      </p:sp>
      <p:pic>
        <p:nvPicPr>
          <p:cNvPr id="10" name="Picture 2" descr="C:\Users\townsendjay\Desktop\Leidos_logo_collection\Leidos_logo_rgb.wmf"/>
          <p:cNvPicPr>
            <a:picLocks noChangeAspect="1" noChangeArrowheads="1"/>
          </p:cNvPicPr>
          <p:nvPr userDrawn="1"/>
        </p:nvPicPr>
        <p:blipFill>
          <a:blip r:embed="rId2" cstate="screen">
            <a:extLst>
              <a:ext uri="{28A0092B-C50C-407E-A947-70E740481C1C}">
                <a14:useLocalDpi xmlns:a14="http://schemas.microsoft.com/office/drawing/2010/main"/>
              </a:ext>
            </a:extLst>
          </a:blip>
          <a:srcRect/>
          <a:stretch>
            <a:fillRect/>
          </a:stretch>
        </p:blipFill>
        <p:spPr bwMode="auto">
          <a:xfrm>
            <a:off x="7518400" y="6242940"/>
            <a:ext cx="1225656" cy="35638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userDrawn="1"/>
        </p:nvPicPr>
        <p:blipFill rotWithShape="1">
          <a:blip r:embed="rId3">
            <a:extLst>
              <a:ext uri="{28A0092B-C50C-407E-A947-70E740481C1C}">
                <a14:useLocalDpi xmlns:a14="http://schemas.microsoft.com/office/drawing/2010/main"/>
              </a:ext>
            </a:extLst>
          </a:blip>
          <a:srcRect t="448" b="1"/>
          <a:stretch/>
        </p:blipFill>
        <p:spPr>
          <a:xfrm>
            <a:off x="0" y="0"/>
            <a:ext cx="8229600" cy="3246730"/>
          </a:xfrm>
          <a:prstGeom prst="rect">
            <a:avLst/>
          </a:prstGeom>
        </p:spPr>
      </p:pic>
      <p:sp>
        <p:nvSpPr>
          <p:cNvPr id="7" name="Slide Number Placeholder 6"/>
          <p:cNvSpPr>
            <a:spLocks noGrp="1"/>
          </p:cNvSpPr>
          <p:nvPr>
            <p:ph type="sldNum" sz="quarter" idx="12"/>
          </p:nvPr>
        </p:nvSpPr>
        <p:spPr>
          <a:xfrm>
            <a:off x="261256" y="6456586"/>
            <a:ext cx="515156" cy="365125"/>
          </a:xfrm>
        </p:spPr>
        <p:txBody>
          <a:bodyPr lIns="0" rIns="0"/>
          <a:lstStyle>
            <a:lvl1pPr algn="l">
              <a:defRPr sz="800">
                <a:latin typeface="Avenir LT 35 Light" pitchFamily="34" charset="0"/>
              </a:defRPr>
            </a:lvl1pPr>
          </a:lstStyle>
          <a:p>
            <a:fld id="{D0363597-27A7-49D0-B483-1EA2BA7E16AC}" type="slidenum">
              <a:rPr lang="en-US" smtClean="0">
                <a:solidFill>
                  <a:prstClr val="black">
                    <a:tint val="75000"/>
                  </a:prstClr>
                </a:solidFill>
              </a:rPr>
              <a:pPr/>
              <a:t>‹#›</a:t>
            </a:fld>
            <a:endParaRPr lang="en-US" dirty="0">
              <a:solidFill>
                <a:prstClr val="black">
                  <a:tint val="75000"/>
                </a:prstClr>
              </a:solidFill>
            </a:endParaRPr>
          </a:p>
        </p:txBody>
      </p:sp>
      <p:sp>
        <p:nvSpPr>
          <p:cNvPr id="4" name="Text Placeholder 3"/>
          <p:cNvSpPr>
            <a:spLocks noGrp="1"/>
          </p:cNvSpPr>
          <p:nvPr>
            <p:ph type="body" sz="quarter" idx="13" hasCustomPrompt="1"/>
          </p:nvPr>
        </p:nvSpPr>
        <p:spPr>
          <a:xfrm>
            <a:off x="746974" y="1676400"/>
            <a:ext cx="7939825" cy="4292803"/>
          </a:xfrm>
          <a:prstGeom prst="rect">
            <a:avLst/>
          </a:prstGeom>
        </p:spPr>
        <p:txBody>
          <a:bodyPr lIns="0"/>
          <a:lstStyle>
            <a:lvl1pPr marL="342900" indent="-342900">
              <a:buSzPct val="75000"/>
              <a:buFont typeface="Wingdings 3" pitchFamily="18" charset="2"/>
              <a:buChar char=""/>
              <a:defRPr sz="1800" b="0">
                <a:solidFill>
                  <a:schemeClr val="tx1"/>
                </a:solidFill>
                <a:latin typeface="Avenir LT 65 Medium" pitchFamily="34" charset="0"/>
              </a:defRPr>
            </a:lvl1pPr>
            <a:lvl2pPr marL="742950" indent="-285750">
              <a:buFont typeface="Arial" pitchFamily="34" charset="0"/>
              <a:buChar char="−"/>
              <a:defRPr sz="1600" b="0" baseline="0">
                <a:solidFill>
                  <a:schemeClr val="tx1"/>
                </a:solidFill>
                <a:latin typeface="Avenir LT 65 Medium" pitchFamily="34" charset="0"/>
              </a:defRPr>
            </a:lvl2pPr>
            <a:lvl3pPr marL="1143000" indent="-228600">
              <a:buFont typeface="Arial" pitchFamily="34" charset="0"/>
              <a:buChar char="•"/>
              <a:defRPr sz="1400" b="0">
                <a:solidFill>
                  <a:schemeClr val="tx1"/>
                </a:solidFill>
                <a:latin typeface="Avenir LT 65 Medium" pitchFamily="34" charset="0"/>
              </a:defRPr>
            </a:lvl3pPr>
            <a:lvl4pPr>
              <a:defRPr sz="1200" b="0">
                <a:solidFill>
                  <a:schemeClr val="tx1"/>
                </a:solidFill>
                <a:latin typeface="Avenir LT 65 Medium" pitchFamily="34" charset="0"/>
              </a:defRPr>
            </a:lvl4pPr>
            <a:lvl5pPr marL="2057400" marR="0"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b="0">
                <a:solidFill>
                  <a:schemeClr val="tx1"/>
                </a:solidFill>
                <a:latin typeface="Avenir LT 65 Medium" pitchFamily="34" charset="0"/>
              </a:defRPr>
            </a:lvl5pPr>
          </a:lstStyle>
          <a:p>
            <a:pPr lvl="0"/>
            <a:r>
              <a:rPr lang="en-US" dirty="0" err="1"/>
              <a:t>Avenir</a:t>
            </a:r>
            <a:r>
              <a:rPr lang="en-US" dirty="0"/>
              <a:t> LT </a:t>
            </a:r>
            <a:r>
              <a:rPr lang="en-US" dirty="0" err="1"/>
              <a:t>Std</a:t>
            </a:r>
            <a:r>
              <a:rPr lang="en-US" dirty="0"/>
              <a:t> 65, 20pt with light violet bullet</a:t>
            </a:r>
          </a:p>
          <a:p>
            <a:pPr lvl="1"/>
            <a:r>
              <a:rPr lang="en-US" dirty="0"/>
              <a:t>Second level, </a:t>
            </a:r>
            <a:r>
              <a:rPr lang="en-US" dirty="0" err="1"/>
              <a:t>Avenir</a:t>
            </a:r>
            <a:r>
              <a:rPr lang="en-US" dirty="0"/>
              <a:t> LT Standard 65, 18pt Black </a:t>
            </a:r>
          </a:p>
          <a:p>
            <a:pPr lvl="2"/>
            <a:r>
              <a:rPr lang="en-US" dirty="0"/>
              <a:t>Third level, </a:t>
            </a:r>
            <a:r>
              <a:rPr lang="en-US" dirty="0" err="1"/>
              <a:t>Avenir</a:t>
            </a:r>
            <a:r>
              <a:rPr lang="en-US" dirty="0"/>
              <a:t> LT Standard 65, 16pt Black</a:t>
            </a:r>
          </a:p>
          <a:p>
            <a:pPr lvl="3"/>
            <a:r>
              <a:rPr lang="en-US" dirty="0"/>
              <a:t>Fourth level, </a:t>
            </a:r>
            <a:r>
              <a:rPr lang="en-US" dirty="0" err="1"/>
              <a:t>Avenir</a:t>
            </a:r>
            <a:r>
              <a:rPr lang="en-US" dirty="0"/>
              <a:t> LT Standard 65, 14pt Black</a:t>
            </a:r>
          </a:p>
          <a:p>
            <a:pPr marL="2057400" marR="0" lvl="4" indent="-228600" algn="l" defTabSz="914400" rtl="0" eaLnBrk="1" fontAlgn="auto" latinLnBrk="0" hangingPunct="1">
              <a:lnSpc>
                <a:spcPct val="100000"/>
              </a:lnSpc>
              <a:spcBef>
                <a:spcPct val="20000"/>
              </a:spcBef>
              <a:spcAft>
                <a:spcPts val="0"/>
              </a:spcAft>
              <a:buClr>
                <a:schemeClr val="accent1"/>
              </a:buClr>
              <a:buSzTx/>
              <a:buFont typeface="Arial" pitchFamily="34" charset="0"/>
              <a:buChar char="»"/>
              <a:tabLst/>
              <a:defRPr/>
            </a:pPr>
            <a:r>
              <a:rPr lang="en-US" dirty="0"/>
              <a:t>Fourth level, </a:t>
            </a:r>
            <a:r>
              <a:rPr lang="en-US" dirty="0" err="1"/>
              <a:t>Avenir</a:t>
            </a:r>
            <a:r>
              <a:rPr lang="en-US" dirty="0"/>
              <a:t> LT Standard 65, 12pt Black</a:t>
            </a:r>
          </a:p>
          <a:p>
            <a:pPr lvl="4"/>
            <a:endParaRPr lang="en-US" dirty="0"/>
          </a:p>
        </p:txBody>
      </p:sp>
      <p:sp>
        <p:nvSpPr>
          <p:cNvPr id="15" name="Footer Placeholder 4"/>
          <p:cNvSpPr>
            <a:spLocks noGrp="1"/>
          </p:cNvSpPr>
          <p:nvPr>
            <p:ph type="ftr" sz="quarter" idx="3"/>
          </p:nvPr>
        </p:nvSpPr>
        <p:spPr>
          <a:xfrm>
            <a:off x="2743200" y="6456586"/>
            <a:ext cx="3657600" cy="365125"/>
          </a:xfrm>
          <a:prstGeom prst="rect">
            <a:avLst/>
          </a:prstGeom>
        </p:spPr>
        <p:txBody>
          <a:bodyPr vert="horz" lIns="91440" tIns="45720" rIns="91440" bIns="45720" rtlCol="0" anchor="ctr"/>
          <a:lstStyle>
            <a:lvl1pPr algn="ctr">
              <a:defRPr lang="en-US" sz="650" b="1" smtClean="0">
                <a:solidFill>
                  <a:schemeClr val="bg1">
                    <a:lumMod val="50000"/>
                  </a:schemeClr>
                </a:solidFill>
                <a:effectLst/>
                <a:latin typeface="+mj-lt"/>
              </a:defRPr>
            </a:lvl1pPr>
          </a:lstStyle>
          <a:p>
            <a:pPr defTabSz="914400"/>
            <a:r>
              <a:rPr dirty="0">
                <a:solidFill>
                  <a:prstClr val="white">
                    <a:lumMod val="50000"/>
                  </a:prstClr>
                </a:solidFill>
                <a:latin typeface="Avenir LT 65 Medium" pitchFamily="34" charset="0"/>
              </a:rPr>
              <a:t>©2013 LEIDOS. ALL RIGHTS RESERVED. </a:t>
            </a:r>
            <a:r>
              <a:rPr dirty="0">
                <a:solidFill>
                  <a:prstClr val="white">
                    <a:lumMod val="50000"/>
                  </a:prstClr>
                </a:solidFill>
                <a:latin typeface="Avenir LT Std 65 Medium"/>
              </a:rPr>
              <a:t> </a:t>
            </a:r>
          </a:p>
        </p:txBody>
      </p:sp>
      <p:sp>
        <p:nvSpPr>
          <p:cNvPr id="17" name="Title 16"/>
          <p:cNvSpPr>
            <a:spLocks noGrp="1"/>
          </p:cNvSpPr>
          <p:nvPr>
            <p:ph type="title"/>
          </p:nvPr>
        </p:nvSpPr>
        <p:spPr>
          <a:xfrm>
            <a:off x="746974" y="591685"/>
            <a:ext cx="7939825" cy="932315"/>
          </a:xfrm>
          <a:prstGeom prst="rect">
            <a:avLst/>
          </a:prstGeom>
        </p:spPr>
        <p:txBody>
          <a:bodyPr lIns="0" anchor="ctr" anchorCtr="0"/>
          <a:lstStyle>
            <a:lvl1pPr>
              <a:lnSpc>
                <a:spcPts val="3000"/>
              </a:lnSpc>
              <a:defRPr sz="2400" b="1" baseline="0">
                <a:solidFill>
                  <a:schemeClr val="tx2"/>
                </a:solidFill>
                <a:latin typeface="Avenir LT 55 Roman" pitchFamily="34" charset="0"/>
              </a:defRPr>
            </a:lvl1pPr>
          </a:lstStyle>
          <a:p>
            <a:r>
              <a:rPr lang="en-US" dirty="0"/>
              <a:t>Click to edit Master title style</a:t>
            </a:r>
          </a:p>
        </p:txBody>
      </p:sp>
    </p:spTree>
    <p:extLst>
      <p:ext uri="{BB962C8B-B14F-4D97-AF65-F5344CB8AC3E}">
        <p14:creationId xmlns:p14="http://schemas.microsoft.com/office/powerpoint/2010/main" val="164315558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4" Type="http://schemas.openxmlformats.org/officeDocument/2006/relationships/slideLayout" Target="../slideLayouts/slideLayout25.xml"/><Relationship Id="rId15" Type="http://schemas.openxmlformats.org/officeDocument/2006/relationships/slideLayout" Target="../slideLayouts/slideLayout26.xml"/><Relationship Id="rId16" Type="http://schemas.openxmlformats.org/officeDocument/2006/relationships/slideLayout" Target="../slideLayouts/slideLayout27.xml"/><Relationship Id="rId17" Type="http://schemas.openxmlformats.org/officeDocument/2006/relationships/slideLayout" Target="../slideLayouts/slideLayout28.xml"/><Relationship Id="rId18" Type="http://schemas.openxmlformats.org/officeDocument/2006/relationships/slideLayout" Target="../slideLayouts/slideLayout29.xml"/><Relationship Id="rId19" Type="http://schemas.openxmlformats.org/officeDocument/2006/relationships/slideLayout" Target="../slideLayouts/slideLayout30.xml"/><Relationship Id="rId63" Type="http://schemas.openxmlformats.org/officeDocument/2006/relationships/slideLayout" Target="../slideLayouts/slideLayout74.xml"/><Relationship Id="rId64" Type="http://schemas.openxmlformats.org/officeDocument/2006/relationships/slideLayout" Target="../slideLayouts/slideLayout75.xml"/><Relationship Id="rId65" Type="http://schemas.openxmlformats.org/officeDocument/2006/relationships/slideLayout" Target="../slideLayouts/slideLayout76.xml"/><Relationship Id="rId66" Type="http://schemas.openxmlformats.org/officeDocument/2006/relationships/slideLayout" Target="../slideLayouts/slideLayout77.xml"/><Relationship Id="rId67" Type="http://schemas.openxmlformats.org/officeDocument/2006/relationships/slideLayout" Target="../slideLayouts/slideLayout78.xml"/><Relationship Id="rId68" Type="http://schemas.openxmlformats.org/officeDocument/2006/relationships/slideLayout" Target="../slideLayouts/slideLayout79.xml"/><Relationship Id="rId69" Type="http://schemas.openxmlformats.org/officeDocument/2006/relationships/slideLayout" Target="../slideLayouts/slideLayout80.xml"/><Relationship Id="rId50" Type="http://schemas.openxmlformats.org/officeDocument/2006/relationships/slideLayout" Target="../slideLayouts/slideLayout61.xml"/><Relationship Id="rId51" Type="http://schemas.openxmlformats.org/officeDocument/2006/relationships/slideLayout" Target="../slideLayouts/slideLayout62.xml"/><Relationship Id="rId52" Type="http://schemas.openxmlformats.org/officeDocument/2006/relationships/slideLayout" Target="../slideLayouts/slideLayout63.xml"/><Relationship Id="rId53" Type="http://schemas.openxmlformats.org/officeDocument/2006/relationships/slideLayout" Target="../slideLayouts/slideLayout64.xml"/><Relationship Id="rId54" Type="http://schemas.openxmlformats.org/officeDocument/2006/relationships/slideLayout" Target="../slideLayouts/slideLayout65.xml"/><Relationship Id="rId55" Type="http://schemas.openxmlformats.org/officeDocument/2006/relationships/slideLayout" Target="../slideLayouts/slideLayout66.xml"/><Relationship Id="rId56" Type="http://schemas.openxmlformats.org/officeDocument/2006/relationships/slideLayout" Target="../slideLayouts/slideLayout67.xml"/><Relationship Id="rId57" Type="http://schemas.openxmlformats.org/officeDocument/2006/relationships/slideLayout" Target="../slideLayouts/slideLayout68.xml"/><Relationship Id="rId58" Type="http://schemas.openxmlformats.org/officeDocument/2006/relationships/slideLayout" Target="../slideLayouts/slideLayout69.xml"/><Relationship Id="rId59" Type="http://schemas.openxmlformats.org/officeDocument/2006/relationships/slideLayout" Target="../slideLayouts/slideLayout70.xml"/><Relationship Id="rId40" Type="http://schemas.openxmlformats.org/officeDocument/2006/relationships/slideLayout" Target="../slideLayouts/slideLayout51.xml"/><Relationship Id="rId41" Type="http://schemas.openxmlformats.org/officeDocument/2006/relationships/slideLayout" Target="../slideLayouts/slideLayout52.xml"/><Relationship Id="rId42" Type="http://schemas.openxmlformats.org/officeDocument/2006/relationships/slideLayout" Target="../slideLayouts/slideLayout53.xml"/><Relationship Id="rId43" Type="http://schemas.openxmlformats.org/officeDocument/2006/relationships/slideLayout" Target="../slideLayouts/slideLayout54.xml"/><Relationship Id="rId44" Type="http://schemas.openxmlformats.org/officeDocument/2006/relationships/slideLayout" Target="../slideLayouts/slideLayout55.xml"/><Relationship Id="rId45" Type="http://schemas.openxmlformats.org/officeDocument/2006/relationships/slideLayout" Target="../slideLayouts/slideLayout56.xml"/><Relationship Id="rId46" Type="http://schemas.openxmlformats.org/officeDocument/2006/relationships/slideLayout" Target="../slideLayouts/slideLayout57.xml"/><Relationship Id="rId47" Type="http://schemas.openxmlformats.org/officeDocument/2006/relationships/slideLayout" Target="../slideLayouts/slideLayout58.xml"/><Relationship Id="rId48" Type="http://schemas.openxmlformats.org/officeDocument/2006/relationships/slideLayout" Target="../slideLayouts/slideLayout59.xml"/><Relationship Id="rId49" Type="http://schemas.openxmlformats.org/officeDocument/2006/relationships/slideLayout" Target="../slideLayouts/slideLayout60.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30" Type="http://schemas.openxmlformats.org/officeDocument/2006/relationships/slideLayout" Target="../slideLayouts/slideLayout41.xml"/><Relationship Id="rId31" Type="http://schemas.openxmlformats.org/officeDocument/2006/relationships/slideLayout" Target="../slideLayouts/slideLayout42.xml"/><Relationship Id="rId32" Type="http://schemas.openxmlformats.org/officeDocument/2006/relationships/slideLayout" Target="../slideLayouts/slideLayout43.xml"/><Relationship Id="rId33" Type="http://schemas.openxmlformats.org/officeDocument/2006/relationships/slideLayout" Target="../slideLayouts/slideLayout44.xml"/><Relationship Id="rId34" Type="http://schemas.openxmlformats.org/officeDocument/2006/relationships/slideLayout" Target="../slideLayouts/slideLayout45.xml"/><Relationship Id="rId35" Type="http://schemas.openxmlformats.org/officeDocument/2006/relationships/slideLayout" Target="../slideLayouts/slideLayout46.xml"/><Relationship Id="rId36" Type="http://schemas.openxmlformats.org/officeDocument/2006/relationships/slideLayout" Target="../slideLayouts/slideLayout47.xml"/><Relationship Id="rId37" Type="http://schemas.openxmlformats.org/officeDocument/2006/relationships/slideLayout" Target="../slideLayouts/slideLayout48.xml"/><Relationship Id="rId38" Type="http://schemas.openxmlformats.org/officeDocument/2006/relationships/slideLayout" Target="../slideLayouts/slideLayout49.xml"/><Relationship Id="rId39" Type="http://schemas.openxmlformats.org/officeDocument/2006/relationships/slideLayout" Target="../slideLayouts/slideLayout50.xml"/><Relationship Id="rId80" Type="http://schemas.openxmlformats.org/officeDocument/2006/relationships/theme" Target="../theme/theme2.xml"/><Relationship Id="rId70" Type="http://schemas.openxmlformats.org/officeDocument/2006/relationships/slideLayout" Target="../slideLayouts/slideLayout81.xml"/><Relationship Id="rId71" Type="http://schemas.openxmlformats.org/officeDocument/2006/relationships/slideLayout" Target="../slideLayouts/slideLayout82.xml"/><Relationship Id="rId72" Type="http://schemas.openxmlformats.org/officeDocument/2006/relationships/slideLayout" Target="../slideLayouts/slideLayout83.xml"/><Relationship Id="rId20" Type="http://schemas.openxmlformats.org/officeDocument/2006/relationships/slideLayout" Target="../slideLayouts/slideLayout31.xml"/><Relationship Id="rId21" Type="http://schemas.openxmlformats.org/officeDocument/2006/relationships/slideLayout" Target="../slideLayouts/slideLayout32.xml"/><Relationship Id="rId22" Type="http://schemas.openxmlformats.org/officeDocument/2006/relationships/slideLayout" Target="../slideLayouts/slideLayout33.xml"/><Relationship Id="rId23" Type="http://schemas.openxmlformats.org/officeDocument/2006/relationships/slideLayout" Target="../slideLayouts/slideLayout34.xml"/><Relationship Id="rId24" Type="http://schemas.openxmlformats.org/officeDocument/2006/relationships/slideLayout" Target="../slideLayouts/slideLayout35.xml"/><Relationship Id="rId25" Type="http://schemas.openxmlformats.org/officeDocument/2006/relationships/slideLayout" Target="../slideLayouts/slideLayout36.xml"/><Relationship Id="rId26" Type="http://schemas.openxmlformats.org/officeDocument/2006/relationships/slideLayout" Target="../slideLayouts/slideLayout37.xml"/><Relationship Id="rId27" Type="http://schemas.openxmlformats.org/officeDocument/2006/relationships/slideLayout" Target="../slideLayouts/slideLayout38.xml"/><Relationship Id="rId28" Type="http://schemas.openxmlformats.org/officeDocument/2006/relationships/slideLayout" Target="../slideLayouts/slideLayout39.xml"/><Relationship Id="rId29" Type="http://schemas.openxmlformats.org/officeDocument/2006/relationships/slideLayout" Target="../slideLayouts/slideLayout40.xml"/><Relationship Id="rId73" Type="http://schemas.openxmlformats.org/officeDocument/2006/relationships/slideLayout" Target="../slideLayouts/slideLayout84.xml"/><Relationship Id="rId74" Type="http://schemas.openxmlformats.org/officeDocument/2006/relationships/slideLayout" Target="../slideLayouts/slideLayout85.xml"/><Relationship Id="rId75" Type="http://schemas.openxmlformats.org/officeDocument/2006/relationships/slideLayout" Target="../slideLayouts/slideLayout86.xml"/><Relationship Id="rId76" Type="http://schemas.openxmlformats.org/officeDocument/2006/relationships/slideLayout" Target="../slideLayouts/slideLayout87.xml"/><Relationship Id="rId77" Type="http://schemas.openxmlformats.org/officeDocument/2006/relationships/slideLayout" Target="../slideLayouts/slideLayout88.xml"/><Relationship Id="rId78" Type="http://schemas.openxmlformats.org/officeDocument/2006/relationships/slideLayout" Target="../slideLayouts/slideLayout89.xml"/><Relationship Id="rId79" Type="http://schemas.openxmlformats.org/officeDocument/2006/relationships/slideLayout" Target="../slideLayouts/slideLayout90.xml"/><Relationship Id="rId60" Type="http://schemas.openxmlformats.org/officeDocument/2006/relationships/slideLayout" Target="../slideLayouts/slideLayout71.xml"/><Relationship Id="rId61" Type="http://schemas.openxmlformats.org/officeDocument/2006/relationships/slideLayout" Target="../slideLayouts/slideLayout72.xml"/><Relationship Id="rId62" Type="http://schemas.openxmlformats.org/officeDocument/2006/relationships/slideLayout" Target="../slideLayouts/slideLayout73.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092B65-72D4-6044-8B54-04BEA3A10368}" type="datetimeFigureOut">
              <a:rPr lang="en-US" smtClean="0"/>
              <a:t>8/28/18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260011-02C5-1443-A863-D6B57B003C6A}" type="slidenum">
              <a:rPr lang="en-US" smtClean="0"/>
              <a:t>‹#›</a:t>
            </a:fld>
            <a:endParaRPr lang="en-US"/>
          </a:p>
        </p:txBody>
      </p:sp>
    </p:spTree>
    <p:extLst>
      <p:ext uri="{BB962C8B-B14F-4D97-AF65-F5344CB8AC3E}">
        <p14:creationId xmlns:p14="http://schemas.microsoft.com/office/powerpoint/2010/main" val="13149272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466725" y="6356350"/>
            <a:ext cx="2133600" cy="365125"/>
          </a:xfrm>
          <a:prstGeom prst="rect">
            <a:avLst/>
          </a:prstGeom>
        </p:spPr>
        <p:txBody>
          <a:bodyPr vert="horz" lIns="91440" tIns="45720" rIns="91440" bIns="45720" rtlCol="0" anchor="ctr"/>
          <a:lstStyle>
            <a:lvl1pPr algn="l">
              <a:defRPr sz="1200">
                <a:solidFill>
                  <a:schemeClr val="tx1">
                    <a:tint val="75000"/>
                  </a:schemeClr>
                </a:solidFill>
                <a:latin typeface="Avenir LT 35 Light" pitchFamily="34" charset="0"/>
              </a:defRPr>
            </a:lvl1pPr>
          </a:lstStyle>
          <a:p>
            <a:pPr defTabSz="914400"/>
            <a:fld id="{2CDD7FC0-E934-4196-8EFA-C0210886C376}" type="slidenum">
              <a:rPr lang="en-US" smtClean="0">
                <a:solidFill>
                  <a:prstClr val="black">
                    <a:tint val="75000"/>
                  </a:prstClr>
                </a:solidFill>
              </a:rPr>
              <a:pPr defTabSz="914400"/>
              <a:t>‹#›</a:t>
            </a:fld>
            <a:endParaRPr lang="en-US" dirty="0">
              <a:solidFill>
                <a:prstClr val="black">
                  <a:tint val="75000"/>
                </a:prstClr>
              </a:solidFill>
            </a:endParaRPr>
          </a:p>
        </p:txBody>
      </p:sp>
    </p:spTree>
    <p:extLst>
      <p:ext uri="{BB962C8B-B14F-4D97-AF65-F5344CB8AC3E}">
        <p14:creationId xmlns:p14="http://schemas.microsoft.com/office/powerpoint/2010/main" val="42131255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 id="2147483717" r:id="rId57"/>
    <p:sldLayoutId id="2147483718" r:id="rId58"/>
    <p:sldLayoutId id="2147483719" r:id="rId59"/>
    <p:sldLayoutId id="2147483720" r:id="rId60"/>
    <p:sldLayoutId id="2147483721" r:id="rId61"/>
    <p:sldLayoutId id="2147483722" r:id="rId62"/>
    <p:sldLayoutId id="2147483723" r:id="rId63"/>
    <p:sldLayoutId id="2147483724" r:id="rId64"/>
    <p:sldLayoutId id="2147483725" r:id="rId65"/>
    <p:sldLayoutId id="2147483726" r:id="rId66"/>
    <p:sldLayoutId id="2147483727" r:id="rId67"/>
    <p:sldLayoutId id="2147483728" r:id="rId68"/>
    <p:sldLayoutId id="2147483729" r:id="rId69"/>
    <p:sldLayoutId id="2147483730" r:id="rId70"/>
    <p:sldLayoutId id="2147483731" r:id="rId71"/>
    <p:sldLayoutId id="2147483732" r:id="rId72"/>
    <p:sldLayoutId id="2147483733" r:id="rId73"/>
    <p:sldLayoutId id="2147483734" r:id="rId74"/>
    <p:sldLayoutId id="2147483735" r:id="rId75"/>
    <p:sldLayoutId id="2147483736" r:id="rId76"/>
    <p:sldLayoutId id="2147483737" r:id="rId77"/>
    <p:sldLayoutId id="2147483738" r:id="rId78"/>
    <p:sldLayoutId id="2147483739" r:id="rId79"/>
  </p:sldLayoutIdLst>
  <p:hf hdr="0" dt="0"/>
  <p:txStyles>
    <p:titleStyle>
      <a:lvl1pPr algn="l" defTabSz="914400" rtl="0" eaLnBrk="1" latinLnBrk="0" hangingPunct="1">
        <a:spcBef>
          <a:spcPct val="0"/>
        </a:spcBef>
        <a:buNone/>
        <a:defRPr sz="2800" kern="1200" baseline="0">
          <a:solidFill>
            <a:schemeClr val="accent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Clr>
          <a:schemeClr val="accent1"/>
        </a:buClr>
        <a:buFont typeface="Avenir LT Std 35 Light" pitchFamily="34" charset="0"/>
        <a:buChar char="•"/>
        <a:defRPr sz="2000" kern="1200">
          <a:solidFill>
            <a:schemeClr val="tx1"/>
          </a:solidFill>
          <a:latin typeface="Arial" pitchFamily="34" charset="0"/>
          <a:ea typeface="+mn-ea"/>
          <a:cs typeface="Arial" pitchFamily="34" charset="0"/>
        </a:defRPr>
      </a:lvl1pPr>
      <a:lvl2pPr marL="742950" indent="-285750" algn="l" defTabSz="914400" rtl="0" eaLnBrk="1" latinLnBrk="0" hangingPunct="1">
        <a:spcBef>
          <a:spcPct val="20000"/>
        </a:spcBef>
        <a:buClr>
          <a:schemeClr val="accent1"/>
        </a:buClr>
        <a:buFont typeface="Wingdings" pitchFamily="2" charset="2"/>
        <a:buChar char="§"/>
        <a:defRPr sz="1800" kern="1200">
          <a:solidFill>
            <a:schemeClr val="tx1"/>
          </a:solidFill>
          <a:latin typeface="Arial" pitchFamily="34" charset="0"/>
          <a:ea typeface="+mn-ea"/>
          <a:cs typeface="Arial" pitchFamily="34" charset="0"/>
        </a:defRPr>
      </a:lvl2pPr>
      <a:lvl3pPr marL="1143000" indent="-228600" algn="l" defTabSz="914400" rtl="0" eaLnBrk="1" latinLnBrk="0" hangingPunct="1">
        <a:spcBef>
          <a:spcPct val="20000"/>
        </a:spcBef>
        <a:buClr>
          <a:schemeClr val="accent1"/>
        </a:buClr>
        <a:buFont typeface="Avenir LT Std 35 Light" pitchFamily="34" charset="0"/>
        <a:buChar char="&gt;"/>
        <a:defRPr sz="1600" kern="1200">
          <a:solidFill>
            <a:schemeClr val="tx1"/>
          </a:solidFill>
          <a:latin typeface="Arial" pitchFamily="34" charset="0"/>
          <a:ea typeface="+mn-ea"/>
          <a:cs typeface="Arial" pitchFamily="34" charset="0"/>
        </a:defRPr>
      </a:lvl3pPr>
      <a:lvl4pPr marL="1600200" indent="-228600" algn="l" defTabSz="914400" rtl="0" eaLnBrk="1" latinLnBrk="0" hangingPunct="1">
        <a:spcBef>
          <a:spcPct val="20000"/>
        </a:spcBef>
        <a:buClr>
          <a:schemeClr val="accent1"/>
        </a:buClr>
        <a:buSzPct val="100000"/>
        <a:buFont typeface="Arial" pitchFamily="34" charset="0"/>
        <a:buChar char="›"/>
        <a:defRPr sz="1400" kern="1200">
          <a:solidFill>
            <a:schemeClr val="tx1"/>
          </a:solidFill>
          <a:latin typeface="Arial" pitchFamily="34" charset="0"/>
          <a:ea typeface="+mn-ea"/>
          <a:cs typeface="Arial" pitchFamily="34" charset="0"/>
        </a:defRPr>
      </a:lvl4pPr>
      <a:lvl5pPr marL="2057400" indent="-228600" algn="l" defTabSz="914400" rtl="0" eaLnBrk="1" latinLnBrk="0" hangingPunct="1">
        <a:spcBef>
          <a:spcPct val="20000"/>
        </a:spcBef>
        <a:buClr>
          <a:schemeClr val="accent1"/>
        </a:buClr>
        <a:buFont typeface="Arial" pitchFamily="34" charset="0"/>
        <a:buChar char="»"/>
        <a:defRPr sz="1200" kern="1200">
          <a:solidFill>
            <a:schemeClr val="tx1"/>
          </a:solidFill>
          <a:latin typeface="Arial" pitchFamily="34" charset="0"/>
          <a:ea typeface="+mn-ea"/>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4" Type="http://schemas.openxmlformats.org/officeDocument/2006/relationships/image" Target="../media/image1.wmf"/><Relationship Id="rId5" Type="http://schemas.openxmlformats.org/officeDocument/2006/relationships/image" Target="../media/image5.jp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3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9.png"/><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10.(null)"/><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4" Type="http://schemas.openxmlformats.org/officeDocument/2006/relationships/image" Target="../media/image12.png"/><Relationship Id="rId5" Type="http://schemas.openxmlformats.org/officeDocument/2006/relationships/image" Target="../media/image5.jpg"/><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3.png"/><Relationship Id="rId3" Type="http://schemas.openxmlformats.org/officeDocument/2006/relationships/image" Target="../media/image5.jpg"/></Relationships>
</file>

<file path=ppt/slides/_rels/slide9.xml.rels><?xml version="1.0" encoding="UTF-8" standalone="yes"?>
<Relationships xmlns="http://schemas.openxmlformats.org/package/2006/relationships"><Relationship Id="rId3" Type="http://schemas.openxmlformats.org/officeDocument/2006/relationships/image" Target="../media/image14.(null)"/><Relationship Id="rId4" Type="http://schemas.openxmlformats.org/officeDocument/2006/relationships/image" Target="../media/image5.jpg"/><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15.(null)"/><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11.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image" Target="../media/image16.(null)"/><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12.xml.rels><?xml version="1.0" encoding="UTF-8" standalone="yes"?>
<Relationships xmlns="http://schemas.openxmlformats.org/package/2006/relationships"><Relationship Id="rId3" Type="http://schemas.openxmlformats.org/officeDocument/2006/relationships/image" Target="../media/image17.(null)"/><Relationship Id="rId4" Type="http://schemas.openxmlformats.org/officeDocument/2006/relationships/image" Target="../media/image5.jpg"/><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3597403" y="4167393"/>
            <a:ext cx="5651701" cy="781665"/>
          </a:xfrm>
        </p:spPr>
        <p:txBody>
          <a:bodyPr/>
          <a:lstStyle/>
          <a:p>
            <a:r>
              <a:rPr lang="en-US" sz="2400" dirty="0"/>
              <a:t>Forecasting the 2017/2018 Influenza Season: The CDC Flu Challenge</a:t>
            </a:r>
          </a:p>
        </p:txBody>
      </p:sp>
      <p:sp>
        <p:nvSpPr>
          <p:cNvPr id="3" name="Text Placeholder 2"/>
          <p:cNvSpPr>
            <a:spLocks noGrp="1"/>
          </p:cNvSpPr>
          <p:nvPr>
            <p:ph type="body" sz="quarter" idx="11"/>
          </p:nvPr>
        </p:nvSpPr>
        <p:spPr>
          <a:xfrm>
            <a:off x="3528260" y="4953000"/>
            <a:ext cx="3832048" cy="1663700"/>
          </a:xfrm>
        </p:spPr>
        <p:txBody>
          <a:bodyPr/>
          <a:lstStyle/>
          <a:p>
            <a:r>
              <a:rPr lang="en-US" dirty="0"/>
              <a:t>Michal Ben-Nun, James Turtle, Pete Riley Predictive Science Inc., San Diego</a:t>
            </a:r>
          </a:p>
          <a:p>
            <a:endParaRPr lang="en-US" sz="400" dirty="0"/>
          </a:p>
          <a:p>
            <a:r>
              <a:rPr lang="en-US" dirty="0"/>
              <a:t>Steven Riley</a:t>
            </a:r>
          </a:p>
          <a:p>
            <a:r>
              <a:rPr lang="en-US" dirty="0"/>
              <a:t>Imperial College, London</a:t>
            </a:r>
          </a:p>
          <a:p>
            <a:endParaRPr lang="en-US" sz="400" dirty="0"/>
          </a:p>
          <a:p>
            <a:r>
              <a:rPr lang="en-US" dirty="0"/>
              <a:t>Donald Ellis, David Bacon</a:t>
            </a:r>
            <a:br>
              <a:rPr lang="en-US" dirty="0"/>
            </a:br>
            <a:r>
              <a:rPr lang="en-US" dirty="0"/>
              <a:t>Center for Atmospheric Physics, Leidos</a:t>
            </a:r>
          </a:p>
          <a:p>
            <a:endParaRPr lang="en-US" dirty="0"/>
          </a:p>
        </p:txBody>
      </p:sp>
      <p:pic>
        <p:nvPicPr>
          <p:cNvPr id="5" name="Picture 4" descr="DICE-image.pd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373" y="4163322"/>
            <a:ext cx="1725448" cy="1739476"/>
          </a:xfrm>
          <a:prstGeom prst="rect">
            <a:avLst/>
          </a:prstGeom>
        </p:spPr>
      </p:pic>
      <p:pic>
        <p:nvPicPr>
          <p:cNvPr id="8" name="Picture 2" descr="C:\Users\townsendjay\Desktop\Leidos_logo_collection\Leidos_logo_rgb.wmf"/>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199343" y="6045232"/>
            <a:ext cx="1676400" cy="487454"/>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PSIbanner.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352677" y="5546593"/>
            <a:ext cx="2700963" cy="498639"/>
          </a:xfrm>
          <a:prstGeom prst="rect">
            <a:avLst/>
          </a:prstGeom>
        </p:spPr>
      </p:pic>
      <p:pic>
        <p:nvPicPr>
          <p:cNvPr id="4" name="Picture 3" descr="Screen Shot 2018-08-20 at 12.38.09 PM.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30500"/>
            <a:ext cx="9144000" cy="2329682"/>
          </a:xfrm>
          <a:prstGeom prst="rect">
            <a:avLst/>
          </a:prstGeom>
        </p:spPr>
      </p:pic>
      <p:pic>
        <p:nvPicPr>
          <p:cNvPr id="6" name="Picture 5" descr="Screen Shot 2018-08-22 at 4.09.09 PM.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0" y="2307324"/>
            <a:ext cx="5976852" cy="1828800"/>
          </a:xfrm>
          <a:prstGeom prst="rect">
            <a:avLst/>
          </a:prstGeom>
        </p:spPr>
      </p:pic>
    </p:spTree>
    <p:extLst>
      <p:ext uri="{BB962C8B-B14F-4D97-AF65-F5344CB8AC3E}">
        <p14:creationId xmlns:p14="http://schemas.microsoft.com/office/powerpoint/2010/main" val="3486089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7934" y="274638"/>
            <a:ext cx="8348133" cy="1143000"/>
          </a:xfrm>
        </p:spPr>
        <p:txBody>
          <a:bodyPr>
            <a:normAutofit fontScale="90000"/>
          </a:bodyPr>
          <a:lstStyle/>
          <a:p>
            <a:r>
              <a:rPr lang="en-US" dirty="0">
                <a:solidFill>
                  <a:srgbClr val="800080"/>
                </a:solidFill>
              </a:rPr>
              <a:t>DICE</a:t>
            </a:r>
            <a:r>
              <a:rPr lang="en-US" dirty="0"/>
              <a:t> </a:t>
            </a:r>
            <a:r>
              <a:rPr lang="en-US" sz="3100" dirty="0">
                <a:solidFill>
                  <a:srgbClr val="800080"/>
                </a:solidFill>
              </a:rPr>
              <a:t>– Dynamics of Interacting Community Epidemics</a:t>
            </a:r>
          </a:p>
        </p:txBody>
      </p:sp>
      <p:pic>
        <p:nvPicPr>
          <p:cNvPr id="7" name="Picture 6" descr="PSIbanner.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sp>
        <p:nvSpPr>
          <p:cNvPr id="8" name="TextBox 7"/>
          <p:cNvSpPr txBox="1"/>
          <p:nvPr/>
        </p:nvSpPr>
        <p:spPr>
          <a:xfrm>
            <a:off x="7177044" y="3953927"/>
            <a:ext cx="1874882" cy="1200329"/>
          </a:xfrm>
          <a:prstGeom prst="rect">
            <a:avLst/>
          </a:prstGeom>
          <a:noFill/>
          <a:ln>
            <a:noFill/>
          </a:ln>
        </p:spPr>
        <p:txBody>
          <a:bodyPr wrap="none" rtlCol="0">
            <a:spAutoFit/>
          </a:bodyPr>
          <a:lstStyle/>
          <a:p>
            <a:r>
              <a:rPr lang="en-US" dirty="0">
                <a:solidFill>
                  <a:srgbClr val="4080C2"/>
                </a:solidFill>
              </a:rPr>
              <a:t>Observed</a:t>
            </a:r>
          </a:p>
          <a:p>
            <a:r>
              <a:rPr lang="en-US" dirty="0">
                <a:solidFill>
                  <a:srgbClr val="FF6666"/>
                </a:solidFill>
              </a:rPr>
              <a:t>Most Similar</a:t>
            </a:r>
          </a:p>
          <a:p>
            <a:r>
              <a:rPr lang="en-US" dirty="0">
                <a:solidFill>
                  <a:srgbClr val="00FF00"/>
                </a:solidFill>
              </a:rPr>
              <a:t>Historic Average</a:t>
            </a:r>
          </a:p>
          <a:p>
            <a:r>
              <a:rPr lang="en-US" dirty="0">
                <a:solidFill>
                  <a:schemeClr val="tx2">
                    <a:lumMod val="40000"/>
                    <a:lumOff val="60000"/>
                  </a:schemeClr>
                </a:solidFill>
              </a:rPr>
              <a:t>Future (unknown)</a:t>
            </a:r>
          </a:p>
        </p:txBody>
      </p:sp>
      <p:pic>
        <p:nvPicPr>
          <p:cNvPr id="5" name="Picture 4" descr="da_example.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45585" y="1525106"/>
            <a:ext cx="4287612" cy="2286000"/>
          </a:xfrm>
          <a:prstGeom prst="rect">
            <a:avLst/>
          </a:prstGeom>
        </p:spPr>
      </p:pic>
      <p:sp>
        <p:nvSpPr>
          <p:cNvPr id="3" name="Content Placeholder 2"/>
          <p:cNvSpPr>
            <a:spLocks noGrp="1"/>
          </p:cNvSpPr>
          <p:nvPr>
            <p:ph sz="half" idx="1"/>
          </p:nvPr>
        </p:nvSpPr>
        <p:spPr>
          <a:xfrm>
            <a:off x="12003" y="1219185"/>
            <a:ext cx="5842000" cy="5435644"/>
          </a:xfrm>
        </p:spPr>
        <p:txBody>
          <a:bodyPr>
            <a:normAutofit fontScale="92500"/>
          </a:bodyPr>
          <a:lstStyle/>
          <a:p>
            <a:r>
              <a:rPr lang="en-US" sz="1800" dirty="0"/>
              <a:t>Global, arbitrary spatial scale, mechanistic compartmental models </a:t>
            </a:r>
          </a:p>
          <a:p>
            <a:r>
              <a:rPr lang="en-US" sz="1800" dirty="0"/>
              <a:t>Directly transmitted &amp; vector-borne diseases</a:t>
            </a:r>
          </a:p>
          <a:p>
            <a:r>
              <a:rPr lang="en-US" sz="1800" dirty="0"/>
              <a:t>Spatial regions can be coupled or not</a:t>
            </a:r>
          </a:p>
          <a:p>
            <a:r>
              <a:rPr lang="en-US" sz="1800" dirty="0"/>
              <a:t>Uncoupled</a:t>
            </a:r>
          </a:p>
          <a:p>
            <a:pPr lvl="1"/>
            <a:r>
              <a:rPr lang="en-US" sz="1400" dirty="0"/>
              <a:t>Sequential optimization of each HHS region -&gt; regional incidence </a:t>
            </a:r>
          </a:p>
          <a:p>
            <a:pPr lvl="1"/>
            <a:r>
              <a:rPr lang="en-US" sz="1400" dirty="0"/>
              <a:t>National profile is the weighted sum of these ten profiles</a:t>
            </a:r>
          </a:p>
          <a:p>
            <a:pPr lvl="1"/>
            <a:r>
              <a:rPr lang="en-US" sz="1400" dirty="0"/>
              <a:t>National profile also fitted  directly (no regional information)</a:t>
            </a:r>
          </a:p>
          <a:p>
            <a:r>
              <a:rPr lang="en-US" sz="1800" dirty="0"/>
              <a:t>Coupled</a:t>
            </a:r>
          </a:p>
          <a:p>
            <a:pPr lvl="1"/>
            <a:r>
              <a:rPr lang="en-US" sz="1200" dirty="0"/>
              <a:t>All ten regions are coupled and optimized simultaneously to fit the national incidence</a:t>
            </a:r>
          </a:p>
          <a:p>
            <a:r>
              <a:rPr lang="en-US" sz="1800" dirty="0"/>
              <a:t>Force of Infection Models:</a:t>
            </a:r>
          </a:p>
          <a:p>
            <a:pPr lvl="1"/>
            <a:r>
              <a:rPr lang="en-US" sz="1400" dirty="0"/>
              <a:t>Four different models: </a:t>
            </a:r>
            <a:r>
              <a:rPr lang="en-US" sz="1400" dirty="0">
                <a:solidFill>
                  <a:srgbClr val="FF8000"/>
                </a:solidFill>
              </a:rPr>
              <a:t>specific humidity</a:t>
            </a:r>
            <a:r>
              <a:rPr lang="en-US" sz="1400" dirty="0"/>
              <a:t>, </a:t>
            </a:r>
            <a:r>
              <a:rPr lang="en-US" sz="1400" dirty="0">
                <a:solidFill>
                  <a:srgbClr val="00FFFF"/>
                </a:solidFill>
              </a:rPr>
              <a:t>school vacation schedule</a:t>
            </a:r>
            <a:r>
              <a:rPr lang="en-US" sz="1400" dirty="0"/>
              <a:t>, </a:t>
            </a:r>
            <a:r>
              <a:rPr lang="en-US" sz="1400" dirty="0">
                <a:solidFill>
                  <a:srgbClr val="008000"/>
                </a:solidFill>
              </a:rPr>
              <a:t>both SH and school</a:t>
            </a:r>
            <a:r>
              <a:rPr lang="en-US" sz="1400" dirty="0"/>
              <a:t>, and </a:t>
            </a:r>
            <a:r>
              <a:rPr lang="en-US" sz="1400" dirty="0">
                <a:solidFill>
                  <a:schemeClr val="accent4">
                    <a:lumMod val="75000"/>
                  </a:schemeClr>
                </a:solidFill>
              </a:rPr>
              <a:t>a fixed value </a:t>
            </a:r>
            <a:endParaRPr lang="en-US" sz="1200" dirty="0">
              <a:solidFill>
                <a:schemeClr val="accent4">
                  <a:lumMod val="75000"/>
                </a:schemeClr>
              </a:solidFill>
            </a:endParaRPr>
          </a:p>
          <a:p>
            <a:r>
              <a:rPr lang="en-US" sz="1600" dirty="0"/>
              <a:t>MCMC fitting procedure</a:t>
            </a:r>
          </a:p>
          <a:p>
            <a:pPr lvl="1"/>
            <a:r>
              <a:rPr lang="en-US" sz="1400" dirty="0"/>
              <a:t>Optimize the likelihood that sentinel incidence is generated from underlying model values</a:t>
            </a:r>
          </a:p>
          <a:p>
            <a:pPr lvl="1"/>
            <a:r>
              <a:rPr lang="en-US" sz="1400" dirty="0"/>
              <a:t>Returns a posterior distribution for model parameters</a:t>
            </a:r>
          </a:p>
          <a:p>
            <a:r>
              <a:rPr lang="en-US" sz="1600" dirty="0"/>
              <a:t>Auxiliary Information</a:t>
            </a:r>
          </a:p>
          <a:p>
            <a:pPr lvl="1"/>
            <a:r>
              <a:rPr lang="en-US" sz="1200" dirty="0"/>
              <a:t>Informed Priors</a:t>
            </a:r>
          </a:p>
          <a:p>
            <a:pPr lvl="1"/>
            <a:r>
              <a:rPr lang="en-US" sz="1200" dirty="0"/>
              <a:t>Data augmentation</a:t>
            </a:r>
          </a:p>
          <a:p>
            <a:r>
              <a:rPr lang="en-US" sz="1600" dirty="0"/>
              <a:t>Human supervised model/prior/coupled selection</a:t>
            </a:r>
          </a:p>
          <a:p>
            <a:endParaRPr lang="en-US" dirty="0"/>
          </a:p>
        </p:txBody>
      </p:sp>
    </p:spTree>
    <p:extLst>
      <p:ext uri="{BB962C8B-B14F-4D97-AF65-F5344CB8AC3E}">
        <p14:creationId xmlns:p14="http://schemas.microsoft.com/office/powerpoint/2010/main" val="12123391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7030A0"/>
                </a:solidFill>
              </a:rPr>
              <a:t>National – Weekly Submission</a:t>
            </a:r>
          </a:p>
        </p:txBody>
      </p:sp>
      <p:pic>
        <p:nvPicPr>
          <p:cNvPr id="22" name="Picture 21" descr="PSIbanner.jpg">
            <a:extLst>
              <a:ext uri="{FF2B5EF4-FFF2-40B4-BE49-F238E27FC236}">
                <a16:creationId xmlns:a16="http://schemas.microsoft.com/office/drawing/2014/main" xmlns="" id="{F7BCC86E-E604-5940-84F3-38B5E50050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pic>
        <p:nvPicPr>
          <p:cNvPr id="4" name="Picture 3">
            <a:extLst>
              <a:ext uri="{FF2B5EF4-FFF2-40B4-BE49-F238E27FC236}">
                <a16:creationId xmlns:a16="http://schemas.microsoft.com/office/drawing/2014/main" xmlns="" id="{108019EA-1D54-8648-A7CF-98820E96F19F}"/>
              </a:ext>
            </a:extLst>
          </p:cNvPr>
          <p:cNvPicPr>
            <a:picLocks noChangeAspect="1"/>
          </p:cNvPicPr>
          <p:nvPr/>
        </p:nvPicPr>
        <p:blipFill>
          <a:blip r:embed="rId4"/>
          <a:stretch>
            <a:fillRect/>
          </a:stretch>
        </p:blipFill>
        <p:spPr>
          <a:xfrm>
            <a:off x="0" y="1184028"/>
            <a:ext cx="9144000" cy="5334000"/>
          </a:xfrm>
          <a:prstGeom prst="rect">
            <a:avLst/>
          </a:prstGeom>
        </p:spPr>
      </p:pic>
    </p:spTree>
    <p:extLst>
      <p:ext uri="{BB962C8B-B14F-4D97-AF65-F5344CB8AC3E}">
        <p14:creationId xmlns:p14="http://schemas.microsoft.com/office/powerpoint/2010/main" val="175608680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solidFill>
                  <a:srgbClr val="800080"/>
                </a:solidFill>
              </a:rPr>
              <a:t>Comparing 2017/18 to 2016/17</a:t>
            </a:r>
          </a:p>
        </p:txBody>
      </p:sp>
      <p:graphicFrame>
        <p:nvGraphicFramePr>
          <p:cNvPr id="5" name="Content Placeholder 4"/>
          <p:cNvGraphicFramePr>
            <a:graphicFrameLocks noGrp="1"/>
          </p:cNvGraphicFramePr>
          <p:nvPr>
            <p:ph sz="half" idx="1"/>
            <p:extLst>
              <p:ext uri="{D42A27DB-BD31-4B8C-83A1-F6EECF244321}">
                <p14:modId xmlns:p14="http://schemas.microsoft.com/office/powerpoint/2010/main" val="2041647428"/>
              </p:ext>
            </p:extLst>
          </p:nvPr>
        </p:nvGraphicFramePr>
        <p:xfrm>
          <a:off x="188773" y="1521648"/>
          <a:ext cx="4038600" cy="3337560"/>
        </p:xfrm>
        <a:graphic>
          <a:graphicData uri="http://schemas.openxmlformats.org/drawingml/2006/table">
            <a:tbl>
              <a:tblPr firstRow="1" bandRow="1">
                <a:tableStyleId>{5C22544A-7EE6-4342-B048-85BDC9FD1C3A}</a:tableStyleId>
              </a:tblPr>
              <a:tblGrid>
                <a:gridCol w="1346200">
                  <a:extLst>
                    <a:ext uri="{9D8B030D-6E8A-4147-A177-3AD203B41FA5}">
                      <a16:colId xmlns:a16="http://schemas.microsoft.com/office/drawing/2014/main" xmlns="" val="20000"/>
                    </a:ext>
                  </a:extLst>
                </a:gridCol>
                <a:gridCol w="1346200">
                  <a:extLst>
                    <a:ext uri="{9D8B030D-6E8A-4147-A177-3AD203B41FA5}">
                      <a16:colId xmlns:a16="http://schemas.microsoft.com/office/drawing/2014/main" xmlns="" val="20001"/>
                    </a:ext>
                  </a:extLst>
                </a:gridCol>
                <a:gridCol w="1346200">
                  <a:extLst>
                    <a:ext uri="{9D8B030D-6E8A-4147-A177-3AD203B41FA5}">
                      <a16:colId xmlns:a16="http://schemas.microsoft.com/office/drawing/2014/main" xmlns="" val="20002"/>
                    </a:ext>
                  </a:extLst>
                </a:gridCol>
              </a:tblGrid>
              <a:tr h="370840">
                <a:tc>
                  <a:txBody>
                    <a:bodyPr/>
                    <a:lstStyle/>
                    <a:p>
                      <a:r>
                        <a:rPr lang="en-US" dirty="0"/>
                        <a:t>Target</a:t>
                      </a:r>
                    </a:p>
                  </a:txBody>
                  <a:tcPr/>
                </a:tc>
                <a:tc>
                  <a:txBody>
                    <a:bodyPr/>
                    <a:lstStyle/>
                    <a:p>
                      <a:r>
                        <a:rPr lang="en-US" dirty="0"/>
                        <a:t>PSI 2016-17</a:t>
                      </a:r>
                    </a:p>
                  </a:txBody>
                  <a:tcPr/>
                </a:tc>
                <a:tc>
                  <a:txBody>
                    <a:bodyPr/>
                    <a:lstStyle/>
                    <a:p>
                      <a:r>
                        <a:rPr lang="en-US" dirty="0"/>
                        <a:t>PSI-2017-18</a:t>
                      </a:r>
                    </a:p>
                  </a:txBody>
                  <a:tcPr/>
                </a:tc>
                <a:extLst>
                  <a:ext uri="{0D108BD9-81ED-4DB2-BD59-A6C34878D82A}">
                    <a16:rowId xmlns:a16="http://schemas.microsoft.com/office/drawing/2014/main" xmlns="" val="10000"/>
                  </a:ext>
                </a:extLst>
              </a:tr>
              <a:tr h="370840">
                <a:tc>
                  <a:txBody>
                    <a:bodyPr/>
                    <a:lstStyle/>
                    <a:p>
                      <a:r>
                        <a:rPr lang="en-US" dirty="0"/>
                        <a:t>Onset Week</a:t>
                      </a:r>
                    </a:p>
                  </a:txBody>
                  <a:tcPr/>
                </a:tc>
                <a:tc>
                  <a:txBody>
                    <a:bodyPr/>
                    <a:lstStyle/>
                    <a:p>
                      <a:r>
                        <a:rPr lang="en-US" dirty="0"/>
                        <a:t>-0.76</a:t>
                      </a:r>
                    </a:p>
                  </a:txBody>
                  <a:tcPr/>
                </a:tc>
                <a:tc>
                  <a:txBody>
                    <a:bodyPr/>
                    <a:lstStyle/>
                    <a:p>
                      <a:r>
                        <a:rPr lang="en-US" dirty="0"/>
                        <a:t>-0.18 (2)</a:t>
                      </a:r>
                    </a:p>
                  </a:txBody>
                  <a:tcPr/>
                </a:tc>
                <a:extLst>
                  <a:ext uri="{0D108BD9-81ED-4DB2-BD59-A6C34878D82A}">
                    <a16:rowId xmlns:a16="http://schemas.microsoft.com/office/drawing/2014/main" xmlns="" val="10001"/>
                  </a:ext>
                </a:extLst>
              </a:tr>
              <a:tr h="370840">
                <a:tc>
                  <a:txBody>
                    <a:bodyPr/>
                    <a:lstStyle/>
                    <a:p>
                      <a:r>
                        <a:rPr lang="en-US" dirty="0"/>
                        <a:t>Peak Week</a:t>
                      </a:r>
                    </a:p>
                  </a:txBody>
                  <a:tcPr/>
                </a:tc>
                <a:tc>
                  <a:txBody>
                    <a:bodyPr/>
                    <a:lstStyle/>
                    <a:p>
                      <a:r>
                        <a:rPr lang="en-US" dirty="0"/>
                        <a:t>-1.04</a:t>
                      </a:r>
                    </a:p>
                  </a:txBody>
                  <a:tcPr/>
                </a:tc>
                <a:tc>
                  <a:txBody>
                    <a:bodyPr/>
                    <a:lstStyle/>
                    <a:p>
                      <a:r>
                        <a:rPr lang="en-US" dirty="0">
                          <a:solidFill>
                            <a:schemeClr val="tx1"/>
                          </a:solidFill>
                        </a:rPr>
                        <a:t>-0.69 (3)</a:t>
                      </a:r>
                    </a:p>
                  </a:txBody>
                  <a:tcPr/>
                </a:tc>
                <a:extLst>
                  <a:ext uri="{0D108BD9-81ED-4DB2-BD59-A6C34878D82A}">
                    <a16:rowId xmlns:a16="http://schemas.microsoft.com/office/drawing/2014/main" xmlns="" val="10002"/>
                  </a:ext>
                </a:extLst>
              </a:tr>
              <a:tr h="370840">
                <a:tc>
                  <a:txBody>
                    <a:bodyPr/>
                    <a:lstStyle/>
                    <a:p>
                      <a:r>
                        <a:rPr lang="en-US" dirty="0"/>
                        <a:t>Peak</a:t>
                      </a:r>
                      <a:r>
                        <a:rPr lang="en-US" baseline="0" dirty="0"/>
                        <a:t> %</a:t>
                      </a:r>
                      <a:endParaRPr lang="en-US" dirty="0"/>
                    </a:p>
                  </a:txBody>
                  <a:tcPr/>
                </a:tc>
                <a:tc>
                  <a:txBody>
                    <a:bodyPr/>
                    <a:lstStyle/>
                    <a:p>
                      <a:r>
                        <a:rPr lang="en-US" dirty="0"/>
                        <a:t>-1.34</a:t>
                      </a: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a:solidFill>
                            <a:srgbClr val="FF0000"/>
                          </a:solidFill>
                        </a:rPr>
                        <a:t>-1.72</a:t>
                      </a:r>
                      <a:r>
                        <a:rPr lang="en-US" baseline="0" dirty="0">
                          <a:solidFill>
                            <a:srgbClr val="FF0000"/>
                          </a:solidFill>
                        </a:rPr>
                        <a:t> </a:t>
                      </a:r>
                      <a:r>
                        <a:rPr lang="en-US" dirty="0">
                          <a:solidFill>
                            <a:schemeClr val="tx1"/>
                          </a:solidFill>
                        </a:rPr>
                        <a:t>(16)</a:t>
                      </a:r>
                    </a:p>
                  </a:txBody>
                  <a:tcPr/>
                </a:tc>
                <a:extLst>
                  <a:ext uri="{0D108BD9-81ED-4DB2-BD59-A6C34878D82A}">
                    <a16:rowId xmlns:a16="http://schemas.microsoft.com/office/drawing/2014/main" xmlns="" val="10003"/>
                  </a:ext>
                </a:extLst>
              </a:tr>
              <a:tr h="370840">
                <a:tc>
                  <a:txBody>
                    <a:bodyPr/>
                    <a:lstStyle/>
                    <a:p>
                      <a:r>
                        <a:rPr lang="en-US" dirty="0"/>
                        <a:t>1-week</a:t>
                      </a:r>
                    </a:p>
                  </a:txBody>
                  <a:tcPr/>
                </a:tc>
                <a:tc>
                  <a:txBody>
                    <a:bodyPr/>
                    <a:lstStyle/>
                    <a:p>
                      <a:r>
                        <a:rPr lang="en-US" dirty="0"/>
                        <a:t>-0.73</a:t>
                      </a:r>
                    </a:p>
                  </a:txBody>
                  <a:tcPr/>
                </a:tc>
                <a:tc>
                  <a:txBody>
                    <a:bodyPr/>
                    <a:lstStyle/>
                    <a:p>
                      <a:r>
                        <a:rPr lang="en-US" dirty="0"/>
                        <a:t>-0.70 (6)</a:t>
                      </a:r>
                    </a:p>
                  </a:txBody>
                  <a:tcPr/>
                </a:tc>
                <a:extLst>
                  <a:ext uri="{0D108BD9-81ED-4DB2-BD59-A6C34878D82A}">
                    <a16:rowId xmlns:a16="http://schemas.microsoft.com/office/drawing/2014/main" xmlns="" val="10004"/>
                  </a:ext>
                </a:extLst>
              </a:tr>
              <a:tr h="370840">
                <a:tc>
                  <a:txBody>
                    <a:bodyPr/>
                    <a:lstStyle/>
                    <a:p>
                      <a:r>
                        <a:rPr lang="en-US" dirty="0"/>
                        <a:t>2-week</a:t>
                      </a:r>
                    </a:p>
                  </a:txBody>
                  <a:tcPr/>
                </a:tc>
                <a:tc>
                  <a:txBody>
                    <a:bodyPr/>
                    <a:lstStyle/>
                    <a:p>
                      <a:r>
                        <a:rPr lang="en-US" dirty="0"/>
                        <a:t>-1.08</a:t>
                      </a:r>
                    </a:p>
                  </a:txBody>
                  <a:tcPr/>
                </a:tc>
                <a:tc>
                  <a:txBody>
                    <a:bodyPr/>
                    <a:lstStyle/>
                    <a:p>
                      <a:r>
                        <a:rPr lang="en-US" dirty="0">
                          <a:solidFill>
                            <a:schemeClr val="tx1"/>
                          </a:solidFill>
                        </a:rPr>
                        <a:t>-1.07 (9)</a:t>
                      </a:r>
                    </a:p>
                  </a:txBody>
                  <a:tcPr/>
                </a:tc>
                <a:extLst>
                  <a:ext uri="{0D108BD9-81ED-4DB2-BD59-A6C34878D82A}">
                    <a16:rowId xmlns:a16="http://schemas.microsoft.com/office/drawing/2014/main" xmlns="" val="10005"/>
                  </a:ext>
                </a:extLst>
              </a:tr>
              <a:tr h="370840">
                <a:tc>
                  <a:txBody>
                    <a:bodyPr/>
                    <a:lstStyle/>
                    <a:p>
                      <a:r>
                        <a:rPr lang="en-US" dirty="0"/>
                        <a:t>3-week</a:t>
                      </a:r>
                    </a:p>
                  </a:txBody>
                  <a:tcPr/>
                </a:tc>
                <a:tc>
                  <a:txBody>
                    <a:bodyPr/>
                    <a:lstStyle/>
                    <a:p>
                      <a:r>
                        <a:rPr lang="en-US" dirty="0"/>
                        <a:t>-1.34</a:t>
                      </a:r>
                    </a:p>
                  </a:txBody>
                  <a:tcPr/>
                </a:tc>
                <a:tc>
                  <a:txBody>
                    <a:bodyPr/>
                    <a:lstStyle/>
                    <a:p>
                      <a:r>
                        <a:rPr lang="en-US" dirty="0">
                          <a:solidFill>
                            <a:srgbClr val="FF0000"/>
                          </a:solidFill>
                        </a:rPr>
                        <a:t>-1.51 </a:t>
                      </a:r>
                      <a:r>
                        <a:rPr lang="en-US" dirty="0">
                          <a:solidFill>
                            <a:schemeClr val="tx1"/>
                          </a:solidFill>
                        </a:rPr>
                        <a:t>(11)</a:t>
                      </a:r>
                    </a:p>
                  </a:txBody>
                  <a:tcPr/>
                </a:tc>
                <a:extLst>
                  <a:ext uri="{0D108BD9-81ED-4DB2-BD59-A6C34878D82A}">
                    <a16:rowId xmlns:a16="http://schemas.microsoft.com/office/drawing/2014/main" xmlns="" val="10006"/>
                  </a:ext>
                </a:extLst>
              </a:tr>
              <a:tr h="370840">
                <a:tc>
                  <a:txBody>
                    <a:bodyPr/>
                    <a:lstStyle/>
                    <a:p>
                      <a:r>
                        <a:rPr lang="en-US" dirty="0"/>
                        <a:t>4-week</a:t>
                      </a:r>
                    </a:p>
                  </a:txBody>
                  <a:tcPr/>
                </a:tc>
                <a:tc>
                  <a:txBody>
                    <a:bodyPr/>
                    <a:lstStyle/>
                    <a:p>
                      <a:r>
                        <a:rPr lang="en-US" dirty="0"/>
                        <a:t>-1.57</a:t>
                      </a:r>
                    </a:p>
                  </a:txBody>
                  <a:tcPr/>
                </a:tc>
                <a:tc>
                  <a:txBody>
                    <a:bodyPr/>
                    <a:lstStyle/>
                    <a:p>
                      <a:r>
                        <a:rPr lang="en-US" dirty="0">
                          <a:solidFill>
                            <a:srgbClr val="FF0000"/>
                          </a:solidFill>
                        </a:rPr>
                        <a:t>-1.75 </a:t>
                      </a:r>
                      <a:r>
                        <a:rPr lang="en-US" dirty="0">
                          <a:solidFill>
                            <a:schemeClr val="tx1"/>
                          </a:solidFill>
                        </a:rPr>
                        <a:t>(12)</a:t>
                      </a:r>
                      <a:endParaRPr lang="en-US" dirty="0">
                        <a:solidFill>
                          <a:srgbClr val="FF0000"/>
                        </a:solidFill>
                      </a:endParaRPr>
                    </a:p>
                  </a:txBody>
                  <a:tcPr/>
                </a:tc>
                <a:extLst>
                  <a:ext uri="{0D108BD9-81ED-4DB2-BD59-A6C34878D82A}">
                    <a16:rowId xmlns:a16="http://schemas.microsoft.com/office/drawing/2014/main" xmlns="" val="10007"/>
                  </a:ext>
                </a:extLst>
              </a:tr>
              <a:tr h="370840">
                <a:tc>
                  <a:txBody>
                    <a:bodyPr/>
                    <a:lstStyle/>
                    <a:p>
                      <a:r>
                        <a:rPr lang="en-US" b="1" dirty="0"/>
                        <a:t>Overall</a:t>
                      </a:r>
                    </a:p>
                  </a:txBody>
                  <a:tcPr/>
                </a:tc>
                <a:tc>
                  <a:txBody>
                    <a:bodyPr/>
                    <a:lstStyle/>
                    <a:p>
                      <a:r>
                        <a:rPr lang="en-US" b="1" dirty="0"/>
                        <a:t>-1.12 (13)</a:t>
                      </a:r>
                    </a:p>
                  </a:txBody>
                  <a:tcPr/>
                </a:tc>
                <a:tc>
                  <a:txBody>
                    <a:bodyPr/>
                    <a:lstStyle/>
                    <a:p>
                      <a:r>
                        <a:rPr lang="en-US" b="1" dirty="0">
                          <a:solidFill>
                            <a:schemeClr val="tx1"/>
                          </a:solidFill>
                        </a:rPr>
                        <a:t>-1.09(11)</a:t>
                      </a:r>
                      <a:endParaRPr lang="en-US" b="1" dirty="0">
                        <a:solidFill>
                          <a:srgbClr val="FF0000"/>
                        </a:solidFill>
                      </a:endParaRPr>
                    </a:p>
                  </a:txBody>
                  <a:tcPr/>
                </a:tc>
                <a:extLst>
                  <a:ext uri="{0D108BD9-81ED-4DB2-BD59-A6C34878D82A}">
                    <a16:rowId xmlns:a16="http://schemas.microsoft.com/office/drawing/2014/main" xmlns="" val="10008"/>
                  </a:ext>
                </a:extLst>
              </a:tr>
            </a:tbl>
          </a:graphicData>
        </a:graphic>
      </p:graphicFrame>
      <p:graphicFrame>
        <p:nvGraphicFramePr>
          <p:cNvPr id="6" name="Content Placeholder 5"/>
          <p:cNvGraphicFramePr>
            <a:graphicFrameLocks noGrp="1"/>
          </p:cNvGraphicFramePr>
          <p:nvPr>
            <p:ph sz="half" idx="2"/>
            <p:extLst>
              <p:ext uri="{D42A27DB-BD31-4B8C-83A1-F6EECF244321}">
                <p14:modId xmlns:p14="http://schemas.microsoft.com/office/powerpoint/2010/main" val="2771615471"/>
              </p:ext>
            </p:extLst>
          </p:nvPr>
        </p:nvGraphicFramePr>
        <p:xfrm>
          <a:off x="4648200" y="1521648"/>
          <a:ext cx="4038600" cy="4831840"/>
        </p:xfrm>
        <a:graphic>
          <a:graphicData uri="http://schemas.openxmlformats.org/drawingml/2006/table">
            <a:tbl>
              <a:tblPr firstRow="1" bandRow="1">
                <a:tableStyleId>{5C22544A-7EE6-4342-B048-85BDC9FD1C3A}</a:tableStyleId>
              </a:tblPr>
              <a:tblGrid>
                <a:gridCol w="1346200">
                  <a:extLst>
                    <a:ext uri="{9D8B030D-6E8A-4147-A177-3AD203B41FA5}">
                      <a16:colId xmlns:a16="http://schemas.microsoft.com/office/drawing/2014/main" xmlns="" val="20000"/>
                    </a:ext>
                  </a:extLst>
                </a:gridCol>
                <a:gridCol w="1346200">
                  <a:extLst>
                    <a:ext uri="{9D8B030D-6E8A-4147-A177-3AD203B41FA5}">
                      <a16:colId xmlns:a16="http://schemas.microsoft.com/office/drawing/2014/main" xmlns="" val="20001"/>
                    </a:ext>
                  </a:extLst>
                </a:gridCol>
                <a:gridCol w="1346200">
                  <a:extLst>
                    <a:ext uri="{9D8B030D-6E8A-4147-A177-3AD203B41FA5}">
                      <a16:colId xmlns:a16="http://schemas.microsoft.com/office/drawing/2014/main" xmlns="" val="20002"/>
                    </a:ext>
                  </a:extLst>
                </a:gridCol>
              </a:tblGrid>
              <a:tr h="371680">
                <a:tc>
                  <a:txBody>
                    <a:bodyPr/>
                    <a:lstStyle/>
                    <a:p>
                      <a:r>
                        <a:rPr lang="en-US" dirty="0"/>
                        <a:t>Region</a:t>
                      </a:r>
                    </a:p>
                  </a:txBody>
                  <a:tcPr/>
                </a:tc>
                <a:tc>
                  <a:txBody>
                    <a:bodyPr/>
                    <a:lstStyle/>
                    <a:p>
                      <a:r>
                        <a:rPr lang="en-US" dirty="0"/>
                        <a:t>PSI 2016-17</a:t>
                      </a:r>
                    </a:p>
                  </a:txBody>
                  <a:tcPr/>
                </a:tc>
                <a:tc>
                  <a:txBody>
                    <a:bodyPr/>
                    <a:lstStyle/>
                    <a:p>
                      <a:r>
                        <a:rPr lang="en-US" dirty="0"/>
                        <a:t>PSI 2017-18</a:t>
                      </a:r>
                    </a:p>
                  </a:txBody>
                  <a:tcPr/>
                </a:tc>
                <a:extLst>
                  <a:ext uri="{0D108BD9-81ED-4DB2-BD59-A6C34878D82A}">
                    <a16:rowId xmlns:a16="http://schemas.microsoft.com/office/drawing/2014/main" xmlns="" val="10000"/>
                  </a:ext>
                </a:extLst>
              </a:tr>
              <a:tr h="371680">
                <a:tc>
                  <a:txBody>
                    <a:bodyPr/>
                    <a:lstStyle/>
                    <a:p>
                      <a:r>
                        <a:rPr lang="en-US" dirty="0"/>
                        <a:t>1</a:t>
                      </a:r>
                    </a:p>
                  </a:txBody>
                  <a:tcPr/>
                </a:tc>
                <a:tc>
                  <a:txBody>
                    <a:bodyPr/>
                    <a:lstStyle/>
                    <a:p>
                      <a:r>
                        <a:rPr lang="en-US" dirty="0"/>
                        <a:t>-0.62</a:t>
                      </a:r>
                    </a:p>
                  </a:txBody>
                  <a:tcPr/>
                </a:tc>
                <a:tc>
                  <a:txBody>
                    <a:bodyPr/>
                    <a:lstStyle/>
                    <a:p>
                      <a:r>
                        <a:rPr lang="en-US" dirty="0">
                          <a:solidFill>
                            <a:srgbClr val="FF0000"/>
                          </a:solidFill>
                        </a:rPr>
                        <a:t>-0.82 </a:t>
                      </a:r>
                      <a:r>
                        <a:rPr lang="en-US" dirty="0">
                          <a:solidFill>
                            <a:schemeClr val="tx1"/>
                          </a:solidFill>
                        </a:rPr>
                        <a:t>(7)</a:t>
                      </a:r>
                      <a:endParaRPr lang="en-US" dirty="0">
                        <a:solidFill>
                          <a:srgbClr val="FF0000"/>
                        </a:solidFill>
                      </a:endParaRPr>
                    </a:p>
                  </a:txBody>
                  <a:tcPr/>
                </a:tc>
                <a:extLst>
                  <a:ext uri="{0D108BD9-81ED-4DB2-BD59-A6C34878D82A}">
                    <a16:rowId xmlns:a16="http://schemas.microsoft.com/office/drawing/2014/main" xmlns="" val="10001"/>
                  </a:ext>
                </a:extLst>
              </a:tr>
              <a:tr h="371680">
                <a:tc>
                  <a:txBody>
                    <a:bodyPr/>
                    <a:lstStyle/>
                    <a:p>
                      <a:r>
                        <a:rPr lang="en-US" dirty="0"/>
                        <a:t>2</a:t>
                      </a:r>
                    </a:p>
                  </a:txBody>
                  <a:tcPr/>
                </a:tc>
                <a:tc>
                  <a:txBody>
                    <a:bodyPr/>
                    <a:lstStyle/>
                    <a:p>
                      <a:r>
                        <a:rPr lang="en-US" dirty="0"/>
                        <a:t>-1.71</a:t>
                      </a:r>
                    </a:p>
                  </a:txBody>
                  <a:tcPr/>
                </a:tc>
                <a:tc>
                  <a:txBody>
                    <a:bodyPr/>
                    <a:lstStyle/>
                    <a:p>
                      <a:r>
                        <a:rPr lang="en-US" dirty="0"/>
                        <a:t>-1.55 (16)</a:t>
                      </a:r>
                    </a:p>
                  </a:txBody>
                  <a:tcPr/>
                </a:tc>
                <a:extLst>
                  <a:ext uri="{0D108BD9-81ED-4DB2-BD59-A6C34878D82A}">
                    <a16:rowId xmlns:a16="http://schemas.microsoft.com/office/drawing/2014/main" xmlns="" val="10002"/>
                  </a:ext>
                </a:extLst>
              </a:tr>
              <a:tr h="371680">
                <a:tc>
                  <a:txBody>
                    <a:bodyPr/>
                    <a:lstStyle/>
                    <a:p>
                      <a:r>
                        <a:rPr lang="en-US" dirty="0"/>
                        <a:t>3</a:t>
                      </a:r>
                    </a:p>
                  </a:txBody>
                  <a:tcPr/>
                </a:tc>
                <a:tc>
                  <a:txBody>
                    <a:bodyPr/>
                    <a:lstStyle/>
                    <a:p>
                      <a:r>
                        <a:rPr lang="en-US" dirty="0"/>
                        <a:t>-1.13</a:t>
                      </a:r>
                    </a:p>
                  </a:txBody>
                  <a:tcPr/>
                </a:tc>
                <a:tc>
                  <a:txBody>
                    <a:bodyPr/>
                    <a:lstStyle/>
                    <a:p>
                      <a:r>
                        <a:rPr lang="en-US" dirty="0"/>
                        <a:t>-1.15 (14)</a:t>
                      </a:r>
                    </a:p>
                  </a:txBody>
                  <a:tcPr/>
                </a:tc>
                <a:extLst>
                  <a:ext uri="{0D108BD9-81ED-4DB2-BD59-A6C34878D82A}">
                    <a16:rowId xmlns:a16="http://schemas.microsoft.com/office/drawing/2014/main" xmlns="" val="10003"/>
                  </a:ext>
                </a:extLst>
              </a:tr>
              <a:tr h="371680">
                <a:tc>
                  <a:txBody>
                    <a:bodyPr/>
                    <a:lstStyle/>
                    <a:p>
                      <a:r>
                        <a:rPr lang="en-US" dirty="0"/>
                        <a:t>4</a:t>
                      </a:r>
                    </a:p>
                  </a:txBody>
                  <a:tcPr/>
                </a:tc>
                <a:tc>
                  <a:txBody>
                    <a:bodyPr/>
                    <a:lstStyle/>
                    <a:p>
                      <a:r>
                        <a:rPr lang="en-US" dirty="0"/>
                        <a:t>-1.57</a:t>
                      </a:r>
                    </a:p>
                  </a:txBody>
                  <a:tcPr/>
                </a:tc>
                <a:tc>
                  <a:txBody>
                    <a:bodyPr/>
                    <a:lstStyle/>
                    <a:p>
                      <a:r>
                        <a:rPr lang="en-US" dirty="0"/>
                        <a:t>-1.48 (15)</a:t>
                      </a:r>
                    </a:p>
                  </a:txBody>
                  <a:tcPr/>
                </a:tc>
                <a:extLst>
                  <a:ext uri="{0D108BD9-81ED-4DB2-BD59-A6C34878D82A}">
                    <a16:rowId xmlns:a16="http://schemas.microsoft.com/office/drawing/2014/main" xmlns="" val="10004"/>
                  </a:ext>
                </a:extLst>
              </a:tr>
              <a:tr h="371680">
                <a:tc>
                  <a:txBody>
                    <a:bodyPr/>
                    <a:lstStyle/>
                    <a:p>
                      <a:r>
                        <a:rPr lang="en-US" dirty="0"/>
                        <a:t>5</a:t>
                      </a:r>
                    </a:p>
                  </a:txBody>
                  <a:tcPr/>
                </a:tc>
                <a:tc>
                  <a:txBody>
                    <a:bodyPr/>
                    <a:lstStyle/>
                    <a:p>
                      <a:r>
                        <a:rPr lang="en-US" dirty="0"/>
                        <a:t>-1.00</a:t>
                      </a:r>
                    </a:p>
                  </a:txBody>
                  <a:tcPr/>
                </a:tc>
                <a:tc>
                  <a:txBody>
                    <a:bodyPr/>
                    <a:lstStyle/>
                    <a:p>
                      <a:r>
                        <a:rPr lang="en-US" dirty="0"/>
                        <a:t>-0.92 (11)</a:t>
                      </a:r>
                    </a:p>
                  </a:txBody>
                  <a:tcPr/>
                </a:tc>
                <a:extLst>
                  <a:ext uri="{0D108BD9-81ED-4DB2-BD59-A6C34878D82A}">
                    <a16:rowId xmlns:a16="http://schemas.microsoft.com/office/drawing/2014/main" xmlns="" val="10005"/>
                  </a:ext>
                </a:extLst>
              </a:tr>
              <a:tr h="371680">
                <a:tc>
                  <a:txBody>
                    <a:bodyPr/>
                    <a:lstStyle/>
                    <a:p>
                      <a:r>
                        <a:rPr lang="en-US" dirty="0"/>
                        <a:t>6</a:t>
                      </a:r>
                    </a:p>
                  </a:txBody>
                  <a:tcPr/>
                </a:tc>
                <a:tc>
                  <a:txBody>
                    <a:bodyPr/>
                    <a:lstStyle/>
                    <a:p>
                      <a:r>
                        <a:rPr lang="en-US" dirty="0"/>
                        <a:t>-1.51</a:t>
                      </a:r>
                    </a:p>
                  </a:txBody>
                  <a:tcPr/>
                </a:tc>
                <a:tc>
                  <a:txBody>
                    <a:bodyPr/>
                    <a:lstStyle/>
                    <a:p>
                      <a:r>
                        <a:rPr lang="en-US" dirty="0"/>
                        <a:t>-1.16 (3)</a:t>
                      </a:r>
                    </a:p>
                  </a:txBody>
                  <a:tcPr/>
                </a:tc>
                <a:extLst>
                  <a:ext uri="{0D108BD9-81ED-4DB2-BD59-A6C34878D82A}">
                    <a16:rowId xmlns:a16="http://schemas.microsoft.com/office/drawing/2014/main" xmlns="" val="10006"/>
                  </a:ext>
                </a:extLst>
              </a:tr>
              <a:tr h="371680">
                <a:tc>
                  <a:txBody>
                    <a:bodyPr/>
                    <a:lstStyle/>
                    <a:p>
                      <a:r>
                        <a:rPr lang="en-US" dirty="0"/>
                        <a:t>7</a:t>
                      </a:r>
                    </a:p>
                  </a:txBody>
                  <a:tcPr/>
                </a:tc>
                <a:tc>
                  <a:txBody>
                    <a:bodyPr/>
                    <a:lstStyle/>
                    <a:p>
                      <a:r>
                        <a:rPr lang="en-US" dirty="0"/>
                        <a:t>-1.47</a:t>
                      </a:r>
                    </a:p>
                  </a:txBody>
                  <a:tcPr/>
                </a:tc>
                <a:tc>
                  <a:txBody>
                    <a:bodyPr/>
                    <a:lstStyle/>
                    <a:p>
                      <a:r>
                        <a:rPr lang="en-US" dirty="0"/>
                        <a:t>-1.22 (8)</a:t>
                      </a:r>
                    </a:p>
                  </a:txBody>
                  <a:tcPr/>
                </a:tc>
                <a:extLst>
                  <a:ext uri="{0D108BD9-81ED-4DB2-BD59-A6C34878D82A}">
                    <a16:rowId xmlns:a16="http://schemas.microsoft.com/office/drawing/2014/main" xmlns="" val="10007"/>
                  </a:ext>
                </a:extLst>
              </a:tr>
              <a:tr h="371680">
                <a:tc>
                  <a:txBody>
                    <a:bodyPr/>
                    <a:lstStyle/>
                    <a:p>
                      <a:r>
                        <a:rPr lang="en-US" dirty="0"/>
                        <a:t>8</a:t>
                      </a:r>
                    </a:p>
                  </a:txBody>
                  <a:tcPr/>
                </a:tc>
                <a:tc>
                  <a:txBody>
                    <a:bodyPr/>
                    <a:lstStyle/>
                    <a:p>
                      <a:r>
                        <a:rPr lang="en-US" dirty="0"/>
                        <a:t>-0.62</a:t>
                      </a:r>
                    </a:p>
                  </a:txBody>
                  <a:tcPr/>
                </a:tc>
                <a:tc>
                  <a:txBody>
                    <a:bodyPr/>
                    <a:lstStyle/>
                    <a:p>
                      <a:r>
                        <a:rPr lang="en-US" dirty="0"/>
                        <a:t>-0.62 (7)</a:t>
                      </a:r>
                    </a:p>
                  </a:txBody>
                  <a:tcPr/>
                </a:tc>
                <a:extLst>
                  <a:ext uri="{0D108BD9-81ED-4DB2-BD59-A6C34878D82A}">
                    <a16:rowId xmlns:a16="http://schemas.microsoft.com/office/drawing/2014/main" xmlns="" val="10008"/>
                  </a:ext>
                </a:extLst>
              </a:tr>
              <a:tr h="371680">
                <a:tc>
                  <a:txBody>
                    <a:bodyPr/>
                    <a:lstStyle/>
                    <a:p>
                      <a:r>
                        <a:rPr lang="en-US" dirty="0"/>
                        <a:t>9</a:t>
                      </a:r>
                    </a:p>
                  </a:txBody>
                  <a:tcPr/>
                </a:tc>
                <a:tc>
                  <a:txBody>
                    <a:bodyPr/>
                    <a:lstStyle/>
                    <a:p>
                      <a:r>
                        <a:rPr lang="en-US" dirty="0"/>
                        <a:t>-0.94</a:t>
                      </a:r>
                    </a:p>
                  </a:txBody>
                  <a:tcPr/>
                </a:tc>
                <a:tc>
                  <a:txBody>
                    <a:bodyPr/>
                    <a:lstStyle/>
                    <a:p>
                      <a:r>
                        <a:rPr lang="en-US" dirty="0"/>
                        <a:t>-0.90 (13)</a:t>
                      </a:r>
                    </a:p>
                  </a:txBody>
                  <a:tcPr/>
                </a:tc>
                <a:extLst>
                  <a:ext uri="{0D108BD9-81ED-4DB2-BD59-A6C34878D82A}">
                    <a16:rowId xmlns:a16="http://schemas.microsoft.com/office/drawing/2014/main" xmlns="" val="10009"/>
                  </a:ext>
                </a:extLst>
              </a:tr>
              <a:tr h="371680">
                <a:tc>
                  <a:txBody>
                    <a:bodyPr/>
                    <a:lstStyle/>
                    <a:p>
                      <a:r>
                        <a:rPr lang="en-US" dirty="0"/>
                        <a:t>10</a:t>
                      </a:r>
                    </a:p>
                  </a:txBody>
                  <a:tcPr/>
                </a:tc>
                <a:tc>
                  <a:txBody>
                    <a:bodyPr/>
                    <a:lstStyle/>
                    <a:p>
                      <a:r>
                        <a:rPr lang="en-US" dirty="0"/>
                        <a:t>-0.90</a:t>
                      </a:r>
                    </a:p>
                  </a:txBody>
                  <a:tcPr/>
                </a:tc>
                <a:tc>
                  <a:txBody>
                    <a:bodyPr/>
                    <a:lstStyle/>
                    <a:p>
                      <a:r>
                        <a:rPr lang="en-US" dirty="0">
                          <a:solidFill>
                            <a:srgbClr val="FF0000"/>
                          </a:solidFill>
                        </a:rPr>
                        <a:t>-0.93 </a:t>
                      </a:r>
                      <a:r>
                        <a:rPr lang="en-US" dirty="0">
                          <a:solidFill>
                            <a:schemeClr val="tx1"/>
                          </a:solidFill>
                        </a:rPr>
                        <a:t>(12)</a:t>
                      </a:r>
                    </a:p>
                  </a:txBody>
                  <a:tcPr/>
                </a:tc>
                <a:extLst>
                  <a:ext uri="{0D108BD9-81ED-4DB2-BD59-A6C34878D82A}">
                    <a16:rowId xmlns:a16="http://schemas.microsoft.com/office/drawing/2014/main" xmlns="" val="10010"/>
                  </a:ext>
                </a:extLst>
              </a:tr>
              <a:tr h="371680">
                <a:tc>
                  <a:txBody>
                    <a:bodyPr/>
                    <a:lstStyle/>
                    <a:p>
                      <a:r>
                        <a:rPr lang="en-US" dirty="0"/>
                        <a:t>Nation</a:t>
                      </a:r>
                    </a:p>
                  </a:txBody>
                  <a:tcPr/>
                </a:tc>
                <a:tc>
                  <a:txBody>
                    <a:bodyPr/>
                    <a:lstStyle/>
                    <a:p>
                      <a:r>
                        <a:rPr lang="en-US" dirty="0"/>
                        <a:t>-0.88 (13)</a:t>
                      </a:r>
                    </a:p>
                  </a:txBody>
                  <a:tcPr/>
                </a:tc>
                <a:tc>
                  <a:txBody>
                    <a:bodyPr/>
                    <a:lstStyle/>
                    <a:p>
                      <a:r>
                        <a:rPr lang="en-US" dirty="0">
                          <a:solidFill>
                            <a:srgbClr val="FF0000"/>
                          </a:solidFill>
                        </a:rPr>
                        <a:t>-1.11 </a:t>
                      </a:r>
                      <a:r>
                        <a:rPr lang="en-US" dirty="0"/>
                        <a:t>(11)</a:t>
                      </a:r>
                    </a:p>
                  </a:txBody>
                  <a:tcPr/>
                </a:tc>
                <a:extLst>
                  <a:ext uri="{0D108BD9-81ED-4DB2-BD59-A6C34878D82A}">
                    <a16:rowId xmlns:a16="http://schemas.microsoft.com/office/drawing/2014/main" xmlns="" val="10011"/>
                  </a:ext>
                </a:extLst>
              </a:tr>
              <a:tr h="371680">
                <a:tc>
                  <a:txBody>
                    <a:bodyPr/>
                    <a:lstStyle/>
                    <a:p>
                      <a:r>
                        <a:rPr lang="en-US" b="1" dirty="0"/>
                        <a:t>Overall</a:t>
                      </a:r>
                    </a:p>
                  </a:txBody>
                  <a:tcPr/>
                </a:tc>
                <a:tc>
                  <a:txBody>
                    <a:bodyPr/>
                    <a:lstStyle/>
                    <a:p>
                      <a:r>
                        <a:rPr lang="en-US" b="1" dirty="0"/>
                        <a:t>-1.12 (13)</a:t>
                      </a:r>
                    </a:p>
                  </a:txBody>
                  <a:tcPr/>
                </a:tc>
                <a:tc>
                  <a:txBody>
                    <a:bodyPr/>
                    <a:lstStyle/>
                    <a:p>
                      <a:r>
                        <a:rPr lang="en-US" b="1" dirty="0"/>
                        <a:t>-1.09 (11)</a:t>
                      </a:r>
                    </a:p>
                  </a:txBody>
                  <a:tcPr/>
                </a:tc>
                <a:extLst>
                  <a:ext uri="{0D108BD9-81ED-4DB2-BD59-A6C34878D82A}">
                    <a16:rowId xmlns:a16="http://schemas.microsoft.com/office/drawing/2014/main" xmlns="" val="10012"/>
                  </a:ext>
                </a:extLst>
              </a:tr>
            </a:tbl>
          </a:graphicData>
        </a:graphic>
      </p:graphicFrame>
      <p:sp>
        <p:nvSpPr>
          <p:cNvPr id="7" name="TextBox 6"/>
          <p:cNvSpPr txBox="1"/>
          <p:nvPr/>
        </p:nvSpPr>
        <p:spPr>
          <a:xfrm>
            <a:off x="1406345" y="1129614"/>
            <a:ext cx="1646605" cy="369332"/>
          </a:xfrm>
          <a:prstGeom prst="rect">
            <a:avLst/>
          </a:prstGeom>
          <a:noFill/>
        </p:spPr>
        <p:txBody>
          <a:bodyPr wrap="none" rtlCol="0">
            <a:spAutoFit/>
          </a:bodyPr>
          <a:lstStyle/>
          <a:p>
            <a:r>
              <a:rPr lang="en-US" dirty="0"/>
              <a:t>Score By Target</a:t>
            </a:r>
          </a:p>
        </p:txBody>
      </p:sp>
      <p:sp>
        <p:nvSpPr>
          <p:cNvPr id="8" name="TextBox 7"/>
          <p:cNvSpPr txBox="1"/>
          <p:nvPr/>
        </p:nvSpPr>
        <p:spPr>
          <a:xfrm>
            <a:off x="5759037" y="1139049"/>
            <a:ext cx="1816926" cy="369332"/>
          </a:xfrm>
          <a:prstGeom prst="rect">
            <a:avLst/>
          </a:prstGeom>
          <a:noFill/>
        </p:spPr>
        <p:txBody>
          <a:bodyPr wrap="square" rtlCol="0">
            <a:spAutoFit/>
          </a:bodyPr>
          <a:lstStyle/>
          <a:p>
            <a:r>
              <a:rPr lang="en-US" dirty="0"/>
              <a:t>Score by Location</a:t>
            </a:r>
          </a:p>
        </p:txBody>
      </p:sp>
      <p:sp>
        <p:nvSpPr>
          <p:cNvPr id="9" name="TextBox 8"/>
          <p:cNvSpPr txBox="1"/>
          <p:nvPr/>
        </p:nvSpPr>
        <p:spPr>
          <a:xfrm>
            <a:off x="268380" y="5438654"/>
            <a:ext cx="3783951" cy="1200329"/>
          </a:xfrm>
          <a:prstGeom prst="rect">
            <a:avLst/>
          </a:prstGeom>
          <a:noFill/>
        </p:spPr>
        <p:txBody>
          <a:bodyPr wrap="square" rtlCol="0">
            <a:spAutoFit/>
          </a:bodyPr>
          <a:lstStyle/>
          <a:p>
            <a:pPr marL="285750" indent="-285750">
              <a:buFont typeface="Arial"/>
              <a:buChar char="•"/>
            </a:pPr>
            <a:r>
              <a:rPr lang="en-US" dirty="0" smtClean="0"/>
              <a:t>Both seasons a </a:t>
            </a:r>
            <a:r>
              <a:rPr lang="en-US" b="1" dirty="0" smtClean="0"/>
              <a:t>total of 29 models </a:t>
            </a:r>
          </a:p>
          <a:p>
            <a:pPr marL="285750" indent="-285750">
              <a:buFont typeface="Arial"/>
              <a:buChar char="•"/>
            </a:pPr>
            <a:r>
              <a:rPr lang="en-US" dirty="0" smtClean="0"/>
              <a:t>Scores </a:t>
            </a:r>
            <a:r>
              <a:rPr lang="en-US" dirty="0"/>
              <a:t>calculated using all weeks</a:t>
            </a:r>
          </a:p>
          <a:p>
            <a:pPr marL="285750" indent="-285750">
              <a:buFont typeface="Arial"/>
              <a:buChar char="•"/>
            </a:pPr>
            <a:r>
              <a:rPr lang="en-US" dirty="0"/>
              <a:t>Parenthesis our ranking this season</a:t>
            </a:r>
          </a:p>
          <a:p>
            <a:pPr marL="285750" indent="-285750">
              <a:buFont typeface="Arial"/>
              <a:buChar char="•"/>
            </a:pPr>
            <a:r>
              <a:rPr lang="en-US" dirty="0"/>
              <a:t>Large variations in ranking</a:t>
            </a:r>
          </a:p>
        </p:txBody>
      </p:sp>
      <p:pic>
        <p:nvPicPr>
          <p:cNvPr id="10" name="Picture 9" descr="PSIbanner.jpg">
            <a:extLst>
              <a:ext uri="{FF2B5EF4-FFF2-40B4-BE49-F238E27FC236}">
                <a16:creationId xmlns:a16="http://schemas.microsoft.com/office/drawing/2014/main" xmlns="" id="{3846DA3B-DFBA-BD49-94DF-F9B68A9A26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spTree>
    <p:extLst>
      <p:ext uri="{BB962C8B-B14F-4D97-AF65-F5344CB8AC3E}">
        <p14:creationId xmlns:p14="http://schemas.microsoft.com/office/powerpoint/2010/main" val="362865656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Discussion</a:t>
            </a:r>
          </a:p>
        </p:txBody>
      </p:sp>
      <p:sp>
        <p:nvSpPr>
          <p:cNvPr id="3" name="Content Placeholder 2"/>
          <p:cNvSpPr>
            <a:spLocks noGrp="1"/>
          </p:cNvSpPr>
          <p:nvPr>
            <p:ph sz="half" idx="1"/>
          </p:nvPr>
        </p:nvSpPr>
        <p:spPr>
          <a:xfrm>
            <a:off x="-23443" y="1600200"/>
            <a:ext cx="6221040" cy="4525963"/>
          </a:xfrm>
        </p:spPr>
        <p:txBody>
          <a:bodyPr>
            <a:normAutofit/>
          </a:bodyPr>
          <a:lstStyle/>
          <a:p>
            <a:r>
              <a:rPr lang="en-US" dirty="0"/>
              <a:t>Large number (32) of coupled/uncoupled models</a:t>
            </a:r>
          </a:p>
          <a:p>
            <a:r>
              <a:rPr lang="en-US" dirty="0"/>
              <a:t>Weekly selection is </a:t>
            </a:r>
            <a:r>
              <a:rPr lang="en-US" i="1" dirty="0"/>
              <a:t>subjective</a:t>
            </a:r>
            <a:endParaRPr lang="en-US" dirty="0"/>
          </a:p>
          <a:p>
            <a:r>
              <a:rPr lang="en-US" dirty="0"/>
              <a:t>Like all other teams we did poorly on peak intensity</a:t>
            </a:r>
          </a:p>
          <a:p>
            <a:r>
              <a:rPr lang="en-US" dirty="0">
                <a:solidFill>
                  <a:srgbClr val="800000"/>
                </a:solidFill>
              </a:rPr>
              <a:t>Improve data augmentation procedure</a:t>
            </a:r>
          </a:p>
          <a:p>
            <a:r>
              <a:rPr lang="en-US" dirty="0">
                <a:solidFill>
                  <a:srgbClr val="800000"/>
                </a:solidFill>
              </a:rPr>
              <a:t>Improve our 3-4 week ahead forecast</a:t>
            </a:r>
          </a:p>
        </p:txBody>
      </p:sp>
      <p:pic>
        <p:nvPicPr>
          <p:cNvPr id="4" name="Picture 3" descr="PSIbanner.jpg">
            <a:extLst>
              <a:ext uri="{FF2B5EF4-FFF2-40B4-BE49-F238E27FC236}">
                <a16:creationId xmlns:a16="http://schemas.microsoft.com/office/drawing/2014/main" xmlns="" id="{E3ED7FFB-BBC8-5C47-BC51-7915DB474C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graphicFrame>
        <p:nvGraphicFramePr>
          <p:cNvPr id="5" name="Table 4">
            <a:extLst>
              <a:ext uri="{FF2B5EF4-FFF2-40B4-BE49-F238E27FC236}">
                <a16:creationId xmlns:a16="http://schemas.microsoft.com/office/drawing/2014/main" xmlns="" id="{590689F8-A942-4649-8B6C-78AFC7EFC967}"/>
              </a:ext>
            </a:extLst>
          </p:cNvPr>
          <p:cNvGraphicFramePr>
            <a:graphicFrameLocks noGrp="1"/>
          </p:cNvGraphicFramePr>
          <p:nvPr>
            <p:extLst>
              <p:ext uri="{D42A27DB-BD31-4B8C-83A1-F6EECF244321}">
                <p14:modId xmlns:p14="http://schemas.microsoft.com/office/powerpoint/2010/main" val="1577325775"/>
              </p:ext>
            </p:extLst>
          </p:nvPr>
        </p:nvGraphicFramePr>
        <p:xfrm>
          <a:off x="6197597" y="1353261"/>
          <a:ext cx="2921002" cy="4736979"/>
        </p:xfrm>
        <a:graphic>
          <a:graphicData uri="http://schemas.openxmlformats.org/drawingml/2006/table">
            <a:tbl>
              <a:tblPr firstRow="1" bandRow="1">
                <a:tableStyleId>{7DF18680-E054-41AD-8BC1-D1AEF772440D}</a:tableStyleId>
              </a:tblPr>
              <a:tblGrid>
                <a:gridCol w="1750649">
                  <a:extLst>
                    <a:ext uri="{9D8B030D-6E8A-4147-A177-3AD203B41FA5}">
                      <a16:colId xmlns:a16="http://schemas.microsoft.com/office/drawing/2014/main" xmlns="" val="4037066139"/>
                    </a:ext>
                  </a:extLst>
                </a:gridCol>
                <a:gridCol w="1170353">
                  <a:extLst>
                    <a:ext uri="{9D8B030D-6E8A-4147-A177-3AD203B41FA5}">
                      <a16:colId xmlns:a16="http://schemas.microsoft.com/office/drawing/2014/main" xmlns="" val="2461339403"/>
                    </a:ext>
                  </a:extLst>
                </a:gridCol>
              </a:tblGrid>
              <a:tr h="526331">
                <a:tc>
                  <a:txBody>
                    <a:bodyPr/>
                    <a:lstStyle/>
                    <a:p>
                      <a:r>
                        <a:rPr lang="en-US" dirty="0"/>
                        <a:t>Target</a:t>
                      </a:r>
                    </a:p>
                  </a:txBody>
                  <a:tcPr/>
                </a:tc>
                <a:tc>
                  <a:txBody>
                    <a:bodyPr/>
                    <a:lstStyle/>
                    <a:p>
                      <a:r>
                        <a:rPr lang="en-US" dirty="0"/>
                        <a:t>Rank</a:t>
                      </a:r>
                    </a:p>
                  </a:txBody>
                  <a:tcPr/>
                </a:tc>
                <a:extLst>
                  <a:ext uri="{0D108BD9-81ED-4DB2-BD59-A6C34878D82A}">
                    <a16:rowId xmlns:a16="http://schemas.microsoft.com/office/drawing/2014/main" xmlns="" val="4225215696"/>
                  </a:ext>
                </a:extLst>
              </a:tr>
              <a:tr h="526331">
                <a:tc>
                  <a:txBody>
                    <a:bodyPr/>
                    <a:lstStyle/>
                    <a:p>
                      <a:r>
                        <a:rPr lang="en-US" dirty="0"/>
                        <a:t>Season Onset</a:t>
                      </a:r>
                    </a:p>
                  </a:txBody>
                  <a:tcPr/>
                </a:tc>
                <a:tc>
                  <a:txBody>
                    <a:bodyPr/>
                    <a:lstStyle/>
                    <a:p>
                      <a:r>
                        <a:rPr lang="en-US" dirty="0"/>
                        <a:t>2</a:t>
                      </a:r>
                    </a:p>
                  </a:txBody>
                  <a:tcPr/>
                </a:tc>
                <a:extLst>
                  <a:ext uri="{0D108BD9-81ED-4DB2-BD59-A6C34878D82A}">
                    <a16:rowId xmlns:a16="http://schemas.microsoft.com/office/drawing/2014/main" xmlns="" val="1389641889"/>
                  </a:ext>
                </a:extLst>
              </a:tr>
              <a:tr h="526331">
                <a:tc>
                  <a:txBody>
                    <a:bodyPr/>
                    <a:lstStyle/>
                    <a:p>
                      <a:r>
                        <a:rPr lang="en-US" dirty="0"/>
                        <a:t>Peak Week</a:t>
                      </a:r>
                    </a:p>
                  </a:txBody>
                  <a:tcPr/>
                </a:tc>
                <a:tc>
                  <a:txBody>
                    <a:bodyPr/>
                    <a:lstStyle/>
                    <a:p>
                      <a:r>
                        <a:rPr lang="en-US" dirty="0"/>
                        <a:t>3</a:t>
                      </a:r>
                    </a:p>
                  </a:txBody>
                  <a:tcPr/>
                </a:tc>
                <a:extLst>
                  <a:ext uri="{0D108BD9-81ED-4DB2-BD59-A6C34878D82A}">
                    <a16:rowId xmlns:a16="http://schemas.microsoft.com/office/drawing/2014/main" xmlns="" val="1960991008"/>
                  </a:ext>
                </a:extLst>
              </a:tr>
              <a:tr h="526331">
                <a:tc>
                  <a:txBody>
                    <a:bodyPr/>
                    <a:lstStyle/>
                    <a:p>
                      <a:r>
                        <a:rPr lang="en-US" dirty="0"/>
                        <a:t>Peak Intensity</a:t>
                      </a:r>
                    </a:p>
                  </a:txBody>
                  <a:tcPr/>
                </a:tc>
                <a:tc>
                  <a:txBody>
                    <a:bodyPr/>
                    <a:lstStyle/>
                    <a:p>
                      <a:r>
                        <a:rPr lang="en-US" dirty="0"/>
                        <a:t>16</a:t>
                      </a:r>
                    </a:p>
                  </a:txBody>
                  <a:tcPr/>
                </a:tc>
                <a:extLst>
                  <a:ext uri="{0D108BD9-81ED-4DB2-BD59-A6C34878D82A}">
                    <a16:rowId xmlns:a16="http://schemas.microsoft.com/office/drawing/2014/main" xmlns="" val="388323903"/>
                  </a:ext>
                </a:extLst>
              </a:tr>
              <a:tr h="526331">
                <a:tc>
                  <a:txBody>
                    <a:bodyPr/>
                    <a:lstStyle/>
                    <a:p>
                      <a:r>
                        <a:rPr lang="en-US" dirty="0"/>
                        <a:t>1-week ahead</a:t>
                      </a:r>
                    </a:p>
                  </a:txBody>
                  <a:tcPr/>
                </a:tc>
                <a:tc>
                  <a:txBody>
                    <a:bodyPr/>
                    <a:lstStyle/>
                    <a:p>
                      <a:r>
                        <a:rPr lang="en-US" dirty="0"/>
                        <a:t>6</a:t>
                      </a:r>
                    </a:p>
                  </a:txBody>
                  <a:tcPr/>
                </a:tc>
                <a:extLst>
                  <a:ext uri="{0D108BD9-81ED-4DB2-BD59-A6C34878D82A}">
                    <a16:rowId xmlns:a16="http://schemas.microsoft.com/office/drawing/2014/main" xmlns="" val="2397043588"/>
                  </a:ext>
                </a:extLst>
              </a:tr>
              <a:tr h="526331">
                <a:tc>
                  <a:txBody>
                    <a:bodyPr/>
                    <a:lstStyle/>
                    <a:p>
                      <a:r>
                        <a:rPr lang="en-US" dirty="0"/>
                        <a:t>2-week ahead</a:t>
                      </a:r>
                    </a:p>
                  </a:txBody>
                  <a:tcPr/>
                </a:tc>
                <a:tc>
                  <a:txBody>
                    <a:bodyPr/>
                    <a:lstStyle/>
                    <a:p>
                      <a:r>
                        <a:rPr lang="en-US" dirty="0"/>
                        <a:t>9</a:t>
                      </a:r>
                    </a:p>
                  </a:txBody>
                  <a:tcPr/>
                </a:tc>
                <a:extLst>
                  <a:ext uri="{0D108BD9-81ED-4DB2-BD59-A6C34878D82A}">
                    <a16:rowId xmlns:a16="http://schemas.microsoft.com/office/drawing/2014/main" xmlns="" val="2843298868"/>
                  </a:ext>
                </a:extLst>
              </a:tr>
              <a:tr h="526331">
                <a:tc>
                  <a:txBody>
                    <a:bodyPr/>
                    <a:lstStyle/>
                    <a:p>
                      <a:r>
                        <a:rPr lang="en-US" dirty="0"/>
                        <a:t>3-week ahead </a:t>
                      </a:r>
                    </a:p>
                  </a:txBody>
                  <a:tcPr/>
                </a:tc>
                <a:tc>
                  <a:txBody>
                    <a:bodyPr/>
                    <a:lstStyle/>
                    <a:p>
                      <a:r>
                        <a:rPr lang="en-US" dirty="0"/>
                        <a:t>11</a:t>
                      </a:r>
                    </a:p>
                  </a:txBody>
                  <a:tcPr/>
                </a:tc>
                <a:extLst>
                  <a:ext uri="{0D108BD9-81ED-4DB2-BD59-A6C34878D82A}">
                    <a16:rowId xmlns:a16="http://schemas.microsoft.com/office/drawing/2014/main" xmlns="" val="1324014458"/>
                  </a:ext>
                </a:extLst>
              </a:tr>
              <a:tr h="526331">
                <a:tc>
                  <a:txBody>
                    <a:bodyPr/>
                    <a:lstStyle/>
                    <a:p>
                      <a:r>
                        <a:rPr lang="en-US" dirty="0"/>
                        <a:t>4-week ahead</a:t>
                      </a:r>
                    </a:p>
                  </a:txBody>
                  <a:tcPr/>
                </a:tc>
                <a:tc>
                  <a:txBody>
                    <a:bodyPr/>
                    <a:lstStyle/>
                    <a:p>
                      <a:r>
                        <a:rPr lang="en-US" dirty="0"/>
                        <a:t>12</a:t>
                      </a:r>
                    </a:p>
                  </a:txBody>
                  <a:tcPr/>
                </a:tc>
                <a:extLst>
                  <a:ext uri="{0D108BD9-81ED-4DB2-BD59-A6C34878D82A}">
                    <a16:rowId xmlns:a16="http://schemas.microsoft.com/office/drawing/2014/main" xmlns="" val="3131477404"/>
                  </a:ext>
                </a:extLst>
              </a:tr>
              <a:tr h="526331">
                <a:tc>
                  <a:txBody>
                    <a:bodyPr/>
                    <a:lstStyle/>
                    <a:p>
                      <a:r>
                        <a:rPr lang="en-US" b="1" dirty="0"/>
                        <a:t>OVERALL</a:t>
                      </a:r>
                    </a:p>
                  </a:txBody>
                  <a:tcPr/>
                </a:tc>
                <a:tc>
                  <a:txBody>
                    <a:bodyPr/>
                    <a:lstStyle/>
                    <a:p>
                      <a:r>
                        <a:rPr lang="en-US" b="1" dirty="0"/>
                        <a:t>11</a:t>
                      </a:r>
                    </a:p>
                  </a:txBody>
                  <a:tcPr/>
                </a:tc>
                <a:extLst>
                  <a:ext uri="{0D108BD9-81ED-4DB2-BD59-A6C34878D82A}">
                    <a16:rowId xmlns:a16="http://schemas.microsoft.com/office/drawing/2014/main" xmlns="" val="643170325"/>
                  </a:ext>
                </a:extLst>
              </a:tr>
            </a:tbl>
          </a:graphicData>
        </a:graphic>
      </p:graphicFrame>
    </p:spTree>
    <p:extLst>
      <p:ext uri="{BB962C8B-B14F-4D97-AF65-F5344CB8AC3E}">
        <p14:creationId xmlns:p14="http://schemas.microsoft.com/office/powerpoint/2010/main" val="208608115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Tree>
    <p:extLst>
      <p:ext uri="{BB962C8B-B14F-4D97-AF65-F5344CB8AC3E}">
        <p14:creationId xmlns:p14="http://schemas.microsoft.com/office/powerpoint/2010/main" val="219554120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solidFill>
                  <a:srgbClr val="800080"/>
                </a:solidFill>
              </a:rPr>
              <a:t>Comparing Season Target By Week</a:t>
            </a:r>
          </a:p>
        </p:txBody>
      </p:sp>
      <p:pic>
        <p:nvPicPr>
          <p:cNvPr id="5" name="Content Placeholder 4" descr="compare-regional-season-target-ts.png"/>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b="49843"/>
          <a:stretch/>
        </p:blipFill>
        <p:spPr>
          <a:xfrm>
            <a:off x="164403" y="1103428"/>
            <a:ext cx="5716441" cy="4572161"/>
          </a:xfrm>
        </p:spPr>
      </p:pic>
      <p:pic>
        <p:nvPicPr>
          <p:cNvPr id="6" name="Content Placeholder 5" descr="compare-national-season-target-ts.png"/>
          <p:cNvPicPr>
            <a:picLocks noGrp="1" noChangeAspect="1"/>
          </p:cNvPicPr>
          <p:nvPr>
            <p:ph sz="half" idx="2"/>
          </p:nvPr>
        </p:nvPicPr>
        <p:blipFill rotWithShape="1">
          <a:blip r:embed="rId4">
            <a:extLst>
              <a:ext uri="{28A0092B-C50C-407E-A947-70E740481C1C}">
                <a14:useLocalDpi xmlns:a14="http://schemas.microsoft.com/office/drawing/2010/main" val="0"/>
              </a:ext>
            </a:extLst>
          </a:blip>
          <a:srcRect l="-2256" t="-2438" r="2256" b="-6708"/>
          <a:stretch/>
        </p:blipFill>
        <p:spPr>
          <a:xfrm>
            <a:off x="5880844" y="1050113"/>
            <a:ext cx="3057112" cy="5004997"/>
          </a:xfrm>
        </p:spPr>
      </p:pic>
      <p:sp>
        <p:nvSpPr>
          <p:cNvPr id="7" name="TextBox 6"/>
          <p:cNvSpPr txBox="1"/>
          <p:nvPr/>
        </p:nvSpPr>
        <p:spPr>
          <a:xfrm>
            <a:off x="457200" y="5531578"/>
            <a:ext cx="4429418" cy="1477328"/>
          </a:xfrm>
          <a:prstGeom prst="rect">
            <a:avLst/>
          </a:prstGeom>
          <a:noFill/>
        </p:spPr>
        <p:txBody>
          <a:bodyPr wrap="none" rtlCol="0">
            <a:spAutoFit/>
          </a:bodyPr>
          <a:lstStyle/>
          <a:p>
            <a:pPr marL="285750" indent="-285750">
              <a:buFont typeface="Arial"/>
              <a:buChar char="•"/>
            </a:pPr>
            <a:r>
              <a:rPr lang="en-US" dirty="0">
                <a:solidFill>
                  <a:srgbClr val="008080"/>
                </a:solidFill>
              </a:rPr>
              <a:t>DICE</a:t>
            </a:r>
            <a:r>
              <a:rPr lang="en-US" dirty="0">
                <a:solidFill>
                  <a:srgbClr val="0080FF"/>
                </a:solidFill>
              </a:rPr>
              <a:t> </a:t>
            </a:r>
            <a:r>
              <a:rPr lang="en-US" dirty="0"/>
              <a:t>, </a:t>
            </a:r>
            <a:r>
              <a:rPr lang="en-US" dirty="0">
                <a:solidFill>
                  <a:srgbClr val="FF6666"/>
                </a:solidFill>
              </a:rPr>
              <a:t>Historic average</a:t>
            </a:r>
          </a:p>
          <a:p>
            <a:pPr marL="285750" indent="-285750">
              <a:buFont typeface="Arial"/>
              <a:buChar char="•"/>
            </a:pPr>
            <a:r>
              <a:rPr lang="en-US" dirty="0"/>
              <a:t>Left – regions 1-5 , right - Nation</a:t>
            </a:r>
            <a:endParaRPr lang="en-US" dirty="0">
              <a:solidFill>
                <a:srgbClr val="FF6666"/>
              </a:solidFill>
            </a:endParaRPr>
          </a:p>
          <a:p>
            <a:pPr marL="285750" indent="-285750">
              <a:buFont typeface="Arial"/>
              <a:buChar char="•"/>
            </a:pPr>
            <a:r>
              <a:rPr lang="en-US" dirty="0"/>
              <a:t>Current year full line past year dashed line</a:t>
            </a:r>
          </a:p>
          <a:p>
            <a:pPr marL="285750" indent="-285750">
              <a:buFont typeface="Arial"/>
              <a:buChar char="•"/>
            </a:pPr>
            <a:r>
              <a:rPr lang="en-US" dirty="0">
                <a:solidFill>
                  <a:srgbClr val="0000FF"/>
                </a:solidFill>
              </a:rPr>
              <a:t>Vertical lines: onset or peak week</a:t>
            </a:r>
          </a:p>
          <a:p>
            <a:pPr marL="285750" indent="-285750">
              <a:buFont typeface="Arial"/>
              <a:buChar char="•"/>
            </a:pPr>
            <a:endParaRPr lang="en-US" dirty="0"/>
          </a:p>
        </p:txBody>
      </p:sp>
      <p:pic>
        <p:nvPicPr>
          <p:cNvPr id="8" name="Picture 7" descr="PSIbanner.jpg">
            <a:extLst>
              <a:ext uri="{FF2B5EF4-FFF2-40B4-BE49-F238E27FC236}">
                <a16:creationId xmlns:a16="http://schemas.microsoft.com/office/drawing/2014/main" xmlns="" id="{3846DA3B-DFBA-BD49-94DF-F9B68A9A262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spTree>
    <p:extLst>
      <p:ext uri="{BB962C8B-B14F-4D97-AF65-F5344CB8AC3E}">
        <p14:creationId xmlns:p14="http://schemas.microsoft.com/office/powerpoint/2010/main" val="179543290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721" y="274638"/>
            <a:ext cx="8354559" cy="1143000"/>
          </a:xfrm>
        </p:spPr>
        <p:txBody>
          <a:bodyPr>
            <a:noAutofit/>
          </a:bodyPr>
          <a:lstStyle/>
          <a:p>
            <a:r>
              <a:rPr lang="en-US" sz="3600" dirty="0">
                <a:solidFill>
                  <a:srgbClr val="800080"/>
                </a:solidFill>
              </a:rPr>
              <a:t>Region- Comparing Forecast Score by Week</a:t>
            </a:r>
          </a:p>
        </p:txBody>
      </p:sp>
      <p:pic>
        <p:nvPicPr>
          <p:cNvPr id="9" name="Picture 8" descr="compare-regional-season-forecast-ts.png"/>
          <p:cNvPicPr>
            <a:picLocks noChangeAspect="1"/>
          </p:cNvPicPr>
          <p:nvPr/>
        </p:nvPicPr>
        <p:blipFill rotWithShape="1">
          <a:blip r:embed="rId2">
            <a:extLst>
              <a:ext uri="{28A0092B-C50C-407E-A947-70E740481C1C}">
                <a14:useLocalDpi xmlns:a14="http://schemas.microsoft.com/office/drawing/2010/main" val="0"/>
              </a:ext>
            </a:extLst>
          </a:blip>
          <a:srcRect t="49964"/>
          <a:stretch/>
        </p:blipFill>
        <p:spPr>
          <a:xfrm>
            <a:off x="274327" y="1148860"/>
            <a:ext cx="8706785" cy="4901110"/>
          </a:xfrm>
          <a:prstGeom prst="rect">
            <a:avLst/>
          </a:prstGeom>
        </p:spPr>
      </p:pic>
      <p:pic>
        <p:nvPicPr>
          <p:cNvPr id="10" name="Picture 9" descr="PSIbanner.jpg">
            <a:extLst>
              <a:ext uri="{FF2B5EF4-FFF2-40B4-BE49-F238E27FC236}">
                <a16:creationId xmlns:a16="http://schemas.microsoft.com/office/drawing/2014/main" xmlns="" id="{3846DA3B-DFBA-BD49-94DF-F9B68A9A26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sp>
        <p:nvSpPr>
          <p:cNvPr id="12" name="TextBox 11"/>
          <p:cNvSpPr txBox="1"/>
          <p:nvPr/>
        </p:nvSpPr>
        <p:spPr>
          <a:xfrm>
            <a:off x="307672" y="6022541"/>
            <a:ext cx="6847795" cy="923330"/>
          </a:xfrm>
          <a:prstGeom prst="rect">
            <a:avLst/>
          </a:prstGeom>
          <a:noFill/>
        </p:spPr>
        <p:txBody>
          <a:bodyPr wrap="square" rtlCol="0">
            <a:spAutoFit/>
          </a:bodyPr>
          <a:lstStyle/>
          <a:p>
            <a:pPr marL="285750" indent="-285750">
              <a:buFont typeface="Arial"/>
              <a:buChar char="•"/>
            </a:pPr>
            <a:r>
              <a:rPr lang="en-US" dirty="0"/>
              <a:t>Regions 6-10 (by row). Full/dashed lines current/past season</a:t>
            </a:r>
          </a:p>
          <a:p>
            <a:pPr marL="285750" indent="-285750">
              <a:buFont typeface="Arial"/>
              <a:buChar char="•"/>
            </a:pPr>
            <a:r>
              <a:rPr lang="en-US" dirty="0">
                <a:solidFill>
                  <a:srgbClr val="008080"/>
                </a:solidFill>
              </a:rPr>
              <a:t>DICE</a:t>
            </a:r>
            <a:r>
              <a:rPr lang="en-US" dirty="0"/>
              <a:t>, </a:t>
            </a:r>
            <a:r>
              <a:rPr lang="en-US" dirty="0">
                <a:solidFill>
                  <a:srgbClr val="008080"/>
                </a:solidFill>
              </a:rPr>
              <a:t> </a:t>
            </a:r>
            <a:r>
              <a:rPr lang="en-US" dirty="0">
                <a:solidFill>
                  <a:srgbClr val="FF6666"/>
                </a:solidFill>
              </a:rPr>
              <a:t>Historic Average</a:t>
            </a:r>
            <a:r>
              <a:rPr lang="en-US" dirty="0"/>
              <a:t>, </a:t>
            </a:r>
            <a:r>
              <a:rPr lang="en-US" dirty="0">
                <a:solidFill>
                  <a:srgbClr val="0000FF"/>
                </a:solidFill>
              </a:rPr>
              <a:t>peak week</a:t>
            </a:r>
            <a:endParaRPr lang="en-US" dirty="0">
              <a:solidFill>
                <a:srgbClr val="FF6666"/>
              </a:solidFill>
            </a:endParaRPr>
          </a:p>
          <a:p>
            <a:endParaRPr lang="en-US" dirty="0">
              <a:solidFill>
                <a:srgbClr val="008080"/>
              </a:solidFill>
            </a:endParaRPr>
          </a:p>
        </p:txBody>
      </p:sp>
    </p:spTree>
    <p:extLst>
      <p:ext uri="{BB962C8B-B14F-4D97-AF65-F5344CB8AC3E}">
        <p14:creationId xmlns:p14="http://schemas.microsoft.com/office/powerpoint/2010/main" val="355047695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Content Placeholder 13">
            <a:extLst>
              <a:ext uri="{FF2B5EF4-FFF2-40B4-BE49-F238E27FC236}">
                <a16:creationId xmlns:a16="http://schemas.microsoft.com/office/drawing/2014/main" xmlns="" id="{8818C9E3-1A55-3448-B8FB-6A3DE607BA95}"/>
              </a:ext>
            </a:extLst>
          </p:cNvPr>
          <p:cNvPicPr>
            <a:picLocks noGrp="1" noChangeAspect="1"/>
          </p:cNvPicPr>
          <p:nvPr>
            <p:ph sz="half" idx="2"/>
          </p:nvPr>
        </p:nvPicPr>
        <p:blipFill>
          <a:blip r:embed="rId3"/>
          <a:stretch>
            <a:fillRect/>
          </a:stretch>
        </p:blipFill>
        <p:spPr>
          <a:xfrm>
            <a:off x="0" y="1132504"/>
            <a:ext cx="7033846" cy="5754964"/>
          </a:xfrm>
        </p:spPr>
      </p:pic>
      <p:sp>
        <p:nvSpPr>
          <p:cNvPr id="2" name="Title 1"/>
          <p:cNvSpPr>
            <a:spLocks noGrp="1"/>
          </p:cNvSpPr>
          <p:nvPr>
            <p:ph type="title"/>
          </p:nvPr>
        </p:nvSpPr>
        <p:spPr/>
        <p:txBody>
          <a:bodyPr/>
          <a:lstStyle/>
          <a:p>
            <a:r>
              <a:rPr lang="en-US" dirty="0">
                <a:solidFill>
                  <a:srgbClr val="7030A0"/>
                </a:solidFill>
              </a:rPr>
              <a:t>National Season Targets Scores</a:t>
            </a:r>
          </a:p>
        </p:txBody>
      </p:sp>
      <p:sp>
        <p:nvSpPr>
          <p:cNvPr id="16" name="TextBox 15">
            <a:extLst>
              <a:ext uri="{FF2B5EF4-FFF2-40B4-BE49-F238E27FC236}">
                <a16:creationId xmlns:a16="http://schemas.microsoft.com/office/drawing/2014/main" xmlns="" id="{A2D0ABFA-2811-A349-AB31-8E7B87D20BE7}"/>
              </a:ext>
            </a:extLst>
          </p:cNvPr>
          <p:cNvSpPr txBox="1"/>
          <p:nvPr/>
        </p:nvSpPr>
        <p:spPr>
          <a:xfrm>
            <a:off x="3364523" y="4056185"/>
            <a:ext cx="5779477" cy="2308324"/>
          </a:xfrm>
          <a:prstGeom prst="rect">
            <a:avLst/>
          </a:prstGeom>
          <a:noFill/>
        </p:spPr>
        <p:txBody>
          <a:bodyPr wrap="square" rtlCol="0">
            <a:spAutoFit/>
          </a:bodyPr>
          <a:lstStyle/>
          <a:p>
            <a:pPr marL="285750" indent="-285750">
              <a:buFont typeface="Arial" panose="020B0604020202020204" pitchFamily="34" charset="0"/>
              <a:buChar char="•"/>
            </a:pPr>
            <a:r>
              <a:rPr lang="en-US" dirty="0"/>
              <a:t>CDC Score for each model/method during the challenge</a:t>
            </a:r>
          </a:p>
          <a:p>
            <a:pPr marL="285750" indent="-285750">
              <a:buFont typeface="Arial" panose="020B0604020202020204" pitchFamily="34" charset="0"/>
              <a:buChar char="•"/>
            </a:pPr>
            <a:r>
              <a:rPr lang="en-US" dirty="0"/>
              <a:t>Submitted includes a ‘fail safe’ baseline</a:t>
            </a:r>
          </a:p>
          <a:p>
            <a:pPr marL="285750" indent="-285750">
              <a:buFont typeface="Arial" panose="020B0604020202020204" pitchFamily="34" charset="0"/>
              <a:buChar char="•"/>
            </a:pPr>
            <a:r>
              <a:rPr lang="en-US" dirty="0"/>
              <a:t>The NULL model: simple historic average</a:t>
            </a:r>
          </a:p>
          <a:p>
            <a:pPr marL="285750" indent="-285750">
              <a:buFont typeface="Arial" panose="020B0604020202020204" pitchFamily="34" charset="0"/>
              <a:buChar char="•"/>
            </a:pPr>
            <a:r>
              <a:rPr lang="en-US" dirty="0"/>
              <a:t>Dashed vertical line: onset/peak week</a:t>
            </a:r>
          </a:p>
          <a:p>
            <a:pPr marL="285750" indent="-285750">
              <a:buFont typeface="Arial" panose="020B0604020202020204" pitchFamily="34" charset="0"/>
              <a:buChar char="•"/>
            </a:pPr>
            <a:r>
              <a:rPr lang="en-US" dirty="0"/>
              <a:t>Models scores are clustered: uncoupled (UP,IP), uncoupled (DA/HAD) , coupled, coupled (DA/HDA)</a:t>
            </a:r>
          </a:p>
          <a:p>
            <a:pPr marL="285750" indent="-285750">
              <a:buFont typeface="Arial" panose="020B0604020202020204" pitchFamily="34" charset="0"/>
              <a:buChar char="•"/>
            </a:pPr>
            <a:r>
              <a:rPr lang="en-US" dirty="0"/>
              <a:t>Better for onset and peak week</a:t>
            </a:r>
          </a:p>
          <a:p>
            <a:pPr marL="285750" indent="-285750">
              <a:buFont typeface="Arial" panose="020B0604020202020204" pitchFamily="34" charset="0"/>
              <a:buChar char="•"/>
            </a:pPr>
            <a:r>
              <a:rPr lang="en-US" dirty="0"/>
              <a:t>Peak intensity was hardest season target for us</a:t>
            </a:r>
          </a:p>
        </p:txBody>
      </p:sp>
      <p:pic>
        <p:nvPicPr>
          <p:cNvPr id="17" name="Picture 16" descr="PSIbanner.jpg">
            <a:extLst>
              <a:ext uri="{FF2B5EF4-FFF2-40B4-BE49-F238E27FC236}">
                <a16:creationId xmlns:a16="http://schemas.microsoft.com/office/drawing/2014/main" xmlns="" id="{C54BFE94-D645-A04F-8F36-45EF4A16DFD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7636" y="6354187"/>
            <a:ext cx="2700963" cy="498639"/>
          </a:xfrm>
          <a:prstGeom prst="rect">
            <a:avLst/>
          </a:prstGeom>
        </p:spPr>
      </p:pic>
    </p:spTree>
    <p:extLst>
      <p:ext uri="{BB962C8B-B14F-4D97-AF65-F5344CB8AC3E}">
        <p14:creationId xmlns:p14="http://schemas.microsoft.com/office/powerpoint/2010/main" val="34087904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rPr>
              <a:t>National 1-4 Weeks Forecast Scores</a:t>
            </a:r>
          </a:p>
        </p:txBody>
      </p:sp>
      <p:pic>
        <p:nvPicPr>
          <p:cNvPr id="9" name="Picture 8" descr="PSIbanner.jpg">
            <a:extLst>
              <a:ext uri="{FF2B5EF4-FFF2-40B4-BE49-F238E27FC236}">
                <a16:creationId xmlns:a16="http://schemas.microsoft.com/office/drawing/2014/main" xmlns="" id="{5B317AD6-6BBC-2848-A7E6-FBCF954525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sp>
        <p:nvSpPr>
          <p:cNvPr id="10" name="TextBox 9">
            <a:extLst>
              <a:ext uri="{FF2B5EF4-FFF2-40B4-BE49-F238E27FC236}">
                <a16:creationId xmlns:a16="http://schemas.microsoft.com/office/drawing/2014/main" xmlns="" id="{DBACD119-5A58-7243-B84F-E6B60EB2CB79}"/>
              </a:ext>
            </a:extLst>
          </p:cNvPr>
          <p:cNvSpPr txBox="1"/>
          <p:nvPr/>
        </p:nvSpPr>
        <p:spPr>
          <a:xfrm>
            <a:off x="7063154" y="3024553"/>
            <a:ext cx="2055445" cy="2308324"/>
          </a:xfrm>
          <a:prstGeom prst="rect">
            <a:avLst/>
          </a:prstGeom>
          <a:noFill/>
        </p:spPr>
        <p:txBody>
          <a:bodyPr wrap="square" rtlCol="0">
            <a:spAutoFit/>
          </a:bodyPr>
          <a:lstStyle/>
          <a:p>
            <a:pPr marL="285750" indent="-285750">
              <a:buFont typeface="Arial" panose="020B0604020202020204" pitchFamily="34" charset="0"/>
              <a:buChar char="•"/>
            </a:pPr>
            <a:r>
              <a:rPr lang="en-US" dirty="0"/>
              <a:t>Clustering of scores</a:t>
            </a:r>
          </a:p>
          <a:p>
            <a:pPr marL="285750" indent="-285750">
              <a:buFont typeface="Arial" panose="020B0604020202020204" pitchFamily="34" charset="0"/>
              <a:buChar char="•"/>
            </a:pPr>
            <a:r>
              <a:rPr lang="en-US" dirty="0"/>
              <a:t>Errors goes up with prediction horizon</a:t>
            </a:r>
          </a:p>
          <a:p>
            <a:pPr marL="285750" indent="-285750">
              <a:buFont typeface="Arial" panose="020B0604020202020204" pitchFamily="34" charset="0"/>
              <a:buChar char="•"/>
            </a:pPr>
            <a:r>
              <a:rPr lang="en-US" dirty="0"/>
              <a:t>Null model does well early/late in the season</a:t>
            </a:r>
          </a:p>
        </p:txBody>
      </p:sp>
      <p:pic>
        <p:nvPicPr>
          <p:cNvPr id="14" name="Content Placeholder 13">
            <a:extLst>
              <a:ext uri="{FF2B5EF4-FFF2-40B4-BE49-F238E27FC236}">
                <a16:creationId xmlns:a16="http://schemas.microsoft.com/office/drawing/2014/main" xmlns="" id="{67BDC2B8-FB66-3F48-97B0-22FE1647BB62}"/>
              </a:ext>
            </a:extLst>
          </p:cNvPr>
          <p:cNvPicPr>
            <a:picLocks noGrp="1" noChangeAspect="1"/>
          </p:cNvPicPr>
          <p:nvPr>
            <p:ph sz="half" idx="2"/>
          </p:nvPr>
        </p:nvPicPr>
        <p:blipFill>
          <a:blip r:embed="rId4"/>
          <a:stretch>
            <a:fillRect/>
          </a:stretch>
        </p:blipFill>
        <p:spPr>
          <a:xfrm>
            <a:off x="0" y="1120782"/>
            <a:ext cx="7063154" cy="5778944"/>
          </a:xfrm>
        </p:spPr>
      </p:pic>
    </p:spTree>
    <p:extLst>
      <p:ext uri="{BB962C8B-B14F-4D97-AF65-F5344CB8AC3E}">
        <p14:creationId xmlns:p14="http://schemas.microsoft.com/office/powerpoint/2010/main" val="400558899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solidFill>
                  <a:srgbClr val="7030A0"/>
                </a:solidFill>
              </a:rPr>
              <a:t>Regional</a:t>
            </a:r>
            <a:r>
              <a:rPr lang="en-US" dirty="0"/>
              <a:t> </a:t>
            </a:r>
            <a:r>
              <a:rPr lang="en-US" dirty="0">
                <a:solidFill>
                  <a:srgbClr val="7030A0"/>
                </a:solidFill>
              </a:rPr>
              <a:t>1-4 Weeks Forecast Scores</a:t>
            </a:r>
          </a:p>
        </p:txBody>
      </p:sp>
      <p:pic>
        <p:nvPicPr>
          <p:cNvPr id="4" name="Picture 3" descr="PSIbanner.jpg">
            <a:extLst>
              <a:ext uri="{FF2B5EF4-FFF2-40B4-BE49-F238E27FC236}">
                <a16:creationId xmlns:a16="http://schemas.microsoft.com/office/drawing/2014/main" xmlns="" id="{A9BEFCE0-A636-CB43-ABC0-05AD29E267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pic>
        <p:nvPicPr>
          <p:cNvPr id="8" name="Picture 7">
            <a:extLst>
              <a:ext uri="{FF2B5EF4-FFF2-40B4-BE49-F238E27FC236}">
                <a16:creationId xmlns:a16="http://schemas.microsoft.com/office/drawing/2014/main" xmlns="" id="{C9E70FC6-2CE6-B342-A25A-04D4A85F469A}"/>
              </a:ext>
            </a:extLst>
          </p:cNvPr>
          <p:cNvPicPr>
            <a:picLocks noChangeAspect="1"/>
          </p:cNvPicPr>
          <p:nvPr/>
        </p:nvPicPr>
        <p:blipFill>
          <a:blip r:embed="rId4"/>
          <a:stretch>
            <a:fillRect/>
          </a:stretch>
        </p:blipFill>
        <p:spPr>
          <a:xfrm>
            <a:off x="0" y="1469571"/>
            <a:ext cx="9144000" cy="3918857"/>
          </a:xfrm>
          <a:prstGeom prst="rect">
            <a:avLst/>
          </a:prstGeom>
        </p:spPr>
      </p:pic>
      <p:sp>
        <p:nvSpPr>
          <p:cNvPr id="9" name="TextBox 8">
            <a:extLst>
              <a:ext uri="{FF2B5EF4-FFF2-40B4-BE49-F238E27FC236}">
                <a16:creationId xmlns:a16="http://schemas.microsoft.com/office/drawing/2014/main" xmlns="" id="{CA8CFCCC-F834-7741-A658-D97201B91B99}"/>
              </a:ext>
            </a:extLst>
          </p:cNvPr>
          <p:cNvSpPr txBox="1"/>
          <p:nvPr/>
        </p:nvSpPr>
        <p:spPr>
          <a:xfrm>
            <a:off x="457200" y="5580185"/>
            <a:ext cx="5580185" cy="923330"/>
          </a:xfrm>
          <a:prstGeom prst="rect">
            <a:avLst/>
          </a:prstGeom>
          <a:noFill/>
        </p:spPr>
        <p:txBody>
          <a:bodyPr wrap="square" rtlCol="0">
            <a:spAutoFit/>
          </a:bodyPr>
          <a:lstStyle/>
          <a:p>
            <a:pPr marL="285750" indent="-285750">
              <a:buFont typeface="Arial" panose="020B0604020202020204" pitchFamily="34" charset="0"/>
              <a:buChar char="•"/>
            </a:pPr>
            <a:r>
              <a:rPr lang="en-US" dirty="0"/>
              <a:t>Black dashed vertical line is peak week in each region</a:t>
            </a:r>
          </a:p>
          <a:p>
            <a:pPr marL="285750" indent="-285750">
              <a:buFont typeface="Arial" panose="020B0604020202020204" pitchFamily="34" charset="0"/>
              <a:buChar char="•"/>
            </a:pPr>
            <a:r>
              <a:rPr lang="en-US" dirty="0"/>
              <a:t>Average score for 1-4 weeks forward </a:t>
            </a:r>
          </a:p>
          <a:p>
            <a:pPr marL="285750" indent="-285750">
              <a:buFont typeface="Arial" panose="020B0604020202020204" pitchFamily="34" charset="0"/>
              <a:buChar char="•"/>
            </a:pPr>
            <a:r>
              <a:rPr lang="en-US" dirty="0"/>
              <a:t>Score in some regions better than others (e.g. 1, 8).</a:t>
            </a:r>
          </a:p>
        </p:txBody>
      </p:sp>
    </p:spTree>
    <p:extLst>
      <p:ext uri="{BB962C8B-B14F-4D97-AF65-F5344CB8AC3E}">
        <p14:creationId xmlns:p14="http://schemas.microsoft.com/office/powerpoint/2010/main" val="3219555481"/>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7030A0"/>
                </a:solidFill>
              </a:rPr>
              <a:t>Regional Season Target Scores</a:t>
            </a:r>
          </a:p>
        </p:txBody>
      </p:sp>
      <p:pic>
        <p:nvPicPr>
          <p:cNvPr id="12" name="Picture 11">
            <a:extLst>
              <a:ext uri="{FF2B5EF4-FFF2-40B4-BE49-F238E27FC236}">
                <a16:creationId xmlns:a16="http://schemas.microsoft.com/office/drawing/2014/main" xmlns="" id="{6AA6AE25-0047-FF40-A25E-F2D398A49BDC}"/>
              </a:ext>
            </a:extLst>
          </p:cNvPr>
          <p:cNvPicPr>
            <a:picLocks noChangeAspect="1"/>
          </p:cNvPicPr>
          <p:nvPr/>
        </p:nvPicPr>
        <p:blipFill rotWithShape="1">
          <a:blip r:embed="rId3"/>
          <a:srcRect b="40120"/>
          <a:stretch/>
        </p:blipFill>
        <p:spPr>
          <a:xfrm>
            <a:off x="26377" y="1125416"/>
            <a:ext cx="7490793" cy="5474677"/>
          </a:xfrm>
          <a:prstGeom prst="rect">
            <a:avLst/>
          </a:prstGeom>
        </p:spPr>
      </p:pic>
      <p:pic>
        <p:nvPicPr>
          <p:cNvPr id="13" name="Picture 12" descr="PSIbanner.jpg">
            <a:extLst>
              <a:ext uri="{FF2B5EF4-FFF2-40B4-BE49-F238E27FC236}">
                <a16:creationId xmlns:a16="http://schemas.microsoft.com/office/drawing/2014/main" xmlns="" id="{3846DA3B-DFBA-BD49-94DF-F9B68A9A262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7636" y="6342464"/>
            <a:ext cx="2700963" cy="498639"/>
          </a:xfrm>
          <a:prstGeom prst="rect">
            <a:avLst/>
          </a:prstGeom>
        </p:spPr>
      </p:pic>
    </p:spTree>
    <p:extLst>
      <p:ext uri="{BB962C8B-B14F-4D97-AF65-F5344CB8AC3E}">
        <p14:creationId xmlns:p14="http://schemas.microsoft.com/office/powerpoint/2010/main" val="769596081"/>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1_Custom Design">
  <a:themeElements>
    <a:clrScheme name="Leidos">
      <a:dk1>
        <a:sysClr val="windowText" lastClr="000000"/>
      </a:dk1>
      <a:lt1>
        <a:sysClr val="window" lastClr="FFFFFF"/>
      </a:lt1>
      <a:dk2>
        <a:srgbClr val="201747"/>
      </a:dk2>
      <a:lt2>
        <a:srgbClr val="FFFFFF"/>
      </a:lt2>
      <a:accent1>
        <a:srgbClr val="850F89"/>
      </a:accent1>
      <a:accent2>
        <a:srgbClr val="BEBFBD"/>
      </a:accent2>
      <a:accent3>
        <a:srgbClr val="8C7732"/>
      </a:accent3>
      <a:accent4>
        <a:srgbClr val="9B2743"/>
      </a:accent4>
      <a:accent5>
        <a:srgbClr val="774135"/>
      </a:accent5>
      <a:accent6>
        <a:srgbClr val="00778B"/>
      </a:accent6>
      <a:hlink>
        <a:srgbClr val="850F89"/>
      </a:hlink>
      <a:folHlink>
        <a:srgbClr val="201747"/>
      </a:folHlink>
    </a:clrScheme>
    <a:fontScheme name="Leidos Theme">
      <a:majorFont>
        <a:latin typeface="Avenir LT Std 65 Medium"/>
        <a:ea typeface=""/>
        <a:cs typeface=""/>
      </a:majorFont>
      <a:minorFont>
        <a:latin typeface="Avenir LT Std 35 Light"/>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3234</TotalTime>
  <Words>985</Words>
  <Application>Microsoft Macintosh PowerPoint</Application>
  <PresentationFormat>On-screen Show (4:3)</PresentationFormat>
  <Paragraphs>178</Paragraphs>
  <Slides>12</Slides>
  <Notes>8</Notes>
  <HiddenSlides>0</HiddenSlides>
  <MMClips>0</MMClips>
  <ScaleCrop>false</ScaleCrop>
  <HeadingPairs>
    <vt:vector size="4" baseType="variant">
      <vt:variant>
        <vt:lpstr>Theme</vt:lpstr>
      </vt:variant>
      <vt:variant>
        <vt:i4>2</vt:i4>
      </vt:variant>
      <vt:variant>
        <vt:lpstr>Slide Titles</vt:lpstr>
      </vt:variant>
      <vt:variant>
        <vt:i4>12</vt:i4>
      </vt:variant>
    </vt:vector>
  </HeadingPairs>
  <TitlesOfParts>
    <vt:vector size="14" baseType="lpstr">
      <vt:lpstr>Office Theme</vt:lpstr>
      <vt:lpstr>1_Custom Design</vt:lpstr>
      <vt:lpstr>PowerPoint Presentation</vt:lpstr>
      <vt:lpstr>DICE – Dynamics of Interacting Community Epidemics</vt:lpstr>
      <vt:lpstr>National – Weekly Submission</vt:lpstr>
      <vt:lpstr>Comparing 2017/18 to 2016/17</vt:lpstr>
      <vt:lpstr>Discussion</vt:lpstr>
      <vt:lpstr>The End..</vt:lpstr>
      <vt:lpstr>Comparing Season Target By Week</vt:lpstr>
      <vt:lpstr>Region- Comparing Forecast Score by Week</vt:lpstr>
      <vt:lpstr>National Season Targets Scores</vt:lpstr>
      <vt:lpstr>National 1-4 Weeks Forecast Scores</vt:lpstr>
      <vt:lpstr>Regional 1-4 Weeks Forecast Scores</vt:lpstr>
      <vt:lpstr>Regional Season Target Scores</vt:lpstr>
    </vt:vector>
  </TitlesOfParts>
  <Company>Predictive Science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CDC Presentation</dc:title>
  <dc:creator>Michal Ben-Nun</dc:creator>
  <cp:lastModifiedBy>Michal Ben-Nun</cp:lastModifiedBy>
  <cp:revision>145</cp:revision>
  <dcterms:created xsi:type="dcterms:W3CDTF">2016-08-26T17:51:17Z</dcterms:created>
  <dcterms:modified xsi:type="dcterms:W3CDTF">2018-08-28T19:44:21Z</dcterms:modified>
</cp:coreProperties>
</file>