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5" r:id="rId8"/>
    <p:sldId id="371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5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9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for the next 4 weeks</a:t>
            </a:r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10–13 </a:t>
            </a:r>
          </a:p>
          <a:p>
            <a:r>
              <a:rPr lang="en-US" dirty="0" smtClean="0"/>
              <a:t>There </a:t>
            </a:r>
            <a:r>
              <a:rPr lang="en-US" dirty="0"/>
              <a:t>is about </a:t>
            </a:r>
            <a:r>
              <a:rPr lang="en-US" dirty="0" smtClean="0"/>
              <a:t>an 90% </a:t>
            </a:r>
            <a:r>
              <a:rPr lang="en-US" dirty="0"/>
              <a:t>chance that the flu </a:t>
            </a:r>
            <a:r>
              <a:rPr lang="en-US" dirty="0" smtClean="0"/>
              <a:t>season has peaked (likely peak weeks </a:t>
            </a:r>
            <a:r>
              <a:rPr lang="en-US" dirty="0" smtClean="0"/>
              <a:t>7 or 8)</a:t>
            </a:r>
            <a:endParaRPr lang="en-US" dirty="0" smtClean="0"/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than 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~90%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73" y="1407754"/>
            <a:ext cx="6993653" cy="349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10% </a:t>
            </a:r>
            <a:r>
              <a:rPr lang="en-US" dirty="0" smtClean="0"/>
              <a:t>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18" y="1371600"/>
            <a:ext cx="6933363" cy="346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91" y="1452972"/>
            <a:ext cx="6903218" cy="34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94" y="493961"/>
            <a:ext cx="3760506" cy="42733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9" y="1245996"/>
            <a:ext cx="4275578" cy="342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703" y="471702"/>
            <a:ext cx="3780093" cy="4295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9" y="1357628"/>
            <a:ext cx="4275578" cy="342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4063</TotalTime>
  <Words>180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Myriad Web Pro</vt:lpstr>
      <vt:lpstr>Calibri Light</vt:lpstr>
      <vt:lpstr>Calibri</vt:lpstr>
      <vt:lpstr>Wingdings</vt:lpstr>
      <vt:lpstr>Arial</vt:lpstr>
      <vt:lpstr>Courier New</vt:lpstr>
      <vt:lpstr>Symbol</vt:lpstr>
      <vt:lpstr>NCEH_ATSDR_combined</vt:lpstr>
      <vt:lpstr>PRESENTATIONLOAD</vt:lpstr>
      <vt:lpstr>Influenza Forecasting Update – week 9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390</cp:revision>
  <cp:lastPrinted>2017-10-31T14:01:43Z</cp:lastPrinted>
  <dcterms:created xsi:type="dcterms:W3CDTF">2011-03-17T17:43:16Z</dcterms:created>
  <dcterms:modified xsi:type="dcterms:W3CDTF">2019-03-12T15:38:52Z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