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8" r:id="rId5"/>
    <p:sldId id="379" r:id="rId6"/>
    <p:sldId id="374" r:id="rId7"/>
    <p:sldId id="375" r:id="rId8"/>
    <p:sldId id="371" r:id="rId9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2"/>
      <p: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yriad Web Pro" panose="020B0604020202020204" charset="0"/>
      <p:regular r:id="rId18"/>
      <p:bold r:id="rId19"/>
      <p: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8"/>
            <p14:sldId id="379"/>
            <p14:sldId id="374"/>
            <p14:sldId id="375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  <p:cmAuthor id="2" name="Lutz, Chelsea (CDC/DDID/NCIRD/ID)" initials="LC(" lastIdx="4" clrIdx="1">
    <p:extLst>
      <p:ext uri="{19B8F6BF-5375-455C-9EA6-DF929625EA0E}">
        <p15:presenceInfo xmlns:p15="http://schemas.microsoft.com/office/powerpoint/2012/main" userId="S-1-5-21-1207783550-2075000910-922709458-5946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94189" autoAdjust="0"/>
  </p:normalViewPr>
  <p:slideViewPr>
    <p:cSldViewPr snapToGrid="0">
      <p:cViewPr varScale="1">
        <p:scale>
          <a:sx n="92" d="100"/>
          <a:sy n="92" d="100"/>
        </p:scale>
        <p:origin x="102" y="7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22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2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99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10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ILI activity is likely to remain above baseline </a:t>
            </a:r>
            <a:r>
              <a:rPr lang="en-US" smtClean="0"/>
              <a:t>nationally </a:t>
            </a:r>
            <a:r>
              <a:rPr lang="en-US" smtClean="0"/>
              <a:t>through week 14</a:t>
            </a:r>
            <a:endParaRPr lang="en-US" dirty="0"/>
          </a:p>
          <a:p>
            <a:r>
              <a:rPr lang="en-US" dirty="0" smtClean="0"/>
              <a:t>Forecasts </a:t>
            </a:r>
            <a:r>
              <a:rPr lang="en-US" dirty="0"/>
              <a:t>predict </a:t>
            </a:r>
            <a:r>
              <a:rPr lang="en-US" dirty="0" smtClean="0"/>
              <a:t>ILI to remain steady week 11 and decrease weeks 12–14 </a:t>
            </a:r>
          </a:p>
          <a:p>
            <a:r>
              <a:rPr lang="en-US" dirty="0" smtClean="0"/>
              <a:t>There </a:t>
            </a:r>
            <a:r>
              <a:rPr lang="en-US" dirty="0"/>
              <a:t>is </a:t>
            </a:r>
            <a:r>
              <a:rPr lang="en-US" dirty="0" smtClean="0"/>
              <a:t>a &gt;90% </a:t>
            </a:r>
            <a:r>
              <a:rPr lang="en-US" dirty="0"/>
              <a:t>chance that the flu </a:t>
            </a:r>
            <a:r>
              <a:rPr lang="en-US" dirty="0" smtClean="0"/>
              <a:t>season has peaked nationally (likely peak week 7), but Regions 5, 8, and 10 are forecasted to peak in early-to-mid March </a:t>
            </a:r>
          </a:p>
          <a:p>
            <a:r>
              <a:rPr lang="en-US" dirty="0" smtClean="0"/>
              <a:t>Forecasts </a:t>
            </a:r>
            <a:r>
              <a:rPr lang="en-US" dirty="0"/>
              <a:t>give a lower chance for a high severity season than the historical average </a:t>
            </a:r>
            <a:r>
              <a:rPr lang="en-US" dirty="0" smtClean="0"/>
              <a:t>(&lt;1</a:t>
            </a:r>
            <a:r>
              <a:rPr lang="en-US" dirty="0"/>
              <a:t>% from forecasts vs. 8% historically)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91%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1371600"/>
            <a:ext cx="7340599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7% chance of U.S. peak in March (historically is 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80" y="1371600"/>
            <a:ext cx="7074040" cy="353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24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" y="1377609"/>
            <a:ext cx="7053943" cy="352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6974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399" y="584452"/>
            <a:ext cx="3745224" cy="425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6974"/>
            <a:ext cx="4572009" cy="36576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567" y="537608"/>
            <a:ext cx="3722096" cy="422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4121</TotalTime>
  <Words>197</Words>
  <Application>Microsoft Office PowerPoint</Application>
  <PresentationFormat>On-screen Show (16:9)</PresentationFormat>
  <Paragraphs>35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Calibri Light</vt:lpstr>
      <vt:lpstr>Calibri</vt:lpstr>
      <vt:lpstr>Wingdings</vt:lpstr>
      <vt:lpstr>Arial</vt:lpstr>
      <vt:lpstr>Myriad Web Pro</vt:lpstr>
      <vt:lpstr>Courier New</vt:lpstr>
      <vt:lpstr>Symbol</vt:lpstr>
      <vt:lpstr>NCEH_ATSDR_combined</vt:lpstr>
      <vt:lpstr>PRESENTATIONLOAD</vt:lpstr>
      <vt:lpstr>Influenza Forecasting Update – week 10</vt:lpstr>
      <vt:lpstr>U.S. Forecasting Summary</vt:lpstr>
      <vt:lpstr>Season peak</vt:lpstr>
      <vt:lpstr>Season peak</vt:lpstr>
      <vt:lpstr>Season intensity</vt:lpstr>
      <vt:lpstr>Short-Term ILI Predictions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397</cp:revision>
  <cp:lastPrinted>2017-10-31T14:01:43Z</cp:lastPrinted>
  <dcterms:created xsi:type="dcterms:W3CDTF">2011-03-17T17:43:16Z</dcterms:created>
  <dcterms:modified xsi:type="dcterms:W3CDTF">2019-03-19T13:40:56Z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