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9" r:id="rId6"/>
    <p:sldId id="374" r:id="rId7"/>
    <p:sldId id="371" r:id="rId8"/>
    <p:sldId id="375" r:id="rId9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yriad Web Pro" panose="020B0604020202020204" charset="0"/>
      <p:regular r:id="rId16"/>
      <p:bold r:id="rId17"/>
      <p: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1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40" autoAdjust="0"/>
    <p:restoredTop sz="94189" autoAdjust="0"/>
  </p:normalViewPr>
  <p:slideViewPr>
    <p:cSldViewPr snapToGrid="0">
      <p:cViewPr varScale="1">
        <p:scale>
          <a:sx n="94" d="100"/>
          <a:sy n="94" d="100"/>
        </p:scale>
        <p:origin x="78" y="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4/2/2019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</a:t>
            </a:r>
            <a:r>
              <a:rPr lang="en-US" dirty="0" smtClean="0"/>
              <a:t>nationally through </a:t>
            </a:r>
            <a:r>
              <a:rPr lang="en-US" dirty="0" smtClean="0"/>
              <a:t>week 15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13–16 </a:t>
            </a:r>
          </a:p>
          <a:p>
            <a:r>
              <a:rPr lang="en-US" dirty="0" smtClean="0"/>
              <a:t>There </a:t>
            </a:r>
            <a:r>
              <a:rPr lang="en-US" dirty="0"/>
              <a:t>is </a:t>
            </a:r>
            <a:r>
              <a:rPr lang="en-US" dirty="0" smtClean="0"/>
              <a:t>a </a:t>
            </a:r>
            <a:r>
              <a:rPr lang="en-US" dirty="0" smtClean="0"/>
              <a:t>99</a:t>
            </a:r>
            <a:r>
              <a:rPr lang="en-US" dirty="0" smtClean="0"/>
              <a:t>% </a:t>
            </a:r>
            <a:r>
              <a:rPr lang="en-US" dirty="0"/>
              <a:t>chance that the flu </a:t>
            </a:r>
            <a:r>
              <a:rPr lang="en-US" dirty="0" smtClean="0"/>
              <a:t>season has peaked nationally (likely peak week 7), but Regions 5, 7, &amp; 10 are forecasted </a:t>
            </a:r>
            <a:r>
              <a:rPr lang="en-US" dirty="0" smtClean="0"/>
              <a:t>to have peaked </a:t>
            </a:r>
            <a:r>
              <a:rPr lang="en-US" dirty="0" smtClean="0"/>
              <a:t>in mid-March </a:t>
            </a:r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</a:t>
            </a:r>
            <a:r>
              <a:rPr lang="en-US" dirty="0" smtClean="0"/>
              <a:t>than </a:t>
            </a:r>
            <a:r>
              <a:rPr lang="en-US" dirty="0"/>
              <a:t>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99%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3" cy="358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9" cy="34270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5" cy="42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7"/>
            <a:ext cx="3664689" cy="4164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9" cy="342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4209</TotalTime>
  <Words>192</Words>
  <Application>Microsoft Office PowerPoint</Application>
  <PresentationFormat>On-screen Show (16:9)</PresentationFormat>
  <Paragraphs>35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Calibri</vt:lpstr>
      <vt:lpstr>Wingdings</vt:lpstr>
      <vt:lpstr>Myriad Web Pro</vt:lpstr>
      <vt:lpstr>Arial</vt:lpstr>
      <vt:lpstr>Courier New</vt:lpstr>
      <vt:lpstr>Symbol</vt:lpstr>
      <vt:lpstr>Calibri Light</vt:lpstr>
      <vt:lpstr>NCEH_ATSDR_combined</vt:lpstr>
      <vt:lpstr>PRESENTATIONLOAD</vt:lpstr>
      <vt:lpstr>Influenza Forecasting Update – week 12</vt:lpstr>
      <vt:lpstr>U.S. Forecasting Summary</vt:lpstr>
      <vt:lpstr>Season peak</vt:lpstr>
      <vt:lpstr>Season peak</vt:lpstr>
      <vt:lpstr>Season intensity</vt:lpstr>
      <vt:lpstr>Short-Term ILI Predictions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408</cp:revision>
  <cp:lastPrinted>2017-10-31T14:01:43Z</cp:lastPrinted>
  <dcterms:created xsi:type="dcterms:W3CDTF">2011-03-17T17:43:16Z</dcterms:created>
  <dcterms:modified xsi:type="dcterms:W3CDTF">2019-04-02T13:34:27Z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