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5" r:id="rId5"/>
    <p:sldId id="376" r:id="rId6"/>
    <p:sldId id="377" r:id="rId7"/>
    <p:sldId id="378" r:id="rId8"/>
    <p:sldId id="379" r:id="rId9"/>
    <p:sldId id="371" r:id="rId10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yriad Web Pro" panose="020B0604020202020204" charset="0"/>
      <p:regular r:id="rId17"/>
      <p:bold r:id="rId18"/>
      <p: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5"/>
            <p14:sldId id="376"/>
            <p14:sldId id="377"/>
            <p14:sldId id="378"/>
            <p14:sldId id="379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40" autoAdjust="0"/>
    <p:restoredTop sz="94189" autoAdjust="0"/>
  </p:normalViewPr>
  <p:slideViewPr>
    <p:cSldViewPr snapToGrid="0">
      <p:cViewPr varScale="1">
        <p:scale>
          <a:sx n="102" d="100"/>
          <a:sy n="102" d="100"/>
        </p:scale>
        <p:origin x="77" y="125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5/14/2019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56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9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06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</a:t>
            </a:r>
            <a:r>
              <a:rPr lang="en-US" dirty="0" smtClean="0"/>
              <a:t>18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46328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Forecasts predict ILI to decrease weeks </a:t>
            </a:r>
            <a:r>
              <a:rPr lang="en-US" dirty="0" smtClean="0"/>
              <a:t>19–22 </a:t>
            </a:r>
            <a:endParaRPr lang="en-US" dirty="0"/>
          </a:p>
          <a:p>
            <a:r>
              <a:rPr lang="en-US" dirty="0" smtClean="0"/>
              <a:t>ILI likely (≥</a:t>
            </a:r>
            <a:r>
              <a:rPr lang="en-US" dirty="0" smtClean="0"/>
              <a:t>99% </a:t>
            </a:r>
            <a:r>
              <a:rPr lang="en-US" dirty="0" smtClean="0"/>
              <a:t>chance) to remain below baseline nationally </a:t>
            </a:r>
            <a:r>
              <a:rPr lang="en-US" dirty="0" smtClean="0"/>
              <a:t>weeks 19–22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11" y="647008"/>
            <a:ext cx="3664686" cy="41644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6" cy="342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 Slides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5432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100%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31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0</a:t>
            </a:r>
            <a:r>
              <a:rPr lang="en-US" dirty="0" smtClean="0"/>
              <a:t>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3" y="1371600"/>
            <a:ext cx="7166112" cy="358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75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0</a:t>
            </a:r>
            <a:r>
              <a:rPr lang="en-US" dirty="0" smtClean="0"/>
              <a:t>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611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6" cy="34270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23" y="548332"/>
            <a:ext cx="3711272" cy="421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4411</TotalTime>
  <Words>137</Words>
  <Application>Microsoft Office PowerPoint</Application>
  <PresentationFormat>On-screen Show (16:9)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Calibri</vt:lpstr>
      <vt:lpstr>Wingdings</vt:lpstr>
      <vt:lpstr>Myriad Web Pro</vt:lpstr>
      <vt:lpstr>Courier New</vt:lpstr>
      <vt:lpstr>Symbol</vt:lpstr>
      <vt:lpstr>Arial</vt:lpstr>
      <vt:lpstr>Calibri Light</vt:lpstr>
      <vt:lpstr>NCEH_ATSDR_combined</vt:lpstr>
      <vt:lpstr>PRESENTATIONLOAD</vt:lpstr>
      <vt:lpstr>Influenza Forecasting Update – week 18</vt:lpstr>
      <vt:lpstr>U.S. Forecasting Summary</vt:lpstr>
      <vt:lpstr>Short-Term ILI Predictions</vt:lpstr>
      <vt:lpstr>Back-up Slides</vt:lpstr>
      <vt:lpstr>Season peak</vt:lpstr>
      <vt:lpstr>Season peak</vt:lpstr>
      <vt:lpstr>Season intensity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Fredrick Dahlgren</cp:lastModifiedBy>
  <cp:revision>425</cp:revision>
  <cp:lastPrinted>2017-10-31T14:01:43Z</cp:lastPrinted>
  <dcterms:created xsi:type="dcterms:W3CDTF">2011-03-17T17:43:16Z</dcterms:created>
  <dcterms:modified xsi:type="dcterms:W3CDTF">2019-05-14T12:44:42Z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