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66" r:id="rId5"/>
    <p:sldId id="267" r:id="rId6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A2F734-892C-481D-A611-BBCC1A0FE3F2}" v="1" dt="2020-08-24T17:15:17.2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9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ha Thompson" userId="7073d8ab-6f06-4353-ab15-2845aafa1d65" providerId="ADAL" clId="{06E31C88-EF91-4CDD-BD15-C35B05F657CA}"/>
    <pc:docChg chg="custSel modSld">
      <pc:chgData name="Alesha Thompson" userId="7073d8ab-6f06-4353-ab15-2845aafa1d65" providerId="ADAL" clId="{06E31C88-EF91-4CDD-BD15-C35B05F657CA}" dt="2020-07-27T17:49:50.588" v="112" actId="20577"/>
      <pc:docMkLst>
        <pc:docMk/>
      </pc:docMkLst>
      <pc:sldChg chg="modSp">
        <pc:chgData name="Alesha Thompson" userId="7073d8ab-6f06-4353-ab15-2845aafa1d65" providerId="ADAL" clId="{06E31C88-EF91-4CDD-BD15-C35B05F657CA}" dt="2020-07-27T17:48:36.826" v="8" actId="20577"/>
        <pc:sldMkLst>
          <pc:docMk/>
          <pc:sldMk cId="2090152276" sldId="266"/>
        </pc:sldMkLst>
        <pc:spChg chg="mod">
          <ac:chgData name="Alesha Thompson" userId="7073d8ab-6f06-4353-ab15-2845aafa1d65" providerId="ADAL" clId="{06E31C88-EF91-4CDD-BD15-C35B05F657CA}" dt="2020-07-27T17:48:36.826" v="8" actId="20577"/>
          <ac:spMkLst>
            <pc:docMk/>
            <pc:sldMk cId="2090152276" sldId="266"/>
            <ac:spMk id="5" creationId="{354C266B-3711-1F4A-8E0C-7AD33B7B9D62}"/>
          </ac:spMkLst>
        </pc:spChg>
      </pc:sldChg>
      <pc:sldChg chg="modSp">
        <pc:chgData name="Alesha Thompson" userId="7073d8ab-6f06-4353-ab15-2845aafa1d65" providerId="ADAL" clId="{06E31C88-EF91-4CDD-BD15-C35B05F657CA}" dt="2020-07-27T17:49:50.588" v="112" actId="20577"/>
        <pc:sldMkLst>
          <pc:docMk/>
          <pc:sldMk cId="2549280846" sldId="267"/>
        </pc:sldMkLst>
        <pc:spChg chg="mod">
          <ac:chgData name="Alesha Thompson" userId="7073d8ab-6f06-4353-ab15-2845aafa1d65" providerId="ADAL" clId="{06E31C88-EF91-4CDD-BD15-C35B05F657CA}" dt="2020-07-27T17:49:50.588" v="112" actId="20577"/>
          <ac:spMkLst>
            <pc:docMk/>
            <pc:sldMk cId="2549280846" sldId="267"/>
            <ac:spMk id="3" creationId="{42D520DA-088C-E64C-97DD-9C49F127E833}"/>
          </ac:spMkLst>
        </pc:spChg>
      </pc:sldChg>
    </pc:docChg>
  </pc:docChgLst>
  <pc:docChgLst>
    <pc:chgData name="Alesha Thompson" userId="7073d8ab-6f06-4353-ab15-2845aafa1d65" providerId="ADAL" clId="{83A2F734-892C-481D-A611-BBCC1A0FE3F2}"/>
    <pc:docChg chg="undo custSel modSld">
      <pc:chgData name="Alesha Thompson" userId="7073d8ab-6f06-4353-ab15-2845aafa1d65" providerId="ADAL" clId="{83A2F734-892C-481D-A611-BBCC1A0FE3F2}" dt="2020-08-24T17:15:40.330" v="68" actId="20577"/>
      <pc:docMkLst>
        <pc:docMk/>
      </pc:docMkLst>
      <pc:sldChg chg="modSp">
        <pc:chgData name="Alesha Thompson" userId="7073d8ab-6f06-4353-ab15-2845aafa1d65" providerId="ADAL" clId="{83A2F734-892C-481D-A611-BBCC1A0FE3F2}" dt="2020-08-24T17:14:24.590" v="10" actId="20577"/>
        <pc:sldMkLst>
          <pc:docMk/>
          <pc:sldMk cId="2090152276" sldId="266"/>
        </pc:sldMkLst>
        <pc:spChg chg="mod">
          <ac:chgData name="Alesha Thompson" userId="7073d8ab-6f06-4353-ab15-2845aafa1d65" providerId="ADAL" clId="{83A2F734-892C-481D-A611-BBCC1A0FE3F2}" dt="2020-08-24T17:14:24.590" v="10" actId="20577"/>
          <ac:spMkLst>
            <pc:docMk/>
            <pc:sldMk cId="2090152276" sldId="266"/>
            <ac:spMk id="5" creationId="{354C266B-3711-1F4A-8E0C-7AD33B7B9D62}"/>
          </ac:spMkLst>
        </pc:spChg>
      </pc:sldChg>
      <pc:sldChg chg="modSp">
        <pc:chgData name="Alesha Thompson" userId="7073d8ab-6f06-4353-ab15-2845aafa1d65" providerId="ADAL" clId="{83A2F734-892C-481D-A611-BBCC1A0FE3F2}" dt="2020-08-24T17:15:40.330" v="68" actId="20577"/>
        <pc:sldMkLst>
          <pc:docMk/>
          <pc:sldMk cId="2549280846" sldId="267"/>
        </pc:sldMkLst>
        <pc:spChg chg="mod">
          <ac:chgData name="Alesha Thompson" userId="7073d8ab-6f06-4353-ab15-2845aafa1d65" providerId="ADAL" clId="{83A2F734-892C-481D-A611-BBCC1A0FE3F2}" dt="2020-08-24T17:15:40.330" v="68" actId="20577"/>
          <ac:spMkLst>
            <pc:docMk/>
            <pc:sldMk cId="2549280846" sldId="267"/>
            <ac:spMk id="3" creationId="{42D520DA-088C-E64C-97DD-9C49F127E83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464" y="1009722"/>
            <a:ext cx="8191072" cy="809179"/>
          </a:xfrm>
        </p:spPr>
        <p:txBody>
          <a:bodyPr>
            <a:noAutofit/>
          </a:bodyPr>
          <a:lstStyle/>
          <a:p>
            <a:r>
              <a:rPr lang="en-US" sz="4000" dirty="0"/>
              <a:t>Climate, Health, and Equity Subcommittee Call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464" y="1893554"/>
            <a:ext cx="8191072" cy="538447"/>
          </a:xfrm>
        </p:spPr>
        <p:txBody>
          <a:bodyPr>
            <a:normAutofit/>
          </a:bodyPr>
          <a:lstStyle/>
          <a:p>
            <a:r>
              <a:rPr lang="en-US" sz="2000" dirty="0"/>
              <a:t>Monday, August 24th, 2020</a:t>
            </a:r>
            <a:endParaRPr lang="en-US" sz="2000" baseline="30000" dirty="0"/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Introductions and Welcome </a:t>
            </a:r>
          </a:p>
          <a:p>
            <a:pPr lvl="1"/>
            <a:r>
              <a:rPr lang="en-US" sz="1400" dirty="0"/>
              <a:t>Please mute your lines if you aren’t speaking to eliminate background noise</a:t>
            </a:r>
          </a:p>
          <a:p>
            <a:r>
              <a:rPr lang="en-US" sz="2000" dirty="0"/>
              <a:t>Announcements </a:t>
            </a:r>
          </a:p>
          <a:p>
            <a:pPr lvl="1"/>
            <a:r>
              <a:rPr lang="en-US" sz="1600" dirty="0"/>
              <a:t>CSTE Updates</a:t>
            </a:r>
          </a:p>
          <a:p>
            <a:pPr lvl="1"/>
            <a:r>
              <a:rPr lang="en-US" sz="1600" dirty="0"/>
              <a:t>CDC Updates</a:t>
            </a:r>
          </a:p>
          <a:p>
            <a:pPr lvl="0"/>
            <a:r>
              <a:rPr lang="en-US" sz="2000" dirty="0"/>
              <a:t>Presentation: Successes and Challenges for Extreme Heat Public Health Interventions </a:t>
            </a:r>
            <a:r>
              <a:rPr lang="en-US" sz="1600" dirty="0"/>
              <a:t>– </a:t>
            </a:r>
            <a:r>
              <a:rPr lang="en-US" sz="1600"/>
              <a:t>Matt Roach (AZ)</a:t>
            </a:r>
            <a:endParaRPr lang="en-US" sz="16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1600" b="1" dirty="0"/>
              <a:t>Please note this call is recorded.</a:t>
            </a: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7631EA4ED8D4992C2C1E7C4063A5D" ma:contentTypeVersion="12" ma:contentTypeDescription="Create a new document." ma:contentTypeScope="" ma:versionID="25d98393e53dbfe0fe600d9ac00f1f15">
  <xsd:schema xmlns:xsd="http://www.w3.org/2001/XMLSchema" xmlns:xs="http://www.w3.org/2001/XMLSchema" xmlns:p="http://schemas.microsoft.com/office/2006/metadata/properties" xmlns:ns3="9e397052-543f-41e0-a319-36488ab17e02" xmlns:ns4="d0dddb01-8ebc-4456-948c-ce95cb946ebc" targetNamespace="http://schemas.microsoft.com/office/2006/metadata/properties" ma:root="true" ma:fieldsID="08f1093f0fa289f6a1af55a69728a639" ns3:_="" ns4:_="">
    <xsd:import namespace="9e397052-543f-41e0-a319-36488ab17e02"/>
    <xsd:import namespace="d0dddb01-8ebc-4456-948c-ce95cb946e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397052-543f-41e0-a319-36488ab17e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ddb01-8ebc-4456-948c-ce95cb946eb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1218C7-52CF-449F-8E3D-9E291FC4D0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E89CEA-76EA-4C41-A42F-01320E6C55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397052-543f-41e0-a319-36488ab17e02"/>
    <ds:schemaRef ds:uri="d0dddb01-8ebc-4456-948c-ce95cb946e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 (3)</Template>
  <TotalTime>65</TotalTime>
  <Words>59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Climate, Health, and Equity Subcommittee Call</vt:lpstr>
      <vt:lpstr>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Alesha Thompson</dc:creator>
  <cp:lastModifiedBy>Alesha Thompson</cp:lastModifiedBy>
  <cp:revision>5</cp:revision>
  <dcterms:created xsi:type="dcterms:W3CDTF">2020-04-27T17:24:56Z</dcterms:created>
  <dcterms:modified xsi:type="dcterms:W3CDTF">2020-08-24T17:15:46Z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0x01010037D7631EA4ED8D4992C2C1E7C4063A5D</vt:lpwstr>
  </property>
</Properties>
</file>