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4" r:id="rId3"/>
  </p:sldMasterIdLst>
  <p:notesMasterIdLst>
    <p:notesMasterId r:id="rId12"/>
  </p:notesMasterIdLst>
  <p:sldIdLst>
    <p:sldId id="266" r:id="rId4"/>
    <p:sldId id="2147375588" r:id="rId5"/>
    <p:sldId id="2147375587" r:id="rId6"/>
    <p:sldId id="2147375586" r:id="rId7"/>
    <p:sldId id="2147375590" r:id="rId8"/>
    <p:sldId id="2147375589" r:id="rId9"/>
    <p:sldId id="2147375585"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664813-4461-1E2C-697F-1399B27BEA84}" name="Guest User" initials="GU" userId="S::urn:spo:anon#b5531c3bfb9062b7846c52004b095bc1c6aed36069966e806908f4a4cb3a817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282292-650E-4488-ACD7-4066A52FB81E}" v="8" dt="2022-05-23T17:16:53.429"/>
    <p1510:client id="{B633C0DE-651B-A2FD-2CDB-8CCAD8AC328E}" v="139" dt="2022-05-23T13:01:04.560"/>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19"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a Israel" userId="29de551f-7549-45d1-966e-7b279ceb12c1" providerId="ADAL" clId="{9A70D15C-F77C-4CE1-BBB7-221FCA63DF9E}"/>
    <pc:docChg chg="modSld">
      <pc:chgData name="Mia Israel" userId="29de551f-7549-45d1-966e-7b279ceb12c1" providerId="ADAL" clId="{9A70D15C-F77C-4CE1-BBB7-221FCA63DF9E}" dt="2022-04-25T12:34:14.793" v="7" actId="20577"/>
      <pc:docMkLst>
        <pc:docMk/>
      </pc:docMkLst>
      <pc:sldChg chg="modSp mod">
        <pc:chgData name="Mia Israel" userId="29de551f-7549-45d1-966e-7b279ceb12c1" providerId="ADAL" clId="{9A70D15C-F77C-4CE1-BBB7-221FCA63DF9E}" dt="2022-04-25T12:34:14.793" v="7" actId="20577"/>
        <pc:sldMkLst>
          <pc:docMk/>
          <pc:sldMk cId="2090152276" sldId="266"/>
        </pc:sldMkLst>
        <pc:spChg chg="mod">
          <ac:chgData name="Mia Israel" userId="29de551f-7549-45d1-966e-7b279ceb12c1" providerId="ADAL" clId="{9A70D15C-F77C-4CE1-BBB7-221FCA63DF9E}" dt="2022-04-25T12:34:14.793" v="7" actId="20577"/>
          <ac:spMkLst>
            <pc:docMk/>
            <pc:sldMk cId="2090152276" sldId="266"/>
            <ac:spMk id="3" creationId="{2878EEC8-5FD1-3049-9C53-1BEBDA5F5403}"/>
          </ac:spMkLst>
        </pc:spChg>
      </pc:sldChg>
    </pc:docChg>
  </pc:docChgLst>
  <pc:docChgLst>
    <pc:chgData name="Guest User" userId="S::urn:spo:anon#f25b765e53bd42c4e79c8f164109030ad5c84d47c60e34e0f34dafacb370d53f::" providerId="AD" clId="Web-{C54192CD-926D-333B-805E-BF8A16144703}"/>
    <pc:docChg chg="addSld delSld modSld">
      <pc:chgData name="Guest User" userId="S::urn:spo:anon#f25b765e53bd42c4e79c8f164109030ad5c84d47c60e34e0f34dafacb370d53f::" providerId="AD" clId="Web-{C54192CD-926D-333B-805E-BF8A16144703}" dt="2022-01-26T17:35:31.831" v="21" actId="14100"/>
      <pc:docMkLst>
        <pc:docMk/>
      </pc:docMkLst>
      <pc:sldChg chg="addSp delSp modSp">
        <pc:chgData name="Guest User" userId="S::urn:spo:anon#f25b765e53bd42c4e79c8f164109030ad5c84d47c60e34e0f34dafacb370d53f::" providerId="AD" clId="Web-{C54192CD-926D-333B-805E-BF8A16144703}" dt="2022-01-26T17:35:31.831" v="21" actId="14100"/>
        <pc:sldMkLst>
          <pc:docMk/>
          <pc:sldMk cId="2383528631" sldId="2147375575"/>
        </pc:sldMkLst>
        <pc:spChg chg="mod">
          <ac:chgData name="Guest User" userId="S::urn:spo:anon#f25b765e53bd42c4e79c8f164109030ad5c84d47c60e34e0f34dafacb370d53f::" providerId="AD" clId="Web-{C54192CD-926D-333B-805E-BF8A16144703}" dt="2022-01-26T17:34:56.409" v="16" actId="1076"/>
          <ac:spMkLst>
            <pc:docMk/>
            <pc:sldMk cId="2383528631" sldId="2147375575"/>
            <ac:spMk id="10" creationId="{068862EE-63B6-449E-9A15-3C77A9F5EAEF}"/>
          </ac:spMkLst>
        </pc:spChg>
        <pc:spChg chg="mod">
          <ac:chgData name="Guest User" userId="S::urn:spo:anon#f25b765e53bd42c4e79c8f164109030ad5c84d47c60e34e0f34dafacb370d53f::" providerId="AD" clId="Web-{C54192CD-926D-333B-805E-BF8A16144703}" dt="2022-01-26T17:34:51.893" v="15" actId="1076"/>
          <ac:spMkLst>
            <pc:docMk/>
            <pc:sldMk cId="2383528631" sldId="2147375575"/>
            <ac:spMk id="11" creationId="{09A1A082-53B8-479D-BBCD-4388314033FD}"/>
          </ac:spMkLst>
        </pc:spChg>
        <pc:spChg chg="del">
          <ac:chgData name="Guest User" userId="S::urn:spo:anon#f25b765e53bd42c4e79c8f164109030ad5c84d47c60e34e0f34dafacb370d53f::" providerId="AD" clId="Web-{C54192CD-926D-333B-805E-BF8A16144703}" dt="2022-01-26T17:34:07.861" v="5"/>
          <ac:spMkLst>
            <pc:docMk/>
            <pc:sldMk cId="2383528631" sldId="2147375575"/>
            <ac:spMk id="12" creationId="{81B06274-C509-4FA7-B645-3E12015A546A}"/>
          </ac:spMkLst>
        </pc:spChg>
        <pc:spChg chg="mod">
          <ac:chgData name="Guest User" userId="S::urn:spo:anon#f25b765e53bd42c4e79c8f164109030ad5c84d47c60e34e0f34dafacb370d53f::" providerId="AD" clId="Web-{C54192CD-926D-333B-805E-BF8A16144703}" dt="2022-01-26T17:34:48.831" v="14" actId="20577"/>
          <ac:spMkLst>
            <pc:docMk/>
            <pc:sldMk cId="2383528631" sldId="2147375575"/>
            <ac:spMk id="17" creationId="{29A4E8BE-623E-4922-BC29-A115786E1096}"/>
          </ac:spMkLst>
        </pc:spChg>
        <pc:picChg chg="add mod ord">
          <ac:chgData name="Guest User" userId="S::urn:spo:anon#f25b765e53bd42c4e79c8f164109030ad5c84d47c60e34e0f34dafacb370d53f::" providerId="AD" clId="Web-{C54192CD-926D-333B-805E-BF8A16144703}" dt="2022-01-26T17:34:37.330" v="11" actId="1076"/>
          <ac:picMkLst>
            <pc:docMk/>
            <pc:sldMk cId="2383528631" sldId="2147375575"/>
            <ac:picMk id="3" creationId="{6ADDA132-BC77-4C4C-95E1-1C5C00D21B2D}"/>
          </ac:picMkLst>
        </pc:picChg>
        <pc:picChg chg="del">
          <ac:chgData name="Guest User" userId="S::urn:spo:anon#f25b765e53bd42c4e79c8f164109030ad5c84d47c60e34e0f34dafacb370d53f::" providerId="AD" clId="Web-{C54192CD-926D-333B-805E-BF8A16144703}" dt="2022-01-26T17:34:04.346" v="4"/>
          <ac:picMkLst>
            <pc:docMk/>
            <pc:sldMk cId="2383528631" sldId="2147375575"/>
            <ac:picMk id="4" creationId="{F901C5C2-AC41-4517-8588-C6785E129B34}"/>
          </ac:picMkLst>
        </pc:picChg>
        <pc:picChg chg="add mod">
          <ac:chgData name="Guest User" userId="S::urn:spo:anon#f25b765e53bd42c4e79c8f164109030ad5c84d47c60e34e0f34dafacb370d53f::" providerId="AD" clId="Web-{C54192CD-926D-333B-805E-BF8A16144703}" dt="2022-01-26T17:35:31.831" v="21" actId="14100"/>
          <ac:picMkLst>
            <pc:docMk/>
            <pc:sldMk cId="2383528631" sldId="2147375575"/>
            <ac:picMk id="5" creationId="{15A93FD6-CF63-48EA-BE15-A4603C7EC75A}"/>
          </ac:picMkLst>
        </pc:picChg>
      </pc:sldChg>
      <pc:sldChg chg="addSp delSp modSp new del">
        <pc:chgData name="Guest User" userId="S::urn:spo:anon#f25b765e53bd42c4e79c8f164109030ad5c84d47c60e34e0f34dafacb370d53f::" providerId="AD" clId="Web-{C54192CD-926D-333B-805E-BF8A16144703}" dt="2022-01-26T17:33:48.877" v="3"/>
        <pc:sldMkLst>
          <pc:docMk/>
          <pc:sldMk cId="1260511326" sldId="2147375586"/>
        </pc:sldMkLst>
        <pc:picChg chg="add del mod">
          <ac:chgData name="Guest User" userId="S::urn:spo:anon#f25b765e53bd42c4e79c8f164109030ad5c84d47c60e34e0f34dafacb370d53f::" providerId="AD" clId="Web-{C54192CD-926D-333B-805E-BF8A16144703}" dt="2022-01-26T17:33:45.955" v="2"/>
          <ac:picMkLst>
            <pc:docMk/>
            <pc:sldMk cId="1260511326" sldId="2147375586"/>
            <ac:picMk id="4" creationId="{8356A50B-FC3C-4CAA-8FD1-8EBF331EB21C}"/>
          </ac:picMkLst>
        </pc:picChg>
      </pc:sldChg>
    </pc:docChg>
  </pc:docChgLst>
  <pc:docChgLst>
    <pc:chgData name="Mia Israel" userId="29de551f-7549-45d1-966e-7b279ceb12c1" providerId="ADAL" clId="{5F4D8C96-0C92-497E-AB69-85AABEBA0CC4}"/>
    <pc:docChg chg="undo custSel addSld delSld modSld">
      <pc:chgData name="Mia Israel" userId="29de551f-7549-45d1-966e-7b279ceb12c1" providerId="ADAL" clId="{5F4D8C96-0C92-497E-AB69-85AABEBA0CC4}" dt="2022-01-27T19:22:47.399" v="1779" actId="20577"/>
      <pc:docMkLst>
        <pc:docMk/>
      </pc:docMkLst>
      <pc:sldChg chg="modSp mod">
        <pc:chgData name="Mia Israel" userId="29de551f-7549-45d1-966e-7b279ceb12c1" providerId="ADAL" clId="{5F4D8C96-0C92-497E-AB69-85AABEBA0CC4}" dt="2022-01-21T16:04:54.452" v="258" actId="20577"/>
        <pc:sldMkLst>
          <pc:docMk/>
          <pc:sldMk cId="2813792361" sldId="260"/>
        </pc:sldMkLst>
        <pc:spChg chg="mod">
          <ac:chgData name="Mia Israel" userId="29de551f-7549-45d1-966e-7b279ceb12c1" providerId="ADAL" clId="{5F4D8C96-0C92-497E-AB69-85AABEBA0CC4}" dt="2022-01-21T16:04:54.452" v="258" actId="20577"/>
          <ac:spMkLst>
            <pc:docMk/>
            <pc:sldMk cId="2813792361" sldId="260"/>
            <ac:spMk id="3" creationId="{00000000-0000-0000-0000-000000000000}"/>
          </ac:spMkLst>
        </pc:spChg>
      </pc:sldChg>
      <pc:sldChg chg="modSp mod modNotesTx">
        <pc:chgData name="Mia Israel" userId="29de551f-7549-45d1-966e-7b279ceb12c1" providerId="ADAL" clId="{5F4D8C96-0C92-497E-AB69-85AABEBA0CC4}" dt="2022-01-21T16:09:27.903" v="565" actId="20577"/>
        <pc:sldMkLst>
          <pc:docMk/>
          <pc:sldMk cId="2983941718" sldId="264"/>
        </pc:sldMkLst>
        <pc:spChg chg="mod">
          <ac:chgData name="Mia Israel" userId="29de551f-7549-45d1-966e-7b279ceb12c1" providerId="ADAL" clId="{5F4D8C96-0C92-497E-AB69-85AABEBA0CC4}" dt="2022-01-21T16:03:38.710" v="171" actId="20577"/>
          <ac:spMkLst>
            <pc:docMk/>
            <pc:sldMk cId="2983941718" sldId="264"/>
            <ac:spMk id="4" creationId="{E6A23EA6-18A9-FA45-830A-9353F792789C}"/>
          </ac:spMkLst>
        </pc:spChg>
      </pc:sldChg>
      <pc:sldChg chg="modSp mod">
        <pc:chgData name="Mia Israel" userId="29de551f-7549-45d1-966e-7b279ceb12c1" providerId="ADAL" clId="{5F4D8C96-0C92-497E-AB69-85AABEBA0CC4}" dt="2022-01-21T15:58:50.577" v="90" actId="1076"/>
        <pc:sldMkLst>
          <pc:docMk/>
          <pc:sldMk cId="2090152276" sldId="266"/>
        </pc:sldMkLst>
        <pc:spChg chg="mod">
          <ac:chgData name="Mia Israel" userId="29de551f-7549-45d1-966e-7b279ceb12c1" providerId="ADAL" clId="{5F4D8C96-0C92-497E-AB69-85AABEBA0CC4}" dt="2022-01-21T15:58:36.927" v="55" actId="1076"/>
          <ac:spMkLst>
            <pc:docMk/>
            <pc:sldMk cId="2090152276" sldId="266"/>
            <ac:spMk id="2" creationId="{A5E79297-0560-2745-813D-2363CDC54F32}"/>
          </ac:spMkLst>
        </pc:spChg>
        <pc:spChg chg="mod">
          <ac:chgData name="Mia Israel" userId="29de551f-7549-45d1-966e-7b279ceb12c1" providerId="ADAL" clId="{5F4D8C96-0C92-497E-AB69-85AABEBA0CC4}" dt="2022-01-21T15:58:50.577" v="90" actId="1076"/>
          <ac:spMkLst>
            <pc:docMk/>
            <pc:sldMk cId="2090152276" sldId="266"/>
            <ac:spMk id="3" creationId="{2878EEC8-5FD1-3049-9C53-1BEBDA5F5403}"/>
          </ac:spMkLst>
        </pc:spChg>
      </pc:sldChg>
      <pc:sldChg chg="del">
        <pc:chgData name="Mia Israel" userId="29de551f-7549-45d1-966e-7b279ceb12c1" providerId="ADAL" clId="{5F4D8C96-0C92-497E-AB69-85AABEBA0CC4}" dt="2022-01-21T15:59:43.262" v="115" actId="47"/>
        <pc:sldMkLst>
          <pc:docMk/>
          <pc:sldMk cId="2549280846" sldId="267"/>
        </pc:sldMkLst>
      </pc:sldChg>
      <pc:sldChg chg="del">
        <pc:chgData name="Mia Israel" userId="29de551f-7549-45d1-966e-7b279ceb12c1" providerId="ADAL" clId="{5F4D8C96-0C92-497E-AB69-85AABEBA0CC4}" dt="2022-01-21T16:04:18.732" v="217" actId="47"/>
        <pc:sldMkLst>
          <pc:docMk/>
          <pc:sldMk cId="3740923793" sldId="268"/>
        </pc:sldMkLst>
      </pc:sldChg>
      <pc:sldChg chg="add del">
        <pc:chgData name="Mia Israel" userId="29de551f-7549-45d1-966e-7b279ceb12c1" providerId="ADAL" clId="{5F4D8C96-0C92-497E-AB69-85AABEBA0CC4}" dt="2022-01-21T15:59:40.486" v="112" actId="47"/>
        <pc:sldMkLst>
          <pc:docMk/>
          <pc:sldMk cId="3564294071" sldId="2145705861"/>
        </pc:sldMkLst>
      </pc:sldChg>
      <pc:sldChg chg="add del">
        <pc:chgData name="Mia Israel" userId="29de551f-7549-45d1-966e-7b279ceb12c1" providerId="ADAL" clId="{5F4D8C96-0C92-497E-AB69-85AABEBA0CC4}" dt="2022-01-21T15:59:39.239" v="110" actId="47"/>
        <pc:sldMkLst>
          <pc:docMk/>
          <pc:sldMk cId="666183989" sldId="2145705869"/>
        </pc:sldMkLst>
      </pc:sldChg>
      <pc:sldChg chg="add del modNotes">
        <pc:chgData name="Mia Israel" userId="29de551f-7549-45d1-966e-7b279ceb12c1" providerId="ADAL" clId="{5F4D8C96-0C92-497E-AB69-85AABEBA0CC4}" dt="2022-01-21T15:59:39.843" v="111" actId="47"/>
        <pc:sldMkLst>
          <pc:docMk/>
          <pc:sldMk cId="3796981406" sldId="2147375571"/>
        </pc:sldMkLst>
      </pc:sldChg>
      <pc:sldChg chg="add del">
        <pc:chgData name="Mia Israel" userId="29de551f-7549-45d1-966e-7b279ceb12c1" providerId="ADAL" clId="{5F4D8C96-0C92-497E-AB69-85AABEBA0CC4}" dt="2022-01-21T15:59:41.086" v="113" actId="47"/>
        <pc:sldMkLst>
          <pc:docMk/>
          <pc:sldMk cId="3391617101" sldId="2147375572"/>
        </pc:sldMkLst>
      </pc:sldChg>
      <pc:sldChg chg="add del">
        <pc:chgData name="Mia Israel" userId="29de551f-7549-45d1-966e-7b279ceb12c1" providerId="ADAL" clId="{5F4D8C96-0C92-497E-AB69-85AABEBA0CC4}" dt="2022-01-21T15:59:42.324" v="114" actId="47"/>
        <pc:sldMkLst>
          <pc:docMk/>
          <pc:sldMk cId="3411371749" sldId="2147375573"/>
        </pc:sldMkLst>
      </pc:sldChg>
      <pc:sldChg chg="modNotes">
        <pc:chgData name="Mia Israel" userId="29de551f-7549-45d1-966e-7b279ceb12c1" providerId="ADAL" clId="{5F4D8C96-0C92-497E-AB69-85AABEBA0CC4}" dt="2022-01-21T15:59:34.872" v="109" actId="27636"/>
        <pc:sldMkLst>
          <pc:docMk/>
          <pc:sldMk cId="2383528631" sldId="2147375575"/>
        </pc:sldMkLst>
      </pc:sldChg>
      <pc:sldChg chg="addSp delSp modSp new mod">
        <pc:chgData name="Mia Israel" userId="29de551f-7549-45d1-966e-7b279ceb12c1" providerId="ADAL" clId="{5F4D8C96-0C92-497E-AB69-85AABEBA0CC4}" dt="2022-01-27T19:20:04.230" v="1397" actId="478"/>
        <pc:sldMkLst>
          <pc:docMk/>
          <pc:sldMk cId="4107904117" sldId="2147375579"/>
        </pc:sldMkLst>
        <pc:spChg chg="mod">
          <ac:chgData name="Mia Israel" userId="29de551f-7549-45d1-966e-7b279ceb12c1" providerId="ADAL" clId="{5F4D8C96-0C92-497E-AB69-85AABEBA0CC4}" dt="2022-01-27T19:09:54.832" v="1301" actId="207"/>
          <ac:spMkLst>
            <pc:docMk/>
            <pc:sldMk cId="4107904117" sldId="2147375579"/>
            <ac:spMk id="2" creationId="{68C1F33D-999F-440E-84DC-71D3D0B225EF}"/>
          </ac:spMkLst>
        </pc:spChg>
        <pc:spChg chg="mod">
          <ac:chgData name="Mia Israel" userId="29de551f-7549-45d1-966e-7b279ceb12c1" providerId="ADAL" clId="{5F4D8C96-0C92-497E-AB69-85AABEBA0CC4}" dt="2022-01-21T16:03:16.310" v="143" actId="20577"/>
          <ac:spMkLst>
            <pc:docMk/>
            <pc:sldMk cId="4107904117" sldId="2147375579"/>
            <ac:spMk id="3" creationId="{D1003F96-45DB-41AF-B229-D66D5DB8F28E}"/>
          </ac:spMkLst>
        </pc:spChg>
        <pc:spChg chg="add del mod">
          <ac:chgData name="Mia Israel" userId="29de551f-7549-45d1-966e-7b279ceb12c1" providerId="ADAL" clId="{5F4D8C96-0C92-497E-AB69-85AABEBA0CC4}" dt="2022-01-27T19:20:04.230" v="1397" actId="478"/>
          <ac:spMkLst>
            <pc:docMk/>
            <pc:sldMk cId="4107904117" sldId="2147375579"/>
            <ac:spMk id="4" creationId="{2CCCA418-0C67-4007-96B9-AA5395F32F54}"/>
          </ac:spMkLst>
        </pc:spChg>
      </pc:sldChg>
      <pc:sldChg chg="add del">
        <pc:chgData name="Mia Israel" userId="29de551f-7549-45d1-966e-7b279ceb12c1" providerId="ADAL" clId="{5F4D8C96-0C92-497E-AB69-85AABEBA0CC4}" dt="2022-01-21T16:05:41.327" v="277"/>
        <pc:sldMkLst>
          <pc:docMk/>
          <pc:sldMk cId="1311591109" sldId="2147375580"/>
        </pc:sldMkLst>
      </pc:sldChg>
      <pc:sldChg chg="modSp new del mod">
        <pc:chgData name="Mia Israel" userId="29de551f-7549-45d1-966e-7b279ceb12c1" providerId="ADAL" clId="{5F4D8C96-0C92-497E-AB69-85AABEBA0CC4}" dt="2022-01-21T16:05:34.763" v="275" actId="2696"/>
        <pc:sldMkLst>
          <pc:docMk/>
          <pc:sldMk cId="3634761673" sldId="2147375580"/>
        </pc:sldMkLst>
        <pc:spChg chg="mod">
          <ac:chgData name="Mia Israel" userId="29de551f-7549-45d1-966e-7b279ceb12c1" providerId="ADAL" clId="{5F4D8C96-0C92-497E-AB69-85AABEBA0CC4}" dt="2022-01-21T16:03:59.017" v="209" actId="20577"/>
          <ac:spMkLst>
            <pc:docMk/>
            <pc:sldMk cId="3634761673" sldId="2147375580"/>
            <ac:spMk id="2" creationId="{76221A08-389E-4850-AAE9-A6DAE7D2AFB9}"/>
          </ac:spMkLst>
        </pc:spChg>
      </pc:sldChg>
      <pc:sldChg chg="modSp mod">
        <pc:chgData name="Mia Israel" userId="29de551f-7549-45d1-966e-7b279ceb12c1" providerId="ADAL" clId="{5F4D8C96-0C92-497E-AB69-85AABEBA0CC4}" dt="2022-01-27T19:08:24.572" v="1080" actId="20577"/>
        <pc:sldMkLst>
          <pc:docMk/>
          <pc:sldMk cId="3831503103" sldId="2147375580"/>
        </pc:sldMkLst>
        <pc:spChg chg="mod">
          <ac:chgData name="Mia Israel" userId="29de551f-7549-45d1-966e-7b279ceb12c1" providerId="ADAL" clId="{5F4D8C96-0C92-497E-AB69-85AABEBA0CC4}" dt="2022-01-27T19:08:24.572" v="1080" actId="20577"/>
          <ac:spMkLst>
            <pc:docMk/>
            <pc:sldMk cId="3831503103" sldId="2147375580"/>
            <ac:spMk id="3" creationId="{8172D0D2-AD46-4991-8913-C44ABD38BD42}"/>
          </ac:spMkLst>
        </pc:spChg>
      </pc:sldChg>
      <pc:sldChg chg="modSp new del mod">
        <pc:chgData name="Mia Israel" userId="29de551f-7549-45d1-966e-7b279ceb12c1" providerId="ADAL" clId="{5F4D8C96-0C92-497E-AB69-85AABEBA0CC4}" dt="2022-01-21T16:05:34.763" v="275" actId="2696"/>
        <pc:sldMkLst>
          <pc:docMk/>
          <pc:sldMk cId="375181243" sldId="2147375581"/>
        </pc:sldMkLst>
        <pc:spChg chg="mod">
          <ac:chgData name="Mia Israel" userId="29de551f-7549-45d1-966e-7b279ceb12c1" providerId="ADAL" clId="{5F4D8C96-0C92-497E-AB69-85AABEBA0CC4}" dt="2022-01-21T16:04:04.562" v="215" actId="20577"/>
          <ac:spMkLst>
            <pc:docMk/>
            <pc:sldMk cId="375181243" sldId="2147375581"/>
            <ac:spMk id="2" creationId="{8CA4C667-FFBA-4DC9-8A63-8A3C88FD9AB0}"/>
          </ac:spMkLst>
        </pc:spChg>
      </pc:sldChg>
      <pc:sldChg chg="modSp mod">
        <pc:chgData name="Mia Israel" userId="29de551f-7549-45d1-966e-7b279ceb12c1" providerId="ADAL" clId="{5F4D8C96-0C92-497E-AB69-85AABEBA0CC4}" dt="2022-01-21T16:12:44.340" v="775" actId="2710"/>
        <pc:sldMkLst>
          <pc:docMk/>
          <pc:sldMk cId="1638207551" sldId="2147375581"/>
        </pc:sldMkLst>
        <pc:spChg chg="mod">
          <ac:chgData name="Mia Israel" userId="29de551f-7549-45d1-966e-7b279ceb12c1" providerId="ADAL" clId="{5F4D8C96-0C92-497E-AB69-85AABEBA0CC4}" dt="2022-01-21T16:12:44.340" v="775" actId="2710"/>
          <ac:spMkLst>
            <pc:docMk/>
            <pc:sldMk cId="1638207551" sldId="2147375581"/>
            <ac:spMk id="3" creationId="{549411D9-AB25-46FC-B7FB-BC6AFFFFE4EA}"/>
          </ac:spMkLst>
        </pc:spChg>
      </pc:sldChg>
      <pc:sldChg chg="add del">
        <pc:chgData name="Mia Israel" userId="29de551f-7549-45d1-966e-7b279ceb12c1" providerId="ADAL" clId="{5F4D8C96-0C92-497E-AB69-85AABEBA0CC4}" dt="2022-01-21T16:05:41.327" v="277"/>
        <pc:sldMkLst>
          <pc:docMk/>
          <pc:sldMk cId="3756762375" sldId="2147375581"/>
        </pc:sldMkLst>
      </pc:sldChg>
      <pc:sldChg chg="addSp delSp modSp new mod">
        <pc:chgData name="Mia Israel" userId="29de551f-7549-45d1-966e-7b279ceb12c1" providerId="ADAL" clId="{5F4D8C96-0C92-497E-AB69-85AABEBA0CC4}" dt="2022-01-21T16:20:02.423" v="923" actId="20577"/>
        <pc:sldMkLst>
          <pc:docMk/>
          <pc:sldMk cId="1800114563" sldId="2147375582"/>
        </pc:sldMkLst>
        <pc:spChg chg="mod">
          <ac:chgData name="Mia Israel" userId="29de551f-7549-45d1-966e-7b279ceb12c1" providerId="ADAL" clId="{5F4D8C96-0C92-497E-AB69-85AABEBA0CC4}" dt="2022-01-21T16:15:36.248" v="812" actId="20577"/>
          <ac:spMkLst>
            <pc:docMk/>
            <pc:sldMk cId="1800114563" sldId="2147375582"/>
            <ac:spMk id="2" creationId="{70078F63-DCAD-4625-BD86-68D42AB59F95}"/>
          </ac:spMkLst>
        </pc:spChg>
        <pc:spChg chg="add del">
          <ac:chgData name="Mia Israel" userId="29de551f-7549-45d1-966e-7b279ceb12c1" providerId="ADAL" clId="{5F4D8C96-0C92-497E-AB69-85AABEBA0CC4}" dt="2022-01-21T16:13:54.926" v="782" actId="478"/>
          <ac:spMkLst>
            <pc:docMk/>
            <pc:sldMk cId="1800114563" sldId="2147375582"/>
            <ac:spMk id="3" creationId="{72B41B55-2D56-4AB0-816A-1F42A4BB67D1}"/>
          </ac:spMkLst>
        </pc:spChg>
        <pc:graphicFrameChg chg="add del mod modGraphic">
          <ac:chgData name="Mia Israel" userId="29de551f-7549-45d1-966e-7b279ceb12c1" providerId="ADAL" clId="{5F4D8C96-0C92-497E-AB69-85AABEBA0CC4}" dt="2022-01-21T16:13:51.819" v="781"/>
          <ac:graphicFrameMkLst>
            <pc:docMk/>
            <pc:sldMk cId="1800114563" sldId="2147375582"/>
            <ac:graphicFrameMk id="4" creationId="{78D5CB67-9B01-4881-84EB-C30E42E0A0B1}"/>
          </ac:graphicFrameMkLst>
        </pc:graphicFrameChg>
        <pc:graphicFrameChg chg="add mod modGraphic">
          <ac:chgData name="Mia Israel" userId="29de551f-7549-45d1-966e-7b279ceb12c1" providerId="ADAL" clId="{5F4D8C96-0C92-497E-AB69-85AABEBA0CC4}" dt="2022-01-21T16:20:02.423" v="923" actId="20577"/>
          <ac:graphicFrameMkLst>
            <pc:docMk/>
            <pc:sldMk cId="1800114563" sldId="2147375582"/>
            <ac:graphicFrameMk id="5" creationId="{8F7180AF-F335-4900-B34E-26707C3E7396}"/>
          </ac:graphicFrameMkLst>
        </pc:graphicFrameChg>
      </pc:sldChg>
      <pc:sldChg chg="modSp new mod modNotesTx">
        <pc:chgData name="Mia Israel" userId="29de551f-7549-45d1-966e-7b279ceb12c1" providerId="ADAL" clId="{5F4D8C96-0C92-497E-AB69-85AABEBA0CC4}" dt="2022-01-21T16:23:10.190" v="958" actId="5793"/>
        <pc:sldMkLst>
          <pc:docMk/>
          <pc:sldMk cId="833970056" sldId="2147375583"/>
        </pc:sldMkLst>
        <pc:spChg chg="mod">
          <ac:chgData name="Mia Israel" userId="29de551f-7549-45d1-966e-7b279ceb12c1" providerId="ADAL" clId="{5F4D8C96-0C92-497E-AB69-85AABEBA0CC4}" dt="2022-01-21T16:04:27.551" v="228" actId="20577"/>
          <ac:spMkLst>
            <pc:docMk/>
            <pc:sldMk cId="833970056" sldId="2147375583"/>
            <ac:spMk id="2" creationId="{C3E6D31E-F580-4B86-AB84-5DA65CEE63C2}"/>
          </ac:spMkLst>
        </pc:spChg>
      </pc:sldChg>
      <pc:sldChg chg="modSp new mod modNotesTx">
        <pc:chgData name="Mia Israel" userId="29de551f-7549-45d1-966e-7b279ceb12c1" providerId="ADAL" clId="{5F4D8C96-0C92-497E-AB69-85AABEBA0CC4}" dt="2022-01-21T16:23:14.615" v="968" actId="20577"/>
        <pc:sldMkLst>
          <pc:docMk/>
          <pc:sldMk cId="4084461499" sldId="2147375584"/>
        </pc:sldMkLst>
        <pc:spChg chg="mod">
          <ac:chgData name="Mia Israel" userId="29de551f-7549-45d1-966e-7b279ceb12c1" providerId="ADAL" clId="{5F4D8C96-0C92-497E-AB69-85AABEBA0CC4}" dt="2022-01-21T16:04:38.424" v="245" actId="20577"/>
          <ac:spMkLst>
            <pc:docMk/>
            <pc:sldMk cId="4084461499" sldId="2147375584"/>
            <ac:spMk id="2" creationId="{6E1BE355-AEE1-49B5-92D1-6AA8CD7523CE}"/>
          </ac:spMkLst>
        </pc:spChg>
      </pc:sldChg>
      <pc:sldChg chg="modSp new del mod">
        <pc:chgData name="Mia Israel" userId="29de551f-7549-45d1-966e-7b279ceb12c1" providerId="ADAL" clId="{5F4D8C96-0C92-497E-AB69-85AABEBA0CC4}" dt="2022-01-21T16:05:25.236" v="274" actId="47"/>
        <pc:sldMkLst>
          <pc:docMk/>
          <pc:sldMk cId="3178228230" sldId="2147375585"/>
        </pc:sldMkLst>
        <pc:spChg chg="mod">
          <ac:chgData name="Mia Israel" userId="29de551f-7549-45d1-966e-7b279ceb12c1" providerId="ADAL" clId="{5F4D8C96-0C92-497E-AB69-85AABEBA0CC4}" dt="2022-01-21T16:05:15.293" v="273" actId="20577"/>
          <ac:spMkLst>
            <pc:docMk/>
            <pc:sldMk cId="3178228230" sldId="2147375585"/>
            <ac:spMk id="2" creationId="{6852F462-E648-4E7E-8531-39CFBF175437}"/>
          </ac:spMkLst>
        </pc:spChg>
      </pc:sldChg>
      <pc:sldChg chg="modSp add mod">
        <pc:chgData name="Mia Israel" userId="29de551f-7549-45d1-966e-7b279ceb12c1" providerId="ADAL" clId="{5F4D8C96-0C92-497E-AB69-85AABEBA0CC4}" dt="2022-01-27T19:22:47.399" v="1779" actId="20577"/>
        <pc:sldMkLst>
          <pc:docMk/>
          <pc:sldMk cId="1625857393" sldId="2147375586"/>
        </pc:sldMkLst>
        <pc:spChg chg="mod">
          <ac:chgData name="Mia Israel" userId="29de551f-7549-45d1-966e-7b279ceb12c1" providerId="ADAL" clId="{5F4D8C96-0C92-497E-AB69-85AABEBA0CC4}" dt="2022-01-27T19:08:37.790" v="1094" actId="20577"/>
          <ac:spMkLst>
            <pc:docMk/>
            <pc:sldMk cId="1625857393" sldId="2147375586"/>
            <ac:spMk id="2" creationId="{8CA4C667-FFBA-4DC9-8A63-8A3C88FD9AB0}"/>
          </ac:spMkLst>
        </pc:spChg>
        <pc:spChg chg="mod">
          <ac:chgData name="Mia Israel" userId="29de551f-7549-45d1-966e-7b279ceb12c1" providerId="ADAL" clId="{5F4D8C96-0C92-497E-AB69-85AABEBA0CC4}" dt="2022-01-27T19:22:47.399" v="1779" actId="20577"/>
          <ac:spMkLst>
            <pc:docMk/>
            <pc:sldMk cId="1625857393" sldId="2147375586"/>
            <ac:spMk id="3" creationId="{549411D9-AB25-46FC-B7FB-BC6AFFFFE4EA}"/>
          </ac:spMkLst>
        </pc:spChg>
      </pc:sldChg>
      <pc:sldChg chg="modSp new mod">
        <pc:chgData name="Mia Israel" userId="29de551f-7549-45d1-966e-7b279ceb12c1" providerId="ADAL" clId="{5F4D8C96-0C92-497E-AB69-85AABEBA0CC4}" dt="2022-01-27T19:22:22.836" v="1777" actId="20577"/>
        <pc:sldMkLst>
          <pc:docMk/>
          <pc:sldMk cId="1698161871" sldId="2147375587"/>
        </pc:sldMkLst>
        <pc:spChg chg="mod">
          <ac:chgData name="Mia Israel" userId="29de551f-7549-45d1-966e-7b279ceb12c1" providerId="ADAL" clId="{5F4D8C96-0C92-497E-AB69-85AABEBA0CC4}" dt="2022-01-27T19:19:53.935" v="1396" actId="20577"/>
          <ac:spMkLst>
            <pc:docMk/>
            <pc:sldMk cId="1698161871" sldId="2147375587"/>
            <ac:spMk id="2" creationId="{0ACB49D9-4BFD-41A4-9B9A-D4D45F12EF26}"/>
          </ac:spMkLst>
        </pc:spChg>
        <pc:spChg chg="mod">
          <ac:chgData name="Mia Israel" userId="29de551f-7549-45d1-966e-7b279ceb12c1" providerId="ADAL" clId="{5F4D8C96-0C92-497E-AB69-85AABEBA0CC4}" dt="2022-01-27T19:22:22.836" v="1777" actId="20577"/>
          <ac:spMkLst>
            <pc:docMk/>
            <pc:sldMk cId="1698161871" sldId="2147375587"/>
            <ac:spMk id="3" creationId="{844775D0-70DE-47FA-9A85-A6057D0BBAC7}"/>
          </ac:spMkLst>
        </pc:spChg>
      </pc:sldChg>
      <pc:sldMasterChg chg="delSldLayout">
        <pc:chgData name="Mia Israel" userId="29de551f-7549-45d1-966e-7b279ceb12c1" providerId="ADAL" clId="{5F4D8C96-0C92-497E-AB69-85AABEBA0CC4}" dt="2022-01-21T15:59:42.324" v="114" actId="47"/>
        <pc:sldMasterMkLst>
          <pc:docMk/>
          <pc:sldMasterMk cId="3452892657" sldId="2147483648"/>
        </pc:sldMasterMkLst>
        <pc:sldLayoutChg chg="del">
          <pc:chgData name="Mia Israel" userId="29de551f-7549-45d1-966e-7b279ceb12c1" providerId="ADAL" clId="{5F4D8C96-0C92-497E-AB69-85AABEBA0CC4}" dt="2022-01-21T15:59:42.324" v="114" actId="47"/>
          <pc:sldLayoutMkLst>
            <pc:docMk/>
            <pc:sldMasterMk cId="3452892657" sldId="2147483648"/>
            <pc:sldLayoutMk cId="2017951529" sldId="2147483662"/>
          </pc:sldLayoutMkLst>
        </pc:sldLayoutChg>
      </pc:sldMasterChg>
    </pc:docChg>
  </pc:docChgLst>
  <pc:docChgLst>
    <pc:chgData name="Mia Israel" userId="S::misrael@cste.org::29de551f-7549-45d1-966e-7b279ceb12c1" providerId="AD" clId="Web-{132634C0-73E3-B74C-262E-37698A5860ED}"/>
    <pc:docChg chg="delSld">
      <pc:chgData name="Mia Israel" userId="S::misrael@cste.org::29de551f-7549-45d1-966e-7b279ceb12c1" providerId="AD" clId="Web-{132634C0-73E3-B74C-262E-37698A5860ED}" dt="2022-04-25T12:38:56.092" v="5"/>
      <pc:docMkLst>
        <pc:docMk/>
      </pc:docMkLst>
      <pc:sldChg chg="del">
        <pc:chgData name="Mia Israel" userId="S::misrael@cste.org::29de551f-7549-45d1-966e-7b279ceb12c1" providerId="AD" clId="Web-{132634C0-73E3-B74C-262E-37698A5860ED}" dt="2022-04-25T12:38:53.592" v="2"/>
        <pc:sldMkLst>
          <pc:docMk/>
          <pc:sldMk cId="1836815567" sldId="256"/>
        </pc:sldMkLst>
      </pc:sldChg>
      <pc:sldChg chg="del">
        <pc:chgData name="Mia Israel" userId="S::misrael@cste.org::29de551f-7549-45d1-966e-7b279ceb12c1" providerId="AD" clId="Web-{132634C0-73E3-B74C-262E-37698A5860ED}" dt="2022-04-25T12:38:55.545" v="4"/>
        <pc:sldMkLst>
          <pc:docMk/>
          <pc:sldMk cId="2156383749" sldId="257"/>
        </pc:sldMkLst>
      </pc:sldChg>
      <pc:sldChg chg="del">
        <pc:chgData name="Mia Israel" userId="S::misrael@cste.org::29de551f-7549-45d1-966e-7b279ceb12c1" providerId="AD" clId="Web-{132634C0-73E3-B74C-262E-37698A5860ED}" dt="2022-04-25T12:38:55.530" v="3"/>
        <pc:sldMkLst>
          <pc:docMk/>
          <pc:sldMk cId="875564954" sldId="258"/>
        </pc:sldMkLst>
      </pc:sldChg>
      <pc:sldChg chg="del">
        <pc:chgData name="Mia Israel" userId="S::misrael@cste.org::29de551f-7549-45d1-966e-7b279ceb12c1" providerId="AD" clId="Web-{132634C0-73E3-B74C-262E-37698A5860ED}" dt="2022-04-25T12:38:56.092" v="5"/>
        <pc:sldMkLst>
          <pc:docMk/>
          <pc:sldMk cId="2039546662" sldId="259"/>
        </pc:sldMkLst>
      </pc:sldChg>
      <pc:sldChg chg="del">
        <pc:chgData name="Mia Israel" userId="S::misrael@cste.org::29de551f-7549-45d1-966e-7b279ceb12c1" providerId="AD" clId="Web-{132634C0-73E3-B74C-262E-37698A5860ED}" dt="2022-04-25T12:38:50.013" v="0"/>
        <pc:sldMkLst>
          <pc:docMk/>
          <pc:sldMk cId="2983941718" sldId="264"/>
        </pc:sldMkLst>
      </pc:sldChg>
      <pc:sldChg chg="del">
        <pc:chgData name="Mia Israel" userId="S::misrael@cste.org::29de551f-7549-45d1-966e-7b279ceb12c1" providerId="AD" clId="Web-{132634C0-73E3-B74C-262E-37698A5860ED}" dt="2022-04-25T12:38:52.326" v="1"/>
        <pc:sldMkLst>
          <pc:docMk/>
          <pc:sldMk cId="242433760" sldId="2147375588"/>
        </pc:sldMkLst>
      </pc:sldChg>
    </pc:docChg>
  </pc:docChgLst>
  <pc:docChgLst>
    <pc:chgData name="Guest User" userId="S::urn:spo:anon#b5531c3bfb9062b7846c52004b095bc1c6aed36069966e806908f4a4cb3a8174::" providerId="AD" clId="Web-{EE9E956D-23D2-5014-47E5-06F68E37D2DF}"/>
    <pc:docChg chg="mod">
      <pc:chgData name="Guest User" userId="S::urn:spo:anon#b5531c3bfb9062b7846c52004b095bc1c6aed36069966e806908f4a4cb3a8174::" providerId="AD" clId="Web-{EE9E956D-23D2-5014-47E5-06F68E37D2DF}" dt="2022-01-26T22:12:44.631" v="3"/>
      <pc:docMkLst>
        <pc:docMk/>
      </pc:docMkLst>
      <pc:sldChg chg="addCm">
        <pc:chgData name="Guest User" userId="S::urn:spo:anon#b5531c3bfb9062b7846c52004b095bc1c6aed36069966e806908f4a4cb3a8174::" providerId="AD" clId="Web-{EE9E956D-23D2-5014-47E5-06F68E37D2DF}" dt="2022-01-26T22:09:50.673" v="1"/>
        <pc:sldMkLst>
          <pc:docMk/>
          <pc:sldMk cId="2182730504" sldId="2147375574"/>
        </pc:sldMkLst>
      </pc:sldChg>
      <pc:sldChg chg="addCm">
        <pc:chgData name="Guest User" userId="S::urn:spo:anon#b5531c3bfb9062b7846c52004b095bc1c6aed36069966e806908f4a4cb3a8174::" providerId="AD" clId="Web-{EE9E956D-23D2-5014-47E5-06F68E37D2DF}" dt="2022-01-26T22:11:15.254" v="2"/>
        <pc:sldMkLst>
          <pc:docMk/>
          <pc:sldMk cId="2383528631" sldId="2147375575"/>
        </pc:sldMkLst>
      </pc:sldChg>
      <pc:sldChg chg="addCm">
        <pc:chgData name="Guest User" userId="S::urn:spo:anon#b5531c3bfb9062b7846c52004b095bc1c6aed36069966e806908f4a4cb3a8174::" providerId="AD" clId="Web-{EE9E956D-23D2-5014-47E5-06F68E37D2DF}" dt="2022-01-26T22:12:44.631" v="3"/>
        <pc:sldMkLst>
          <pc:docMk/>
          <pc:sldMk cId="2028239645" sldId="2147375578"/>
        </pc:sldMkLst>
      </pc:sldChg>
    </pc:docChg>
  </pc:docChgLst>
  <pc:docChgLst>
    <pc:chgData name="Guest User" userId="S::urn:spo:anon#332164e4cc78cdfe02f2437e11713676b12fe8e5920bdb95f1f5a8e47c848c44::" providerId="AD" clId="Web-{81F13817-10D3-48C5-8BCB-511942E17CD6}"/>
    <pc:docChg chg="modSld">
      <pc:chgData name="Guest User" userId="S::urn:spo:anon#332164e4cc78cdfe02f2437e11713676b12fe8e5920bdb95f1f5a8e47c848c44::" providerId="AD" clId="Web-{81F13817-10D3-48C5-8BCB-511942E17CD6}" dt="2022-04-21T18:37:56.491" v="1" actId="20577"/>
      <pc:docMkLst>
        <pc:docMk/>
      </pc:docMkLst>
      <pc:sldChg chg="modSp">
        <pc:chgData name="Guest User" userId="S::urn:spo:anon#332164e4cc78cdfe02f2437e11713676b12fe8e5920bdb95f1f5a8e47c848c44::" providerId="AD" clId="Web-{81F13817-10D3-48C5-8BCB-511942E17CD6}" dt="2022-04-21T18:37:56.491" v="1" actId="20577"/>
        <pc:sldMkLst>
          <pc:docMk/>
          <pc:sldMk cId="1698161871" sldId="2147375587"/>
        </pc:sldMkLst>
        <pc:spChg chg="mod">
          <ac:chgData name="Guest User" userId="S::urn:spo:anon#332164e4cc78cdfe02f2437e11713676b12fe8e5920bdb95f1f5a8e47c848c44::" providerId="AD" clId="Web-{81F13817-10D3-48C5-8BCB-511942E17CD6}" dt="2022-04-21T18:37:56.491" v="1" actId="20577"/>
          <ac:spMkLst>
            <pc:docMk/>
            <pc:sldMk cId="1698161871" sldId="2147375587"/>
            <ac:spMk id="3" creationId="{844775D0-70DE-47FA-9A85-A6057D0BBAC7}"/>
          </ac:spMkLst>
        </pc:spChg>
      </pc:sldChg>
    </pc:docChg>
  </pc:docChgLst>
  <pc:docChgLst>
    <pc:chgData name="Mia Israel" userId="S::misrael@cste.org::29de551f-7549-45d1-966e-7b279ceb12c1" providerId="AD" clId="Web-{B633C0DE-651B-A2FD-2CDB-8CCAD8AC328E}"/>
    <pc:docChg chg="addSld delSld modSld">
      <pc:chgData name="Mia Israel" userId="S::misrael@cste.org::29de551f-7549-45d1-966e-7b279ceb12c1" providerId="AD" clId="Web-{B633C0DE-651B-A2FD-2CDB-8CCAD8AC328E}" dt="2022-05-23T13:01:04.560" v="137" actId="20577"/>
      <pc:docMkLst>
        <pc:docMk/>
      </pc:docMkLst>
      <pc:sldChg chg="del">
        <pc:chgData name="Mia Israel" userId="S::misrael@cste.org::29de551f-7549-45d1-966e-7b279ceb12c1" providerId="AD" clId="Web-{B633C0DE-651B-A2FD-2CDB-8CCAD8AC328E}" dt="2022-05-23T12:59:01.823" v="1"/>
        <pc:sldMkLst>
          <pc:docMk/>
          <pc:sldMk cId="4107904117" sldId="2147375579"/>
        </pc:sldMkLst>
      </pc:sldChg>
      <pc:sldChg chg="add">
        <pc:chgData name="Mia Israel" userId="S::misrael@cste.org::29de551f-7549-45d1-966e-7b279ceb12c1" providerId="AD" clId="Web-{B633C0DE-651B-A2FD-2CDB-8CCAD8AC328E}" dt="2022-05-23T12:59:09.292" v="2"/>
        <pc:sldMkLst>
          <pc:docMk/>
          <pc:sldMk cId="256816624" sldId="2147375586"/>
        </pc:sldMkLst>
      </pc:sldChg>
      <pc:sldChg chg="del">
        <pc:chgData name="Mia Israel" userId="S::misrael@cste.org::29de551f-7549-45d1-966e-7b279ceb12c1" providerId="AD" clId="Web-{B633C0DE-651B-A2FD-2CDB-8CCAD8AC328E}" dt="2022-05-23T12:59:00.011" v="0"/>
        <pc:sldMkLst>
          <pc:docMk/>
          <pc:sldMk cId="1698161871" sldId="2147375587"/>
        </pc:sldMkLst>
      </pc:sldChg>
      <pc:sldChg chg="add">
        <pc:chgData name="Mia Israel" userId="S::misrael@cste.org::29de551f-7549-45d1-966e-7b279ceb12c1" providerId="AD" clId="Web-{B633C0DE-651B-A2FD-2CDB-8CCAD8AC328E}" dt="2022-05-23T12:59:09.308" v="3"/>
        <pc:sldMkLst>
          <pc:docMk/>
          <pc:sldMk cId="3003122461" sldId="2147375587"/>
        </pc:sldMkLst>
      </pc:sldChg>
      <pc:sldChg chg="modSp add">
        <pc:chgData name="Mia Israel" userId="S::misrael@cste.org::29de551f-7549-45d1-966e-7b279ceb12c1" providerId="AD" clId="Web-{B633C0DE-651B-A2FD-2CDB-8CCAD8AC328E}" dt="2022-05-23T12:59:41.683" v="52" actId="20577"/>
        <pc:sldMkLst>
          <pc:docMk/>
          <pc:sldMk cId="352152566" sldId="2147375588"/>
        </pc:sldMkLst>
        <pc:spChg chg="mod">
          <ac:chgData name="Mia Israel" userId="S::misrael@cste.org::29de551f-7549-45d1-966e-7b279ceb12c1" providerId="AD" clId="Web-{B633C0DE-651B-A2FD-2CDB-8CCAD8AC328E}" dt="2022-05-23T12:59:41.683" v="52" actId="20577"/>
          <ac:spMkLst>
            <pc:docMk/>
            <pc:sldMk cId="352152566" sldId="2147375588"/>
            <ac:spMk id="3" creationId="{D1003F96-45DB-41AF-B229-D66D5DB8F28E}"/>
          </ac:spMkLst>
        </pc:spChg>
      </pc:sldChg>
      <pc:sldChg chg="modSp new">
        <pc:chgData name="Mia Israel" userId="S::misrael@cste.org::29de551f-7549-45d1-966e-7b279ceb12c1" providerId="AD" clId="Web-{B633C0DE-651B-A2FD-2CDB-8CCAD8AC328E}" dt="2022-05-23T13:01:04.560" v="137" actId="20577"/>
        <pc:sldMkLst>
          <pc:docMk/>
          <pc:sldMk cId="1288523911" sldId="2147375589"/>
        </pc:sldMkLst>
        <pc:spChg chg="mod">
          <ac:chgData name="Mia Israel" userId="S::misrael@cste.org::29de551f-7549-45d1-966e-7b279ceb12c1" providerId="AD" clId="Web-{B633C0DE-651B-A2FD-2CDB-8CCAD8AC328E}" dt="2022-05-23T13:00:36.419" v="58" actId="20577"/>
          <ac:spMkLst>
            <pc:docMk/>
            <pc:sldMk cId="1288523911" sldId="2147375589"/>
            <ac:spMk id="2" creationId="{798DCE81-9180-DA6B-6B5A-2B1ADFBD020A}"/>
          </ac:spMkLst>
        </pc:spChg>
        <pc:spChg chg="mod">
          <ac:chgData name="Mia Israel" userId="S::misrael@cste.org::29de551f-7549-45d1-966e-7b279ceb12c1" providerId="AD" clId="Web-{B633C0DE-651B-A2FD-2CDB-8CCAD8AC328E}" dt="2022-05-23T13:01:04.560" v="137" actId="20577"/>
          <ac:spMkLst>
            <pc:docMk/>
            <pc:sldMk cId="1288523911" sldId="2147375589"/>
            <ac:spMk id="3" creationId="{4E74B07D-0479-D7AA-DA1E-CC3762EECA34}"/>
          </ac:spMkLst>
        </pc:spChg>
      </pc:sldChg>
    </pc:docChg>
  </pc:docChgLst>
  <pc:docChgLst>
    <pc:chgData name="Guest User" userId="S::urn:spo:anon#b5531c3bfb9062b7846c52004b095bc1c6aed36069966e806908f4a4cb3a8174::" providerId="AD" clId="Web-{9F466AD6-6DF3-005C-EB92-CE5BD4CD45D9}"/>
    <pc:docChg chg="modSld">
      <pc:chgData name="Guest User" userId="S::urn:spo:anon#b5531c3bfb9062b7846c52004b095bc1c6aed36069966e806908f4a4cb3a8174::" providerId="AD" clId="Web-{9F466AD6-6DF3-005C-EB92-CE5BD4CD45D9}" dt="2022-01-26T16:19:16.136" v="21" actId="20577"/>
      <pc:docMkLst>
        <pc:docMk/>
      </pc:docMkLst>
      <pc:sldChg chg="modSp">
        <pc:chgData name="Guest User" userId="S::urn:spo:anon#b5531c3bfb9062b7846c52004b095bc1c6aed36069966e806908f4a4cb3a8174::" providerId="AD" clId="Web-{9F466AD6-6DF3-005C-EB92-CE5BD4CD45D9}" dt="2022-01-26T16:19:16.136" v="21" actId="20577"/>
        <pc:sldMkLst>
          <pc:docMk/>
          <pc:sldMk cId="629139838" sldId="2147375585"/>
        </pc:sldMkLst>
        <pc:spChg chg="mod">
          <ac:chgData name="Guest User" userId="S::urn:spo:anon#b5531c3bfb9062b7846c52004b095bc1c6aed36069966e806908f4a4cb3a8174::" providerId="AD" clId="Web-{9F466AD6-6DF3-005C-EB92-CE5BD4CD45D9}" dt="2022-01-26T16:19:16.136" v="21" actId="20577"/>
          <ac:spMkLst>
            <pc:docMk/>
            <pc:sldMk cId="629139838" sldId="2147375585"/>
            <ac:spMk id="2" creationId="{C2C25BA4-7319-4017-8404-B10A843F15D9}"/>
          </ac:spMkLst>
        </pc:spChg>
      </pc:sldChg>
    </pc:docChg>
  </pc:docChgLst>
  <pc:docChgLst>
    <pc:chgData name="Guest User" userId="S::urn:spo:anon#f25b765e53bd42c4e79c8f164109030ad5c84d47c60e34e0f34dafacb370d53f::" providerId="AD" clId="Web-{6E631E33-8BCA-4796-83C9-4EA2BF7D6E2C}"/>
    <pc:docChg chg="addSld modSld">
      <pc:chgData name="Guest User" userId="S::urn:spo:anon#f25b765e53bd42c4e79c8f164109030ad5c84d47c60e34e0f34dafacb370d53f::" providerId="AD" clId="Web-{6E631E33-8BCA-4796-83C9-4EA2BF7D6E2C}" dt="2022-01-24T21:40:50.962" v="138" actId="20577"/>
      <pc:docMkLst>
        <pc:docMk/>
      </pc:docMkLst>
      <pc:sldChg chg="addSp modSp new mod modClrScheme chgLayout">
        <pc:chgData name="Guest User" userId="S::urn:spo:anon#f25b765e53bd42c4e79c8f164109030ad5c84d47c60e34e0f34dafacb370d53f::" providerId="AD" clId="Web-{6E631E33-8BCA-4796-83C9-4EA2BF7D6E2C}" dt="2022-01-24T21:40:50.962" v="138" actId="20577"/>
        <pc:sldMkLst>
          <pc:docMk/>
          <pc:sldMk cId="629139838" sldId="2147375585"/>
        </pc:sldMkLst>
        <pc:spChg chg="mod ord">
          <ac:chgData name="Guest User" userId="S::urn:spo:anon#f25b765e53bd42c4e79c8f164109030ad5c84d47c60e34e0f34dafacb370d53f::" providerId="AD" clId="Web-{6E631E33-8BCA-4796-83C9-4EA2BF7D6E2C}" dt="2022-01-24T21:40:50.962" v="138" actId="20577"/>
          <ac:spMkLst>
            <pc:docMk/>
            <pc:sldMk cId="629139838" sldId="2147375585"/>
            <ac:spMk id="2" creationId="{C2C25BA4-7319-4017-8404-B10A843F15D9}"/>
          </ac:spMkLst>
        </pc:spChg>
        <pc:spChg chg="add mod ord">
          <ac:chgData name="Guest User" userId="S::urn:spo:anon#f25b765e53bd42c4e79c8f164109030ad5c84d47c60e34e0f34dafacb370d53f::" providerId="AD" clId="Web-{6E631E33-8BCA-4796-83C9-4EA2BF7D6E2C}" dt="2022-01-24T21:33:11.792" v="9" actId="20577"/>
          <ac:spMkLst>
            <pc:docMk/>
            <pc:sldMk cId="629139838" sldId="2147375585"/>
            <ac:spMk id="3" creationId="{789AC005-396D-4580-9CA3-3CCC7685E790}"/>
          </ac:spMkLst>
        </pc:spChg>
      </pc:sldChg>
    </pc:docChg>
  </pc:docChgLst>
  <pc:docChgLst>
    <pc:chgData name="Mia Israel" userId="29de551f-7549-45d1-966e-7b279ceb12c1" providerId="ADAL" clId="{7A282292-650E-4488-ACD7-4066A52FB81E}"/>
    <pc:docChg chg="custSel delSld modSld delMainMaster">
      <pc:chgData name="Mia Israel" userId="29de551f-7549-45d1-966e-7b279ceb12c1" providerId="ADAL" clId="{7A282292-650E-4488-ACD7-4066A52FB81E}" dt="2022-05-23T17:19:37.844" v="271" actId="20577"/>
      <pc:docMkLst>
        <pc:docMk/>
      </pc:docMkLst>
      <pc:sldChg chg="del">
        <pc:chgData name="Mia Israel" userId="29de551f-7549-45d1-966e-7b279ceb12c1" providerId="ADAL" clId="{7A282292-650E-4488-ACD7-4066A52FB81E}" dt="2022-05-23T12:57:14.631" v="29" actId="47"/>
        <pc:sldMkLst>
          <pc:docMk/>
          <pc:sldMk cId="3064344474" sldId="261"/>
        </pc:sldMkLst>
      </pc:sldChg>
      <pc:sldChg chg="del">
        <pc:chgData name="Mia Israel" userId="29de551f-7549-45d1-966e-7b279ceb12c1" providerId="ADAL" clId="{7A282292-650E-4488-ACD7-4066A52FB81E}" dt="2022-05-23T12:57:14.825" v="30" actId="47"/>
        <pc:sldMkLst>
          <pc:docMk/>
          <pc:sldMk cId="4287782550" sldId="262"/>
        </pc:sldMkLst>
      </pc:sldChg>
      <pc:sldChg chg="del">
        <pc:chgData name="Mia Israel" userId="29de551f-7549-45d1-966e-7b279ceb12c1" providerId="ADAL" clId="{7A282292-650E-4488-ACD7-4066A52FB81E}" dt="2022-05-23T12:57:14.223" v="27" actId="47"/>
        <pc:sldMkLst>
          <pc:docMk/>
          <pc:sldMk cId="167447890" sldId="263"/>
        </pc:sldMkLst>
      </pc:sldChg>
      <pc:sldChg chg="modSp mod">
        <pc:chgData name="Mia Israel" userId="29de551f-7549-45d1-966e-7b279ceb12c1" providerId="ADAL" clId="{7A282292-650E-4488-ACD7-4066A52FB81E}" dt="2022-05-23T12:57:05.831" v="9" actId="20577"/>
        <pc:sldMkLst>
          <pc:docMk/>
          <pc:sldMk cId="2090152276" sldId="266"/>
        </pc:sldMkLst>
        <pc:spChg chg="mod">
          <ac:chgData name="Mia Israel" userId="29de551f-7549-45d1-966e-7b279ceb12c1" providerId="ADAL" clId="{7A282292-650E-4488-ACD7-4066A52FB81E}" dt="2022-05-23T12:57:05.831" v="9" actId="20577"/>
          <ac:spMkLst>
            <pc:docMk/>
            <pc:sldMk cId="2090152276" sldId="266"/>
            <ac:spMk id="3" creationId="{2878EEC8-5FD1-3049-9C53-1BEBDA5F5403}"/>
          </ac:spMkLst>
        </pc:spChg>
      </pc:sldChg>
      <pc:sldChg chg="del">
        <pc:chgData name="Mia Israel" userId="29de551f-7549-45d1-966e-7b279ceb12c1" providerId="ADAL" clId="{7A282292-650E-4488-ACD7-4066A52FB81E}" dt="2022-05-23T12:57:11.433" v="14" actId="47"/>
        <pc:sldMkLst>
          <pc:docMk/>
          <pc:sldMk cId="3797984066" sldId="372"/>
        </pc:sldMkLst>
      </pc:sldChg>
      <pc:sldChg chg="del">
        <pc:chgData name="Mia Israel" userId="29de551f-7549-45d1-966e-7b279ceb12c1" providerId="ADAL" clId="{7A282292-650E-4488-ACD7-4066A52FB81E}" dt="2022-05-23T12:57:11.676" v="15" actId="47"/>
        <pc:sldMkLst>
          <pc:docMk/>
          <pc:sldMk cId="2442980168" sldId="374"/>
        </pc:sldMkLst>
      </pc:sldChg>
      <pc:sldChg chg="del">
        <pc:chgData name="Mia Israel" userId="29de551f-7549-45d1-966e-7b279ceb12c1" providerId="ADAL" clId="{7A282292-650E-4488-ACD7-4066A52FB81E}" dt="2022-05-23T12:57:13.373" v="23" actId="47"/>
        <pc:sldMkLst>
          <pc:docMk/>
          <pc:sldMk cId="2796293819" sldId="397"/>
        </pc:sldMkLst>
      </pc:sldChg>
      <pc:sldChg chg="del">
        <pc:chgData name="Mia Israel" userId="29de551f-7549-45d1-966e-7b279ceb12c1" providerId="ADAL" clId="{7A282292-650E-4488-ACD7-4066A52FB81E}" dt="2022-05-23T12:57:10.944" v="11" actId="47"/>
        <pc:sldMkLst>
          <pc:docMk/>
          <pc:sldMk cId="2494077382" sldId="401"/>
        </pc:sldMkLst>
      </pc:sldChg>
      <pc:sldChg chg="del">
        <pc:chgData name="Mia Israel" userId="29de551f-7549-45d1-966e-7b279ceb12c1" providerId="ADAL" clId="{7A282292-650E-4488-ACD7-4066A52FB81E}" dt="2022-05-23T12:57:11.094" v="12" actId="47"/>
        <pc:sldMkLst>
          <pc:docMk/>
          <pc:sldMk cId="1403858565" sldId="402"/>
        </pc:sldMkLst>
      </pc:sldChg>
      <pc:sldChg chg="del">
        <pc:chgData name="Mia Israel" userId="29de551f-7549-45d1-966e-7b279ceb12c1" providerId="ADAL" clId="{7A282292-650E-4488-ACD7-4066A52FB81E}" dt="2022-05-23T12:57:12.081" v="17" actId="47"/>
        <pc:sldMkLst>
          <pc:docMk/>
          <pc:sldMk cId="2051668651" sldId="403"/>
        </pc:sldMkLst>
      </pc:sldChg>
      <pc:sldChg chg="del">
        <pc:chgData name="Mia Israel" userId="29de551f-7549-45d1-966e-7b279ceb12c1" providerId="ADAL" clId="{7A282292-650E-4488-ACD7-4066A52FB81E}" dt="2022-05-23T12:57:13.071" v="22" actId="47"/>
        <pc:sldMkLst>
          <pc:docMk/>
          <pc:sldMk cId="2343743103" sldId="404"/>
        </pc:sldMkLst>
      </pc:sldChg>
      <pc:sldChg chg="del">
        <pc:chgData name="Mia Israel" userId="29de551f-7549-45d1-966e-7b279ceb12c1" providerId="ADAL" clId="{7A282292-650E-4488-ACD7-4066A52FB81E}" dt="2022-05-23T12:57:11.893" v="16" actId="47"/>
        <pc:sldMkLst>
          <pc:docMk/>
          <pc:sldMk cId="2290221568" sldId="405"/>
        </pc:sldMkLst>
      </pc:sldChg>
      <pc:sldChg chg="del">
        <pc:chgData name="Mia Israel" userId="29de551f-7549-45d1-966e-7b279ceb12c1" providerId="ADAL" clId="{7A282292-650E-4488-ACD7-4066A52FB81E}" dt="2022-05-23T12:57:12.473" v="19" actId="47"/>
        <pc:sldMkLst>
          <pc:docMk/>
          <pc:sldMk cId="4166150338" sldId="406"/>
        </pc:sldMkLst>
      </pc:sldChg>
      <pc:sldChg chg="del">
        <pc:chgData name="Mia Israel" userId="29de551f-7549-45d1-966e-7b279ceb12c1" providerId="ADAL" clId="{7A282292-650E-4488-ACD7-4066A52FB81E}" dt="2022-05-23T12:57:11.260" v="13" actId="47"/>
        <pc:sldMkLst>
          <pc:docMk/>
          <pc:sldMk cId="2271326306" sldId="407"/>
        </pc:sldMkLst>
      </pc:sldChg>
      <pc:sldChg chg="del">
        <pc:chgData name="Mia Israel" userId="29de551f-7549-45d1-966e-7b279ceb12c1" providerId="ADAL" clId="{7A282292-650E-4488-ACD7-4066A52FB81E}" dt="2022-05-23T12:57:12.296" v="18" actId="47"/>
        <pc:sldMkLst>
          <pc:docMk/>
          <pc:sldMk cId="2517622741" sldId="408"/>
        </pc:sldMkLst>
      </pc:sldChg>
      <pc:sldChg chg="del">
        <pc:chgData name="Mia Israel" userId="29de551f-7549-45d1-966e-7b279ceb12c1" providerId="ADAL" clId="{7A282292-650E-4488-ACD7-4066A52FB81E}" dt="2022-05-23T12:57:12.652" v="20" actId="47"/>
        <pc:sldMkLst>
          <pc:docMk/>
          <pc:sldMk cId="1907004592" sldId="409"/>
        </pc:sldMkLst>
      </pc:sldChg>
      <pc:sldChg chg="del">
        <pc:chgData name="Mia Israel" userId="29de551f-7549-45d1-966e-7b279ceb12c1" providerId="ADAL" clId="{7A282292-650E-4488-ACD7-4066A52FB81E}" dt="2022-05-23T12:57:12.872" v="21" actId="47"/>
        <pc:sldMkLst>
          <pc:docMk/>
          <pc:sldMk cId="2430943354" sldId="410"/>
        </pc:sldMkLst>
      </pc:sldChg>
      <pc:sldChg chg="del">
        <pc:chgData name="Mia Israel" userId="29de551f-7549-45d1-966e-7b279ceb12c1" providerId="ADAL" clId="{7A282292-650E-4488-ACD7-4066A52FB81E}" dt="2022-05-23T12:57:15.042" v="31" actId="47"/>
        <pc:sldMkLst>
          <pc:docMk/>
          <pc:sldMk cId="833970056" sldId="2147375583"/>
        </pc:sldMkLst>
      </pc:sldChg>
      <pc:sldChg chg="del">
        <pc:chgData name="Mia Israel" userId="29de551f-7549-45d1-966e-7b279ceb12c1" providerId="ADAL" clId="{7A282292-650E-4488-ACD7-4066A52FB81E}" dt="2022-05-23T12:57:10.750" v="10" actId="47"/>
        <pc:sldMkLst>
          <pc:docMk/>
          <pc:sldMk cId="1288523911" sldId="2147375589"/>
        </pc:sldMkLst>
      </pc:sldChg>
      <pc:sldChg chg="del">
        <pc:chgData name="Mia Israel" userId="29de551f-7549-45d1-966e-7b279ceb12c1" providerId="ADAL" clId="{7A282292-650E-4488-ACD7-4066A52FB81E}" dt="2022-05-23T12:57:13.472" v="24" actId="47"/>
        <pc:sldMkLst>
          <pc:docMk/>
          <pc:sldMk cId="567247519" sldId="2147375590"/>
        </pc:sldMkLst>
      </pc:sldChg>
      <pc:sldChg chg="modSp mod">
        <pc:chgData name="Mia Israel" userId="29de551f-7549-45d1-966e-7b279ceb12c1" providerId="ADAL" clId="{7A282292-650E-4488-ACD7-4066A52FB81E}" dt="2022-05-23T17:19:37.844" v="271" actId="20577"/>
        <pc:sldMkLst>
          <pc:docMk/>
          <pc:sldMk cId="3371090539" sldId="2147375590"/>
        </pc:sldMkLst>
        <pc:graphicFrameChg chg="mod modGraphic">
          <ac:chgData name="Mia Israel" userId="29de551f-7549-45d1-966e-7b279ceb12c1" providerId="ADAL" clId="{7A282292-650E-4488-ACD7-4066A52FB81E}" dt="2022-05-23T17:19:37.844" v="271" actId="20577"/>
          <ac:graphicFrameMkLst>
            <pc:docMk/>
            <pc:sldMk cId="3371090539" sldId="2147375590"/>
            <ac:graphicFrameMk id="4" creationId="{A890EA44-2E06-4B9D-890F-270B3AD7C033}"/>
          </ac:graphicFrameMkLst>
        </pc:graphicFrameChg>
      </pc:sldChg>
      <pc:sldChg chg="del">
        <pc:chgData name="Mia Israel" userId="29de551f-7549-45d1-966e-7b279ceb12c1" providerId="ADAL" clId="{7A282292-650E-4488-ACD7-4066A52FB81E}" dt="2022-05-23T12:57:13.830" v="25" actId="47"/>
        <pc:sldMkLst>
          <pc:docMk/>
          <pc:sldMk cId="2904115098" sldId="2147375591"/>
        </pc:sldMkLst>
      </pc:sldChg>
      <pc:sldChg chg="del">
        <pc:chgData name="Mia Israel" userId="29de551f-7549-45d1-966e-7b279ceb12c1" providerId="ADAL" clId="{7A282292-650E-4488-ACD7-4066A52FB81E}" dt="2022-05-23T12:57:14.051" v="26" actId="47"/>
        <pc:sldMkLst>
          <pc:docMk/>
          <pc:sldMk cId="547003763" sldId="2147375592"/>
        </pc:sldMkLst>
      </pc:sldChg>
      <pc:sldChg chg="del">
        <pc:chgData name="Mia Israel" userId="29de551f-7549-45d1-966e-7b279ceb12c1" providerId="ADAL" clId="{7A282292-650E-4488-ACD7-4066A52FB81E}" dt="2022-05-23T12:57:14.428" v="28" actId="47"/>
        <pc:sldMkLst>
          <pc:docMk/>
          <pc:sldMk cId="1368760725" sldId="2147375593"/>
        </pc:sldMkLst>
      </pc:sldChg>
      <pc:sldMasterChg chg="delSldLayout">
        <pc:chgData name="Mia Israel" userId="29de551f-7549-45d1-966e-7b279ceb12c1" providerId="ADAL" clId="{7A282292-650E-4488-ACD7-4066A52FB81E}" dt="2022-05-23T12:57:15.042" v="31" actId="47"/>
        <pc:sldMasterMkLst>
          <pc:docMk/>
          <pc:sldMasterMk cId="3452892657" sldId="2147483648"/>
        </pc:sldMasterMkLst>
        <pc:sldLayoutChg chg="del">
          <pc:chgData name="Mia Israel" userId="29de551f-7549-45d1-966e-7b279ceb12c1" providerId="ADAL" clId="{7A282292-650E-4488-ACD7-4066A52FB81E}" dt="2022-05-23T12:57:15.042" v="31" actId="47"/>
          <pc:sldLayoutMkLst>
            <pc:docMk/>
            <pc:sldMasterMk cId="3452892657" sldId="2147483648"/>
            <pc:sldLayoutMk cId="127654887" sldId="2147483660"/>
          </pc:sldLayoutMkLst>
        </pc:sldLayoutChg>
      </pc:sldMasterChg>
      <pc:sldMasterChg chg="del delSldLayout">
        <pc:chgData name="Mia Israel" userId="29de551f-7549-45d1-966e-7b279ceb12c1" providerId="ADAL" clId="{7A282292-650E-4488-ACD7-4066A52FB81E}" dt="2022-05-23T12:57:13.373" v="23" actId="47"/>
        <pc:sldMasterMkLst>
          <pc:docMk/>
          <pc:sldMasterMk cId="776504360" sldId="2147483682"/>
        </pc:sldMasterMkLst>
        <pc:sldLayoutChg chg="del">
          <pc:chgData name="Mia Israel" userId="29de551f-7549-45d1-966e-7b279ceb12c1" providerId="ADAL" clId="{7A282292-650E-4488-ACD7-4066A52FB81E}" dt="2022-05-23T12:57:13.373" v="23" actId="47"/>
          <pc:sldLayoutMkLst>
            <pc:docMk/>
            <pc:sldMasterMk cId="776504360" sldId="2147483682"/>
            <pc:sldLayoutMk cId="3127836706" sldId="2147483683"/>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3395903222" sldId="2147483684"/>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3594160973" sldId="2147483685"/>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2045809676" sldId="2147483686"/>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336850866" sldId="2147483687"/>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1836691460" sldId="2147483688"/>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2392126309" sldId="2147483689"/>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1819748917" sldId="2147483690"/>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1165422210" sldId="2147483691"/>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128350844" sldId="2147483692"/>
          </pc:sldLayoutMkLst>
        </pc:sldLayoutChg>
        <pc:sldLayoutChg chg="del">
          <pc:chgData name="Mia Israel" userId="29de551f-7549-45d1-966e-7b279ceb12c1" providerId="ADAL" clId="{7A282292-650E-4488-ACD7-4066A52FB81E}" dt="2022-05-23T12:57:13.373" v="23" actId="47"/>
          <pc:sldLayoutMkLst>
            <pc:docMk/>
            <pc:sldMasterMk cId="776504360" sldId="2147483682"/>
            <pc:sldLayoutMk cId="222825279" sldId="2147483693"/>
          </pc:sldLayoutMkLst>
        </pc:sldLayoutChg>
      </pc:sldMasterChg>
      <pc:sldMasterChg chg="del delSldLayout">
        <pc:chgData name="Mia Israel" userId="29de551f-7549-45d1-966e-7b279ceb12c1" providerId="ADAL" clId="{7A282292-650E-4488-ACD7-4066A52FB81E}" dt="2022-05-23T12:57:14.825" v="30" actId="47"/>
        <pc:sldMasterMkLst>
          <pc:docMk/>
          <pc:sldMasterMk cId="2129350915" sldId="2147483694"/>
        </pc:sldMasterMkLst>
        <pc:sldLayoutChg chg="del">
          <pc:chgData name="Mia Israel" userId="29de551f-7549-45d1-966e-7b279ceb12c1" providerId="ADAL" clId="{7A282292-650E-4488-ACD7-4066A52FB81E}" dt="2022-05-23T12:57:14.825" v="30" actId="47"/>
          <pc:sldLayoutMkLst>
            <pc:docMk/>
            <pc:sldMasterMk cId="2129350915" sldId="2147483694"/>
            <pc:sldLayoutMk cId="3682872916" sldId="2147483695"/>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1980082851" sldId="2147483696"/>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4204304299" sldId="2147483697"/>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3047461825" sldId="2147483698"/>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453364892" sldId="2147483699"/>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941865723" sldId="2147483700"/>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3979686937" sldId="2147483701"/>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4244135688" sldId="2147483702"/>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3548726338" sldId="2147483703"/>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2879266737" sldId="2147483704"/>
          </pc:sldLayoutMkLst>
        </pc:sldLayoutChg>
        <pc:sldLayoutChg chg="del">
          <pc:chgData name="Mia Israel" userId="29de551f-7549-45d1-966e-7b279ceb12c1" providerId="ADAL" clId="{7A282292-650E-4488-ACD7-4066A52FB81E}" dt="2022-05-23T12:57:14.825" v="30" actId="47"/>
          <pc:sldLayoutMkLst>
            <pc:docMk/>
            <pc:sldMasterMk cId="2129350915" sldId="2147483694"/>
            <pc:sldLayoutMk cId="3150137430" sldId="2147483705"/>
          </pc:sldLayoutMkLst>
        </pc:sldLayoutChg>
      </pc:sldMasterChg>
    </pc:docChg>
  </pc:docChgLst>
  <pc:docChgLst>
    <pc:chgData name="Mia Israel" userId="29de551f-7549-45d1-966e-7b279ceb12c1" providerId="ADAL" clId="{4937427D-58E1-4833-94BB-F184BBB232B1}"/>
    <pc:docChg chg="undo custSel addSld delSld modSld">
      <pc:chgData name="Mia Israel" userId="29de551f-7549-45d1-966e-7b279ceb12c1" providerId="ADAL" clId="{4937427D-58E1-4833-94BB-F184BBB232B1}" dt="2022-02-28T17:54:42.133" v="750" actId="20577"/>
      <pc:docMkLst>
        <pc:docMk/>
      </pc:docMkLst>
      <pc:sldChg chg="add del">
        <pc:chgData name="Mia Israel" userId="29de551f-7549-45d1-966e-7b279ceb12c1" providerId="ADAL" clId="{4937427D-58E1-4833-94BB-F184BBB232B1}" dt="2022-02-28T17:34:12.141" v="734"/>
        <pc:sldMkLst>
          <pc:docMk/>
          <pc:sldMk cId="3064344474" sldId="261"/>
        </pc:sldMkLst>
      </pc:sldChg>
      <pc:sldChg chg="add del">
        <pc:chgData name="Mia Israel" userId="29de551f-7549-45d1-966e-7b279ceb12c1" providerId="ADAL" clId="{4937427D-58E1-4833-94BB-F184BBB232B1}" dt="2022-02-28T17:34:12.141" v="734"/>
        <pc:sldMkLst>
          <pc:docMk/>
          <pc:sldMk cId="4287782550" sldId="262"/>
        </pc:sldMkLst>
      </pc:sldChg>
      <pc:sldChg chg="add del">
        <pc:chgData name="Mia Israel" userId="29de551f-7549-45d1-966e-7b279ceb12c1" providerId="ADAL" clId="{4937427D-58E1-4833-94BB-F184BBB232B1}" dt="2022-02-28T17:34:12.141" v="734"/>
        <pc:sldMkLst>
          <pc:docMk/>
          <pc:sldMk cId="167447890" sldId="263"/>
        </pc:sldMkLst>
      </pc:sldChg>
      <pc:sldChg chg="modSp mod modNotesTx">
        <pc:chgData name="Mia Israel" userId="29de551f-7549-45d1-966e-7b279ceb12c1" providerId="ADAL" clId="{4937427D-58E1-4833-94BB-F184BBB232B1}" dt="2022-02-28T14:22:12.641" v="382" actId="20577"/>
        <pc:sldMkLst>
          <pc:docMk/>
          <pc:sldMk cId="2983941718" sldId="264"/>
        </pc:sldMkLst>
        <pc:spChg chg="mod">
          <ac:chgData name="Mia Israel" userId="29de551f-7549-45d1-966e-7b279ceb12c1" providerId="ADAL" clId="{4937427D-58E1-4833-94BB-F184BBB232B1}" dt="2022-02-28T14:21:47.329" v="269" actId="20577"/>
          <ac:spMkLst>
            <pc:docMk/>
            <pc:sldMk cId="2983941718" sldId="264"/>
            <ac:spMk id="4" creationId="{E6A23EA6-18A9-FA45-830A-9353F792789C}"/>
          </ac:spMkLst>
        </pc:spChg>
      </pc:sldChg>
      <pc:sldChg chg="modSp mod">
        <pc:chgData name="Mia Israel" userId="29de551f-7549-45d1-966e-7b279ceb12c1" providerId="ADAL" clId="{4937427D-58E1-4833-94BB-F184BBB232B1}" dt="2022-02-28T14:19:24.271" v="21" actId="20577"/>
        <pc:sldMkLst>
          <pc:docMk/>
          <pc:sldMk cId="2090152276" sldId="266"/>
        </pc:sldMkLst>
        <pc:spChg chg="mod">
          <ac:chgData name="Mia Israel" userId="29de551f-7549-45d1-966e-7b279ceb12c1" providerId="ADAL" clId="{4937427D-58E1-4833-94BB-F184BBB232B1}" dt="2022-02-28T14:19:24.271" v="21" actId="20577"/>
          <ac:spMkLst>
            <pc:docMk/>
            <pc:sldMk cId="2090152276" sldId="266"/>
            <ac:spMk id="3" creationId="{2878EEC8-5FD1-3049-9C53-1BEBDA5F5403}"/>
          </ac:spMkLst>
        </pc:spChg>
      </pc:sldChg>
      <pc:sldChg chg="add del">
        <pc:chgData name="Mia Israel" userId="29de551f-7549-45d1-966e-7b279ceb12c1" providerId="ADAL" clId="{4937427D-58E1-4833-94BB-F184BBB232B1}" dt="2022-02-28T17:33:44.334" v="728"/>
        <pc:sldMkLst>
          <pc:docMk/>
          <pc:sldMk cId="3797984066" sldId="372"/>
        </pc:sldMkLst>
      </pc:sldChg>
      <pc:sldChg chg="add del">
        <pc:chgData name="Mia Israel" userId="29de551f-7549-45d1-966e-7b279ceb12c1" providerId="ADAL" clId="{4937427D-58E1-4833-94BB-F184BBB232B1}" dt="2022-02-28T17:33:44.334" v="728"/>
        <pc:sldMkLst>
          <pc:docMk/>
          <pc:sldMk cId="2442980168" sldId="374"/>
        </pc:sldMkLst>
      </pc:sldChg>
      <pc:sldChg chg="add del">
        <pc:chgData name="Mia Israel" userId="29de551f-7549-45d1-966e-7b279ceb12c1" providerId="ADAL" clId="{4937427D-58E1-4833-94BB-F184BBB232B1}" dt="2022-02-28T17:33:44.334" v="728"/>
        <pc:sldMkLst>
          <pc:docMk/>
          <pc:sldMk cId="2796293819" sldId="397"/>
        </pc:sldMkLst>
      </pc:sldChg>
      <pc:sldChg chg="add del">
        <pc:chgData name="Mia Israel" userId="29de551f-7549-45d1-966e-7b279ceb12c1" providerId="ADAL" clId="{4937427D-58E1-4833-94BB-F184BBB232B1}" dt="2022-02-28T17:33:44.334" v="728"/>
        <pc:sldMkLst>
          <pc:docMk/>
          <pc:sldMk cId="2494077382" sldId="401"/>
        </pc:sldMkLst>
      </pc:sldChg>
      <pc:sldChg chg="add del">
        <pc:chgData name="Mia Israel" userId="29de551f-7549-45d1-966e-7b279ceb12c1" providerId="ADAL" clId="{4937427D-58E1-4833-94BB-F184BBB232B1}" dt="2022-02-28T17:33:44.334" v="728"/>
        <pc:sldMkLst>
          <pc:docMk/>
          <pc:sldMk cId="1403858565" sldId="402"/>
        </pc:sldMkLst>
      </pc:sldChg>
      <pc:sldChg chg="add del">
        <pc:chgData name="Mia Israel" userId="29de551f-7549-45d1-966e-7b279ceb12c1" providerId="ADAL" clId="{4937427D-58E1-4833-94BB-F184BBB232B1}" dt="2022-02-28T17:33:44.334" v="728"/>
        <pc:sldMkLst>
          <pc:docMk/>
          <pc:sldMk cId="2051668651" sldId="403"/>
        </pc:sldMkLst>
      </pc:sldChg>
      <pc:sldChg chg="add del">
        <pc:chgData name="Mia Israel" userId="29de551f-7549-45d1-966e-7b279ceb12c1" providerId="ADAL" clId="{4937427D-58E1-4833-94BB-F184BBB232B1}" dt="2022-02-28T17:33:44.334" v="728"/>
        <pc:sldMkLst>
          <pc:docMk/>
          <pc:sldMk cId="2343743103" sldId="404"/>
        </pc:sldMkLst>
      </pc:sldChg>
      <pc:sldChg chg="add del">
        <pc:chgData name="Mia Israel" userId="29de551f-7549-45d1-966e-7b279ceb12c1" providerId="ADAL" clId="{4937427D-58E1-4833-94BB-F184BBB232B1}" dt="2022-02-28T17:33:44.334" v="728"/>
        <pc:sldMkLst>
          <pc:docMk/>
          <pc:sldMk cId="2290221568" sldId="405"/>
        </pc:sldMkLst>
      </pc:sldChg>
      <pc:sldChg chg="add del">
        <pc:chgData name="Mia Israel" userId="29de551f-7549-45d1-966e-7b279ceb12c1" providerId="ADAL" clId="{4937427D-58E1-4833-94BB-F184BBB232B1}" dt="2022-02-28T17:33:44.334" v="728"/>
        <pc:sldMkLst>
          <pc:docMk/>
          <pc:sldMk cId="4166150338" sldId="406"/>
        </pc:sldMkLst>
      </pc:sldChg>
      <pc:sldChg chg="add del">
        <pc:chgData name="Mia Israel" userId="29de551f-7549-45d1-966e-7b279ceb12c1" providerId="ADAL" clId="{4937427D-58E1-4833-94BB-F184BBB232B1}" dt="2022-02-28T17:33:44.334" v="728"/>
        <pc:sldMkLst>
          <pc:docMk/>
          <pc:sldMk cId="2271326306" sldId="407"/>
        </pc:sldMkLst>
      </pc:sldChg>
      <pc:sldChg chg="add del">
        <pc:chgData name="Mia Israel" userId="29de551f-7549-45d1-966e-7b279ceb12c1" providerId="ADAL" clId="{4937427D-58E1-4833-94BB-F184BBB232B1}" dt="2022-02-28T17:33:44.334" v="728"/>
        <pc:sldMkLst>
          <pc:docMk/>
          <pc:sldMk cId="2517622741" sldId="408"/>
        </pc:sldMkLst>
      </pc:sldChg>
      <pc:sldChg chg="add del">
        <pc:chgData name="Mia Israel" userId="29de551f-7549-45d1-966e-7b279ceb12c1" providerId="ADAL" clId="{4937427D-58E1-4833-94BB-F184BBB232B1}" dt="2022-02-28T17:33:44.334" v="728"/>
        <pc:sldMkLst>
          <pc:docMk/>
          <pc:sldMk cId="1907004592" sldId="409"/>
        </pc:sldMkLst>
      </pc:sldChg>
      <pc:sldChg chg="add del">
        <pc:chgData name="Mia Israel" userId="29de551f-7549-45d1-966e-7b279ceb12c1" providerId="ADAL" clId="{4937427D-58E1-4833-94BB-F184BBB232B1}" dt="2022-02-28T17:33:44.334" v="728"/>
        <pc:sldMkLst>
          <pc:docMk/>
          <pc:sldMk cId="2430943354" sldId="410"/>
        </pc:sldMkLst>
      </pc:sldChg>
      <pc:sldChg chg="del">
        <pc:chgData name="Mia Israel" userId="29de551f-7549-45d1-966e-7b279ceb12c1" providerId="ADAL" clId="{4937427D-58E1-4833-94BB-F184BBB232B1}" dt="2022-02-28T14:22:15.784" v="383" actId="47"/>
        <pc:sldMkLst>
          <pc:docMk/>
          <pc:sldMk cId="2182730504" sldId="2147375574"/>
        </pc:sldMkLst>
      </pc:sldChg>
      <pc:sldChg chg="del">
        <pc:chgData name="Mia Israel" userId="29de551f-7549-45d1-966e-7b279ceb12c1" providerId="ADAL" clId="{4937427D-58E1-4833-94BB-F184BBB232B1}" dt="2022-02-28T14:22:16.256" v="384" actId="47"/>
        <pc:sldMkLst>
          <pc:docMk/>
          <pc:sldMk cId="2383528631" sldId="2147375575"/>
        </pc:sldMkLst>
      </pc:sldChg>
      <pc:sldChg chg="del">
        <pc:chgData name="Mia Israel" userId="29de551f-7549-45d1-966e-7b279ceb12c1" providerId="ADAL" clId="{4937427D-58E1-4833-94BB-F184BBB232B1}" dt="2022-02-28T14:22:16.998" v="385" actId="47"/>
        <pc:sldMkLst>
          <pc:docMk/>
          <pc:sldMk cId="833335298" sldId="2147375576"/>
        </pc:sldMkLst>
      </pc:sldChg>
      <pc:sldChg chg="del">
        <pc:chgData name="Mia Israel" userId="29de551f-7549-45d1-966e-7b279ceb12c1" providerId="ADAL" clId="{4937427D-58E1-4833-94BB-F184BBB232B1}" dt="2022-02-28T14:22:17.358" v="386" actId="47"/>
        <pc:sldMkLst>
          <pc:docMk/>
          <pc:sldMk cId="4243658779" sldId="2147375577"/>
        </pc:sldMkLst>
      </pc:sldChg>
      <pc:sldChg chg="del">
        <pc:chgData name="Mia Israel" userId="29de551f-7549-45d1-966e-7b279ceb12c1" providerId="ADAL" clId="{4937427D-58E1-4833-94BB-F184BBB232B1}" dt="2022-02-28T14:22:17.792" v="387" actId="47"/>
        <pc:sldMkLst>
          <pc:docMk/>
          <pc:sldMk cId="2028239645" sldId="2147375578"/>
        </pc:sldMkLst>
      </pc:sldChg>
      <pc:sldChg chg="modSp mod">
        <pc:chgData name="Mia Israel" userId="29de551f-7549-45d1-966e-7b279ceb12c1" providerId="ADAL" clId="{4937427D-58E1-4833-94BB-F184BBB232B1}" dt="2022-02-28T14:21:23.811" v="193" actId="11"/>
        <pc:sldMkLst>
          <pc:docMk/>
          <pc:sldMk cId="4107904117" sldId="2147375579"/>
        </pc:sldMkLst>
        <pc:spChg chg="mod">
          <ac:chgData name="Mia Israel" userId="29de551f-7549-45d1-966e-7b279ceb12c1" providerId="ADAL" clId="{4937427D-58E1-4833-94BB-F184BBB232B1}" dt="2022-02-28T14:21:23.811" v="193" actId="11"/>
          <ac:spMkLst>
            <pc:docMk/>
            <pc:sldMk cId="4107904117" sldId="2147375579"/>
            <ac:spMk id="3" creationId="{D1003F96-45DB-41AF-B229-D66D5DB8F28E}"/>
          </ac:spMkLst>
        </pc:spChg>
      </pc:sldChg>
      <pc:sldChg chg="del">
        <pc:chgData name="Mia Israel" userId="29de551f-7549-45d1-966e-7b279ceb12c1" providerId="ADAL" clId="{4937427D-58E1-4833-94BB-F184BBB232B1}" dt="2022-02-28T14:22:17.996" v="388" actId="47"/>
        <pc:sldMkLst>
          <pc:docMk/>
          <pc:sldMk cId="3831503103" sldId="2147375580"/>
        </pc:sldMkLst>
      </pc:sldChg>
      <pc:sldChg chg="del">
        <pc:chgData name="Mia Israel" userId="29de551f-7549-45d1-966e-7b279ceb12c1" providerId="ADAL" clId="{4937427D-58E1-4833-94BB-F184BBB232B1}" dt="2022-02-28T14:22:18.284" v="389" actId="47"/>
        <pc:sldMkLst>
          <pc:docMk/>
          <pc:sldMk cId="1638207551" sldId="2147375581"/>
        </pc:sldMkLst>
      </pc:sldChg>
      <pc:sldChg chg="del">
        <pc:chgData name="Mia Israel" userId="29de551f-7549-45d1-966e-7b279ceb12c1" providerId="ADAL" clId="{4937427D-58E1-4833-94BB-F184BBB232B1}" dt="2022-02-28T14:22:18.988" v="391" actId="47"/>
        <pc:sldMkLst>
          <pc:docMk/>
          <pc:sldMk cId="1800114563" sldId="2147375582"/>
        </pc:sldMkLst>
      </pc:sldChg>
      <pc:sldChg chg="modSp mod">
        <pc:chgData name="Mia Israel" userId="29de551f-7549-45d1-966e-7b279ceb12c1" providerId="ADAL" clId="{4937427D-58E1-4833-94BB-F184BBB232B1}" dt="2022-02-28T17:51:41.738" v="747" actId="20577"/>
        <pc:sldMkLst>
          <pc:docMk/>
          <pc:sldMk cId="833970056" sldId="2147375583"/>
        </pc:sldMkLst>
        <pc:spChg chg="mod">
          <ac:chgData name="Mia Israel" userId="29de551f-7549-45d1-966e-7b279ceb12c1" providerId="ADAL" clId="{4937427D-58E1-4833-94BB-F184BBB232B1}" dt="2022-02-28T17:51:41.738" v="747" actId="20577"/>
          <ac:spMkLst>
            <pc:docMk/>
            <pc:sldMk cId="833970056" sldId="2147375583"/>
            <ac:spMk id="2" creationId="{C3E6D31E-F580-4B86-AB84-5DA65CEE63C2}"/>
          </ac:spMkLst>
        </pc:spChg>
      </pc:sldChg>
      <pc:sldChg chg="del">
        <pc:chgData name="Mia Israel" userId="29de551f-7549-45d1-966e-7b279ceb12c1" providerId="ADAL" clId="{4937427D-58E1-4833-94BB-F184BBB232B1}" dt="2022-02-28T14:22:48.910" v="484" actId="47"/>
        <pc:sldMkLst>
          <pc:docMk/>
          <pc:sldMk cId="4084461499" sldId="2147375584"/>
        </pc:sldMkLst>
      </pc:sldChg>
      <pc:sldChg chg="modNotesTx">
        <pc:chgData name="Mia Israel" userId="29de551f-7549-45d1-966e-7b279ceb12c1" providerId="ADAL" clId="{4937427D-58E1-4833-94BB-F184BBB232B1}" dt="2022-02-28T14:22:31.120" v="422" actId="20577"/>
        <pc:sldMkLst>
          <pc:docMk/>
          <pc:sldMk cId="629139838" sldId="2147375585"/>
        </pc:sldMkLst>
      </pc:sldChg>
      <pc:sldChg chg="del">
        <pc:chgData name="Mia Israel" userId="29de551f-7549-45d1-966e-7b279ceb12c1" providerId="ADAL" clId="{4937427D-58E1-4833-94BB-F184BBB232B1}" dt="2022-02-28T14:22:18.669" v="390" actId="47"/>
        <pc:sldMkLst>
          <pc:docMk/>
          <pc:sldMk cId="1625857393" sldId="2147375586"/>
        </pc:sldMkLst>
      </pc:sldChg>
      <pc:sldChg chg="modSp mod">
        <pc:chgData name="Mia Israel" userId="29de551f-7549-45d1-966e-7b279ceb12c1" providerId="ADAL" clId="{4937427D-58E1-4833-94BB-F184BBB232B1}" dt="2022-02-28T17:54:42.133" v="750" actId="20577"/>
        <pc:sldMkLst>
          <pc:docMk/>
          <pc:sldMk cId="1698161871" sldId="2147375587"/>
        </pc:sldMkLst>
        <pc:spChg chg="mod">
          <ac:chgData name="Mia Israel" userId="29de551f-7549-45d1-966e-7b279ceb12c1" providerId="ADAL" clId="{4937427D-58E1-4833-94BB-F184BBB232B1}" dt="2022-02-28T17:54:42.133" v="750" actId="20577"/>
          <ac:spMkLst>
            <pc:docMk/>
            <pc:sldMk cId="1698161871" sldId="2147375587"/>
            <ac:spMk id="3" creationId="{844775D0-70DE-47FA-9A85-A6057D0BBAC7}"/>
          </ac:spMkLst>
        </pc:spChg>
      </pc:sldChg>
      <pc:sldChg chg="modSp new mod modNotesTx">
        <pc:chgData name="Mia Israel" userId="29de551f-7549-45d1-966e-7b279ceb12c1" providerId="ADAL" clId="{4937427D-58E1-4833-94BB-F184BBB232B1}" dt="2022-02-28T17:33:20.495" v="725" actId="20577"/>
        <pc:sldMkLst>
          <pc:docMk/>
          <pc:sldMk cId="242433760" sldId="2147375588"/>
        </pc:sldMkLst>
        <pc:spChg chg="mod">
          <ac:chgData name="Mia Israel" userId="29de551f-7549-45d1-966e-7b279ceb12c1" providerId="ADAL" clId="{4937427D-58E1-4833-94BB-F184BBB232B1}" dt="2022-02-28T14:22:44.422" v="483" actId="20577"/>
          <ac:spMkLst>
            <pc:docMk/>
            <pc:sldMk cId="242433760" sldId="2147375588"/>
            <ac:spMk id="2" creationId="{D228A772-4367-4758-94CB-5C46B77ACE4E}"/>
          </ac:spMkLst>
        </pc:spChg>
      </pc:sldChg>
      <pc:sldChg chg="add del">
        <pc:chgData name="Mia Israel" userId="29de551f-7549-45d1-966e-7b279ceb12c1" providerId="ADAL" clId="{4937427D-58E1-4833-94BB-F184BBB232B1}" dt="2022-02-28T17:33:44.334" v="728"/>
        <pc:sldMkLst>
          <pc:docMk/>
          <pc:sldMk cId="1288523911" sldId="2147375589"/>
        </pc:sldMkLst>
      </pc:sldChg>
      <pc:sldChg chg="modSp add del mod">
        <pc:chgData name="Mia Israel" userId="29de551f-7549-45d1-966e-7b279ceb12c1" providerId="ADAL" clId="{4937427D-58E1-4833-94BB-F184BBB232B1}" dt="2022-02-28T17:34:12.141" v="734"/>
        <pc:sldMkLst>
          <pc:docMk/>
          <pc:sldMk cId="567247519" sldId="2147375590"/>
        </pc:sldMkLst>
        <pc:spChg chg="mod">
          <ac:chgData name="Mia Israel" userId="29de551f-7549-45d1-966e-7b279ceb12c1" providerId="ADAL" clId="{4937427D-58E1-4833-94BB-F184BBB232B1}" dt="2022-02-28T17:34:12.101" v="733"/>
          <ac:spMkLst>
            <pc:docMk/>
            <pc:sldMk cId="567247519" sldId="2147375590"/>
            <ac:spMk id="2" creationId="{C5F06F6B-30C8-4D29-8779-2DEFDEF8AB4C}"/>
          </ac:spMkLst>
        </pc:spChg>
      </pc:sldChg>
      <pc:sldChg chg="modSp add del mod">
        <pc:chgData name="Mia Israel" userId="29de551f-7549-45d1-966e-7b279ceb12c1" providerId="ADAL" clId="{4937427D-58E1-4833-94BB-F184BBB232B1}" dt="2022-02-28T17:34:12.141" v="734"/>
        <pc:sldMkLst>
          <pc:docMk/>
          <pc:sldMk cId="2904115098" sldId="2147375591"/>
        </pc:sldMkLst>
        <pc:spChg chg="mod">
          <ac:chgData name="Mia Israel" userId="29de551f-7549-45d1-966e-7b279ceb12c1" providerId="ADAL" clId="{4937427D-58E1-4833-94BB-F184BBB232B1}" dt="2022-02-28T17:34:12.101" v="733"/>
          <ac:spMkLst>
            <pc:docMk/>
            <pc:sldMk cId="2904115098" sldId="2147375591"/>
            <ac:spMk id="3" creationId="{564795B6-9822-431D-8626-2E258B49C45C}"/>
          </ac:spMkLst>
        </pc:spChg>
      </pc:sldChg>
      <pc:sldChg chg="add del">
        <pc:chgData name="Mia Israel" userId="29de551f-7549-45d1-966e-7b279ceb12c1" providerId="ADAL" clId="{4937427D-58E1-4833-94BB-F184BBB232B1}" dt="2022-02-28T17:34:12.141" v="734"/>
        <pc:sldMkLst>
          <pc:docMk/>
          <pc:sldMk cId="547003763" sldId="2147375592"/>
        </pc:sldMkLst>
      </pc:sldChg>
      <pc:sldChg chg="add del">
        <pc:chgData name="Mia Israel" userId="29de551f-7549-45d1-966e-7b279ceb12c1" providerId="ADAL" clId="{4937427D-58E1-4833-94BB-F184BBB232B1}" dt="2022-02-28T17:34:12.141" v="734"/>
        <pc:sldMkLst>
          <pc:docMk/>
          <pc:sldMk cId="1368760725" sldId="21473755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C6B9D-5959-4838-AED5-88F1CAFF6E8E}" type="datetimeFigureOut">
              <a:rPr lang="en-US" smtClean="0"/>
              <a:t>5/23/2022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2ED92-D82E-43B3-B40E-56EA4F7F3147}" type="slidenum">
              <a:rPr lang="en-US" smtClean="0"/>
              <a:t>‹#›</a:t>
            </a:fld>
            <a:endParaRPr lang="en-US"/>
          </a:p>
        </p:txBody>
      </p:sp>
    </p:spTree>
    <p:extLst>
      <p:ext uri="{BB962C8B-B14F-4D97-AF65-F5344CB8AC3E}">
        <p14:creationId xmlns:p14="http://schemas.microsoft.com/office/powerpoint/2010/main" val="24246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2</a:t>
            </a:fld>
            <a:endParaRPr lang="en-US"/>
          </a:p>
        </p:txBody>
      </p:sp>
    </p:spTree>
    <p:extLst>
      <p:ext uri="{BB962C8B-B14F-4D97-AF65-F5344CB8AC3E}">
        <p14:creationId xmlns:p14="http://schemas.microsoft.com/office/powerpoint/2010/main" val="30092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4</a:t>
            </a:fld>
            <a:endParaRPr lang="en-US"/>
          </a:p>
        </p:txBody>
      </p:sp>
    </p:spTree>
    <p:extLst>
      <p:ext uri="{BB962C8B-B14F-4D97-AF65-F5344CB8AC3E}">
        <p14:creationId xmlns:p14="http://schemas.microsoft.com/office/powerpoint/2010/main" val="2606979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42ED92-D82E-43B3-B40E-56EA4F7F31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941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Kept these in case need prompts</a:t>
            </a:r>
          </a:p>
        </p:txBody>
      </p:sp>
      <p:sp>
        <p:nvSpPr>
          <p:cNvPr id="4" name="Slide Number Placeholder 3"/>
          <p:cNvSpPr>
            <a:spLocks noGrp="1"/>
          </p:cNvSpPr>
          <p:nvPr>
            <p:ph type="sldNum" sz="quarter" idx="5"/>
          </p:nvPr>
        </p:nvSpPr>
        <p:spPr/>
        <p:txBody>
          <a:bodyPr/>
          <a:lstStyle/>
          <a:p>
            <a:fld id="{4642ED92-D82E-43B3-B40E-56EA4F7F3147}" type="slidenum">
              <a:rPr lang="en-US" smtClean="0"/>
              <a:t>7</a:t>
            </a:fld>
            <a:endParaRPr lang="en-US"/>
          </a:p>
        </p:txBody>
      </p:sp>
    </p:spTree>
    <p:extLst>
      <p:ext uri="{BB962C8B-B14F-4D97-AF65-F5344CB8AC3E}">
        <p14:creationId xmlns:p14="http://schemas.microsoft.com/office/powerpoint/2010/main" val="2316356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4.jpe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91674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0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947544" y="1288496"/>
            <a:ext cx="4913032" cy="4634459"/>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419100" y="0"/>
            <a:ext cx="117729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7" y="12129"/>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6"/>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19" y="6014056"/>
            <a:ext cx="5575883" cy="502766"/>
          </a:xfrm>
          <a:prstGeom prst="rect">
            <a:avLst/>
          </a:prstGeom>
          <a:solidFill>
            <a:srgbClr val="FBAB18"/>
          </a:solidFill>
        </p:spPr>
        <p:txBody>
          <a:bodyPr wrap="square" rtlCol="0">
            <a:spAutoFit/>
          </a:bodyPr>
          <a:lstStyle/>
          <a:p>
            <a:pPr marL="380990" marR="0" lvl="0" indent="0" algn="l" defTabSz="1219170" rtl="0" eaLnBrk="0" fontAlgn="base" latinLnBrk="0" hangingPunct="0">
              <a:lnSpc>
                <a:spcPct val="100000"/>
              </a:lnSpc>
              <a:spcBef>
                <a:spcPct val="0"/>
              </a:spcBef>
              <a:spcAft>
                <a:spcPct val="0"/>
              </a:spcAft>
              <a:buClrTx/>
              <a:buSzTx/>
              <a:buFontTx/>
              <a:buNone/>
              <a:tabLst/>
              <a:defRPr/>
            </a:pPr>
            <a:r>
              <a:rPr lang="en-US" sz="2667"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356209" cy="1194093"/>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5054234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29"/>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2"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1" y="2520846"/>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3635435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6001464"/>
            <a:ext cx="1158819" cy="664349"/>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64423432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0371487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851104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252107462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350870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9425" y="674915"/>
            <a:ext cx="5979136" cy="5795163"/>
          </a:xfrm>
          <a:prstGeom prst="rect">
            <a:avLst/>
          </a:prstGeom>
        </p:spPr>
      </p:pic>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709747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88"/>
            <a:ext cx="4913032" cy="4634459"/>
          </a:xfrm>
          <a:prstGeom prst="rect">
            <a:avLst/>
          </a:prstGeom>
        </p:spPr>
      </p:pic>
    </p:spTree>
    <p:extLst>
      <p:ext uri="{BB962C8B-B14F-4D97-AF65-F5344CB8AC3E}">
        <p14:creationId xmlns:p14="http://schemas.microsoft.com/office/powerpoint/2010/main" val="186746871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343582378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1669122"/>
            <a:ext cx="7061200" cy="779862"/>
          </a:xfrm>
          <a:prstGeom prst="rect">
            <a:avLst/>
          </a:prstGeom>
        </p:spPr>
        <p:txBody>
          <a:bodyPr anchor="b">
            <a:normAutofit/>
          </a:bodyPr>
          <a:lstStyle>
            <a:lvl1pPr algn="l">
              <a:defRPr sz="4000" baseline="0">
                <a:solidFill>
                  <a:srgbClr val="EC1C28"/>
                </a:solidFill>
                <a:latin typeface="Segoe UI Light" panose="020B0502040204020203" pitchFamily="34" charset="0"/>
                <a:cs typeface="Segoe UI Light" panose="020B0502040204020203" pitchFamily="34" charset="0"/>
              </a:defRPr>
            </a:lvl1pPr>
          </a:lstStyle>
          <a:p>
            <a:r>
              <a:rPr lang="en-US"/>
              <a:t>Title Heading 1 (as needed)</a:t>
            </a:r>
          </a:p>
        </p:txBody>
      </p:sp>
      <p:sp>
        <p:nvSpPr>
          <p:cNvPr id="16" name="Text Placeholder 15"/>
          <p:cNvSpPr>
            <a:spLocks noGrp="1"/>
          </p:cNvSpPr>
          <p:nvPr>
            <p:ph type="body" sz="quarter" idx="10" hasCustomPrompt="1"/>
          </p:nvPr>
        </p:nvSpPr>
        <p:spPr>
          <a:xfrm>
            <a:off x="533400" y="2547302"/>
            <a:ext cx="3829484" cy="577143"/>
          </a:xfrm>
          <a:prstGeom prst="rect">
            <a:avLst/>
          </a:prstGeom>
        </p:spPr>
        <p:txBody>
          <a:bodyPr/>
          <a:lstStyle>
            <a:lvl1pPr marL="0" indent="0">
              <a:buNone/>
              <a:defRPr sz="4000">
                <a:solidFill>
                  <a:schemeClr val="bg1"/>
                </a:solidFill>
                <a:latin typeface="Segoe UI" panose="020B0502040204020203" pitchFamily="34" charset="0"/>
                <a:cs typeface="Segoe UI" panose="020B0502040204020203" pitchFamily="34" charset="0"/>
              </a:defRPr>
            </a:lvl1pPr>
            <a:lvl5pPr marL="1828800" indent="0">
              <a:buNone/>
              <a:defRPr/>
            </a:lvl5pPr>
          </a:lstStyle>
          <a:p>
            <a:pPr algn="ctr"/>
            <a:r>
              <a:rPr lang="en-US" sz="4500">
                <a:solidFill>
                  <a:schemeClr val="bg1"/>
                </a:solidFill>
                <a:latin typeface="Segoe UI Light" panose="020B0502040204020203" pitchFamily="34" charset="0"/>
              </a:rPr>
              <a:t>Title Heading 2</a:t>
            </a:r>
          </a:p>
        </p:txBody>
      </p:sp>
      <p:sp>
        <p:nvSpPr>
          <p:cNvPr id="20" name="Text Placeholder 19"/>
          <p:cNvSpPr>
            <a:spLocks noGrp="1"/>
          </p:cNvSpPr>
          <p:nvPr>
            <p:ph type="body" sz="quarter" idx="12" hasCustomPrompt="1"/>
          </p:nvPr>
        </p:nvSpPr>
        <p:spPr>
          <a:xfrm>
            <a:off x="533400" y="5396580"/>
            <a:ext cx="9633585" cy="419620"/>
          </a:xfrm>
          <a:prstGeom prst="rect">
            <a:avLst/>
          </a:prstGeom>
        </p:spPr>
        <p:txBody>
          <a:bodyPr/>
          <a:lstStyle>
            <a:lvl1pPr marL="0" indent="0">
              <a:buNone/>
              <a:defRPr sz="2000" baseline="0">
                <a:solidFill>
                  <a:schemeClr val="tx1">
                    <a:lumMod val="75000"/>
                    <a:lumOff val="25000"/>
                  </a:schemeClr>
                </a:solidFill>
                <a:latin typeface="Segoe UI Light" panose="020B0502040204020203" pitchFamily="34" charset="0"/>
                <a:cs typeface="Segoe UI Light" panose="020B0502040204020203" pitchFamily="34" charset="0"/>
              </a:defRPr>
            </a:lvl1pPr>
          </a:lstStyle>
          <a:p>
            <a:pPr lvl="0"/>
            <a:r>
              <a:rPr lang="en-US"/>
              <a:t>Audience   /   Presenter’s name   /   Date</a:t>
            </a:r>
          </a:p>
        </p:txBody>
      </p:sp>
      <p:sp>
        <p:nvSpPr>
          <p:cNvPr id="5" name="Text Placeholder 4"/>
          <p:cNvSpPr>
            <a:spLocks noGrp="1"/>
          </p:cNvSpPr>
          <p:nvPr>
            <p:ph type="body" sz="quarter" idx="13" hasCustomPrompt="1"/>
          </p:nvPr>
        </p:nvSpPr>
        <p:spPr>
          <a:xfrm>
            <a:off x="6273800" y="3390900"/>
            <a:ext cx="2959100" cy="406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a:solidFill>
                  <a:schemeClr val="tx1">
                    <a:lumMod val="75000"/>
                    <a:lumOff val="25000"/>
                  </a:schemeClr>
                </a:solidFill>
                <a:latin typeface="Segoe UI Light" panose="020B0502040204020203" pitchFamily="34" charset="0"/>
                <a:cs typeface="Segoe UI Light" panose="020B0502040204020203" pitchFamily="34" charset="0"/>
              </a:rPr>
              <a:t>Sub Heading (as needed)</a:t>
            </a:r>
          </a:p>
          <a:p>
            <a:pPr lvl="0"/>
            <a:endParaRPr lang="en-US"/>
          </a:p>
        </p:txBody>
      </p:sp>
    </p:spTree>
    <p:extLst>
      <p:ext uri="{BB962C8B-B14F-4D97-AF65-F5344CB8AC3E}">
        <p14:creationId xmlns:p14="http://schemas.microsoft.com/office/powerpoint/2010/main" val="920137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ection Headin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4012"/>
            <a:ext cx="9867900" cy="753883"/>
          </a:xfrm>
          <a:prstGeom prst="rect">
            <a:avLst/>
          </a:prstGeom>
        </p:spPr>
      </p:pic>
      <p:sp>
        <p:nvSpPr>
          <p:cNvPr id="5" name="Text Placeholder 4"/>
          <p:cNvSpPr>
            <a:spLocks noGrp="1"/>
          </p:cNvSpPr>
          <p:nvPr>
            <p:ph type="body" sz="quarter" idx="10" hasCustomPrompt="1"/>
          </p:nvPr>
        </p:nvSpPr>
        <p:spPr>
          <a:xfrm>
            <a:off x="571500" y="2508690"/>
            <a:ext cx="4362450" cy="644525"/>
          </a:xfrm>
          <a:prstGeom prst="rect">
            <a:avLst/>
          </a:prstGeom>
        </p:spPr>
        <p:txBody>
          <a:bodyPr/>
          <a:lstStyle>
            <a:lvl1pPr>
              <a:defRPr sz="4000" baseline="0">
                <a:solidFill>
                  <a:schemeClr val="bg1"/>
                </a:solidFill>
              </a:defRPr>
            </a:lvl1pPr>
          </a:lstStyle>
          <a:p>
            <a:pPr lvl="0"/>
            <a:r>
              <a:rPr lang="en-US"/>
              <a:t>SECTION HEADING</a:t>
            </a:r>
          </a:p>
        </p:txBody>
      </p:sp>
    </p:spTree>
    <p:extLst>
      <p:ext uri="{BB962C8B-B14F-4D97-AF65-F5344CB8AC3E}">
        <p14:creationId xmlns:p14="http://schemas.microsoft.com/office/powerpoint/2010/main" val="966568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w/1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2"/>
            <a:ext cx="10515600" cy="608893"/>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3289454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w/1 content &amp;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
        <p:nvSpPr>
          <p:cNvPr id="5" name="Text Placeholder 4"/>
          <p:cNvSpPr>
            <a:spLocks noGrp="1"/>
          </p:cNvSpPr>
          <p:nvPr>
            <p:ph type="body" sz="quarter" idx="11" hasCustomPrompt="1"/>
          </p:nvPr>
        </p:nvSpPr>
        <p:spPr>
          <a:xfrm>
            <a:off x="838200" y="6332276"/>
            <a:ext cx="3225800" cy="279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a:latin typeface="Segoe UI" panose="020B0502040204020203" pitchFamily="34" charset="0"/>
                <a:cs typeface="Segoe UI" panose="020B0502040204020203" pitchFamily="34" charset="0"/>
              </a:rPr>
              <a:t>Source: Segoe UI 10 or 12</a:t>
            </a:r>
          </a:p>
          <a:p>
            <a:pPr lvl="0"/>
            <a:endParaRPr lang="en-US"/>
          </a:p>
        </p:txBody>
      </p:sp>
    </p:spTree>
    <p:extLst>
      <p:ext uri="{BB962C8B-B14F-4D97-AF65-F5344CB8AC3E}">
        <p14:creationId xmlns:p14="http://schemas.microsoft.com/office/powerpoint/2010/main" val="4244270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w/2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sp>
        <p:nvSpPr>
          <p:cNvPr id="4" name="Content Placeholder 3"/>
          <p:cNvSpPr>
            <a:spLocks noGrp="1"/>
          </p:cNvSpPr>
          <p:nvPr>
            <p:ph sz="half" idx="2" hasCustomPrompt="1"/>
          </p:nvPr>
        </p:nvSpPr>
        <p:spPr>
          <a:xfrm>
            <a:off x="6625652"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86007" y="1648919"/>
            <a:ext cx="39973" cy="4512038"/>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15" name="Content Placeholder 3"/>
          <p:cNvSpPr>
            <a:spLocks noGrp="1"/>
          </p:cNvSpPr>
          <p:nvPr>
            <p:ph sz="half" idx="10" hasCustomPrompt="1"/>
          </p:nvPr>
        </p:nvSpPr>
        <p:spPr>
          <a:xfrm>
            <a:off x="838200"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spTree>
    <p:extLst>
      <p:ext uri="{BB962C8B-B14F-4D97-AF65-F5344CB8AC3E}">
        <p14:creationId xmlns:p14="http://schemas.microsoft.com/office/powerpoint/2010/main" val="300201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to be smaller than 18 point.  </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Light. Font size should not to be smaller than 18 point.  </a:t>
            </a:r>
          </a:p>
        </p:txBody>
      </p:sp>
      <p:sp>
        <p:nvSpPr>
          <p:cNvPr id="10" name="Title 1"/>
          <p:cNvSpPr>
            <a:spLocks noGrp="1"/>
          </p:cNvSpPr>
          <p:nvPr>
            <p:ph type="title" hasCustomPrompt="1"/>
          </p:nvPr>
        </p:nvSpPr>
        <p:spPr>
          <a:xfrm>
            <a:off x="838200" y="745434"/>
            <a:ext cx="10515600" cy="648651"/>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695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5616" y="4582697"/>
            <a:ext cx="10193313" cy="349068"/>
          </a:xfrm>
          <a:prstGeom prst="rect">
            <a:avLst/>
          </a:prstGeom>
        </p:spPr>
        <p:txBody>
          <a:bodyPr anchor="b">
            <a:noAutofit/>
          </a:bodyPr>
          <a:lstStyle>
            <a:lvl1pPr algn="l">
              <a:defRPr sz="2000" baseline="0">
                <a:latin typeface="Segoe UI Semibold" panose="020B0702040204020203" pitchFamily="34" charset="0"/>
              </a:defRPr>
            </a:lvl1pPr>
          </a:lstStyle>
          <a:p>
            <a:pPr lvl="0"/>
            <a:br>
              <a:rPr lang="en-US"/>
            </a:br>
            <a:r>
              <a:rPr lang="en-US"/>
              <a:t>Font for caption should be Segoe UI </a:t>
            </a:r>
            <a:r>
              <a:rPr lang="en-US" err="1"/>
              <a:t>Semibold</a:t>
            </a:r>
            <a:r>
              <a:rPr lang="en-US"/>
              <a:t>.</a:t>
            </a:r>
          </a:p>
        </p:txBody>
      </p:sp>
      <p:sp>
        <p:nvSpPr>
          <p:cNvPr id="3" name="Picture Placeholder 2"/>
          <p:cNvSpPr>
            <a:spLocks noGrp="1"/>
          </p:cNvSpPr>
          <p:nvPr>
            <p:ph type="pic" idx="1"/>
          </p:nvPr>
        </p:nvSpPr>
        <p:spPr>
          <a:xfrm>
            <a:off x="965617" y="342424"/>
            <a:ext cx="10193312" cy="4113290"/>
          </a:xfrm>
          <a:prstGeom prst="rect">
            <a:avLst/>
          </a:prstGeom>
        </p:spPr>
        <p:txBody>
          <a:bodyPr/>
          <a:lstStyle>
            <a:lvl1pPr marL="0" indent="0">
              <a:buNone/>
              <a:defRPr sz="3200">
                <a:solidFill>
                  <a:schemeClr val="tx1"/>
                </a:solidFill>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44380" y="5058749"/>
            <a:ext cx="9233941" cy="1357042"/>
          </a:xfrm>
          <a:prstGeom prst="rect">
            <a:avLst/>
          </a:prstGeom>
        </p:spPr>
        <p:txBody>
          <a:bodyPr>
            <a:normAutofit/>
          </a:bodyPr>
          <a:lstStyle>
            <a:lvl1pPr marL="0" indent="0">
              <a:buNone/>
              <a:defRPr sz="1800">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should be written in Segoe UI. Font size should be at least 18 point.</a:t>
            </a:r>
          </a:p>
        </p:txBody>
      </p:sp>
    </p:spTree>
    <p:extLst>
      <p:ext uri="{BB962C8B-B14F-4D97-AF65-F5344CB8AC3E}">
        <p14:creationId xmlns:p14="http://schemas.microsoft.com/office/powerpoint/2010/main" val="2297226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1" r:id="rId3"/>
    <p:sldLayoutId id="2147483655" r:id="rId4"/>
    <p:sldLayoutId id="21474836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336344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77706" y="6662657"/>
            <a:ext cx="6514294" cy="202838"/>
          </a:xfrm>
          <a:prstGeom prst="rect">
            <a:avLst/>
          </a:prstGeom>
        </p:spPr>
      </p:pic>
      <p:sp>
        <p:nvSpPr>
          <p:cNvPr id="8" name="TextBox 7"/>
          <p:cNvSpPr txBox="1"/>
          <p:nvPr/>
        </p:nvSpPr>
        <p:spPr>
          <a:xfrm>
            <a:off x="7088072" y="6639701"/>
            <a:ext cx="3469216" cy="246221"/>
          </a:xfrm>
          <a:prstGeom prst="rect">
            <a:avLst/>
          </a:prstGeom>
          <a:noFill/>
        </p:spPr>
        <p:txBody>
          <a:bodyPr wrap="square" rtlCol="0">
            <a:spAutoFit/>
          </a:bodyPr>
          <a:lstStyle/>
          <a:p>
            <a:pPr algn="r"/>
            <a:r>
              <a:rPr lang="en-US" sz="1000" spc="100" baseline="0">
                <a:solidFill>
                  <a:schemeClr val="bg1"/>
                </a:solidFill>
                <a:latin typeface="Segoe UI" panose="020B0502040204020203" pitchFamily="34" charset="0"/>
                <a:ea typeface="Segoe UI" panose="020B0502040204020203" pitchFamily="34" charset="0"/>
                <a:cs typeface="Segoe UI" panose="020B0502040204020203" pitchFamily="34" charset="0"/>
              </a:rPr>
              <a:t>GEORGIA DEPARTMENT OF PUBLIC HEALTH</a:t>
            </a:r>
          </a:p>
        </p:txBody>
      </p:sp>
    </p:spTree>
    <p:extLst>
      <p:ext uri="{BB962C8B-B14F-4D97-AF65-F5344CB8AC3E}">
        <p14:creationId xmlns:p14="http://schemas.microsoft.com/office/powerpoint/2010/main" val="40972784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xStyles>
    <p:titleStyle>
      <a:lvl1pPr algn="l" defTabSz="914400" rtl="0" eaLnBrk="1" latinLnBrk="0" hangingPunct="1">
        <a:lnSpc>
          <a:spcPct val="90000"/>
        </a:lnSpc>
        <a:spcBef>
          <a:spcPct val="0"/>
        </a:spcBef>
        <a:buNone/>
        <a:defRPr sz="4000" kern="1200" baseline="0">
          <a:solidFill>
            <a:schemeClr val="tx1">
              <a:lumMod val="75000"/>
              <a:lumOff val="25000"/>
            </a:schemeClr>
          </a:solidFill>
          <a:latin typeface="Segoe UI Light" panose="020B0502040204020203"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Segoe UI Ligh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15007" y="896047"/>
            <a:ext cx="11161986" cy="906134"/>
          </a:xfrm>
        </p:spPr>
        <p:txBody>
          <a:bodyPr>
            <a:normAutofit fontScale="90000"/>
          </a:bodyPr>
          <a:lstStyle/>
          <a:p>
            <a:r>
              <a:rPr lang="en-US"/>
              <a:t>COVID-19 Pregnancy Status Reporting Workgroup</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2645106"/>
            <a:ext cx="11161986" cy="549548"/>
          </a:xfrm>
        </p:spPr>
        <p:txBody>
          <a:bodyPr anchor="ctr"/>
          <a:lstStyle/>
          <a:p>
            <a:r>
              <a:rPr lang="en-US"/>
              <a:t>Monday, May 23</a:t>
            </a:r>
          </a:p>
          <a:p>
            <a:r>
              <a:rPr lang="en-US"/>
              <a:t>1:00pm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F33D-999F-440E-84DC-71D3D0B225E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D1003F96-45DB-41AF-B229-D66D5DB8F28E}"/>
              </a:ext>
            </a:extLst>
          </p:cNvPr>
          <p:cNvSpPr>
            <a:spLocks noGrp="1"/>
          </p:cNvSpPr>
          <p:nvPr>
            <p:ph idx="1"/>
          </p:nvPr>
        </p:nvSpPr>
        <p:spPr/>
        <p:txBody>
          <a:bodyPr vert="horz" lIns="91440" tIns="45720" rIns="91440" bIns="45720" rtlCol="0" anchor="t">
            <a:normAutofit/>
          </a:bodyPr>
          <a:lstStyle/>
          <a:p>
            <a:pPr marL="571500" indent="-571500" algn="l" rtl="0" fontAlgn="base">
              <a:lnSpc>
                <a:spcPct val="150000"/>
              </a:lnSpc>
              <a:spcBef>
                <a:spcPts val="0"/>
              </a:spcBef>
              <a:buFont typeface="+mj-lt"/>
              <a:buAutoNum type="romanUcPeriod"/>
            </a:pPr>
            <a:r>
              <a:rPr lang="en-US" b="0" i="0">
                <a:solidFill>
                  <a:srgbClr val="000000"/>
                </a:solidFill>
                <a:effectLst/>
                <a:latin typeface="Arial"/>
                <a:cs typeface="Arial"/>
              </a:rPr>
              <a:t>Welcome and Introductions (chat box)</a:t>
            </a:r>
          </a:p>
          <a:p>
            <a:pPr marL="571500" indent="-571500" algn="l" rtl="0" fontAlgn="base">
              <a:lnSpc>
                <a:spcPct val="150000"/>
              </a:lnSpc>
              <a:spcBef>
                <a:spcPts val="0"/>
              </a:spcBef>
              <a:buFont typeface="+mj-lt"/>
              <a:buAutoNum type="romanUcPeriod"/>
            </a:pPr>
            <a:r>
              <a:rPr lang="en-US" b="0" i="0">
                <a:solidFill>
                  <a:srgbClr val="000000"/>
                </a:solidFill>
                <a:effectLst/>
                <a:latin typeface="Arial"/>
                <a:cs typeface="Arial"/>
              </a:rPr>
              <a:t>Housekeeping</a:t>
            </a:r>
          </a:p>
          <a:p>
            <a:pPr marL="571500" indent="-571500" algn="l" rtl="0" fontAlgn="base">
              <a:lnSpc>
                <a:spcPct val="150000"/>
              </a:lnSpc>
              <a:spcBef>
                <a:spcPts val="0"/>
              </a:spcBef>
              <a:buFont typeface="+mj-lt"/>
              <a:buAutoNum type="romanUcPeriod"/>
            </a:pPr>
            <a:r>
              <a:rPr lang="en-US">
                <a:solidFill>
                  <a:srgbClr val="000000"/>
                </a:solidFill>
                <a:latin typeface="Arial"/>
                <a:cs typeface="Arial"/>
              </a:rPr>
              <a:t>Level-Setting</a:t>
            </a:r>
          </a:p>
          <a:p>
            <a:pPr marL="571500" indent="-571500" fontAlgn="base">
              <a:lnSpc>
                <a:spcPct val="150000"/>
              </a:lnSpc>
              <a:spcBef>
                <a:spcPts val="0"/>
              </a:spcBef>
              <a:buFont typeface="+mj-lt"/>
              <a:buAutoNum type="romanUcPeriod"/>
            </a:pPr>
            <a:r>
              <a:rPr lang="en-US" b="0" i="0">
                <a:solidFill>
                  <a:srgbClr val="000000"/>
                </a:solidFill>
                <a:effectLst/>
                <a:latin typeface="Arial"/>
                <a:cs typeface="Arial"/>
              </a:rPr>
              <a:t>Project Update</a:t>
            </a:r>
            <a:r>
              <a:rPr lang="en-US">
                <a:solidFill>
                  <a:srgbClr val="000000"/>
                </a:solidFill>
                <a:latin typeface="Arial"/>
                <a:cs typeface="Arial"/>
              </a:rPr>
              <a:t> and Assessment Review</a:t>
            </a:r>
            <a:endParaRPr lang="en-US">
              <a:solidFill>
                <a:srgbClr val="000000"/>
              </a:solidFill>
            </a:endParaRPr>
          </a:p>
          <a:p>
            <a:pPr marL="571500" indent="-571500" fontAlgn="base">
              <a:lnSpc>
                <a:spcPct val="150000"/>
              </a:lnSpc>
              <a:spcBef>
                <a:spcPts val="0"/>
              </a:spcBef>
              <a:buFont typeface="+mj-lt"/>
              <a:buAutoNum type="romanUcPeriod"/>
            </a:pPr>
            <a:r>
              <a:rPr lang="en-US">
                <a:solidFill>
                  <a:srgbClr val="000000"/>
                </a:solidFill>
                <a:latin typeface="Arial"/>
                <a:cs typeface="Arial"/>
              </a:rPr>
              <a:t>Open Forum (time permitting)</a:t>
            </a:r>
            <a:endParaRPr lang="en-US" b="0" i="0">
              <a:solidFill>
                <a:srgbClr val="000000"/>
              </a:solidFill>
              <a:effectLst/>
            </a:endParaRPr>
          </a:p>
          <a:p>
            <a:pPr marL="571500" indent="-571500" algn="l" rtl="0" fontAlgn="base">
              <a:lnSpc>
                <a:spcPct val="150000"/>
              </a:lnSpc>
              <a:spcBef>
                <a:spcPts val="0"/>
              </a:spcBef>
              <a:buFont typeface="+mj-lt"/>
              <a:buAutoNum type="romanUcPeriod"/>
            </a:pPr>
            <a:r>
              <a:rPr lang="en-US" b="0" i="0">
                <a:solidFill>
                  <a:srgbClr val="000000"/>
                </a:solidFill>
                <a:effectLst/>
                <a:latin typeface="Arial"/>
                <a:cs typeface="Arial"/>
              </a:rPr>
              <a:t>Adjourn </a:t>
            </a:r>
          </a:p>
          <a:p>
            <a:pPr marL="0" indent="0">
              <a:buNone/>
            </a:pPr>
            <a:endParaRPr lang="en-US"/>
          </a:p>
        </p:txBody>
      </p:sp>
    </p:spTree>
    <p:extLst>
      <p:ext uri="{BB962C8B-B14F-4D97-AF65-F5344CB8AC3E}">
        <p14:creationId xmlns:p14="http://schemas.microsoft.com/office/powerpoint/2010/main" val="3521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p:txBody>
          <a:bodyPr/>
          <a:lstStyle/>
          <a:p>
            <a:r>
              <a:rPr lang="en-US"/>
              <a:t>This call is being recorded for internal notetaking purposes.</a:t>
            </a:r>
          </a:p>
          <a:p>
            <a:r>
              <a:rPr lang="en-US"/>
              <a:t>Feel free to use the chat box for comments and questions throughout the call as well as the “Raise Hand” feature.</a:t>
            </a:r>
          </a:p>
          <a:p>
            <a:r>
              <a:rPr lang="en-US"/>
              <a:t>Reminder that all resources and the call schedule (4th Mondays at 1pm ET) are available on Basecamp- links in the reminder email and chat box.</a:t>
            </a:r>
          </a:p>
        </p:txBody>
      </p:sp>
    </p:spTree>
    <p:extLst>
      <p:ext uri="{BB962C8B-B14F-4D97-AF65-F5344CB8AC3E}">
        <p14:creationId xmlns:p14="http://schemas.microsoft.com/office/powerpoint/2010/main" val="3003122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Level-Setting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a:xfrm>
            <a:off x="194209" y="1335185"/>
            <a:ext cx="11717483" cy="5008971"/>
          </a:xfrm>
        </p:spPr>
        <p:txBody>
          <a:bodyPr vert="horz" lIns="91440" tIns="45720" rIns="91440" bIns="45720" rtlCol="0" anchor="t">
            <a:normAutofit fontScale="85000" lnSpcReduction="20000"/>
          </a:bodyPr>
          <a:lstStyle/>
          <a:p>
            <a:r>
              <a:rPr lang="en-US">
                <a:solidFill>
                  <a:schemeClr val="tx1"/>
                </a:solidFill>
                <a:latin typeface="Arial"/>
                <a:cs typeface="Arial"/>
              </a:rPr>
              <a:t>CSTE convened this multidisciplinary workgroup of subject matter experts and public health partners to identify issues and needs around pregnancy status reporting via Electronic Lab Reports (ELR) and to develop recommendations for the improvement of accuracy and completeness. </a:t>
            </a:r>
            <a:endParaRPr lang="en-US">
              <a:solidFill>
                <a:schemeClr val="tx1"/>
              </a:solidFill>
            </a:endParaRPr>
          </a:p>
          <a:p>
            <a:r>
              <a:rPr lang="en-US">
                <a:solidFill>
                  <a:schemeClr val="tx1"/>
                </a:solidFill>
                <a:latin typeface="Arial"/>
                <a:cs typeface="Arial"/>
              </a:rPr>
              <a:t>Initial focus on COVID-19 surveillance with consideration of applicability of recommendations for other threats.</a:t>
            </a:r>
          </a:p>
          <a:p>
            <a:r>
              <a:rPr lang="en-US">
                <a:solidFill>
                  <a:schemeClr val="tx1"/>
                </a:solidFill>
                <a:latin typeface="Arial"/>
                <a:cs typeface="Arial"/>
              </a:rPr>
              <a:t>Include consideration to leverage existing capacity to identify women who are pregnant at time of specimen collection of COVID-19 infection</a:t>
            </a:r>
            <a:endParaRPr lang="en-US">
              <a:solidFill>
                <a:schemeClr val="tx1"/>
              </a:solidFill>
              <a:effectLst/>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Utilize existing systems for data capture </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Develop recommendations for multiple levels of data capture not inhibiting existing efforts (i.e., </a:t>
            </a:r>
            <a:r>
              <a:rPr lang="en-US" err="1">
                <a:solidFill>
                  <a:schemeClr val="tx1"/>
                </a:solidFill>
                <a:effectLst/>
                <a:ea typeface="Times New Roman" panose="02020603050405020304" pitchFamily="18" charset="0"/>
              </a:rPr>
              <a:t>eCR</a:t>
            </a:r>
            <a:r>
              <a:rPr lang="en-US">
                <a:solidFill>
                  <a:schemeClr val="tx1"/>
                </a:solidFill>
                <a:effectLst/>
                <a:ea typeface="Times New Roman" panose="02020603050405020304" pitchFamily="18" charset="0"/>
              </a:rPr>
              <a:t>)</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Acknowledge multiple approaches may be needed to ensure adequate identification of pregnancy status </a:t>
            </a:r>
            <a:endParaRPr lang="en-US">
              <a:solidFill>
                <a:schemeClr val="tx1"/>
              </a:solidFill>
            </a:endParaRPr>
          </a:p>
          <a:p>
            <a:r>
              <a:rPr lang="en-US">
                <a:solidFill>
                  <a:schemeClr val="tx1"/>
                </a:solidFill>
                <a:latin typeface="Arial"/>
                <a:cs typeface="Arial"/>
              </a:rPr>
              <a:t>Surveilling health of pregnant women and their infants during pandemics and disasters has generally been difficult and untimely </a:t>
            </a:r>
            <a:endParaRPr lang="en-US">
              <a:solidFill>
                <a:schemeClr val="tx1"/>
              </a:solidFill>
            </a:endParaRPr>
          </a:p>
          <a:p>
            <a:pPr lvl="1"/>
            <a:r>
              <a:rPr lang="en-US">
                <a:solidFill>
                  <a:schemeClr val="tx1"/>
                </a:solidFill>
                <a:latin typeface="Arial"/>
                <a:cs typeface="Arial"/>
              </a:rPr>
              <a:t>Prevents ability to monitor and respond during critical times in fetus development and/or neonatal periods</a:t>
            </a:r>
          </a:p>
        </p:txBody>
      </p:sp>
    </p:spTree>
    <p:extLst>
      <p:ext uri="{BB962C8B-B14F-4D97-AF65-F5344CB8AC3E}">
        <p14:creationId xmlns:p14="http://schemas.microsoft.com/office/powerpoint/2010/main" val="25681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F9BFD-4A33-42EE-B6FE-0F79FD6CE9AE}"/>
              </a:ext>
            </a:extLst>
          </p:cNvPr>
          <p:cNvSpPr>
            <a:spLocks noGrp="1"/>
          </p:cNvSpPr>
          <p:nvPr>
            <p:ph type="title"/>
          </p:nvPr>
        </p:nvSpPr>
        <p:spPr/>
        <p:txBody>
          <a:bodyPr/>
          <a:lstStyle/>
          <a:p>
            <a:r>
              <a:rPr lang="en-US"/>
              <a:t>Updated Timeline &amp; Action Items</a:t>
            </a:r>
          </a:p>
        </p:txBody>
      </p:sp>
      <p:graphicFrame>
        <p:nvGraphicFramePr>
          <p:cNvPr id="4" name="Content Placeholder 3">
            <a:extLst>
              <a:ext uri="{FF2B5EF4-FFF2-40B4-BE49-F238E27FC236}">
                <a16:creationId xmlns:a16="http://schemas.microsoft.com/office/drawing/2014/main" id="{A890EA44-2E06-4B9D-890F-270B3AD7C033}"/>
              </a:ext>
            </a:extLst>
          </p:cNvPr>
          <p:cNvGraphicFramePr>
            <a:graphicFrameLocks noGrp="1"/>
          </p:cNvGraphicFramePr>
          <p:nvPr>
            <p:ph idx="1"/>
            <p:extLst>
              <p:ext uri="{D42A27DB-BD31-4B8C-83A1-F6EECF244321}">
                <p14:modId xmlns:p14="http://schemas.microsoft.com/office/powerpoint/2010/main" val="3057272643"/>
              </p:ext>
            </p:extLst>
          </p:nvPr>
        </p:nvGraphicFramePr>
        <p:xfrm>
          <a:off x="621809" y="1329566"/>
          <a:ext cx="10640564" cy="4810481"/>
        </p:xfrm>
        <a:graphic>
          <a:graphicData uri="http://schemas.openxmlformats.org/drawingml/2006/table">
            <a:tbl>
              <a:tblPr>
                <a:tableStyleId>{BDBED569-4797-4DF1-A0F4-6AAB3CD982D8}</a:tableStyleId>
              </a:tblPr>
              <a:tblGrid>
                <a:gridCol w="3407864">
                  <a:extLst>
                    <a:ext uri="{9D8B030D-6E8A-4147-A177-3AD203B41FA5}">
                      <a16:colId xmlns:a16="http://schemas.microsoft.com/office/drawing/2014/main" val="2331229752"/>
                    </a:ext>
                  </a:extLst>
                </a:gridCol>
                <a:gridCol w="7232700">
                  <a:extLst>
                    <a:ext uri="{9D8B030D-6E8A-4147-A177-3AD203B41FA5}">
                      <a16:colId xmlns:a16="http://schemas.microsoft.com/office/drawing/2014/main" val="2247454225"/>
                    </a:ext>
                  </a:extLst>
                </a:gridCol>
              </a:tblGrid>
              <a:tr h="646213">
                <a:tc>
                  <a:txBody>
                    <a:bodyPr/>
                    <a:lstStyle/>
                    <a:p>
                      <a:pPr algn="l" fontAlgn="ctr"/>
                      <a:r>
                        <a:rPr lang="en-US" sz="2400" b="1" u="none" strike="noStrike">
                          <a:solidFill>
                            <a:srgbClr val="000000"/>
                          </a:solidFill>
                          <a:effectLst/>
                        </a:rPr>
                        <a:t>April – September 2022</a:t>
                      </a:r>
                      <a:endParaRPr lang="en-US" sz="2400" b="1" i="0" u="none" strike="noStrike">
                        <a:solidFill>
                          <a:srgbClr val="000000"/>
                        </a:solidFill>
                        <a:effectLst/>
                        <a:latin typeface="+mn-lt"/>
                      </a:endParaRPr>
                    </a:p>
                  </a:txBody>
                  <a:tcPr marL="100013" marR="4763" marT="4763" marB="0" anchor="ctr"/>
                </a:tc>
                <a:tc>
                  <a:txBody>
                    <a:bodyPr/>
                    <a:lstStyle/>
                    <a:p>
                      <a:pPr algn="l" fontAlgn="ctr"/>
                      <a:r>
                        <a:rPr lang="en-US" sz="2400" u="none" strike="noStrike">
                          <a:effectLst/>
                        </a:rPr>
                        <a:t>Monthly workgroup calls- 4</a:t>
                      </a:r>
                      <a:r>
                        <a:rPr lang="en-US" sz="2400" u="none" strike="noStrike" baseline="30000">
                          <a:effectLst/>
                        </a:rPr>
                        <a:t>th</a:t>
                      </a:r>
                      <a:r>
                        <a:rPr lang="en-US" sz="2400" u="none" strike="noStrike">
                          <a:effectLst/>
                        </a:rPr>
                        <a:t> Mondays at 1pm ET</a:t>
                      </a:r>
                      <a:endParaRPr lang="en-US" sz="2400" b="0" i="0" u="none" strike="noStrike">
                        <a:solidFill>
                          <a:srgbClr val="000000"/>
                        </a:solidFill>
                        <a:effectLst/>
                        <a:latin typeface="+mn-lt"/>
                      </a:endParaRPr>
                    </a:p>
                  </a:txBody>
                  <a:tcPr marL="100013" marR="4763" marT="4763" marB="0" anchor="ctr"/>
                </a:tc>
                <a:extLst>
                  <a:ext uri="{0D108BD9-81ED-4DB2-BD59-A6C34878D82A}">
                    <a16:rowId xmlns:a16="http://schemas.microsoft.com/office/drawing/2014/main" val="297796436"/>
                  </a:ext>
                </a:extLst>
              </a:tr>
              <a:tr h="794581">
                <a:tc>
                  <a:txBody>
                    <a:bodyPr/>
                    <a:lstStyle/>
                    <a:p>
                      <a:pPr algn="l" fontAlgn="ctr"/>
                      <a:r>
                        <a:rPr lang="en-US" sz="2400" b="1" i="0" u="none" strike="noStrike" dirty="0">
                          <a:solidFill>
                            <a:srgbClr val="000000"/>
                          </a:solidFill>
                          <a:effectLst/>
                          <a:latin typeface="+mn-lt"/>
                        </a:rPr>
                        <a:t>May 18 – 27, 2022</a:t>
                      </a:r>
                    </a:p>
                  </a:txBody>
                  <a:tcPr marL="100013" marR="4763" marT="4763"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b="0" i="0" u="none" strike="noStrike">
                          <a:solidFill>
                            <a:srgbClr val="000000"/>
                          </a:solidFill>
                          <a:effectLst/>
                          <a:latin typeface="+mn-lt"/>
                        </a:rPr>
                        <a:t>Assessment review period </a:t>
                      </a:r>
                      <a:r>
                        <a:rPr lang="en-US" sz="2400" b="0" i="1" u="none" strike="noStrike">
                          <a:solidFill>
                            <a:srgbClr val="000000"/>
                          </a:solidFill>
                          <a:effectLst/>
                          <a:latin typeface="+mn-lt"/>
                        </a:rPr>
                        <a:t>(send feedback to Meg or comment in Word docs)</a:t>
                      </a:r>
                      <a:endParaRPr lang="en-US" sz="2400" b="0" i="1" u="none" strike="noStrike" dirty="0">
                        <a:solidFill>
                          <a:srgbClr val="000000"/>
                        </a:solidFill>
                        <a:effectLst/>
                        <a:latin typeface="+mn-lt"/>
                      </a:endParaRPr>
                    </a:p>
                  </a:txBody>
                  <a:tcPr marL="100013" marR="4763" marT="4763" marB="0" anchor="ctr"/>
                </a:tc>
                <a:extLst>
                  <a:ext uri="{0D108BD9-81ED-4DB2-BD59-A6C34878D82A}">
                    <a16:rowId xmlns:a16="http://schemas.microsoft.com/office/drawing/2014/main" val="2902198013"/>
                  </a:ext>
                </a:extLst>
              </a:tr>
              <a:tr h="794581">
                <a:tc>
                  <a:txBody>
                    <a:bodyPr/>
                    <a:lstStyle/>
                    <a:p>
                      <a:pPr algn="l" fontAlgn="ctr"/>
                      <a:r>
                        <a:rPr lang="en-US" sz="2400" b="1" i="0" u="none" strike="noStrike" dirty="0">
                          <a:solidFill>
                            <a:srgbClr val="000000"/>
                          </a:solidFill>
                          <a:effectLst/>
                          <a:latin typeface="+mn-lt"/>
                        </a:rPr>
                        <a:t>May 31 – June 3, 2022</a:t>
                      </a:r>
                    </a:p>
                  </a:txBody>
                  <a:tcPr marL="100013" marR="4763" marT="4763"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b="0" i="0" u="none" strike="noStrike">
                          <a:solidFill>
                            <a:srgbClr val="000000"/>
                          </a:solidFill>
                          <a:effectLst/>
                          <a:latin typeface="+mn-lt"/>
                        </a:rPr>
                        <a:t>Assessment function testing in Qualtrics</a:t>
                      </a:r>
                    </a:p>
                  </a:txBody>
                  <a:tcPr marL="100013" marR="4763" marT="4763" marB="0" anchor="ctr"/>
                </a:tc>
                <a:extLst>
                  <a:ext uri="{0D108BD9-81ED-4DB2-BD59-A6C34878D82A}">
                    <a16:rowId xmlns:a16="http://schemas.microsoft.com/office/drawing/2014/main" val="2605002497"/>
                  </a:ext>
                </a:extLst>
              </a:tr>
              <a:tr h="582627">
                <a:tc>
                  <a:txBody>
                    <a:bodyPr/>
                    <a:lstStyle/>
                    <a:p>
                      <a:pPr algn="l" fontAlgn="ctr"/>
                      <a:r>
                        <a:rPr lang="en-US" sz="2400" b="1" u="none" strike="noStrike">
                          <a:solidFill>
                            <a:srgbClr val="000000"/>
                          </a:solidFill>
                          <a:effectLst/>
                        </a:rPr>
                        <a:t>June 6 – July 1, </a:t>
                      </a:r>
                      <a:r>
                        <a:rPr lang="en-US" sz="2400" b="1" u="none" strike="noStrike" dirty="0">
                          <a:solidFill>
                            <a:srgbClr val="000000"/>
                          </a:solidFill>
                          <a:effectLst/>
                        </a:rPr>
                        <a:t>2022</a:t>
                      </a:r>
                      <a:endParaRPr lang="en-US" sz="2400" b="1" i="0" u="none" strike="noStrike" dirty="0">
                        <a:solidFill>
                          <a:srgbClr val="000000"/>
                        </a:solidFill>
                        <a:effectLst/>
                        <a:latin typeface="+mn-lt"/>
                      </a:endParaRPr>
                    </a:p>
                  </a:txBody>
                  <a:tcPr marL="100013" marR="4763" marT="4763"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2400" u="none" strike="noStrike" dirty="0">
                          <a:effectLst/>
                        </a:rPr>
                        <a:t>Complete Landscape Assessment</a:t>
                      </a:r>
                      <a:endParaRPr lang="en-US" sz="2400" b="0" u="none" strike="noStrike" dirty="0">
                        <a:solidFill>
                          <a:srgbClr val="000000"/>
                        </a:solidFill>
                        <a:effectLst/>
                      </a:endParaRPr>
                    </a:p>
                  </a:txBody>
                  <a:tcPr marL="100013" marR="4763" marT="4763" marB="0" anchor="ctr"/>
                </a:tc>
                <a:extLst>
                  <a:ext uri="{0D108BD9-81ED-4DB2-BD59-A6C34878D82A}">
                    <a16:rowId xmlns:a16="http://schemas.microsoft.com/office/drawing/2014/main" val="3641046208"/>
                  </a:ext>
                </a:extLst>
              </a:tr>
              <a:tr h="646213">
                <a:tc>
                  <a:txBody>
                    <a:bodyPr/>
                    <a:lstStyle/>
                    <a:p>
                      <a:pPr algn="l" fontAlgn="ctr"/>
                      <a:r>
                        <a:rPr lang="en-US" sz="2400" b="1" u="none" strike="noStrike">
                          <a:solidFill>
                            <a:srgbClr val="000000"/>
                          </a:solidFill>
                          <a:effectLst/>
                        </a:rPr>
                        <a:t>July – August 2022</a:t>
                      </a:r>
                      <a:endParaRPr lang="en-US" sz="2400" b="1" i="0" u="none" strike="noStrike">
                        <a:solidFill>
                          <a:srgbClr val="000000"/>
                        </a:solidFill>
                        <a:effectLst/>
                        <a:latin typeface="+mn-lt"/>
                      </a:endParaRPr>
                    </a:p>
                  </a:txBody>
                  <a:tcPr marL="100013" marR="4763" marT="4763" marB="0" anchor="ctr"/>
                </a:tc>
                <a:tc>
                  <a:txBody>
                    <a:bodyPr/>
                    <a:lstStyle/>
                    <a:p>
                      <a:pPr algn="l" fontAlgn="ctr"/>
                      <a:r>
                        <a:rPr lang="en-US" sz="2400" b="0" u="none" strike="noStrike" dirty="0">
                          <a:solidFill>
                            <a:srgbClr val="000000"/>
                          </a:solidFill>
                          <a:effectLst/>
                        </a:rPr>
                        <a:t>Workgroup review of draft Recommendations Document</a:t>
                      </a:r>
                      <a:endParaRPr lang="en-US" sz="2400" b="0" i="0" u="none" strike="noStrike" dirty="0">
                        <a:solidFill>
                          <a:srgbClr val="000000"/>
                        </a:solidFill>
                        <a:effectLst/>
                        <a:latin typeface="+mn-lt"/>
                      </a:endParaRPr>
                    </a:p>
                  </a:txBody>
                  <a:tcPr marL="100013" marR="4763" marT="4763" marB="0" anchor="ctr"/>
                </a:tc>
                <a:extLst>
                  <a:ext uri="{0D108BD9-81ED-4DB2-BD59-A6C34878D82A}">
                    <a16:rowId xmlns:a16="http://schemas.microsoft.com/office/drawing/2014/main" val="1427328857"/>
                  </a:ext>
                </a:extLst>
              </a:tr>
              <a:tr h="646213">
                <a:tc>
                  <a:txBody>
                    <a:bodyPr/>
                    <a:lstStyle/>
                    <a:p>
                      <a:pPr algn="l" fontAlgn="ctr"/>
                      <a:r>
                        <a:rPr lang="en-US" sz="2400" b="1" i="0" u="none" strike="noStrike">
                          <a:solidFill>
                            <a:srgbClr val="000000"/>
                          </a:solidFill>
                          <a:effectLst/>
                          <a:latin typeface="+mn-lt"/>
                        </a:rPr>
                        <a:t>August – September 2022</a:t>
                      </a:r>
                    </a:p>
                  </a:txBody>
                  <a:tcPr marL="100013" marR="4763" marT="4763" marB="0" anchor="ctr"/>
                </a:tc>
                <a:tc>
                  <a:txBody>
                    <a:bodyPr/>
                    <a:lstStyle/>
                    <a:p>
                      <a:pPr algn="l" fontAlgn="ctr"/>
                      <a:r>
                        <a:rPr lang="en-US" sz="2400" b="0" i="0" u="none" strike="noStrike">
                          <a:solidFill>
                            <a:srgbClr val="000000"/>
                          </a:solidFill>
                          <a:effectLst/>
                          <a:latin typeface="+mn-lt"/>
                        </a:rPr>
                        <a:t>Additional review of edits upon request</a:t>
                      </a:r>
                    </a:p>
                  </a:txBody>
                  <a:tcPr marL="100013" marR="4763" marT="4763" marB="0" anchor="ctr"/>
                </a:tc>
                <a:extLst>
                  <a:ext uri="{0D108BD9-81ED-4DB2-BD59-A6C34878D82A}">
                    <a16:rowId xmlns:a16="http://schemas.microsoft.com/office/drawing/2014/main" val="423519427"/>
                  </a:ext>
                </a:extLst>
              </a:tr>
              <a:tr h="700053">
                <a:tc>
                  <a:txBody>
                    <a:bodyPr/>
                    <a:lstStyle/>
                    <a:p>
                      <a:pPr algn="l" fontAlgn="ctr"/>
                      <a:r>
                        <a:rPr lang="en-US" sz="2400" b="1" u="none" strike="noStrike">
                          <a:solidFill>
                            <a:srgbClr val="000000"/>
                          </a:solidFill>
                          <a:effectLst/>
                        </a:rPr>
                        <a:t>By September 30, 2022</a:t>
                      </a:r>
                      <a:endParaRPr lang="en-US" sz="2400" b="1" i="0" u="none" strike="noStrike">
                        <a:solidFill>
                          <a:srgbClr val="000000"/>
                        </a:solidFill>
                        <a:effectLst/>
                        <a:latin typeface="+mn-lt"/>
                      </a:endParaRPr>
                    </a:p>
                  </a:txBody>
                  <a:tcPr marL="100013" marR="4763" marT="4763" marB="0" anchor="ctr"/>
                </a:tc>
                <a:tc>
                  <a:txBody>
                    <a:bodyPr/>
                    <a:lstStyle/>
                    <a:p>
                      <a:pPr algn="l" fontAlgn="ctr"/>
                      <a:r>
                        <a:rPr lang="en-US" sz="2400" u="none" strike="noStrike" dirty="0">
                          <a:effectLst/>
                        </a:rPr>
                        <a:t>Final Recommendations Document available</a:t>
                      </a:r>
                    </a:p>
                  </a:txBody>
                  <a:tcPr marL="100013" marR="4763" marT="4763" marB="0" anchor="ctr"/>
                </a:tc>
                <a:extLst>
                  <a:ext uri="{0D108BD9-81ED-4DB2-BD59-A6C34878D82A}">
                    <a16:rowId xmlns:a16="http://schemas.microsoft.com/office/drawing/2014/main" val="3302672635"/>
                  </a:ext>
                </a:extLst>
              </a:tr>
            </a:tbl>
          </a:graphicData>
        </a:graphic>
      </p:graphicFrame>
    </p:spTree>
    <p:extLst>
      <p:ext uri="{BB962C8B-B14F-4D97-AF65-F5344CB8AC3E}">
        <p14:creationId xmlns:p14="http://schemas.microsoft.com/office/powerpoint/2010/main" val="3371090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CE81-9180-DA6B-6B5A-2B1ADFBD020A}"/>
              </a:ext>
            </a:extLst>
          </p:cNvPr>
          <p:cNvSpPr>
            <a:spLocks noGrp="1"/>
          </p:cNvSpPr>
          <p:nvPr>
            <p:ph type="title"/>
          </p:nvPr>
        </p:nvSpPr>
        <p:spPr/>
        <p:txBody>
          <a:bodyPr lIns="91440" tIns="45720" rIns="91440" bIns="45720" anchor="ctr"/>
          <a:lstStyle/>
          <a:p>
            <a:r>
              <a:rPr lang="en-US">
                <a:latin typeface="Arial"/>
                <a:cs typeface="Arial"/>
              </a:rPr>
              <a:t>Open Forum</a:t>
            </a:r>
            <a:endParaRPr lang="en-US"/>
          </a:p>
        </p:txBody>
      </p:sp>
      <p:sp>
        <p:nvSpPr>
          <p:cNvPr id="3" name="Content Placeholder 2">
            <a:extLst>
              <a:ext uri="{FF2B5EF4-FFF2-40B4-BE49-F238E27FC236}">
                <a16:creationId xmlns:a16="http://schemas.microsoft.com/office/drawing/2014/main" id="{4E74B07D-0479-D7AA-DA1E-CC3762EECA34}"/>
              </a:ext>
            </a:extLst>
          </p:cNvPr>
          <p:cNvSpPr>
            <a:spLocks noGrp="1"/>
          </p:cNvSpPr>
          <p:nvPr>
            <p:ph idx="1"/>
          </p:nvPr>
        </p:nvSpPr>
        <p:spPr/>
        <p:txBody>
          <a:bodyPr vert="horz" lIns="91440" tIns="45720" rIns="91440" bIns="45720" rtlCol="0" anchor="t">
            <a:normAutofit/>
          </a:bodyPr>
          <a:lstStyle/>
          <a:p>
            <a:r>
              <a:rPr lang="en-US">
                <a:latin typeface="Arial"/>
                <a:cs typeface="Arial"/>
              </a:rPr>
              <a:t>Opportunity to pose questions for discussion or share comments</a:t>
            </a:r>
          </a:p>
          <a:p>
            <a:r>
              <a:rPr lang="en-US">
                <a:latin typeface="Arial"/>
                <a:cs typeface="Arial"/>
              </a:rPr>
              <a:t>Raise Hand feature or post in chat box</a:t>
            </a:r>
            <a:endParaRPr lang="en-US"/>
          </a:p>
        </p:txBody>
      </p:sp>
    </p:spTree>
    <p:extLst>
      <p:ext uri="{BB962C8B-B14F-4D97-AF65-F5344CB8AC3E}">
        <p14:creationId xmlns:p14="http://schemas.microsoft.com/office/powerpoint/2010/main" val="1288523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9AC005-396D-4580-9CA3-3CCC7685E790}"/>
              </a:ext>
            </a:extLst>
          </p:cNvPr>
          <p:cNvSpPr>
            <a:spLocks noGrp="1"/>
          </p:cNvSpPr>
          <p:nvPr>
            <p:ph type="title"/>
          </p:nvPr>
        </p:nvSpPr>
        <p:spPr/>
        <p:txBody>
          <a:bodyPr lIns="91440" tIns="45720" rIns="91440" bIns="45720" anchor="ctr"/>
          <a:lstStyle/>
          <a:p>
            <a:r>
              <a:rPr lang="en-US">
                <a:latin typeface="Arial"/>
                <a:cs typeface="Arial"/>
              </a:rPr>
              <a:t>Questions to Consider</a:t>
            </a:r>
            <a:endParaRPr lang="en-US"/>
          </a:p>
        </p:txBody>
      </p:sp>
      <p:sp>
        <p:nvSpPr>
          <p:cNvPr id="2" name="Text Placeholder 1">
            <a:extLst>
              <a:ext uri="{FF2B5EF4-FFF2-40B4-BE49-F238E27FC236}">
                <a16:creationId xmlns:a16="http://schemas.microsoft.com/office/drawing/2014/main" id="{C2C25BA4-7319-4017-8404-B10A843F15D9}"/>
              </a:ext>
            </a:extLst>
          </p:cNvPr>
          <p:cNvSpPr>
            <a:spLocks noGrp="1"/>
          </p:cNvSpPr>
          <p:nvPr>
            <p:ph idx="1"/>
          </p:nvPr>
        </p:nvSpPr>
        <p:spPr/>
        <p:txBody>
          <a:bodyPr vert="horz" lIns="91440" tIns="45720" rIns="91440" bIns="45720" rtlCol="0" anchor="t">
            <a:normAutofit lnSpcReduction="10000"/>
          </a:bodyPr>
          <a:lstStyle/>
          <a:p>
            <a:pPr marL="0" indent="0">
              <a:buNone/>
            </a:pPr>
            <a:r>
              <a:rPr lang="en-US">
                <a:latin typeface="Arial"/>
                <a:cs typeface="Arial"/>
              </a:rPr>
              <a:t>Providers, labs, HDs, others: </a:t>
            </a:r>
            <a:endParaRPr lang="en-US"/>
          </a:p>
          <a:p>
            <a:r>
              <a:rPr lang="en-US">
                <a:latin typeface="Arial"/>
                <a:cs typeface="Arial"/>
              </a:rPr>
              <a:t>What are some barriers/challenges that exist for ELR of pregnancy status? Some successes/work arounds? </a:t>
            </a:r>
            <a:endParaRPr lang="en-US"/>
          </a:p>
          <a:p>
            <a:r>
              <a:rPr lang="en-US">
                <a:latin typeface="Arial"/>
                <a:cs typeface="Arial"/>
              </a:rPr>
              <a:t>Known limitations of using ELR to ascertain pregnancy status? </a:t>
            </a:r>
            <a:endParaRPr lang="en-US"/>
          </a:p>
          <a:p>
            <a:r>
              <a:rPr lang="en-US">
                <a:latin typeface="Arial"/>
                <a:cs typeface="Arial"/>
              </a:rPr>
              <a:t>Benefits/barriers of using ELR to ascertain pregnancy status?  </a:t>
            </a:r>
            <a:endParaRPr lang="en-US"/>
          </a:p>
          <a:p>
            <a:r>
              <a:rPr lang="en-US">
                <a:latin typeface="Arial"/>
                <a:cs typeface="Arial"/>
              </a:rPr>
              <a:t>Person-time required for ELR vs. other methods of pregnancy reporting? </a:t>
            </a:r>
            <a:endParaRPr lang="en-US"/>
          </a:p>
          <a:p>
            <a:r>
              <a:rPr lang="en-US">
                <a:latin typeface="Arial"/>
                <a:cs typeface="Arial"/>
              </a:rPr>
              <a:t>Validity of using ELR to ascertain pregnancy status for case reporting? </a:t>
            </a:r>
            <a:endParaRPr lang="en-US"/>
          </a:p>
          <a:p>
            <a:r>
              <a:rPr lang="en-US">
                <a:latin typeface="Arial"/>
                <a:cs typeface="Arial"/>
              </a:rPr>
              <a:t>Experience in other conditions to ascertain pregnancy status via ELR  </a:t>
            </a:r>
          </a:p>
          <a:p>
            <a:endParaRPr lang="en-US"/>
          </a:p>
          <a:p>
            <a:endParaRPr lang="en-US"/>
          </a:p>
        </p:txBody>
      </p:sp>
    </p:spTree>
    <p:extLst>
      <p:ext uri="{BB962C8B-B14F-4D97-AF65-F5344CB8AC3E}">
        <p14:creationId xmlns:p14="http://schemas.microsoft.com/office/powerpoint/2010/main" val="629139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6688" y="4438472"/>
            <a:ext cx="5564599" cy="2031325"/>
          </a:xfrm>
          <a:prstGeom prst="rect">
            <a:avLst/>
          </a:prstGeom>
          <a:noFill/>
        </p:spPr>
        <p:txBody>
          <a:bodyPr wrap="square" rtlCol="0">
            <a:spAutoFit/>
          </a:bodyPr>
          <a:lstStyle/>
          <a:p>
            <a:pPr algn="r"/>
            <a:r>
              <a:rPr lang="en-US" sz="2200">
                <a:solidFill>
                  <a:srgbClr val="152754"/>
                </a:solidFill>
                <a:latin typeface="Arial" panose="020B0604020202020204" pitchFamily="34" charset="0"/>
                <a:cs typeface="Arial" panose="020B0604020202020204" pitchFamily="34" charset="0"/>
              </a:rPr>
              <a:t>CSTE National Office</a:t>
            </a:r>
          </a:p>
          <a:p>
            <a:pPr algn="r"/>
            <a:r>
              <a:rPr lang="en-US" sz="20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20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1300">
              <a:solidFill>
                <a:schemeClr val="tx1">
                  <a:lumMod val="65000"/>
                  <a:lumOff val="35000"/>
                </a:schemeClr>
              </a:solidFill>
              <a:latin typeface="Arial" panose="020B0604020202020204" pitchFamily="34" charset="0"/>
              <a:cs typeface="Arial-Lgt-FC"/>
            </a:endParaRPr>
          </a:p>
          <a:p>
            <a:pPr algn="r"/>
            <a:r>
              <a:rPr lang="en-US" sz="170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700" b="1">
                <a:solidFill>
                  <a:schemeClr val="tx1">
                    <a:lumMod val="65000"/>
                    <a:lumOff val="35000"/>
                  </a:schemeClr>
                </a:solidFill>
                <a:latin typeface="Arial" panose="020B0604020202020204" pitchFamily="34" charset="0"/>
                <a:cs typeface="Arial" panose="020B0604020202020204" pitchFamily="34" charset="0"/>
              </a:rPr>
              <a:t> </a:t>
            </a:r>
            <a:r>
              <a:rPr lang="en-US" sz="170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700">
                <a:solidFill>
                  <a:schemeClr val="tx1">
                    <a:lumMod val="65000"/>
                    <a:lumOff val="35000"/>
                  </a:schemeClr>
                </a:solidFill>
                <a:latin typeface="Arial" panose="020B0604020202020204" pitchFamily="34" charset="0"/>
                <a:cs typeface="Arial" panose="020B0604020202020204" pitchFamily="34" charset="0"/>
              </a:rPr>
              <a:t>misrael@cste.org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309" y="5895974"/>
            <a:ext cx="212783" cy="24551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309" y="5643082"/>
            <a:ext cx="212783" cy="245519"/>
          </a:xfrm>
          <a:prstGeom prst="rect">
            <a:avLst/>
          </a:prstGeom>
        </p:spPr>
      </p:pic>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AAD69D33-2D47-7641-B1FB-79014ABEF344}" vid="{DA2C0BB4-E877-A94A-83F3-218E6B142016}"/>
    </a:ext>
  </a:ext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Final DPH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 DPH Theme" id="{E1CCD909-0D60-49BD-A0F7-5463BC2A0010}" vid="{91C0C1DB-AF6D-4B8B-8C55-A08C88F1315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CSTE Widescreen</Template>
  <TotalTime>0</TotalTime>
  <Words>471</Words>
  <Application>Microsoft Office PowerPoint</Application>
  <PresentationFormat>Widescreen</PresentationFormat>
  <Paragraphs>61</Paragraphs>
  <Slides>8</Slides>
  <Notes>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8</vt:i4>
      </vt:variant>
    </vt:vector>
  </HeadingPairs>
  <TitlesOfParts>
    <vt:vector size="19" baseType="lpstr">
      <vt:lpstr>Arial</vt:lpstr>
      <vt:lpstr>Calibri</vt:lpstr>
      <vt:lpstr>Courier New</vt:lpstr>
      <vt:lpstr>Myriad Web Pro</vt:lpstr>
      <vt:lpstr>Segoe UI</vt:lpstr>
      <vt:lpstr>Segoe UI Light</vt:lpstr>
      <vt:lpstr>Segoe UI Semibold</vt:lpstr>
      <vt:lpstr>Wingdings</vt:lpstr>
      <vt:lpstr>Office Theme</vt:lpstr>
      <vt:lpstr>Master</vt:lpstr>
      <vt:lpstr>Final DPH Theme</vt:lpstr>
      <vt:lpstr>COVID-19 Pregnancy Status Reporting Workgroup</vt:lpstr>
      <vt:lpstr>Agenda</vt:lpstr>
      <vt:lpstr>Housekeeping</vt:lpstr>
      <vt:lpstr>Level-Setting</vt:lpstr>
      <vt:lpstr>Updated Timeline &amp; Action Items</vt:lpstr>
      <vt:lpstr>Open Forum</vt:lpstr>
      <vt:lpstr>Questions to Consider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Mia Israel</dc:creator>
  <cp:lastModifiedBy>Mia Israel</cp:lastModifiedBy>
  <cp:revision>1</cp:revision>
  <dcterms:created xsi:type="dcterms:W3CDTF">2022-01-21T15:48:17Z</dcterms:created>
  <dcterms:modified xsi:type="dcterms:W3CDTF">2022-05-23T17:19:46Z</dcterms:modified>
</cp:coreProperties>
</file>