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3" r:id="rId2"/>
    <p:sldMasterId id="2147483674" r:id="rId3"/>
  </p:sldMasterIdLst>
  <p:notesMasterIdLst>
    <p:notesMasterId r:id="rId13"/>
  </p:notesMasterIdLst>
  <p:sldIdLst>
    <p:sldId id="266" r:id="rId4"/>
    <p:sldId id="2147375588" r:id="rId5"/>
    <p:sldId id="2147375587" r:id="rId6"/>
    <p:sldId id="2147375586" r:id="rId7"/>
    <p:sldId id="2147375606" r:id="rId8"/>
    <p:sldId id="2147375607" r:id="rId9"/>
    <p:sldId id="2147375608" r:id="rId10"/>
    <p:sldId id="2147375589" r:id="rId11"/>
    <p:sldId id="260"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F664813-4461-1E2C-697F-1399B27BEA84}" name="Guest User" initials="GU" userId="S::urn:spo:anon#b5531c3bfb9062b7846c52004b095bc1c6aed36069966e806908f4a4cb3a817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34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163F21-2D4F-467D-948E-4D73AA3930E5}" v="1" dt="2022-08-22T16:47:42.984"/>
  </p1510:revLst>
</p1510:revInfo>
</file>

<file path=ppt/tableStyles.xml><?xml version="1.0" encoding="utf-8"?>
<a:tblStyleLst xmlns:a="http://schemas.openxmlformats.org/drawingml/2006/main" def="{5C22544A-7EE6-4342-B048-85BDC9FD1C3A}">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6" d="100"/>
          <a:sy n="86" d="100"/>
        </p:scale>
        <p:origin x="105" y="4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20"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viewProps" Target="viewProps.xml"/><Relationship Id="rId10" Type="http://schemas.openxmlformats.org/officeDocument/2006/relationships/slide" Target="slides/slide7.xml"/><Relationship Id="rId19" Type="http://schemas.microsoft.com/office/2015/10/relationships/revisionInfo" Target="revisionInfo.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a Israel" userId="29de551f-7549-45d1-966e-7b279ceb12c1" providerId="ADAL" clId="{10163F21-2D4F-467D-948E-4D73AA3930E5}"/>
    <pc:docChg chg="custSel addSld delSld modSld">
      <pc:chgData name="Mia Israel" userId="29de551f-7549-45d1-966e-7b279ceb12c1" providerId="ADAL" clId="{10163F21-2D4F-467D-948E-4D73AA3930E5}" dt="2022-08-22T16:47:42.978" v="110"/>
      <pc:docMkLst>
        <pc:docMk/>
      </pc:docMkLst>
      <pc:sldChg chg="modSp mod">
        <pc:chgData name="Mia Israel" userId="29de551f-7549-45d1-966e-7b279ceb12c1" providerId="ADAL" clId="{10163F21-2D4F-467D-948E-4D73AA3930E5}" dt="2022-08-22T16:46:11.644" v="8" actId="20577"/>
        <pc:sldMkLst>
          <pc:docMk/>
          <pc:sldMk cId="2090152276" sldId="266"/>
        </pc:sldMkLst>
        <pc:spChg chg="mod">
          <ac:chgData name="Mia Israel" userId="29de551f-7549-45d1-966e-7b279ceb12c1" providerId="ADAL" clId="{10163F21-2D4F-467D-948E-4D73AA3930E5}" dt="2022-08-22T16:46:11.644" v="8" actId="20577"/>
          <ac:spMkLst>
            <pc:docMk/>
            <pc:sldMk cId="2090152276" sldId="266"/>
            <ac:spMk id="3" creationId="{2878EEC8-5FD1-3049-9C53-1BEBDA5F5403}"/>
          </ac:spMkLst>
        </pc:spChg>
      </pc:sldChg>
      <pc:sldChg chg="modSp mod">
        <pc:chgData name="Mia Israel" userId="29de551f-7549-45d1-966e-7b279ceb12c1" providerId="ADAL" clId="{10163F21-2D4F-467D-948E-4D73AA3930E5}" dt="2022-08-22T16:47:05.638" v="93" actId="12"/>
        <pc:sldMkLst>
          <pc:docMk/>
          <pc:sldMk cId="352152566" sldId="2147375588"/>
        </pc:sldMkLst>
        <pc:spChg chg="mod">
          <ac:chgData name="Mia Israel" userId="29de551f-7549-45d1-966e-7b279ceb12c1" providerId="ADAL" clId="{10163F21-2D4F-467D-948E-4D73AA3930E5}" dt="2022-08-22T16:47:05.638" v="93" actId="12"/>
          <ac:spMkLst>
            <pc:docMk/>
            <pc:sldMk cId="352152566" sldId="2147375588"/>
            <ac:spMk id="3" creationId="{D1003F96-45DB-41AF-B229-D66D5DB8F28E}"/>
          </ac:spMkLst>
        </pc:spChg>
      </pc:sldChg>
      <pc:sldChg chg="del">
        <pc:chgData name="Mia Israel" userId="29de551f-7549-45d1-966e-7b279ceb12c1" providerId="ADAL" clId="{10163F21-2D4F-467D-948E-4D73AA3930E5}" dt="2022-08-22T16:47:19.779" v="95" actId="47"/>
        <pc:sldMkLst>
          <pc:docMk/>
          <pc:sldMk cId="3174301459" sldId="2147375590"/>
        </pc:sldMkLst>
      </pc:sldChg>
      <pc:sldChg chg="del">
        <pc:chgData name="Mia Israel" userId="29de551f-7549-45d1-966e-7b279ceb12c1" providerId="ADAL" clId="{10163F21-2D4F-467D-948E-4D73AA3930E5}" dt="2022-08-22T16:47:21.082" v="98" actId="47"/>
        <pc:sldMkLst>
          <pc:docMk/>
          <pc:sldMk cId="1398393208" sldId="2147375591"/>
        </pc:sldMkLst>
      </pc:sldChg>
      <pc:sldChg chg="del">
        <pc:chgData name="Mia Israel" userId="29de551f-7549-45d1-966e-7b279ceb12c1" providerId="ADAL" clId="{10163F21-2D4F-467D-948E-4D73AA3930E5}" dt="2022-08-22T16:47:21.423" v="99" actId="47"/>
        <pc:sldMkLst>
          <pc:docMk/>
          <pc:sldMk cId="3843357729" sldId="2147375592"/>
        </pc:sldMkLst>
      </pc:sldChg>
      <pc:sldChg chg="del">
        <pc:chgData name="Mia Israel" userId="29de551f-7549-45d1-966e-7b279ceb12c1" providerId="ADAL" clId="{10163F21-2D4F-467D-948E-4D73AA3930E5}" dt="2022-08-22T16:47:20.311" v="96" actId="47"/>
        <pc:sldMkLst>
          <pc:docMk/>
          <pc:sldMk cId="2090803380" sldId="2147375593"/>
        </pc:sldMkLst>
      </pc:sldChg>
      <pc:sldChg chg="del">
        <pc:chgData name="Mia Israel" userId="29de551f-7549-45d1-966e-7b279ceb12c1" providerId="ADAL" clId="{10163F21-2D4F-467D-948E-4D73AA3930E5}" dt="2022-08-22T16:47:20.729" v="97" actId="47"/>
        <pc:sldMkLst>
          <pc:docMk/>
          <pc:sldMk cId="2070678410" sldId="2147375594"/>
        </pc:sldMkLst>
      </pc:sldChg>
      <pc:sldChg chg="del">
        <pc:chgData name="Mia Israel" userId="29de551f-7549-45d1-966e-7b279ceb12c1" providerId="ADAL" clId="{10163F21-2D4F-467D-948E-4D73AA3930E5}" dt="2022-08-22T16:47:21.884" v="100" actId="47"/>
        <pc:sldMkLst>
          <pc:docMk/>
          <pc:sldMk cId="376438988" sldId="2147375595"/>
        </pc:sldMkLst>
      </pc:sldChg>
      <pc:sldChg chg="del">
        <pc:chgData name="Mia Israel" userId="29de551f-7549-45d1-966e-7b279ceb12c1" providerId="ADAL" clId="{10163F21-2D4F-467D-948E-4D73AA3930E5}" dt="2022-08-22T16:47:22.291" v="101" actId="47"/>
        <pc:sldMkLst>
          <pc:docMk/>
          <pc:sldMk cId="2729798775" sldId="2147375596"/>
        </pc:sldMkLst>
      </pc:sldChg>
      <pc:sldChg chg="del">
        <pc:chgData name="Mia Israel" userId="29de551f-7549-45d1-966e-7b279ceb12c1" providerId="ADAL" clId="{10163F21-2D4F-467D-948E-4D73AA3930E5}" dt="2022-08-22T16:47:22.641" v="102" actId="47"/>
        <pc:sldMkLst>
          <pc:docMk/>
          <pc:sldMk cId="2307332918" sldId="2147375597"/>
        </pc:sldMkLst>
      </pc:sldChg>
      <pc:sldChg chg="del">
        <pc:chgData name="Mia Israel" userId="29de551f-7549-45d1-966e-7b279ceb12c1" providerId="ADAL" clId="{10163F21-2D4F-467D-948E-4D73AA3930E5}" dt="2022-08-22T16:47:22.992" v="103" actId="47"/>
        <pc:sldMkLst>
          <pc:docMk/>
          <pc:sldMk cId="3725436919" sldId="2147375598"/>
        </pc:sldMkLst>
      </pc:sldChg>
      <pc:sldChg chg="del">
        <pc:chgData name="Mia Israel" userId="29de551f-7549-45d1-966e-7b279ceb12c1" providerId="ADAL" clId="{10163F21-2D4F-467D-948E-4D73AA3930E5}" dt="2022-08-22T16:47:23.319" v="104" actId="47"/>
        <pc:sldMkLst>
          <pc:docMk/>
          <pc:sldMk cId="1299139612" sldId="2147375599"/>
        </pc:sldMkLst>
      </pc:sldChg>
      <pc:sldChg chg="del">
        <pc:chgData name="Mia Israel" userId="29de551f-7549-45d1-966e-7b279ceb12c1" providerId="ADAL" clId="{10163F21-2D4F-467D-948E-4D73AA3930E5}" dt="2022-08-22T16:47:24.701" v="107" actId="47"/>
        <pc:sldMkLst>
          <pc:docMk/>
          <pc:sldMk cId="2356424009" sldId="2147375600"/>
        </pc:sldMkLst>
      </pc:sldChg>
      <pc:sldChg chg="del">
        <pc:chgData name="Mia Israel" userId="29de551f-7549-45d1-966e-7b279ceb12c1" providerId="ADAL" clId="{10163F21-2D4F-467D-948E-4D73AA3930E5}" dt="2022-08-22T16:47:25.072" v="108" actId="47"/>
        <pc:sldMkLst>
          <pc:docMk/>
          <pc:sldMk cId="213910271" sldId="2147375601"/>
        </pc:sldMkLst>
      </pc:sldChg>
      <pc:sldChg chg="del">
        <pc:chgData name="Mia Israel" userId="29de551f-7549-45d1-966e-7b279ceb12c1" providerId="ADAL" clId="{10163F21-2D4F-467D-948E-4D73AA3930E5}" dt="2022-08-22T16:47:24.398" v="106" actId="47"/>
        <pc:sldMkLst>
          <pc:docMk/>
          <pc:sldMk cId="1725388290" sldId="2147375602"/>
        </pc:sldMkLst>
      </pc:sldChg>
      <pc:sldChg chg="del">
        <pc:chgData name="Mia Israel" userId="29de551f-7549-45d1-966e-7b279ceb12c1" providerId="ADAL" clId="{10163F21-2D4F-467D-948E-4D73AA3930E5}" dt="2022-08-22T16:47:24.064" v="105" actId="47"/>
        <pc:sldMkLst>
          <pc:docMk/>
          <pc:sldMk cId="349387767" sldId="2147375603"/>
        </pc:sldMkLst>
      </pc:sldChg>
      <pc:sldChg chg="del">
        <pc:chgData name="Mia Israel" userId="29de551f-7549-45d1-966e-7b279ceb12c1" providerId="ADAL" clId="{10163F21-2D4F-467D-948E-4D73AA3930E5}" dt="2022-08-22T16:47:25.603" v="109" actId="47"/>
        <pc:sldMkLst>
          <pc:docMk/>
          <pc:sldMk cId="1407766128" sldId="2147375604"/>
        </pc:sldMkLst>
      </pc:sldChg>
      <pc:sldChg chg="del">
        <pc:chgData name="Mia Israel" userId="29de551f-7549-45d1-966e-7b279ceb12c1" providerId="ADAL" clId="{10163F21-2D4F-467D-948E-4D73AA3930E5}" dt="2022-08-22T16:47:19.200" v="94" actId="47"/>
        <pc:sldMkLst>
          <pc:docMk/>
          <pc:sldMk cId="1232575179" sldId="2147375605"/>
        </pc:sldMkLst>
      </pc:sldChg>
      <pc:sldChg chg="add">
        <pc:chgData name="Mia Israel" userId="29de551f-7549-45d1-966e-7b279ceb12c1" providerId="ADAL" clId="{10163F21-2D4F-467D-948E-4D73AA3930E5}" dt="2022-08-22T16:47:42.978" v="110"/>
        <pc:sldMkLst>
          <pc:docMk/>
          <pc:sldMk cId="4181271729" sldId="2147375606"/>
        </pc:sldMkLst>
      </pc:sldChg>
      <pc:sldChg chg="add">
        <pc:chgData name="Mia Israel" userId="29de551f-7549-45d1-966e-7b279ceb12c1" providerId="ADAL" clId="{10163F21-2D4F-467D-948E-4D73AA3930E5}" dt="2022-08-22T16:47:42.978" v="110"/>
        <pc:sldMkLst>
          <pc:docMk/>
          <pc:sldMk cId="244781791" sldId="2147375607"/>
        </pc:sldMkLst>
      </pc:sldChg>
      <pc:sldChg chg="add">
        <pc:chgData name="Mia Israel" userId="29de551f-7549-45d1-966e-7b279ceb12c1" providerId="ADAL" clId="{10163F21-2D4F-467D-948E-4D73AA3930E5}" dt="2022-08-22T16:47:42.978" v="110"/>
        <pc:sldMkLst>
          <pc:docMk/>
          <pc:sldMk cId="617876687" sldId="214737560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DC6B9D-5959-4838-AED5-88F1CAFF6E8E}" type="datetimeFigureOut">
              <a:rPr lang="en-US" smtClean="0"/>
              <a:t>8/22/2022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42ED92-D82E-43B3-B40E-56EA4F7F3147}" type="slidenum">
              <a:rPr lang="en-US" smtClean="0"/>
              <a:t>‹#›</a:t>
            </a:fld>
            <a:endParaRPr lang="en-US"/>
          </a:p>
        </p:txBody>
      </p:sp>
    </p:spTree>
    <p:extLst>
      <p:ext uri="{BB962C8B-B14F-4D97-AF65-F5344CB8AC3E}">
        <p14:creationId xmlns:p14="http://schemas.microsoft.com/office/powerpoint/2010/main" val="2424681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642ED92-D82E-43B3-B40E-56EA4F7F3147}" type="slidenum">
              <a:rPr lang="en-US" smtClean="0"/>
              <a:t>2</a:t>
            </a:fld>
            <a:endParaRPr lang="en-US"/>
          </a:p>
        </p:txBody>
      </p:sp>
    </p:spTree>
    <p:extLst>
      <p:ext uri="{BB962C8B-B14F-4D97-AF65-F5344CB8AC3E}">
        <p14:creationId xmlns:p14="http://schemas.microsoft.com/office/powerpoint/2010/main" val="30092954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642ED92-D82E-43B3-B40E-56EA4F7F3147}" type="slidenum">
              <a:rPr lang="en-US" smtClean="0"/>
              <a:t>4</a:t>
            </a:fld>
            <a:endParaRPr lang="en-US"/>
          </a:p>
        </p:txBody>
      </p:sp>
    </p:spTree>
    <p:extLst>
      <p:ext uri="{BB962C8B-B14F-4D97-AF65-F5344CB8AC3E}">
        <p14:creationId xmlns:p14="http://schemas.microsoft.com/office/powerpoint/2010/main" val="26069791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wmf"/><Relationship Id="rId1" Type="http://schemas.openxmlformats.org/officeDocument/2006/relationships/slideMaster" Target="../slideMasters/slideMaster2.xml"/><Relationship Id="rId5" Type="http://schemas.openxmlformats.org/officeDocument/2006/relationships/image" Target="../media/image4.jpeg"/><Relationship Id="rId4"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wmf"/><Relationship Id="rId1" Type="http://schemas.openxmlformats.org/officeDocument/2006/relationships/slideMaster" Target="../slideMasters/slideMaster2.xml"/><Relationship Id="rId5" Type="http://schemas.openxmlformats.org/officeDocument/2006/relationships/image" Target="../media/image11.jpeg"/><Relationship Id="rId4"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A8D78-906B-4E6D-A333-0FB438D6545C}"/>
              </a:ext>
            </a:extLst>
          </p:cNvPr>
          <p:cNvSpPr>
            <a:spLocks noGrp="1"/>
          </p:cNvSpPr>
          <p:nvPr>
            <p:ph type="ctrTitle"/>
          </p:nvPr>
        </p:nvSpPr>
        <p:spPr>
          <a:xfrm>
            <a:off x="515007" y="460211"/>
            <a:ext cx="11161986" cy="906134"/>
          </a:xfrm>
          <a:prstGeom prst="rect">
            <a:avLst/>
          </a:prstGeom>
        </p:spPr>
        <p:txBody>
          <a:bodyPr anchor="ctr">
            <a:normAutofit/>
          </a:bodyPr>
          <a:lstStyle>
            <a:lvl1pPr algn="l">
              <a:defRPr sz="48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F1D45626-FAD1-4403-B34E-CFFEA40ABC56}"/>
              </a:ext>
            </a:extLst>
          </p:cNvPr>
          <p:cNvSpPr>
            <a:spLocks noGrp="1"/>
          </p:cNvSpPr>
          <p:nvPr>
            <p:ph type="subTitle" idx="1"/>
          </p:nvPr>
        </p:nvSpPr>
        <p:spPr>
          <a:xfrm>
            <a:off x="515007" y="1499969"/>
            <a:ext cx="11161986" cy="549548"/>
          </a:xfrm>
        </p:spPr>
        <p:txBody>
          <a:bodyPr anchor="ctr">
            <a:noAutofit/>
          </a:bodyPr>
          <a:lstStyle>
            <a:lvl1pPr marL="0" indent="0" algn="l">
              <a:buNone/>
              <a:defRPr sz="3200">
                <a:solidFill>
                  <a:schemeClr val="tx1">
                    <a:lumMod val="50000"/>
                    <a:lumOff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2269103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83780" y="255080"/>
            <a:ext cx="9175531" cy="871355"/>
          </a:xfrm>
          <a:prstGeom prst="rect">
            <a:avLst/>
          </a:prstGeom>
        </p:spPr>
        <p:txBody>
          <a:bodyPr anchor="ctr"/>
          <a:lstStyle>
            <a:lvl1pPr>
              <a:defRPr>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83779" y="1547310"/>
            <a:ext cx="11627913" cy="4270686"/>
          </a:xfrm>
          <a:prstGeom prst="rect">
            <a:avLst/>
          </a:prstGeom>
        </p:spPr>
        <p:txBody>
          <a:bodyPr vert="horz" lIns="91440" tIns="45720" rIns="91440" bIns="45720" rtlCol="0">
            <a:normAutofit/>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663930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deba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83780" y="255080"/>
            <a:ext cx="9175531" cy="871355"/>
          </a:xfrm>
          <a:prstGeom prst="rect">
            <a:avLst/>
          </a:prstGeom>
        </p:spPr>
        <p:txBody>
          <a:bodyPr anchor="ctr"/>
          <a:lstStyle>
            <a:lvl1pPr>
              <a:defRPr>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83779" y="1547310"/>
            <a:ext cx="7658145" cy="4270686"/>
          </a:xfrm>
          <a:prstGeom prst="rect">
            <a:avLst/>
          </a:prstGeom>
        </p:spPr>
        <p:txBody>
          <a:bodyPr vert="horz" lIns="91440" tIns="45720" rIns="91440" bIns="45720" rtlCol="0">
            <a:normAutofit/>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4">
            <a:extLst>
              <a:ext uri="{FF2B5EF4-FFF2-40B4-BE49-F238E27FC236}">
                <a16:creationId xmlns:a16="http://schemas.microsoft.com/office/drawing/2014/main" id="{7B52CBC1-6486-B94C-A525-6F440901A977}"/>
              </a:ext>
            </a:extLst>
          </p:cNvPr>
          <p:cNvSpPr>
            <a:spLocks noGrp="1"/>
          </p:cNvSpPr>
          <p:nvPr>
            <p:ph type="pic" sz="quarter" idx="10"/>
          </p:nvPr>
        </p:nvSpPr>
        <p:spPr>
          <a:xfrm>
            <a:off x="8116888" y="1547813"/>
            <a:ext cx="3794125" cy="4270375"/>
          </a:xfrm>
          <a:solidFill>
            <a:schemeClr val="bg2"/>
          </a:solidFill>
        </p:spPr>
        <p:txBody>
          <a:bodyPr/>
          <a:lstStyle/>
          <a:p>
            <a:r>
              <a:rPr lang="en-US"/>
              <a:t>Click icon to add picture</a:t>
            </a:r>
          </a:p>
        </p:txBody>
      </p:sp>
    </p:spTree>
    <p:extLst>
      <p:ext uri="{BB962C8B-B14F-4D97-AF65-F5344CB8AC3E}">
        <p14:creationId xmlns:p14="http://schemas.microsoft.com/office/powerpoint/2010/main" val="19167481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73939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Car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30066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bg2"/>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5F35E44-72CB-4AFA-8DA6-C89EBC957A20}"/>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0615" r="19754"/>
          <a:stretch/>
        </p:blipFill>
        <p:spPr>
          <a:xfrm>
            <a:off x="6947544" y="1288496"/>
            <a:ext cx="4913032" cy="4634459"/>
          </a:xfrm>
          <a:prstGeom prst="rect">
            <a:avLst/>
          </a:prstGeom>
        </p:spPr>
      </p:pic>
      <p:sp>
        <p:nvSpPr>
          <p:cNvPr id="18" name="Rectangle 17">
            <a:extLst>
              <a:ext uri="{FF2B5EF4-FFF2-40B4-BE49-F238E27FC236}">
                <a16:creationId xmlns:a16="http://schemas.microsoft.com/office/drawing/2014/main" id="{92B0A619-F6AA-4053-9D4A-55C4BC7B0046}"/>
              </a:ext>
            </a:extLst>
          </p:cNvPr>
          <p:cNvSpPr/>
          <p:nvPr userDrawn="1"/>
        </p:nvSpPr>
        <p:spPr>
          <a:xfrm>
            <a:off x="419100" y="0"/>
            <a:ext cx="11772901" cy="1194093"/>
          </a:xfrm>
          <a:prstGeom prst="rect">
            <a:avLst/>
          </a:prstGeom>
          <a:gradFill flip="none" rotWithShape="1">
            <a:gsLst>
              <a:gs pos="0">
                <a:srgbClr val="55BF8B"/>
              </a:gs>
              <a:gs pos="96000">
                <a:srgbClr val="145E71"/>
              </a:gs>
            </a:gsLst>
            <a:lin ang="12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Title 1"/>
          <p:cNvSpPr>
            <a:spLocks noGrp="1"/>
          </p:cNvSpPr>
          <p:nvPr userDrawn="1">
            <p:ph type="title"/>
          </p:nvPr>
        </p:nvSpPr>
        <p:spPr>
          <a:xfrm>
            <a:off x="696687" y="12129"/>
            <a:ext cx="11495315" cy="1155779"/>
          </a:xfrm>
          <a:prstGeom prst="rect">
            <a:avLst/>
          </a:prstGeom>
        </p:spPr>
        <p:txBody>
          <a:bodyPr anchor="ctr"/>
          <a:lstStyle>
            <a:lvl1pPr algn="l">
              <a:lnSpc>
                <a:spcPts val="4000"/>
              </a:lnSpc>
              <a:defRPr sz="3733" b="1" baseline="0">
                <a:solidFill>
                  <a:schemeClr val="tx2"/>
                </a:solidFill>
                <a:effectLst/>
                <a:latin typeface="Calibri" pitchFamily="34" charset="0"/>
              </a:defRPr>
            </a:lvl1pPr>
          </a:lstStyle>
          <a:p>
            <a:endParaRPr lang="en-US"/>
          </a:p>
        </p:txBody>
      </p:sp>
      <p:sp>
        <p:nvSpPr>
          <p:cNvPr id="5" name="Subtitle 2"/>
          <p:cNvSpPr>
            <a:spLocks noGrp="1"/>
          </p:cNvSpPr>
          <p:nvPr userDrawn="1">
            <p:ph type="subTitle" idx="1"/>
          </p:nvPr>
        </p:nvSpPr>
        <p:spPr>
          <a:xfrm>
            <a:off x="696687" y="1368341"/>
            <a:ext cx="10156192" cy="457200"/>
          </a:xfrm>
          <a:prstGeom prst="rect">
            <a:avLst/>
          </a:prstGeom>
        </p:spPr>
        <p:txBody>
          <a:bodyPr/>
          <a:lstStyle>
            <a:lvl1pPr marL="0" indent="0" algn="l">
              <a:buNone/>
              <a:defRPr sz="2667" b="1" baseline="0">
                <a:solidFill>
                  <a:srgbClr val="2D2D2D"/>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16740" y="2520846"/>
            <a:ext cx="10156192" cy="1039317"/>
          </a:xfrm>
          <a:prstGeom prst="rect">
            <a:avLst/>
          </a:prstGeom>
        </p:spPr>
        <p:txBody>
          <a:bodyPr/>
          <a:lstStyle>
            <a:lvl1pPr marL="0" indent="0" algn="l">
              <a:lnSpc>
                <a:spcPts val="2667"/>
              </a:lnSpc>
              <a:buNone/>
              <a:defRPr sz="2400" baseline="0">
                <a:solidFill>
                  <a:srgbClr val="2D2D2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pic>
        <p:nvPicPr>
          <p:cNvPr id="17" name="Picture 16" descr="Logos of the U.S. Department of Health and Human Services and Centers for Disease Control and Prevention" title="LOGO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17919" y="5706813"/>
            <a:ext cx="1672779" cy="959001"/>
          </a:xfrm>
          <a:prstGeom prst="rect">
            <a:avLst/>
          </a:prstGeom>
        </p:spPr>
      </p:pic>
      <p:sp>
        <p:nvSpPr>
          <p:cNvPr id="4" name="TextBox 3">
            <a:extLst>
              <a:ext uri="{FF2B5EF4-FFF2-40B4-BE49-F238E27FC236}">
                <a16:creationId xmlns:a16="http://schemas.microsoft.com/office/drawing/2014/main" id="{954EDCE1-A912-48DB-9E58-051F8752A375}"/>
              </a:ext>
            </a:extLst>
          </p:cNvPr>
          <p:cNvSpPr txBox="1"/>
          <p:nvPr userDrawn="1"/>
        </p:nvSpPr>
        <p:spPr>
          <a:xfrm>
            <a:off x="6616119" y="6014056"/>
            <a:ext cx="5575883" cy="502766"/>
          </a:xfrm>
          <a:prstGeom prst="rect">
            <a:avLst/>
          </a:prstGeom>
          <a:solidFill>
            <a:srgbClr val="FBAB18"/>
          </a:solidFill>
        </p:spPr>
        <p:txBody>
          <a:bodyPr wrap="square" rtlCol="0">
            <a:spAutoFit/>
          </a:bodyPr>
          <a:lstStyle/>
          <a:p>
            <a:pPr marL="380990" marR="0" lvl="0" indent="0" algn="l" defTabSz="1219170" rtl="0" eaLnBrk="0" fontAlgn="base" latinLnBrk="0" hangingPunct="0">
              <a:lnSpc>
                <a:spcPct val="100000"/>
              </a:lnSpc>
              <a:spcBef>
                <a:spcPct val="0"/>
              </a:spcBef>
              <a:spcAft>
                <a:spcPct val="0"/>
              </a:spcAft>
              <a:buClrTx/>
              <a:buSzTx/>
              <a:buFontTx/>
              <a:buNone/>
              <a:tabLst/>
              <a:defRPr/>
            </a:pPr>
            <a:r>
              <a:rPr lang="en-US" sz="2667" b="1">
                <a:solidFill>
                  <a:srgbClr val="2D2D2D"/>
                </a:solidFill>
                <a:latin typeface="Calibri" panose="020F0502020204030204" pitchFamily="34" charset="0"/>
                <a:cs typeface="Calibri" panose="020F0502020204030204" pitchFamily="34" charset="0"/>
              </a:rPr>
              <a:t>cdc.gov/coronavirus</a:t>
            </a:r>
          </a:p>
        </p:txBody>
      </p:sp>
      <p:grpSp>
        <p:nvGrpSpPr>
          <p:cNvPr id="10" name="Group 9">
            <a:extLst>
              <a:ext uri="{FF2B5EF4-FFF2-40B4-BE49-F238E27FC236}">
                <a16:creationId xmlns:a16="http://schemas.microsoft.com/office/drawing/2014/main" id="{2900023D-2373-43F5-A4AA-FD7F91255A55}"/>
              </a:ext>
            </a:extLst>
          </p:cNvPr>
          <p:cNvGrpSpPr/>
          <p:nvPr userDrawn="1"/>
        </p:nvGrpSpPr>
        <p:grpSpPr>
          <a:xfrm>
            <a:off x="1" y="2"/>
            <a:ext cx="356209" cy="1194093"/>
            <a:chOff x="2721769" y="2050256"/>
            <a:chExt cx="442912" cy="1469660"/>
          </a:xfrm>
        </p:grpSpPr>
        <p:sp>
          <p:nvSpPr>
            <p:cNvPr id="12" name="Rectangle 11">
              <a:extLst>
                <a:ext uri="{FF2B5EF4-FFF2-40B4-BE49-F238E27FC236}">
                  <a16:creationId xmlns:a16="http://schemas.microsoft.com/office/drawing/2014/main" id="{275925BE-9EF0-43F9-9D78-64BD587500CA}"/>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sp>
          <p:nvSpPr>
            <p:cNvPr id="14" name="Rectangle 13">
              <a:extLst>
                <a:ext uri="{FF2B5EF4-FFF2-40B4-BE49-F238E27FC236}">
                  <a16:creationId xmlns:a16="http://schemas.microsoft.com/office/drawing/2014/main" id="{79245E9D-1A1B-4F74-AD8C-354693087FC0}"/>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grpSp>
    </p:spTree>
    <p:extLst>
      <p:ext uri="{BB962C8B-B14F-4D97-AF65-F5344CB8AC3E}">
        <p14:creationId xmlns:p14="http://schemas.microsoft.com/office/powerpoint/2010/main" val="3505423434"/>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2B0A619-F6AA-4053-9D4A-55C4BC7B0046}"/>
              </a:ext>
            </a:extLst>
          </p:cNvPr>
          <p:cNvSpPr/>
          <p:nvPr userDrawn="1"/>
        </p:nvSpPr>
        <p:spPr>
          <a:xfrm>
            <a:off x="0" y="0"/>
            <a:ext cx="12192000" cy="6858000"/>
          </a:xfrm>
          <a:prstGeom prst="rect">
            <a:avLst/>
          </a:prstGeom>
          <a:gradFill flip="none" rotWithShape="1">
            <a:gsLst>
              <a:gs pos="0">
                <a:srgbClr val="55BF8B"/>
              </a:gs>
              <a:gs pos="96000">
                <a:srgbClr val="145E71"/>
              </a:gs>
            </a:gsLst>
            <a:lin ang="12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Title 1"/>
          <p:cNvSpPr>
            <a:spLocks noGrp="1"/>
          </p:cNvSpPr>
          <p:nvPr userDrawn="1">
            <p:ph type="title"/>
          </p:nvPr>
        </p:nvSpPr>
        <p:spPr>
          <a:xfrm>
            <a:off x="914401" y="12129"/>
            <a:ext cx="11277600" cy="1155779"/>
          </a:xfrm>
          <a:prstGeom prst="rect">
            <a:avLst/>
          </a:prstGeom>
        </p:spPr>
        <p:txBody>
          <a:bodyPr anchor="ctr"/>
          <a:lstStyle>
            <a:lvl1pPr algn="l">
              <a:lnSpc>
                <a:spcPts val="4000"/>
              </a:lnSpc>
              <a:defRPr sz="3733" b="1" baseline="0">
                <a:solidFill>
                  <a:schemeClr val="tx2"/>
                </a:solidFill>
                <a:effectLst/>
                <a:latin typeface="Calibri" pitchFamily="34" charset="0"/>
              </a:defRPr>
            </a:lvl1pPr>
          </a:lstStyle>
          <a:p>
            <a:endParaRPr lang="en-US"/>
          </a:p>
        </p:txBody>
      </p:sp>
      <p:sp>
        <p:nvSpPr>
          <p:cNvPr id="5" name="Subtitle 2"/>
          <p:cNvSpPr>
            <a:spLocks noGrp="1"/>
          </p:cNvSpPr>
          <p:nvPr userDrawn="1">
            <p:ph type="subTitle" idx="1"/>
          </p:nvPr>
        </p:nvSpPr>
        <p:spPr>
          <a:xfrm>
            <a:off x="914402" y="1415968"/>
            <a:ext cx="9938477" cy="457200"/>
          </a:xfrm>
          <a:prstGeom prst="rect">
            <a:avLst/>
          </a:prstGeom>
        </p:spPr>
        <p:txBody>
          <a:bodyPr/>
          <a:lstStyle>
            <a:lvl1pPr marL="0" indent="0" algn="l">
              <a:buNone/>
              <a:defRPr sz="2667" b="1" baseline="0">
                <a:solidFill>
                  <a:schemeClr val="tx2"/>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914401" y="2520846"/>
            <a:ext cx="9858531" cy="1039317"/>
          </a:xfrm>
          <a:prstGeom prst="rect">
            <a:avLst/>
          </a:prstGeom>
        </p:spPr>
        <p:txBody>
          <a:bodyPr/>
          <a:lstStyle>
            <a:lvl1pPr marL="0" indent="0" algn="l">
              <a:lnSpc>
                <a:spcPts val="2667"/>
              </a:lnSpc>
              <a:buNone/>
              <a:defRPr sz="2400" baseline="0">
                <a:solidFill>
                  <a:schemeClr val="tx2"/>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pic>
        <p:nvPicPr>
          <p:cNvPr id="17" name="Picture 16" descr="Logos of the U.S. Department of Health and Human Services and Centers for Disease Control and Prevention" title="LOGO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7919" y="5706813"/>
            <a:ext cx="1672779" cy="959001"/>
          </a:xfrm>
          <a:prstGeom prst="rect">
            <a:avLst/>
          </a:prstGeom>
        </p:spPr>
      </p:pic>
      <p:grpSp>
        <p:nvGrpSpPr>
          <p:cNvPr id="21" name="Group 20">
            <a:extLst>
              <a:ext uri="{FF2B5EF4-FFF2-40B4-BE49-F238E27FC236}">
                <a16:creationId xmlns:a16="http://schemas.microsoft.com/office/drawing/2014/main" id="{CC3D0F8F-59A2-423C-A3F9-4CCC5E04EB88}"/>
              </a:ext>
            </a:extLst>
          </p:cNvPr>
          <p:cNvGrpSpPr/>
          <p:nvPr userDrawn="1"/>
        </p:nvGrpSpPr>
        <p:grpSpPr>
          <a:xfrm>
            <a:off x="1" y="2"/>
            <a:ext cx="356209" cy="1194093"/>
            <a:chOff x="2721769" y="2050256"/>
            <a:chExt cx="442912" cy="1469660"/>
          </a:xfrm>
        </p:grpSpPr>
        <p:sp>
          <p:nvSpPr>
            <p:cNvPr id="22" name="Rectangle 21">
              <a:extLst>
                <a:ext uri="{FF2B5EF4-FFF2-40B4-BE49-F238E27FC236}">
                  <a16:creationId xmlns:a16="http://schemas.microsoft.com/office/drawing/2014/main" id="{D32F05D3-C03C-45E4-9FA9-D106B2E80059}"/>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sp>
          <p:nvSpPr>
            <p:cNvPr id="23" name="Rectangle 22">
              <a:extLst>
                <a:ext uri="{FF2B5EF4-FFF2-40B4-BE49-F238E27FC236}">
                  <a16:creationId xmlns:a16="http://schemas.microsoft.com/office/drawing/2014/main" id="{486CBDE1-9FE4-4D39-8D29-C02C77614B0D}"/>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grpSp>
    </p:spTree>
    <p:extLst>
      <p:ext uri="{BB962C8B-B14F-4D97-AF65-F5344CB8AC3E}">
        <p14:creationId xmlns:p14="http://schemas.microsoft.com/office/powerpoint/2010/main" val="3363543541"/>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ATA SLIDE">
    <p:bg>
      <p:bgPr>
        <a:solidFill>
          <a:schemeClr val="bg2"/>
        </a:solidFill>
        <a:effectLst/>
      </p:bgPr>
    </p:bg>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8110222" y="6727353"/>
            <a:ext cx="804111" cy="121584"/>
          </a:xfrm>
          <a:prstGeom prst="rect">
            <a:avLst/>
          </a:prstGeom>
          <a:solidFill>
            <a:srgbClr val="B01519"/>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9" name="Rectangle 8"/>
          <p:cNvSpPr>
            <a:spLocks noChangeArrowheads="1"/>
          </p:cNvSpPr>
          <p:nvPr userDrawn="1"/>
        </p:nvSpPr>
        <p:spPr bwMode="auto">
          <a:xfrm>
            <a:off x="8903846" y="6727353"/>
            <a:ext cx="804111" cy="121584"/>
          </a:xfrm>
          <a:prstGeom prst="rect">
            <a:avLst/>
          </a:prstGeom>
          <a:solidFill>
            <a:srgbClr val="FBAB18"/>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0" name="Rectangle 9"/>
          <p:cNvSpPr>
            <a:spLocks noChangeArrowheads="1"/>
          </p:cNvSpPr>
          <p:nvPr userDrawn="1"/>
        </p:nvSpPr>
        <p:spPr bwMode="auto">
          <a:xfrm>
            <a:off x="9707955" y="6727353"/>
            <a:ext cx="804765" cy="121584"/>
          </a:xfrm>
          <a:prstGeom prst="rect">
            <a:avLst/>
          </a:prstGeom>
          <a:solidFill>
            <a:srgbClr val="292B6E"/>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1" name="Rectangle 10"/>
          <p:cNvSpPr>
            <a:spLocks noChangeArrowheads="1"/>
          </p:cNvSpPr>
          <p:nvPr userDrawn="1"/>
        </p:nvSpPr>
        <p:spPr bwMode="auto">
          <a:xfrm>
            <a:off x="10494264" y="6727353"/>
            <a:ext cx="1697737" cy="121584"/>
          </a:xfrm>
          <a:prstGeom prst="rect">
            <a:avLst/>
          </a:prstGeom>
          <a:solidFill>
            <a:srgbClr val="4656A6"/>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2" name="Rectangle 20"/>
          <p:cNvSpPr>
            <a:spLocks noChangeArrowheads="1"/>
          </p:cNvSpPr>
          <p:nvPr userDrawn="1"/>
        </p:nvSpPr>
        <p:spPr bwMode="auto">
          <a:xfrm>
            <a:off x="1" y="6727353"/>
            <a:ext cx="7572332" cy="121584"/>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3" name="Rectangle 12"/>
          <p:cNvSpPr>
            <a:spLocks noChangeArrowheads="1"/>
          </p:cNvSpPr>
          <p:nvPr userDrawn="1"/>
        </p:nvSpPr>
        <p:spPr bwMode="auto">
          <a:xfrm>
            <a:off x="7308078" y="6727353"/>
            <a:ext cx="804111" cy="121584"/>
          </a:xfrm>
          <a:prstGeom prst="rect">
            <a:avLst/>
          </a:prstGeom>
          <a:solidFill>
            <a:srgbClr val="55BF8B"/>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 name="Title 1"/>
          <p:cNvSpPr>
            <a:spLocks noGrp="1"/>
          </p:cNvSpPr>
          <p:nvPr userDrawn="1">
            <p:ph type="title" hasCustomPrompt="1"/>
          </p:nvPr>
        </p:nvSpPr>
        <p:spPr>
          <a:xfrm>
            <a:off x="609600" y="274639"/>
            <a:ext cx="10972800" cy="919455"/>
          </a:xfrm>
          <a:prstGeom prst="rect">
            <a:avLst/>
          </a:prstGeom>
        </p:spPr>
        <p:txBody>
          <a:bodyPr anchor="b" anchorCtr="0"/>
          <a:lstStyle>
            <a:lvl1pPr algn="l">
              <a:lnSpc>
                <a:spcPts val="4000"/>
              </a:lnSpc>
              <a:defRPr sz="3733" b="1" baseline="0">
                <a:solidFill>
                  <a:srgbClr val="006A71"/>
                </a:solidFill>
                <a:effectLst/>
                <a:latin typeface="Calibri" pitchFamily="34" charset="0"/>
              </a:defRPr>
            </a:lvl1pPr>
          </a:lstStyle>
          <a:p>
            <a:r>
              <a:rPr lang="en-US"/>
              <a:t>Heading</a:t>
            </a:r>
          </a:p>
        </p:txBody>
      </p:sp>
      <p:sp>
        <p:nvSpPr>
          <p:cNvPr id="5" name="Text Placeholder 7"/>
          <p:cNvSpPr>
            <a:spLocks noGrp="1"/>
          </p:cNvSpPr>
          <p:nvPr userDrawn="1">
            <p:ph type="body" sz="quarter" idx="10"/>
          </p:nvPr>
        </p:nvSpPr>
        <p:spPr>
          <a:xfrm>
            <a:off x="609600" y="1545167"/>
            <a:ext cx="10972800" cy="4455584"/>
          </a:xfrm>
        </p:spPr>
        <p:txBody>
          <a:bodyPr/>
          <a:lstStyle>
            <a:lvl1pPr marL="306910" indent="-306910">
              <a:buClr>
                <a:srgbClr val="005DAA"/>
              </a:buClr>
              <a:buFont typeface="Wingdings" panose="05000000000000000000" pitchFamily="2" charset="2"/>
              <a:buChar char="§"/>
              <a:defRPr sz="2667">
                <a:solidFill>
                  <a:srgbClr val="2D2D2D"/>
                </a:solidFill>
              </a:defRPr>
            </a:lvl1pPr>
            <a:lvl2pPr>
              <a:buClr>
                <a:srgbClr val="532E63"/>
              </a:buClr>
              <a:defRPr sz="2667">
                <a:solidFill>
                  <a:srgbClr val="2D2D2D"/>
                </a:solidFill>
              </a:defRPr>
            </a:lvl2pPr>
            <a:lvl3pPr>
              <a:buClr>
                <a:srgbClr val="9A3B26"/>
              </a:buClr>
              <a:defRPr sz="2667">
                <a:solidFill>
                  <a:srgbClr val="2D2D2D"/>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pic>
        <p:nvPicPr>
          <p:cNvPr id="21" name="Picture 20" descr="Logos of the U.S. Department of Health and Human Services and Centers for Disease Control and Prevention" title="LOGOS">
            <a:extLst>
              <a:ext uri="{FF2B5EF4-FFF2-40B4-BE49-F238E27FC236}">
                <a16:creationId xmlns:a16="http://schemas.microsoft.com/office/drawing/2014/main" id="{5EB3B0CC-979E-4460-961A-7E5D5213A07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7919" y="6001464"/>
            <a:ext cx="1158819" cy="664349"/>
          </a:xfrm>
          <a:prstGeom prst="rect">
            <a:avLst/>
          </a:prstGeom>
        </p:spPr>
      </p:pic>
      <p:grpSp>
        <p:nvGrpSpPr>
          <p:cNvPr id="20" name="Group 19">
            <a:extLst>
              <a:ext uri="{FF2B5EF4-FFF2-40B4-BE49-F238E27FC236}">
                <a16:creationId xmlns:a16="http://schemas.microsoft.com/office/drawing/2014/main" id="{9256BCB5-3FA6-46A4-BD0C-A091D9F1922D}"/>
              </a:ext>
            </a:extLst>
          </p:cNvPr>
          <p:cNvGrpSpPr/>
          <p:nvPr userDrawn="1"/>
        </p:nvGrpSpPr>
        <p:grpSpPr>
          <a:xfrm>
            <a:off x="1" y="2"/>
            <a:ext cx="356209" cy="1194093"/>
            <a:chOff x="2721769" y="2050256"/>
            <a:chExt cx="442912" cy="1469660"/>
          </a:xfrm>
        </p:grpSpPr>
        <p:sp>
          <p:nvSpPr>
            <p:cNvPr id="22" name="Rectangle 21">
              <a:extLst>
                <a:ext uri="{FF2B5EF4-FFF2-40B4-BE49-F238E27FC236}">
                  <a16:creationId xmlns:a16="http://schemas.microsoft.com/office/drawing/2014/main" id="{B5B91796-8B0E-4339-853E-86194B92F336}"/>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sp>
          <p:nvSpPr>
            <p:cNvPr id="23" name="Rectangle 22">
              <a:extLst>
                <a:ext uri="{FF2B5EF4-FFF2-40B4-BE49-F238E27FC236}">
                  <a16:creationId xmlns:a16="http://schemas.microsoft.com/office/drawing/2014/main" id="{FB4E0A8E-0F30-4F8C-A535-BEEA20A4E70F}"/>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grpSp>
    </p:spTree>
    <p:extLst>
      <p:ext uri="{BB962C8B-B14F-4D97-AF65-F5344CB8AC3E}">
        <p14:creationId xmlns:p14="http://schemas.microsoft.com/office/powerpoint/2010/main" val="644234326"/>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DATA SLIDE">
    <p:bg>
      <p:bgPr>
        <a:solidFill>
          <a:schemeClr val="bg2"/>
        </a:solidFill>
        <a:effectLst/>
      </p:bgPr>
    </p:bg>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8110222" y="6727353"/>
            <a:ext cx="804111" cy="121584"/>
          </a:xfrm>
          <a:prstGeom prst="rect">
            <a:avLst/>
          </a:prstGeom>
          <a:solidFill>
            <a:srgbClr val="B01519"/>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9" name="Rectangle 8"/>
          <p:cNvSpPr>
            <a:spLocks noChangeArrowheads="1"/>
          </p:cNvSpPr>
          <p:nvPr userDrawn="1"/>
        </p:nvSpPr>
        <p:spPr bwMode="auto">
          <a:xfrm>
            <a:off x="8903846" y="6727353"/>
            <a:ext cx="804111" cy="121584"/>
          </a:xfrm>
          <a:prstGeom prst="rect">
            <a:avLst/>
          </a:prstGeom>
          <a:solidFill>
            <a:srgbClr val="FBAB18"/>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0" name="Rectangle 9"/>
          <p:cNvSpPr>
            <a:spLocks noChangeArrowheads="1"/>
          </p:cNvSpPr>
          <p:nvPr userDrawn="1"/>
        </p:nvSpPr>
        <p:spPr bwMode="auto">
          <a:xfrm>
            <a:off x="9707955" y="6727353"/>
            <a:ext cx="804765" cy="121584"/>
          </a:xfrm>
          <a:prstGeom prst="rect">
            <a:avLst/>
          </a:prstGeom>
          <a:solidFill>
            <a:srgbClr val="292B6E"/>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1" name="Rectangle 10"/>
          <p:cNvSpPr>
            <a:spLocks noChangeArrowheads="1"/>
          </p:cNvSpPr>
          <p:nvPr userDrawn="1"/>
        </p:nvSpPr>
        <p:spPr bwMode="auto">
          <a:xfrm>
            <a:off x="10494264" y="6727353"/>
            <a:ext cx="1697737" cy="121584"/>
          </a:xfrm>
          <a:prstGeom prst="rect">
            <a:avLst/>
          </a:prstGeom>
          <a:solidFill>
            <a:srgbClr val="4656A6"/>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2" name="Rectangle 20"/>
          <p:cNvSpPr>
            <a:spLocks noChangeArrowheads="1"/>
          </p:cNvSpPr>
          <p:nvPr userDrawn="1"/>
        </p:nvSpPr>
        <p:spPr bwMode="auto">
          <a:xfrm>
            <a:off x="1" y="6727353"/>
            <a:ext cx="7572332" cy="121584"/>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3" name="Rectangle 12"/>
          <p:cNvSpPr>
            <a:spLocks noChangeArrowheads="1"/>
          </p:cNvSpPr>
          <p:nvPr userDrawn="1"/>
        </p:nvSpPr>
        <p:spPr bwMode="auto">
          <a:xfrm>
            <a:off x="7308078" y="6727353"/>
            <a:ext cx="804111" cy="121584"/>
          </a:xfrm>
          <a:prstGeom prst="rect">
            <a:avLst/>
          </a:prstGeom>
          <a:solidFill>
            <a:srgbClr val="55BF8B"/>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 name="Title 1"/>
          <p:cNvSpPr>
            <a:spLocks noGrp="1"/>
          </p:cNvSpPr>
          <p:nvPr userDrawn="1">
            <p:ph type="title" hasCustomPrompt="1"/>
          </p:nvPr>
        </p:nvSpPr>
        <p:spPr>
          <a:xfrm>
            <a:off x="609600" y="274639"/>
            <a:ext cx="10972800" cy="919455"/>
          </a:xfrm>
          <a:prstGeom prst="rect">
            <a:avLst/>
          </a:prstGeom>
        </p:spPr>
        <p:txBody>
          <a:bodyPr anchor="b" anchorCtr="0"/>
          <a:lstStyle>
            <a:lvl1pPr algn="l">
              <a:lnSpc>
                <a:spcPts val="4000"/>
              </a:lnSpc>
              <a:defRPr sz="3733" b="1" baseline="0">
                <a:solidFill>
                  <a:srgbClr val="006A71"/>
                </a:solidFill>
                <a:effectLst/>
                <a:latin typeface="Calibri" pitchFamily="34" charset="0"/>
              </a:defRPr>
            </a:lvl1pPr>
          </a:lstStyle>
          <a:p>
            <a:r>
              <a:rPr lang="en-US"/>
              <a:t>Heading</a:t>
            </a:r>
          </a:p>
        </p:txBody>
      </p:sp>
      <p:sp>
        <p:nvSpPr>
          <p:cNvPr id="5" name="Text Placeholder 7"/>
          <p:cNvSpPr>
            <a:spLocks noGrp="1"/>
          </p:cNvSpPr>
          <p:nvPr userDrawn="1">
            <p:ph type="body" sz="quarter" idx="10"/>
          </p:nvPr>
        </p:nvSpPr>
        <p:spPr>
          <a:xfrm>
            <a:off x="609600" y="1545167"/>
            <a:ext cx="10972800" cy="4455584"/>
          </a:xfrm>
        </p:spPr>
        <p:txBody>
          <a:bodyPr/>
          <a:lstStyle>
            <a:lvl1pPr marL="306910" indent="-306910">
              <a:buClr>
                <a:srgbClr val="005DAA"/>
              </a:buClr>
              <a:buFont typeface="Wingdings" panose="05000000000000000000" pitchFamily="2" charset="2"/>
              <a:buChar char="§"/>
              <a:defRPr sz="2667">
                <a:solidFill>
                  <a:srgbClr val="2D2D2D"/>
                </a:solidFill>
              </a:defRPr>
            </a:lvl1pPr>
            <a:lvl2pPr>
              <a:buClr>
                <a:srgbClr val="532E63"/>
              </a:buClr>
              <a:defRPr sz="2667">
                <a:solidFill>
                  <a:srgbClr val="2D2D2D"/>
                </a:solidFill>
              </a:defRPr>
            </a:lvl2pPr>
            <a:lvl3pPr>
              <a:buClr>
                <a:srgbClr val="9A3B26"/>
              </a:buClr>
              <a:defRPr sz="2667">
                <a:solidFill>
                  <a:srgbClr val="2D2D2D"/>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grpSp>
        <p:nvGrpSpPr>
          <p:cNvPr id="20" name="Group 19">
            <a:extLst>
              <a:ext uri="{FF2B5EF4-FFF2-40B4-BE49-F238E27FC236}">
                <a16:creationId xmlns:a16="http://schemas.microsoft.com/office/drawing/2014/main" id="{9256BCB5-3FA6-46A4-BD0C-A091D9F1922D}"/>
              </a:ext>
            </a:extLst>
          </p:cNvPr>
          <p:cNvGrpSpPr/>
          <p:nvPr userDrawn="1"/>
        </p:nvGrpSpPr>
        <p:grpSpPr>
          <a:xfrm>
            <a:off x="1" y="2"/>
            <a:ext cx="356209" cy="1194093"/>
            <a:chOff x="2721769" y="2050256"/>
            <a:chExt cx="442912" cy="1469660"/>
          </a:xfrm>
        </p:grpSpPr>
        <p:sp>
          <p:nvSpPr>
            <p:cNvPr id="22" name="Rectangle 21">
              <a:extLst>
                <a:ext uri="{FF2B5EF4-FFF2-40B4-BE49-F238E27FC236}">
                  <a16:creationId xmlns:a16="http://schemas.microsoft.com/office/drawing/2014/main" id="{B5B91796-8B0E-4339-853E-86194B92F336}"/>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sp>
          <p:nvSpPr>
            <p:cNvPr id="23" name="Rectangle 22">
              <a:extLst>
                <a:ext uri="{FF2B5EF4-FFF2-40B4-BE49-F238E27FC236}">
                  <a16:creationId xmlns:a16="http://schemas.microsoft.com/office/drawing/2014/main" id="{FB4E0A8E-0F30-4F8C-A535-BEEA20A4E70F}"/>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grpSp>
    </p:spTree>
    <p:extLst>
      <p:ext uri="{BB962C8B-B14F-4D97-AF65-F5344CB8AC3E}">
        <p14:creationId xmlns:p14="http://schemas.microsoft.com/office/powerpoint/2010/main" val="4037148709"/>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ATA SLIDE 2 column">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6A71"/>
                </a:solidFill>
                <a:effectLst/>
                <a:latin typeface="Calibri" pitchFamily="34" charset="0"/>
              </a:defRPr>
            </a:lvl1pPr>
          </a:lstStyle>
          <a:p>
            <a:endParaRPr lang="en-US"/>
          </a:p>
        </p:txBody>
      </p:sp>
      <p:sp>
        <p:nvSpPr>
          <p:cNvPr id="3" name="Content Placeholder 2"/>
          <p:cNvSpPr>
            <a:spLocks noGrp="1"/>
          </p:cNvSpPr>
          <p:nvPr>
            <p:ph idx="1"/>
          </p:nvPr>
        </p:nvSpPr>
        <p:spPr>
          <a:xfrm>
            <a:off x="609601"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5" name="Rectangle 14">
            <a:extLst>
              <a:ext uri="{FF2B5EF4-FFF2-40B4-BE49-F238E27FC236}">
                <a16:creationId xmlns:a16="http://schemas.microsoft.com/office/drawing/2014/main" id="{9416945D-7463-43F9-B460-2CF43DA20039}"/>
              </a:ext>
            </a:extLst>
          </p:cNvPr>
          <p:cNvSpPr>
            <a:spLocks noChangeArrowheads="1"/>
          </p:cNvSpPr>
          <p:nvPr userDrawn="1"/>
        </p:nvSpPr>
        <p:spPr bwMode="auto">
          <a:xfrm>
            <a:off x="8110222" y="6727353"/>
            <a:ext cx="804111" cy="121584"/>
          </a:xfrm>
          <a:prstGeom prst="rect">
            <a:avLst/>
          </a:prstGeom>
          <a:solidFill>
            <a:srgbClr val="B01519"/>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6" name="Rectangle 15">
            <a:extLst>
              <a:ext uri="{FF2B5EF4-FFF2-40B4-BE49-F238E27FC236}">
                <a16:creationId xmlns:a16="http://schemas.microsoft.com/office/drawing/2014/main" id="{18D9C951-7795-4013-A98F-41CA15626AB5}"/>
              </a:ext>
            </a:extLst>
          </p:cNvPr>
          <p:cNvSpPr>
            <a:spLocks noChangeArrowheads="1"/>
          </p:cNvSpPr>
          <p:nvPr userDrawn="1"/>
        </p:nvSpPr>
        <p:spPr bwMode="auto">
          <a:xfrm>
            <a:off x="8903846" y="6727353"/>
            <a:ext cx="804111" cy="121584"/>
          </a:xfrm>
          <a:prstGeom prst="rect">
            <a:avLst/>
          </a:prstGeom>
          <a:solidFill>
            <a:srgbClr val="FBAB18"/>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7" name="Rectangle 16">
            <a:extLst>
              <a:ext uri="{FF2B5EF4-FFF2-40B4-BE49-F238E27FC236}">
                <a16:creationId xmlns:a16="http://schemas.microsoft.com/office/drawing/2014/main" id="{0E138E91-A144-4218-9895-5E4D3582ADFB}"/>
              </a:ext>
            </a:extLst>
          </p:cNvPr>
          <p:cNvSpPr>
            <a:spLocks noChangeArrowheads="1"/>
          </p:cNvSpPr>
          <p:nvPr userDrawn="1"/>
        </p:nvSpPr>
        <p:spPr bwMode="auto">
          <a:xfrm>
            <a:off x="9707955" y="6727353"/>
            <a:ext cx="804765" cy="121584"/>
          </a:xfrm>
          <a:prstGeom prst="rect">
            <a:avLst/>
          </a:prstGeom>
          <a:solidFill>
            <a:srgbClr val="292B6E"/>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8" name="Rectangle 17">
            <a:extLst>
              <a:ext uri="{FF2B5EF4-FFF2-40B4-BE49-F238E27FC236}">
                <a16:creationId xmlns:a16="http://schemas.microsoft.com/office/drawing/2014/main" id="{EEF4E6B6-BDAE-40A5-9E22-D7B6320CBA11}"/>
              </a:ext>
            </a:extLst>
          </p:cNvPr>
          <p:cNvSpPr>
            <a:spLocks noChangeArrowheads="1"/>
          </p:cNvSpPr>
          <p:nvPr userDrawn="1"/>
        </p:nvSpPr>
        <p:spPr bwMode="auto">
          <a:xfrm>
            <a:off x="10494264" y="6727353"/>
            <a:ext cx="1697737" cy="121584"/>
          </a:xfrm>
          <a:prstGeom prst="rect">
            <a:avLst/>
          </a:prstGeom>
          <a:solidFill>
            <a:srgbClr val="4656A6"/>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9" name="Rectangle 20">
            <a:extLst>
              <a:ext uri="{FF2B5EF4-FFF2-40B4-BE49-F238E27FC236}">
                <a16:creationId xmlns:a16="http://schemas.microsoft.com/office/drawing/2014/main" id="{E71CFAF4-5909-4817-B92D-CE4D29DFF703}"/>
              </a:ext>
            </a:extLst>
          </p:cNvPr>
          <p:cNvSpPr>
            <a:spLocks noChangeArrowheads="1"/>
          </p:cNvSpPr>
          <p:nvPr userDrawn="1"/>
        </p:nvSpPr>
        <p:spPr bwMode="auto">
          <a:xfrm>
            <a:off x="1" y="6727353"/>
            <a:ext cx="7572332" cy="121584"/>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0" name="Rectangle 19">
            <a:extLst>
              <a:ext uri="{FF2B5EF4-FFF2-40B4-BE49-F238E27FC236}">
                <a16:creationId xmlns:a16="http://schemas.microsoft.com/office/drawing/2014/main" id="{40E6DC0A-1388-4428-BA38-59223C425A40}"/>
              </a:ext>
            </a:extLst>
          </p:cNvPr>
          <p:cNvSpPr>
            <a:spLocks noChangeArrowheads="1"/>
          </p:cNvSpPr>
          <p:nvPr userDrawn="1"/>
        </p:nvSpPr>
        <p:spPr bwMode="auto">
          <a:xfrm>
            <a:off x="7308078" y="6727353"/>
            <a:ext cx="804111" cy="121584"/>
          </a:xfrm>
          <a:prstGeom prst="rect">
            <a:avLst/>
          </a:prstGeom>
          <a:solidFill>
            <a:srgbClr val="55BF8B"/>
          </a:solidFill>
          <a:ln>
            <a:noFill/>
          </a:ln>
        </p:spPr>
        <p:txBody>
          <a:bodyPr vert="horz" wrap="square" lIns="81280" tIns="40640" rIns="81280" bIns="40640" numCol="1" anchor="t" anchorCtr="0" compatLnSpc="1">
            <a:prstTxWarp prst="textNoShape">
              <a:avLst/>
            </a:prstTxWarp>
          </a:bodyPr>
          <a:lstStyle/>
          <a:p>
            <a:endParaRPr lang="en-US" sz="2223"/>
          </a:p>
        </p:txBody>
      </p:sp>
      <p:pic>
        <p:nvPicPr>
          <p:cNvPr id="21" name="Picture 20" descr="Logos of the U.S. Department of Health and Human Services and Centers for Disease Control and Prevention" title="LOGOS">
            <a:extLst>
              <a:ext uri="{FF2B5EF4-FFF2-40B4-BE49-F238E27FC236}">
                <a16:creationId xmlns:a16="http://schemas.microsoft.com/office/drawing/2014/main" id="{84213D48-D055-4EE8-9726-533AB8E26AA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7919" y="5706813"/>
            <a:ext cx="1672779" cy="959001"/>
          </a:xfrm>
          <a:prstGeom prst="rect">
            <a:avLst/>
          </a:prstGeom>
        </p:spPr>
      </p:pic>
      <p:grpSp>
        <p:nvGrpSpPr>
          <p:cNvPr id="23" name="Group 22">
            <a:extLst>
              <a:ext uri="{FF2B5EF4-FFF2-40B4-BE49-F238E27FC236}">
                <a16:creationId xmlns:a16="http://schemas.microsoft.com/office/drawing/2014/main" id="{AF318103-E3F0-462E-A0BE-161EC7EA9C7C}"/>
              </a:ext>
            </a:extLst>
          </p:cNvPr>
          <p:cNvGrpSpPr/>
          <p:nvPr userDrawn="1"/>
        </p:nvGrpSpPr>
        <p:grpSpPr>
          <a:xfrm>
            <a:off x="1" y="2"/>
            <a:ext cx="356209" cy="1194093"/>
            <a:chOff x="2721769" y="2050256"/>
            <a:chExt cx="442912" cy="1469660"/>
          </a:xfrm>
        </p:grpSpPr>
        <p:sp>
          <p:nvSpPr>
            <p:cNvPr id="24" name="Rectangle 23">
              <a:extLst>
                <a:ext uri="{FF2B5EF4-FFF2-40B4-BE49-F238E27FC236}">
                  <a16:creationId xmlns:a16="http://schemas.microsoft.com/office/drawing/2014/main" id="{6C2A256B-3279-4135-9C44-56940C3F4D28}"/>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sp>
          <p:nvSpPr>
            <p:cNvPr id="25" name="Rectangle 24">
              <a:extLst>
                <a:ext uri="{FF2B5EF4-FFF2-40B4-BE49-F238E27FC236}">
                  <a16:creationId xmlns:a16="http://schemas.microsoft.com/office/drawing/2014/main" id="{DD7CDBA5-E900-4510-9676-E670A0189CF4}"/>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grpSp>
    </p:spTree>
    <p:extLst>
      <p:ext uri="{BB962C8B-B14F-4D97-AF65-F5344CB8AC3E}">
        <p14:creationId xmlns:p14="http://schemas.microsoft.com/office/powerpoint/2010/main" val="485110425"/>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DATA SLIDE 2 column">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6A71"/>
                </a:solidFill>
                <a:effectLst/>
                <a:latin typeface="Calibri" pitchFamily="34" charset="0"/>
              </a:defRPr>
            </a:lvl1pPr>
          </a:lstStyle>
          <a:p>
            <a:endParaRPr lang="en-US"/>
          </a:p>
        </p:txBody>
      </p:sp>
      <p:sp>
        <p:nvSpPr>
          <p:cNvPr id="3" name="Content Placeholder 2"/>
          <p:cNvSpPr>
            <a:spLocks noGrp="1"/>
          </p:cNvSpPr>
          <p:nvPr>
            <p:ph idx="1"/>
          </p:nvPr>
        </p:nvSpPr>
        <p:spPr>
          <a:xfrm>
            <a:off x="609601"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5" name="Rectangle 14">
            <a:extLst>
              <a:ext uri="{FF2B5EF4-FFF2-40B4-BE49-F238E27FC236}">
                <a16:creationId xmlns:a16="http://schemas.microsoft.com/office/drawing/2014/main" id="{9416945D-7463-43F9-B460-2CF43DA20039}"/>
              </a:ext>
            </a:extLst>
          </p:cNvPr>
          <p:cNvSpPr>
            <a:spLocks noChangeArrowheads="1"/>
          </p:cNvSpPr>
          <p:nvPr userDrawn="1"/>
        </p:nvSpPr>
        <p:spPr bwMode="auto">
          <a:xfrm>
            <a:off x="8110222" y="6727353"/>
            <a:ext cx="804111" cy="121584"/>
          </a:xfrm>
          <a:prstGeom prst="rect">
            <a:avLst/>
          </a:prstGeom>
          <a:solidFill>
            <a:srgbClr val="B01519"/>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6" name="Rectangle 15">
            <a:extLst>
              <a:ext uri="{FF2B5EF4-FFF2-40B4-BE49-F238E27FC236}">
                <a16:creationId xmlns:a16="http://schemas.microsoft.com/office/drawing/2014/main" id="{18D9C951-7795-4013-A98F-41CA15626AB5}"/>
              </a:ext>
            </a:extLst>
          </p:cNvPr>
          <p:cNvSpPr>
            <a:spLocks noChangeArrowheads="1"/>
          </p:cNvSpPr>
          <p:nvPr userDrawn="1"/>
        </p:nvSpPr>
        <p:spPr bwMode="auto">
          <a:xfrm>
            <a:off x="8903846" y="6727353"/>
            <a:ext cx="804111" cy="121584"/>
          </a:xfrm>
          <a:prstGeom prst="rect">
            <a:avLst/>
          </a:prstGeom>
          <a:solidFill>
            <a:srgbClr val="FBAB18"/>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7" name="Rectangle 16">
            <a:extLst>
              <a:ext uri="{FF2B5EF4-FFF2-40B4-BE49-F238E27FC236}">
                <a16:creationId xmlns:a16="http://schemas.microsoft.com/office/drawing/2014/main" id="{0E138E91-A144-4218-9895-5E4D3582ADFB}"/>
              </a:ext>
            </a:extLst>
          </p:cNvPr>
          <p:cNvSpPr>
            <a:spLocks noChangeArrowheads="1"/>
          </p:cNvSpPr>
          <p:nvPr userDrawn="1"/>
        </p:nvSpPr>
        <p:spPr bwMode="auto">
          <a:xfrm>
            <a:off x="9707955" y="6727353"/>
            <a:ext cx="804765" cy="121584"/>
          </a:xfrm>
          <a:prstGeom prst="rect">
            <a:avLst/>
          </a:prstGeom>
          <a:solidFill>
            <a:srgbClr val="292B6E"/>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8" name="Rectangle 17">
            <a:extLst>
              <a:ext uri="{FF2B5EF4-FFF2-40B4-BE49-F238E27FC236}">
                <a16:creationId xmlns:a16="http://schemas.microsoft.com/office/drawing/2014/main" id="{EEF4E6B6-BDAE-40A5-9E22-D7B6320CBA11}"/>
              </a:ext>
            </a:extLst>
          </p:cNvPr>
          <p:cNvSpPr>
            <a:spLocks noChangeArrowheads="1"/>
          </p:cNvSpPr>
          <p:nvPr userDrawn="1"/>
        </p:nvSpPr>
        <p:spPr bwMode="auto">
          <a:xfrm>
            <a:off x="10494264" y="6727353"/>
            <a:ext cx="1697737" cy="121584"/>
          </a:xfrm>
          <a:prstGeom prst="rect">
            <a:avLst/>
          </a:prstGeom>
          <a:solidFill>
            <a:srgbClr val="4656A6"/>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19" name="Rectangle 20">
            <a:extLst>
              <a:ext uri="{FF2B5EF4-FFF2-40B4-BE49-F238E27FC236}">
                <a16:creationId xmlns:a16="http://schemas.microsoft.com/office/drawing/2014/main" id="{E71CFAF4-5909-4817-B92D-CE4D29DFF703}"/>
              </a:ext>
            </a:extLst>
          </p:cNvPr>
          <p:cNvSpPr>
            <a:spLocks noChangeArrowheads="1"/>
          </p:cNvSpPr>
          <p:nvPr userDrawn="1"/>
        </p:nvSpPr>
        <p:spPr bwMode="auto">
          <a:xfrm>
            <a:off x="1" y="6727353"/>
            <a:ext cx="7572332" cy="121584"/>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a:p>
        </p:txBody>
      </p:sp>
      <p:sp>
        <p:nvSpPr>
          <p:cNvPr id="20" name="Rectangle 19">
            <a:extLst>
              <a:ext uri="{FF2B5EF4-FFF2-40B4-BE49-F238E27FC236}">
                <a16:creationId xmlns:a16="http://schemas.microsoft.com/office/drawing/2014/main" id="{40E6DC0A-1388-4428-BA38-59223C425A40}"/>
              </a:ext>
            </a:extLst>
          </p:cNvPr>
          <p:cNvSpPr>
            <a:spLocks noChangeArrowheads="1"/>
          </p:cNvSpPr>
          <p:nvPr userDrawn="1"/>
        </p:nvSpPr>
        <p:spPr bwMode="auto">
          <a:xfrm>
            <a:off x="7308078" y="6727353"/>
            <a:ext cx="804111" cy="121584"/>
          </a:xfrm>
          <a:prstGeom prst="rect">
            <a:avLst/>
          </a:prstGeom>
          <a:solidFill>
            <a:srgbClr val="55BF8B"/>
          </a:solidFill>
          <a:ln>
            <a:noFill/>
          </a:ln>
        </p:spPr>
        <p:txBody>
          <a:bodyPr vert="horz" wrap="square" lIns="81280" tIns="40640" rIns="81280" bIns="40640" numCol="1" anchor="t" anchorCtr="0" compatLnSpc="1">
            <a:prstTxWarp prst="textNoShape">
              <a:avLst/>
            </a:prstTxWarp>
          </a:bodyPr>
          <a:lstStyle/>
          <a:p>
            <a:endParaRPr lang="en-US" sz="2223"/>
          </a:p>
        </p:txBody>
      </p:sp>
      <p:grpSp>
        <p:nvGrpSpPr>
          <p:cNvPr id="23" name="Group 22">
            <a:extLst>
              <a:ext uri="{FF2B5EF4-FFF2-40B4-BE49-F238E27FC236}">
                <a16:creationId xmlns:a16="http://schemas.microsoft.com/office/drawing/2014/main" id="{AF318103-E3F0-462E-A0BE-161EC7EA9C7C}"/>
              </a:ext>
            </a:extLst>
          </p:cNvPr>
          <p:cNvGrpSpPr/>
          <p:nvPr userDrawn="1"/>
        </p:nvGrpSpPr>
        <p:grpSpPr>
          <a:xfrm>
            <a:off x="1" y="2"/>
            <a:ext cx="356209" cy="1194093"/>
            <a:chOff x="2721769" y="2050256"/>
            <a:chExt cx="442912" cy="1469660"/>
          </a:xfrm>
        </p:grpSpPr>
        <p:sp>
          <p:nvSpPr>
            <p:cNvPr id="24" name="Rectangle 23">
              <a:extLst>
                <a:ext uri="{FF2B5EF4-FFF2-40B4-BE49-F238E27FC236}">
                  <a16:creationId xmlns:a16="http://schemas.microsoft.com/office/drawing/2014/main" id="{6C2A256B-3279-4135-9C44-56940C3F4D28}"/>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sp>
          <p:nvSpPr>
            <p:cNvPr id="25" name="Rectangle 24">
              <a:extLst>
                <a:ext uri="{FF2B5EF4-FFF2-40B4-BE49-F238E27FC236}">
                  <a16:creationId xmlns:a16="http://schemas.microsoft.com/office/drawing/2014/main" id="{DD7CDBA5-E900-4510-9676-E670A0189CF4}"/>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n>
                  <a:noFill/>
                </a:ln>
              </a:endParaRPr>
            </a:p>
          </p:txBody>
        </p:sp>
      </p:grpSp>
    </p:spTree>
    <p:extLst>
      <p:ext uri="{BB962C8B-B14F-4D97-AF65-F5344CB8AC3E}">
        <p14:creationId xmlns:p14="http://schemas.microsoft.com/office/powerpoint/2010/main" val="2521074629"/>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6A7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9485" y="3255151"/>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239484" y="4688982"/>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pic>
        <p:nvPicPr>
          <p:cNvPr id="4" name="Picture 3" descr="Logos of the U.S. Department of Health and Human Services and Centers for Disease Control and Prevention" title="LOGOS">
            <a:extLst>
              <a:ext uri="{FF2B5EF4-FFF2-40B4-BE49-F238E27FC236}">
                <a16:creationId xmlns:a16="http://schemas.microsoft.com/office/drawing/2014/main" id="{1338F5EA-D0AF-428F-B372-DAC2A9B1C51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9639" y="5706813"/>
            <a:ext cx="1672779" cy="959001"/>
          </a:xfrm>
          <a:prstGeom prst="rect">
            <a:avLst/>
          </a:prstGeom>
        </p:spPr>
      </p:pic>
    </p:spTree>
    <p:extLst>
      <p:ext uri="{BB962C8B-B14F-4D97-AF65-F5344CB8AC3E}">
        <p14:creationId xmlns:p14="http://schemas.microsoft.com/office/powerpoint/2010/main" val="2035087012"/>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6A71"/>
        </a:soli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D1EDB832-85DB-47C2-990D-C76F1161C25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769425" y="674915"/>
            <a:ext cx="5979136" cy="5795163"/>
          </a:xfrm>
          <a:prstGeom prst="rect">
            <a:avLst/>
          </a:prstGeom>
        </p:spPr>
      </p:pic>
      <p:sp>
        <p:nvSpPr>
          <p:cNvPr id="2" name="Title 1"/>
          <p:cNvSpPr>
            <a:spLocks noGrp="1"/>
          </p:cNvSpPr>
          <p:nvPr>
            <p:ph type="title"/>
          </p:nvPr>
        </p:nvSpPr>
        <p:spPr>
          <a:xfrm>
            <a:off x="239485" y="3255151"/>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239484" y="4688982"/>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pic>
        <p:nvPicPr>
          <p:cNvPr id="4" name="Picture 3" descr="Logos of the U.S. Department of Health and Human Services and Centers for Disease Control and Prevention" title="LOGOS">
            <a:extLst>
              <a:ext uri="{FF2B5EF4-FFF2-40B4-BE49-F238E27FC236}">
                <a16:creationId xmlns:a16="http://schemas.microsoft.com/office/drawing/2014/main" id="{1338F5EA-D0AF-428F-B372-DAC2A9B1C51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89639" y="5706813"/>
            <a:ext cx="1672779" cy="959001"/>
          </a:xfrm>
          <a:prstGeom prst="rect">
            <a:avLst/>
          </a:prstGeom>
        </p:spPr>
      </p:pic>
    </p:spTree>
    <p:extLst>
      <p:ext uri="{BB962C8B-B14F-4D97-AF65-F5344CB8AC3E}">
        <p14:creationId xmlns:p14="http://schemas.microsoft.com/office/powerpoint/2010/main" val="2070974712"/>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bg2"/>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39"/>
            <a:ext cx="12192000" cy="1177559"/>
          </a:xfrm>
          <a:prstGeom prst="rect">
            <a:avLst/>
          </a:prstGeom>
        </p:spPr>
      </p:pic>
      <p:sp>
        <p:nvSpPr>
          <p:cNvPr id="3" name="TextBox 2"/>
          <p:cNvSpPr txBox="1"/>
          <p:nvPr userDrawn="1"/>
        </p:nvSpPr>
        <p:spPr>
          <a:xfrm>
            <a:off x="169625" y="3662433"/>
            <a:ext cx="8852455" cy="1815882"/>
          </a:xfrm>
          <a:prstGeom prst="rect">
            <a:avLst/>
          </a:prstGeom>
          <a:noFill/>
        </p:spPr>
        <p:txBody>
          <a:bodyPr wrap="square" rtlCol="0">
            <a:spAutoFit/>
          </a:bodyPr>
          <a:lstStyle/>
          <a:p>
            <a:r>
              <a:rPr lang="en-US" sz="1600">
                <a:solidFill>
                  <a:srgbClr val="2D2D2D"/>
                </a:solidFill>
                <a:latin typeface="Calibri" panose="020F0502020204030204" pitchFamily="34" charset="0"/>
              </a:rPr>
              <a:t>For more information, contact CDC</a:t>
            </a:r>
            <a:br>
              <a:rPr lang="en-US" sz="1600">
                <a:solidFill>
                  <a:srgbClr val="2D2D2D"/>
                </a:solidFill>
                <a:latin typeface="Calibri" panose="020F0502020204030204" pitchFamily="34" charset="0"/>
              </a:rPr>
            </a:br>
            <a:r>
              <a:rPr lang="en-US" sz="1600">
                <a:solidFill>
                  <a:srgbClr val="2D2D2D"/>
                </a:solidFill>
                <a:latin typeface="Calibri" panose="020F0502020204030204" pitchFamily="34" charset="0"/>
              </a:rPr>
              <a:t>1-800-CDC-INFO (232-4636)</a:t>
            </a:r>
            <a:br>
              <a:rPr lang="en-US" sz="1600">
                <a:solidFill>
                  <a:srgbClr val="2D2D2D"/>
                </a:solidFill>
                <a:latin typeface="Calibri" panose="020F0502020204030204" pitchFamily="34" charset="0"/>
              </a:rPr>
            </a:br>
            <a:r>
              <a:rPr lang="en-US" sz="1600">
                <a:solidFill>
                  <a:srgbClr val="2D2D2D"/>
                </a:solidFill>
                <a:latin typeface="Calibri" panose="020F0502020204030204" pitchFamily="34" charset="0"/>
              </a:rPr>
              <a:t>TTY:  1-888-232-6348    www.cdc.gov</a:t>
            </a:r>
            <a:br>
              <a:rPr lang="en-US" sz="1600">
                <a:solidFill>
                  <a:srgbClr val="2D2D2D"/>
                </a:solidFill>
                <a:latin typeface="Calibri" panose="020F0502020204030204" pitchFamily="34" charset="0"/>
              </a:rPr>
            </a:br>
            <a:br>
              <a:rPr lang="en-US" sz="1600">
                <a:solidFill>
                  <a:srgbClr val="2D2D2D"/>
                </a:solidFill>
                <a:latin typeface="Calibri" panose="020F0502020204030204" pitchFamily="34" charset="0"/>
              </a:rPr>
            </a:br>
            <a:br>
              <a:rPr lang="en-US" sz="1600">
                <a:solidFill>
                  <a:srgbClr val="2D2D2D"/>
                </a:solidFill>
                <a:latin typeface="Calibri" panose="020F0502020204030204" pitchFamily="34" charset="0"/>
              </a:rPr>
            </a:br>
            <a:r>
              <a:rPr lang="en-US" sz="1600">
                <a:solidFill>
                  <a:srgbClr val="2D2D2D"/>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4" name="Picture 3" descr="Logos of the U.S. Department of Health and Human Services and the Centers for Disease Control and Prevention." title="Logo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5662473"/>
            <a:ext cx="12192000" cy="1183824"/>
          </a:xfrm>
          <a:prstGeom prst="rect">
            <a:avLst/>
          </a:prstGeom>
        </p:spPr>
      </p:pic>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grpSp>
      <p:pic>
        <p:nvPicPr>
          <p:cNvPr id="16" name="Picture 15" descr="Logos of the U.S. Department of Health and Human Services and Centers for Disease Control and Prevention" title="LOGO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400435" y="5786588"/>
            <a:ext cx="1672779" cy="959001"/>
          </a:xfrm>
          <a:prstGeom prst="rect">
            <a:avLst/>
          </a:prstGeom>
        </p:spPr>
      </p:pic>
      <p:pic>
        <p:nvPicPr>
          <p:cNvPr id="18" name="Picture 17">
            <a:extLst>
              <a:ext uri="{FF2B5EF4-FFF2-40B4-BE49-F238E27FC236}">
                <a16:creationId xmlns:a16="http://schemas.microsoft.com/office/drawing/2014/main" id="{708E3E0E-8007-4E08-9AE4-D29BCAE7C56D}"/>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l="20615" r="19754"/>
          <a:stretch/>
        </p:blipFill>
        <p:spPr>
          <a:xfrm>
            <a:off x="7112341" y="234188"/>
            <a:ext cx="4913032" cy="4634459"/>
          </a:xfrm>
          <a:prstGeom prst="rect">
            <a:avLst/>
          </a:prstGeom>
        </p:spPr>
      </p:pic>
    </p:spTree>
    <p:extLst>
      <p:ext uri="{BB962C8B-B14F-4D97-AF65-F5344CB8AC3E}">
        <p14:creationId xmlns:p14="http://schemas.microsoft.com/office/powerpoint/2010/main" val="1867468711"/>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LOSING">
    <p:bg>
      <p:bgPr>
        <a:solidFill>
          <a:schemeClr val="bg2"/>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39"/>
            <a:ext cx="12192000" cy="1177559"/>
          </a:xfrm>
          <a:prstGeom prst="rect">
            <a:avLst/>
          </a:prstGeom>
        </p:spPr>
      </p:pic>
      <p:sp>
        <p:nvSpPr>
          <p:cNvPr id="3" name="TextBox 2"/>
          <p:cNvSpPr txBox="1"/>
          <p:nvPr userDrawn="1"/>
        </p:nvSpPr>
        <p:spPr>
          <a:xfrm>
            <a:off x="169625" y="3662433"/>
            <a:ext cx="8852455" cy="1815882"/>
          </a:xfrm>
          <a:prstGeom prst="rect">
            <a:avLst/>
          </a:prstGeom>
          <a:noFill/>
        </p:spPr>
        <p:txBody>
          <a:bodyPr wrap="square" rtlCol="0">
            <a:spAutoFit/>
          </a:bodyPr>
          <a:lstStyle/>
          <a:p>
            <a:r>
              <a:rPr lang="en-US" sz="1600">
                <a:solidFill>
                  <a:srgbClr val="2D2D2D"/>
                </a:solidFill>
                <a:latin typeface="Calibri" panose="020F0502020204030204" pitchFamily="34" charset="0"/>
              </a:rPr>
              <a:t>For more information, contact CDC</a:t>
            </a:r>
            <a:br>
              <a:rPr lang="en-US" sz="1600">
                <a:solidFill>
                  <a:srgbClr val="2D2D2D"/>
                </a:solidFill>
                <a:latin typeface="Calibri" panose="020F0502020204030204" pitchFamily="34" charset="0"/>
              </a:rPr>
            </a:br>
            <a:r>
              <a:rPr lang="en-US" sz="1600">
                <a:solidFill>
                  <a:srgbClr val="2D2D2D"/>
                </a:solidFill>
                <a:latin typeface="Calibri" panose="020F0502020204030204" pitchFamily="34" charset="0"/>
              </a:rPr>
              <a:t>1-800-CDC-INFO (232-4636)</a:t>
            </a:r>
            <a:br>
              <a:rPr lang="en-US" sz="1600">
                <a:solidFill>
                  <a:srgbClr val="2D2D2D"/>
                </a:solidFill>
                <a:latin typeface="Calibri" panose="020F0502020204030204" pitchFamily="34" charset="0"/>
              </a:rPr>
            </a:br>
            <a:r>
              <a:rPr lang="en-US" sz="1600">
                <a:solidFill>
                  <a:srgbClr val="2D2D2D"/>
                </a:solidFill>
                <a:latin typeface="Calibri" panose="020F0502020204030204" pitchFamily="34" charset="0"/>
              </a:rPr>
              <a:t>TTY:  1-888-232-6348    www.cdc.gov</a:t>
            </a:r>
            <a:br>
              <a:rPr lang="en-US" sz="1600">
                <a:solidFill>
                  <a:srgbClr val="2D2D2D"/>
                </a:solidFill>
                <a:latin typeface="Calibri" panose="020F0502020204030204" pitchFamily="34" charset="0"/>
              </a:rPr>
            </a:br>
            <a:br>
              <a:rPr lang="en-US" sz="1600">
                <a:solidFill>
                  <a:srgbClr val="2D2D2D"/>
                </a:solidFill>
                <a:latin typeface="Calibri" panose="020F0502020204030204" pitchFamily="34" charset="0"/>
              </a:rPr>
            </a:br>
            <a:br>
              <a:rPr lang="en-US" sz="1600">
                <a:solidFill>
                  <a:srgbClr val="2D2D2D"/>
                </a:solidFill>
                <a:latin typeface="Calibri" panose="020F0502020204030204" pitchFamily="34" charset="0"/>
              </a:rPr>
            </a:br>
            <a:r>
              <a:rPr lang="en-US" sz="1600">
                <a:solidFill>
                  <a:srgbClr val="2D2D2D"/>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4" name="Picture 3" descr="Logos of the U.S. Department of Health and Human Services and the Centers for Disease Control and Prevention." title="Logo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5662473"/>
            <a:ext cx="12192000" cy="1183824"/>
          </a:xfrm>
          <a:prstGeom prst="rect">
            <a:avLst/>
          </a:prstGeom>
        </p:spPr>
      </p:pic>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a:p>
          </p:txBody>
        </p:sp>
      </p:grpSp>
      <p:pic>
        <p:nvPicPr>
          <p:cNvPr id="16" name="Picture 15" descr="Logos of the U.S. Department of Health and Human Services and Centers for Disease Control and Prevention" title="LOGO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400435" y="5786588"/>
            <a:ext cx="1672779" cy="959001"/>
          </a:xfrm>
          <a:prstGeom prst="rect">
            <a:avLst/>
          </a:prstGeom>
        </p:spPr>
      </p:pic>
      <p:pic>
        <p:nvPicPr>
          <p:cNvPr id="17" name="Picture 16">
            <a:extLst>
              <a:ext uri="{FF2B5EF4-FFF2-40B4-BE49-F238E27FC236}">
                <a16:creationId xmlns:a16="http://schemas.microsoft.com/office/drawing/2014/main" id="{52A43ECC-BBFF-4967-9F45-5667FFC0EE1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3391760"/>
          </a:xfrm>
          <a:prstGeom prst="rect">
            <a:avLst/>
          </a:prstGeom>
        </p:spPr>
      </p:pic>
    </p:spTree>
    <p:extLst>
      <p:ext uri="{BB962C8B-B14F-4D97-AF65-F5344CB8AC3E}">
        <p14:creationId xmlns:p14="http://schemas.microsoft.com/office/powerpoint/2010/main" val="3435823781"/>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Cover Slide">
    <p:spTree>
      <p:nvGrpSpPr>
        <p:cNvPr id="1" name=""/>
        <p:cNvGrpSpPr/>
        <p:nvPr/>
      </p:nvGrpSpPr>
      <p:grpSpPr>
        <a:xfrm>
          <a:off x="0" y="0"/>
          <a:ext cx="0" cy="0"/>
          <a:chOff x="0" y="0"/>
          <a:chExt cx="0" cy="0"/>
        </a:xfrm>
      </p:grpSpPr>
      <p:pic>
        <p:nvPicPr>
          <p:cNvPr id="21" name="Picture 2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76101"/>
            <a:ext cx="9867900" cy="753883"/>
          </a:xfrm>
          <a:prstGeom prst="rect">
            <a:avLst/>
          </a:prstGeom>
        </p:spPr>
      </p:pic>
      <p:sp>
        <p:nvSpPr>
          <p:cNvPr id="2" name="Title 1"/>
          <p:cNvSpPr>
            <a:spLocks noGrp="1"/>
          </p:cNvSpPr>
          <p:nvPr>
            <p:ph type="ctrTitle" hasCustomPrompt="1"/>
          </p:nvPr>
        </p:nvSpPr>
        <p:spPr>
          <a:xfrm>
            <a:off x="533400" y="1669122"/>
            <a:ext cx="7061200" cy="779862"/>
          </a:xfrm>
          <a:prstGeom prst="rect">
            <a:avLst/>
          </a:prstGeom>
        </p:spPr>
        <p:txBody>
          <a:bodyPr anchor="b">
            <a:normAutofit/>
          </a:bodyPr>
          <a:lstStyle>
            <a:lvl1pPr algn="l">
              <a:defRPr sz="4000" baseline="0">
                <a:solidFill>
                  <a:srgbClr val="EC1C28"/>
                </a:solidFill>
                <a:latin typeface="Segoe UI Light" panose="020B0502040204020203" pitchFamily="34" charset="0"/>
                <a:cs typeface="Segoe UI Light" panose="020B0502040204020203" pitchFamily="34" charset="0"/>
              </a:defRPr>
            </a:lvl1pPr>
          </a:lstStyle>
          <a:p>
            <a:r>
              <a:rPr lang="en-US"/>
              <a:t>Title Heading 1 (as needed)</a:t>
            </a:r>
          </a:p>
        </p:txBody>
      </p:sp>
      <p:sp>
        <p:nvSpPr>
          <p:cNvPr id="16" name="Text Placeholder 15"/>
          <p:cNvSpPr>
            <a:spLocks noGrp="1"/>
          </p:cNvSpPr>
          <p:nvPr>
            <p:ph type="body" sz="quarter" idx="10" hasCustomPrompt="1"/>
          </p:nvPr>
        </p:nvSpPr>
        <p:spPr>
          <a:xfrm>
            <a:off x="533400" y="2547302"/>
            <a:ext cx="3829484" cy="577143"/>
          </a:xfrm>
          <a:prstGeom prst="rect">
            <a:avLst/>
          </a:prstGeom>
        </p:spPr>
        <p:txBody>
          <a:bodyPr/>
          <a:lstStyle>
            <a:lvl1pPr marL="0" indent="0">
              <a:buNone/>
              <a:defRPr sz="4000">
                <a:solidFill>
                  <a:schemeClr val="bg1"/>
                </a:solidFill>
                <a:latin typeface="Segoe UI" panose="020B0502040204020203" pitchFamily="34" charset="0"/>
                <a:cs typeface="Segoe UI" panose="020B0502040204020203" pitchFamily="34" charset="0"/>
              </a:defRPr>
            </a:lvl1pPr>
            <a:lvl5pPr marL="1828800" indent="0">
              <a:buNone/>
              <a:defRPr/>
            </a:lvl5pPr>
          </a:lstStyle>
          <a:p>
            <a:pPr algn="ctr"/>
            <a:r>
              <a:rPr lang="en-US" sz="4500">
                <a:solidFill>
                  <a:schemeClr val="bg1"/>
                </a:solidFill>
                <a:latin typeface="Segoe UI Light" panose="020B0502040204020203" pitchFamily="34" charset="0"/>
              </a:rPr>
              <a:t>Title Heading 2</a:t>
            </a:r>
          </a:p>
        </p:txBody>
      </p:sp>
      <p:sp>
        <p:nvSpPr>
          <p:cNvPr id="20" name="Text Placeholder 19"/>
          <p:cNvSpPr>
            <a:spLocks noGrp="1"/>
          </p:cNvSpPr>
          <p:nvPr>
            <p:ph type="body" sz="quarter" idx="12" hasCustomPrompt="1"/>
          </p:nvPr>
        </p:nvSpPr>
        <p:spPr>
          <a:xfrm>
            <a:off x="533400" y="5396580"/>
            <a:ext cx="9633585" cy="419620"/>
          </a:xfrm>
          <a:prstGeom prst="rect">
            <a:avLst/>
          </a:prstGeom>
        </p:spPr>
        <p:txBody>
          <a:bodyPr/>
          <a:lstStyle>
            <a:lvl1pPr marL="0" indent="0">
              <a:buNone/>
              <a:defRPr sz="2000" baseline="0">
                <a:solidFill>
                  <a:schemeClr val="tx1">
                    <a:lumMod val="75000"/>
                    <a:lumOff val="25000"/>
                  </a:schemeClr>
                </a:solidFill>
                <a:latin typeface="Segoe UI Light" panose="020B0502040204020203" pitchFamily="34" charset="0"/>
                <a:cs typeface="Segoe UI Light" panose="020B0502040204020203" pitchFamily="34" charset="0"/>
              </a:defRPr>
            </a:lvl1pPr>
          </a:lstStyle>
          <a:p>
            <a:pPr lvl="0"/>
            <a:r>
              <a:rPr lang="en-US"/>
              <a:t>Audience   /   Presenter’s name   /   Date</a:t>
            </a:r>
          </a:p>
        </p:txBody>
      </p:sp>
      <p:sp>
        <p:nvSpPr>
          <p:cNvPr id="5" name="Text Placeholder 4"/>
          <p:cNvSpPr>
            <a:spLocks noGrp="1"/>
          </p:cNvSpPr>
          <p:nvPr>
            <p:ph type="body" sz="quarter" idx="13" hasCustomPrompt="1"/>
          </p:nvPr>
        </p:nvSpPr>
        <p:spPr>
          <a:xfrm>
            <a:off x="6273800" y="3390900"/>
            <a:ext cx="2959100" cy="4064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000">
                <a:solidFill>
                  <a:schemeClr val="tx1">
                    <a:lumMod val="75000"/>
                    <a:lumOff val="25000"/>
                  </a:schemeClr>
                </a:solidFill>
                <a:latin typeface="Segoe UI Light" panose="020B0502040204020203" pitchFamily="34" charset="0"/>
                <a:cs typeface="Segoe UI Light" panose="020B0502040204020203" pitchFamily="34" charset="0"/>
              </a:rPr>
              <a:t>Sub Heading (as needed)</a:t>
            </a:r>
          </a:p>
          <a:p>
            <a:pPr lvl="0"/>
            <a:endParaRPr lang="en-US"/>
          </a:p>
        </p:txBody>
      </p:sp>
    </p:spTree>
    <p:extLst>
      <p:ext uri="{BB962C8B-B14F-4D97-AF65-F5344CB8AC3E}">
        <p14:creationId xmlns:p14="http://schemas.microsoft.com/office/powerpoint/2010/main" val="9201370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Section Heading">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54012"/>
            <a:ext cx="9867900" cy="753883"/>
          </a:xfrm>
          <a:prstGeom prst="rect">
            <a:avLst/>
          </a:prstGeom>
        </p:spPr>
      </p:pic>
      <p:sp>
        <p:nvSpPr>
          <p:cNvPr id="5" name="Text Placeholder 4"/>
          <p:cNvSpPr>
            <a:spLocks noGrp="1"/>
          </p:cNvSpPr>
          <p:nvPr>
            <p:ph type="body" sz="quarter" idx="10" hasCustomPrompt="1"/>
          </p:nvPr>
        </p:nvSpPr>
        <p:spPr>
          <a:xfrm>
            <a:off x="571500" y="2508690"/>
            <a:ext cx="4362450" cy="644525"/>
          </a:xfrm>
          <a:prstGeom prst="rect">
            <a:avLst/>
          </a:prstGeom>
        </p:spPr>
        <p:txBody>
          <a:bodyPr/>
          <a:lstStyle>
            <a:lvl1pPr>
              <a:defRPr sz="4000" baseline="0">
                <a:solidFill>
                  <a:schemeClr val="bg1"/>
                </a:solidFill>
              </a:defRPr>
            </a:lvl1pPr>
          </a:lstStyle>
          <a:p>
            <a:pPr lvl="0"/>
            <a:r>
              <a:rPr lang="en-US"/>
              <a:t>SECTION HEADING</a:t>
            </a:r>
          </a:p>
        </p:txBody>
      </p:sp>
    </p:spTree>
    <p:extLst>
      <p:ext uri="{BB962C8B-B14F-4D97-AF65-F5344CB8AC3E}">
        <p14:creationId xmlns:p14="http://schemas.microsoft.com/office/powerpoint/2010/main" val="9665684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Header w/1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785192"/>
            <a:ext cx="10515600" cy="608893"/>
          </a:xfrm>
          <a:prstGeom prst="rect">
            <a:avLst/>
          </a:prstGeom>
        </p:spPr>
        <p:txBody>
          <a:bodyPr>
            <a:normAutofit/>
          </a:bodyPr>
          <a:lstStyle>
            <a:lvl1pPr>
              <a:defRPr sz="4000" baseline="0">
                <a:solidFill>
                  <a:schemeClr val="tx1">
                    <a:lumMod val="75000"/>
                    <a:lumOff val="25000"/>
                  </a:schemeClr>
                </a:solidFill>
                <a:latin typeface="Segoe UI" panose="020B0502040204020203" pitchFamily="34" charset="0"/>
                <a:cs typeface="Segoe UI" panose="020B0502040204020203" pitchFamily="34" charset="0"/>
              </a:defRPr>
            </a:lvl1pPr>
          </a:lstStyle>
          <a:p>
            <a:r>
              <a:rPr lang="en-US"/>
              <a:t>Page Title (Segoe UI – 40)</a:t>
            </a:r>
          </a:p>
        </p:txBody>
      </p:sp>
      <p:cxnSp>
        <p:nvCxnSpPr>
          <p:cNvPr id="11" name="Straight Connector 10"/>
          <p:cNvCxnSpPr/>
          <p:nvPr/>
        </p:nvCxnSpPr>
        <p:spPr>
          <a:xfrm>
            <a:off x="838200" y="1394086"/>
            <a:ext cx="10515600" cy="0"/>
          </a:xfrm>
          <a:prstGeom prst="line">
            <a:avLst/>
          </a:prstGeom>
          <a:ln>
            <a:solidFill>
              <a:srgbClr val="EC1C28"/>
            </a:solidFill>
          </a:ln>
        </p:spPr>
        <p:style>
          <a:lnRef idx="1">
            <a:schemeClr val="accent1"/>
          </a:lnRef>
          <a:fillRef idx="0">
            <a:schemeClr val="accent1"/>
          </a:fillRef>
          <a:effectRef idx="0">
            <a:schemeClr val="accent1"/>
          </a:effectRef>
          <a:fontRef idx="minor">
            <a:schemeClr val="tx1"/>
          </a:fontRef>
        </p:style>
      </p:cxnSp>
      <p:sp>
        <p:nvSpPr>
          <p:cNvPr id="6" name="Content Placeholder 5"/>
          <p:cNvSpPr>
            <a:spLocks noGrp="1"/>
          </p:cNvSpPr>
          <p:nvPr>
            <p:ph sz="quarter" idx="10" hasCustomPrompt="1"/>
          </p:nvPr>
        </p:nvSpPr>
        <p:spPr>
          <a:xfrm>
            <a:off x="838200" y="1784350"/>
            <a:ext cx="10515600" cy="4437063"/>
          </a:xfrm>
          <a:prstGeom prst="rect">
            <a:avLst/>
          </a:prstGeom>
        </p:spPr>
        <p:txBody>
          <a:bodyPr/>
          <a:lstStyle>
            <a:lvl1pPr>
              <a:defRPr sz="2400">
                <a:latin typeface="Segoe UI" panose="020B0502040204020203" pitchFamily="34" charset="0"/>
                <a:cs typeface="Segoe UI" panose="020B0502040204020203" pitchFamily="34" charset="0"/>
              </a:defRPr>
            </a:lvl1pPr>
          </a:lstStyle>
          <a:p>
            <a:pPr lvl="0"/>
            <a:r>
              <a:rPr lang="en-US"/>
              <a:t>Content should be written in Segoe UI. Font size should be 24 or 28 depending on amount of text. Font should not be smaller than 18 point.  </a:t>
            </a:r>
          </a:p>
        </p:txBody>
      </p:sp>
    </p:spTree>
    <p:extLst>
      <p:ext uri="{BB962C8B-B14F-4D97-AF65-F5344CB8AC3E}">
        <p14:creationId xmlns:p14="http://schemas.microsoft.com/office/powerpoint/2010/main" val="32894541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Header w/1 content &amp; sourc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785190"/>
            <a:ext cx="10515600" cy="608895"/>
          </a:xfrm>
          <a:prstGeom prst="rect">
            <a:avLst/>
          </a:prstGeom>
        </p:spPr>
        <p:txBody>
          <a:bodyPr>
            <a:normAutofit/>
          </a:bodyPr>
          <a:lstStyle>
            <a:lvl1pPr>
              <a:defRPr sz="4000" baseline="0">
                <a:solidFill>
                  <a:schemeClr val="tx1">
                    <a:lumMod val="75000"/>
                    <a:lumOff val="25000"/>
                  </a:schemeClr>
                </a:solidFill>
                <a:latin typeface="Segoe UI" panose="020B0502040204020203" pitchFamily="34" charset="0"/>
                <a:cs typeface="Segoe UI" panose="020B0502040204020203" pitchFamily="34" charset="0"/>
              </a:defRPr>
            </a:lvl1pPr>
          </a:lstStyle>
          <a:p>
            <a:r>
              <a:rPr lang="en-US"/>
              <a:t>Page Title (Segoe UI – 40)</a:t>
            </a:r>
          </a:p>
        </p:txBody>
      </p:sp>
      <p:cxnSp>
        <p:nvCxnSpPr>
          <p:cNvPr id="11" name="Straight Connector 10"/>
          <p:cNvCxnSpPr/>
          <p:nvPr/>
        </p:nvCxnSpPr>
        <p:spPr>
          <a:xfrm>
            <a:off x="838200" y="1394086"/>
            <a:ext cx="10515600" cy="0"/>
          </a:xfrm>
          <a:prstGeom prst="line">
            <a:avLst/>
          </a:prstGeom>
          <a:ln>
            <a:solidFill>
              <a:srgbClr val="EC1C28"/>
            </a:solidFill>
          </a:ln>
        </p:spPr>
        <p:style>
          <a:lnRef idx="1">
            <a:schemeClr val="accent1"/>
          </a:lnRef>
          <a:fillRef idx="0">
            <a:schemeClr val="accent1"/>
          </a:fillRef>
          <a:effectRef idx="0">
            <a:schemeClr val="accent1"/>
          </a:effectRef>
          <a:fontRef idx="minor">
            <a:schemeClr val="tx1"/>
          </a:fontRef>
        </p:style>
      </p:cxnSp>
      <p:sp>
        <p:nvSpPr>
          <p:cNvPr id="6" name="Content Placeholder 5"/>
          <p:cNvSpPr>
            <a:spLocks noGrp="1"/>
          </p:cNvSpPr>
          <p:nvPr>
            <p:ph sz="quarter" idx="10" hasCustomPrompt="1"/>
          </p:nvPr>
        </p:nvSpPr>
        <p:spPr>
          <a:xfrm>
            <a:off x="838200" y="1784350"/>
            <a:ext cx="10515600" cy="4437063"/>
          </a:xfrm>
          <a:prstGeom prst="rect">
            <a:avLst/>
          </a:prstGeom>
        </p:spPr>
        <p:txBody>
          <a:bodyPr/>
          <a:lstStyle>
            <a:lvl1pPr>
              <a:defRPr sz="2400">
                <a:latin typeface="Segoe UI" panose="020B0502040204020203" pitchFamily="34" charset="0"/>
                <a:cs typeface="Segoe UI" panose="020B0502040204020203" pitchFamily="34" charset="0"/>
              </a:defRPr>
            </a:lvl1pPr>
          </a:lstStyle>
          <a:p>
            <a:pPr lvl="0"/>
            <a:r>
              <a:rPr lang="en-US"/>
              <a:t>Content should be written in Segoe UI. Font size should be 24 or 28 depending on amount of text. Font should not be smaller than 18 point.  </a:t>
            </a:r>
          </a:p>
        </p:txBody>
      </p:sp>
      <p:sp>
        <p:nvSpPr>
          <p:cNvPr id="5" name="Text Placeholder 4"/>
          <p:cNvSpPr>
            <a:spLocks noGrp="1"/>
          </p:cNvSpPr>
          <p:nvPr>
            <p:ph type="body" sz="quarter" idx="11" hasCustomPrompt="1"/>
          </p:nvPr>
        </p:nvSpPr>
        <p:spPr>
          <a:xfrm>
            <a:off x="838200" y="6332276"/>
            <a:ext cx="3225800" cy="2794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200">
                <a:latin typeface="Segoe UI" panose="020B0502040204020203" pitchFamily="34" charset="0"/>
                <a:cs typeface="Segoe UI" panose="020B0502040204020203" pitchFamily="34" charset="0"/>
              </a:rPr>
              <a:t>Source: Segoe UI 10 or 12</a:t>
            </a:r>
          </a:p>
          <a:p>
            <a:pPr lvl="0"/>
            <a:endParaRPr lang="en-US"/>
          </a:p>
        </p:txBody>
      </p:sp>
    </p:spTree>
    <p:extLst>
      <p:ext uri="{BB962C8B-B14F-4D97-AF65-F5344CB8AC3E}">
        <p14:creationId xmlns:p14="http://schemas.microsoft.com/office/powerpoint/2010/main" val="42442708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Header w/2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785190"/>
            <a:ext cx="10515600" cy="608895"/>
          </a:xfrm>
          <a:prstGeom prst="rect">
            <a:avLst/>
          </a:prstGeom>
        </p:spPr>
        <p:txBody>
          <a:bodyPr>
            <a:normAutofit/>
          </a:bodyPr>
          <a:lstStyle>
            <a:lvl1pPr>
              <a:defRPr sz="4000" baseline="0">
                <a:solidFill>
                  <a:schemeClr val="tx1">
                    <a:lumMod val="75000"/>
                    <a:lumOff val="25000"/>
                  </a:schemeClr>
                </a:solidFill>
                <a:latin typeface="Segoe UI" panose="020B0502040204020203" pitchFamily="34" charset="0"/>
                <a:cs typeface="Segoe UI" panose="020B0502040204020203" pitchFamily="34" charset="0"/>
              </a:defRPr>
            </a:lvl1pPr>
          </a:lstStyle>
          <a:p>
            <a:r>
              <a:rPr lang="en-US"/>
              <a:t>Page Title (Segoe UI – 40)</a:t>
            </a:r>
          </a:p>
        </p:txBody>
      </p:sp>
      <p:sp>
        <p:nvSpPr>
          <p:cNvPr id="4" name="Content Placeholder 3"/>
          <p:cNvSpPr>
            <a:spLocks noGrp="1"/>
          </p:cNvSpPr>
          <p:nvPr>
            <p:ph sz="half" idx="2" hasCustomPrompt="1"/>
          </p:nvPr>
        </p:nvSpPr>
        <p:spPr>
          <a:xfrm>
            <a:off x="6625652" y="1648919"/>
            <a:ext cx="4728148" cy="4512038"/>
          </a:xfrm>
          <a:prstGeom prst="rect">
            <a:avLst/>
          </a:prstGeom>
        </p:spPr>
        <p:txBody>
          <a:bodyPr/>
          <a:lstStyle>
            <a:lvl1pPr>
              <a:defRPr>
                <a:latin typeface="Segoe UI" panose="020B0502040204020203" pitchFamily="34" charset="0"/>
                <a:cs typeface="Segoe UI" panose="020B0502040204020203" pitchFamily="34" charset="0"/>
              </a:defRPr>
            </a:lvl1pPr>
          </a:lstStyle>
          <a:p>
            <a:pPr lvl="0"/>
            <a:r>
              <a:rPr lang="en-US"/>
              <a:t>Content should be written in Segoe UI. Font size should not be smaller than 18 point.  </a:t>
            </a:r>
          </a:p>
        </p:txBody>
      </p:sp>
      <p:cxnSp>
        <p:nvCxnSpPr>
          <p:cNvPr id="11" name="Straight Connector 10"/>
          <p:cNvCxnSpPr/>
          <p:nvPr/>
        </p:nvCxnSpPr>
        <p:spPr>
          <a:xfrm>
            <a:off x="838200" y="1394086"/>
            <a:ext cx="10515600" cy="0"/>
          </a:xfrm>
          <a:prstGeom prst="line">
            <a:avLst/>
          </a:prstGeom>
          <a:ln>
            <a:solidFill>
              <a:srgbClr val="EC1C28"/>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6086007" y="1648919"/>
            <a:ext cx="39973" cy="4512038"/>
          </a:xfrm>
          <a:prstGeom prst="line">
            <a:avLst/>
          </a:prstGeom>
          <a:ln>
            <a:solidFill>
              <a:srgbClr val="EC1C28"/>
            </a:solidFill>
          </a:ln>
        </p:spPr>
        <p:style>
          <a:lnRef idx="1">
            <a:schemeClr val="accent1"/>
          </a:lnRef>
          <a:fillRef idx="0">
            <a:schemeClr val="accent1"/>
          </a:fillRef>
          <a:effectRef idx="0">
            <a:schemeClr val="accent1"/>
          </a:effectRef>
          <a:fontRef idx="minor">
            <a:schemeClr val="tx1"/>
          </a:fontRef>
        </p:style>
      </p:cxnSp>
      <p:sp>
        <p:nvSpPr>
          <p:cNvPr id="15" name="Content Placeholder 3"/>
          <p:cNvSpPr>
            <a:spLocks noGrp="1"/>
          </p:cNvSpPr>
          <p:nvPr>
            <p:ph sz="half" idx="10" hasCustomPrompt="1"/>
          </p:nvPr>
        </p:nvSpPr>
        <p:spPr>
          <a:xfrm>
            <a:off x="838200" y="1648919"/>
            <a:ext cx="4728148" cy="4512038"/>
          </a:xfrm>
          <a:prstGeom prst="rect">
            <a:avLst/>
          </a:prstGeom>
        </p:spPr>
        <p:txBody>
          <a:bodyPr/>
          <a:lstStyle>
            <a:lvl1pPr>
              <a:defRPr>
                <a:latin typeface="Segoe UI" panose="020B0502040204020203" pitchFamily="34" charset="0"/>
                <a:cs typeface="Segoe UI" panose="020B0502040204020203" pitchFamily="34" charset="0"/>
              </a:defRPr>
            </a:lvl1pPr>
          </a:lstStyle>
          <a:p>
            <a:pPr lvl="0"/>
            <a:r>
              <a:rPr lang="en-US"/>
              <a:t>Content should be written in Segoe UI. Font size should not be smaller than 18 point.  </a:t>
            </a:r>
          </a:p>
        </p:txBody>
      </p:sp>
    </p:spTree>
    <p:extLst>
      <p:ext uri="{BB962C8B-B14F-4D97-AF65-F5344CB8AC3E}">
        <p14:creationId xmlns:p14="http://schemas.microsoft.com/office/powerpoint/2010/main" val="30020129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mparison Page">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0">
                <a:latin typeface="Segoe UI" panose="020B0502040204020203" pitchFamily="34" charset="0"/>
                <a:cs typeface="Segoe U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hasCustomPrompt="1"/>
          </p:nvPr>
        </p:nvSpPr>
        <p:spPr>
          <a:xfrm>
            <a:off x="839788" y="2505075"/>
            <a:ext cx="5157787" cy="3684588"/>
          </a:xfrm>
          <a:prstGeom prst="rect">
            <a:avLst/>
          </a:prstGeom>
        </p:spPr>
        <p:txBody>
          <a:bodyPr/>
          <a:lstStyle>
            <a:lvl1pPr>
              <a:defRPr>
                <a:latin typeface="Segoe UI" panose="020B0502040204020203" pitchFamily="34" charset="0"/>
                <a:cs typeface="Segoe UI" panose="020B0502040204020203" pitchFamily="34" charset="0"/>
              </a:defRPr>
            </a:lvl1pPr>
          </a:lstStyle>
          <a:p>
            <a:pPr lvl="0"/>
            <a:r>
              <a:rPr lang="en-US"/>
              <a:t>Content should be written in Segoe UI. Font size should not to be smaller than 18 point.  </a:t>
            </a:r>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0">
                <a:latin typeface="Segoe UI" panose="020B0502040204020203" pitchFamily="34" charset="0"/>
                <a:cs typeface="Segoe U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hasCustomPrompt="1"/>
          </p:nvPr>
        </p:nvSpPr>
        <p:spPr>
          <a:xfrm>
            <a:off x="6172200" y="2505075"/>
            <a:ext cx="5183188" cy="3684588"/>
          </a:xfrm>
          <a:prstGeom prst="rect">
            <a:avLst/>
          </a:prstGeom>
        </p:spPr>
        <p:txBody>
          <a:bodyPr/>
          <a:lstStyle>
            <a:lvl1pPr>
              <a:defRPr>
                <a:latin typeface="Segoe UI" panose="020B0502040204020203" pitchFamily="34" charset="0"/>
                <a:cs typeface="Segoe UI" panose="020B0502040204020203" pitchFamily="34" charset="0"/>
              </a:defRPr>
            </a:lvl1pPr>
          </a:lstStyle>
          <a:p>
            <a:pPr lvl="0"/>
            <a:r>
              <a:rPr lang="en-US"/>
              <a:t>Content should be written in Segoe UI Light. Font size should not to be smaller than 18 point.  </a:t>
            </a:r>
          </a:p>
        </p:txBody>
      </p:sp>
      <p:sp>
        <p:nvSpPr>
          <p:cNvPr id="10" name="Title 1"/>
          <p:cNvSpPr>
            <a:spLocks noGrp="1"/>
          </p:cNvSpPr>
          <p:nvPr>
            <p:ph type="title" hasCustomPrompt="1"/>
          </p:nvPr>
        </p:nvSpPr>
        <p:spPr>
          <a:xfrm>
            <a:off x="838200" y="745434"/>
            <a:ext cx="10515600" cy="648651"/>
          </a:xfrm>
          <a:prstGeom prst="rect">
            <a:avLst/>
          </a:prstGeom>
        </p:spPr>
        <p:txBody>
          <a:bodyPr>
            <a:normAutofit/>
          </a:bodyPr>
          <a:lstStyle>
            <a:lvl1pPr>
              <a:defRPr sz="4000" baseline="0">
                <a:solidFill>
                  <a:schemeClr val="tx1">
                    <a:lumMod val="75000"/>
                    <a:lumOff val="25000"/>
                  </a:schemeClr>
                </a:solidFill>
                <a:latin typeface="Segoe UI" panose="020B0502040204020203" pitchFamily="34" charset="0"/>
                <a:cs typeface="Segoe UI" panose="020B0502040204020203" pitchFamily="34" charset="0"/>
              </a:defRPr>
            </a:lvl1pPr>
          </a:lstStyle>
          <a:p>
            <a:r>
              <a:rPr lang="en-US"/>
              <a:t>Page Title (Segoe UI – 40)</a:t>
            </a:r>
          </a:p>
        </p:txBody>
      </p:sp>
      <p:cxnSp>
        <p:nvCxnSpPr>
          <p:cNvPr id="11" name="Straight Connector 10"/>
          <p:cNvCxnSpPr/>
          <p:nvPr/>
        </p:nvCxnSpPr>
        <p:spPr>
          <a:xfrm>
            <a:off x="838200" y="1394086"/>
            <a:ext cx="10515600" cy="0"/>
          </a:xfrm>
          <a:prstGeom prst="line">
            <a:avLst/>
          </a:prstGeom>
          <a:ln>
            <a:solidFill>
              <a:srgbClr val="EC1C2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96958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5616" y="4582697"/>
            <a:ext cx="10193313" cy="349068"/>
          </a:xfrm>
          <a:prstGeom prst="rect">
            <a:avLst/>
          </a:prstGeom>
        </p:spPr>
        <p:txBody>
          <a:bodyPr anchor="b">
            <a:noAutofit/>
          </a:bodyPr>
          <a:lstStyle>
            <a:lvl1pPr algn="l">
              <a:defRPr sz="2000" baseline="0">
                <a:latin typeface="Segoe UI Semibold" panose="020B0702040204020203" pitchFamily="34" charset="0"/>
              </a:defRPr>
            </a:lvl1pPr>
          </a:lstStyle>
          <a:p>
            <a:pPr lvl="0"/>
            <a:br>
              <a:rPr lang="en-US"/>
            </a:br>
            <a:r>
              <a:rPr lang="en-US"/>
              <a:t>Font for caption should be Segoe UI </a:t>
            </a:r>
            <a:r>
              <a:rPr lang="en-US" err="1"/>
              <a:t>Semibold</a:t>
            </a:r>
            <a:r>
              <a:rPr lang="en-US"/>
              <a:t>.</a:t>
            </a:r>
          </a:p>
        </p:txBody>
      </p:sp>
      <p:sp>
        <p:nvSpPr>
          <p:cNvPr id="3" name="Picture Placeholder 2"/>
          <p:cNvSpPr>
            <a:spLocks noGrp="1"/>
          </p:cNvSpPr>
          <p:nvPr>
            <p:ph type="pic" idx="1"/>
          </p:nvPr>
        </p:nvSpPr>
        <p:spPr>
          <a:xfrm>
            <a:off x="965617" y="342424"/>
            <a:ext cx="10193312" cy="4113290"/>
          </a:xfrm>
          <a:prstGeom prst="rect">
            <a:avLst/>
          </a:prstGeom>
        </p:spPr>
        <p:txBody>
          <a:bodyPr/>
          <a:lstStyle>
            <a:lvl1pPr marL="0" indent="0">
              <a:buNone/>
              <a:defRPr sz="3200">
                <a:solidFill>
                  <a:schemeClr val="tx1"/>
                </a:solidFill>
                <a:latin typeface="Segoe UI" panose="020B0502040204020203" pitchFamily="34" charset="0"/>
                <a:cs typeface="Segoe UI" panose="020B0502040204020203"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hasCustomPrompt="1"/>
          </p:nvPr>
        </p:nvSpPr>
        <p:spPr>
          <a:xfrm>
            <a:off x="944380" y="5058749"/>
            <a:ext cx="9233941" cy="1357042"/>
          </a:xfrm>
          <a:prstGeom prst="rect">
            <a:avLst/>
          </a:prstGeom>
        </p:spPr>
        <p:txBody>
          <a:bodyPr>
            <a:normAutofit/>
          </a:bodyPr>
          <a:lstStyle>
            <a:lvl1pPr marL="0" indent="0">
              <a:buNone/>
              <a:defRPr sz="1800">
                <a:latin typeface="Segoe UI" panose="020B0502040204020203" pitchFamily="34" charset="0"/>
                <a:cs typeface="Segoe UI" panose="020B0502040204020203"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Content should be written in Segoe UI. Font size should be at least 18 point.</a:t>
            </a:r>
          </a:p>
        </p:txBody>
      </p:sp>
    </p:spTree>
    <p:extLst>
      <p:ext uri="{BB962C8B-B14F-4D97-AF65-F5344CB8AC3E}">
        <p14:creationId xmlns:p14="http://schemas.microsoft.com/office/powerpoint/2010/main" val="229722684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theme" Target="../theme/theme2.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5" Type="http://schemas.openxmlformats.org/officeDocument/2006/relationships/slideLayout" Target="../slideLayouts/slideLayout20.xml"/><Relationship Id="rId4" Type="http://schemas.openxmlformats.org/officeDocument/2006/relationships/slideLayout" Target="../slideLayouts/slideLayout19.xml"/><Relationship Id="rId9" Type="http://schemas.openxmlformats.org/officeDocument/2006/relationships/image" Target="../media/image1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AED28A2-C672-41BB-90A7-FA43AA822CC6}"/>
              </a:ext>
            </a:extLst>
          </p:cNvPr>
          <p:cNvSpPr>
            <a:spLocks noGrp="1"/>
          </p:cNvSpPr>
          <p:nvPr>
            <p:ph type="body" idx="1"/>
          </p:nvPr>
        </p:nvSpPr>
        <p:spPr>
          <a:xfrm>
            <a:off x="283779" y="1547310"/>
            <a:ext cx="11627913" cy="427068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52892657"/>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61" r:id="rId3"/>
    <p:sldLayoutId id="2147483655" r:id="rId4"/>
    <p:sldLayoutId id="2147483657"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533634463"/>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Lst>
  <p:transition>
    <p:fade/>
  </p:transition>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Font typeface="Arial" panose="020B0604020202020204" pitchFamily="34" charset="0"/>
        <a:buChar char="•"/>
        <a:defRPr sz="4267" kern="1200">
          <a:solidFill>
            <a:srgbClr val="2D2D2D"/>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Font typeface="Arial" panose="020B0604020202020204" pitchFamily="34" charset="0"/>
        <a:buChar char="–"/>
        <a:defRPr sz="3733" kern="1200">
          <a:solidFill>
            <a:srgbClr val="2D2D2D"/>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2D2D2D"/>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2D2D2D"/>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2D2D2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677706" y="6662657"/>
            <a:ext cx="6514294" cy="202838"/>
          </a:xfrm>
          <a:prstGeom prst="rect">
            <a:avLst/>
          </a:prstGeom>
        </p:spPr>
      </p:pic>
      <p:sp>
        <p:nvSpPr>
          <p:cNvPr id="8" name="TextBox 7"/>
          <p:cNvSpPr txBox="1"/>
          <p:nvPr/>
        </p:nvSpPr>
        <p:spPr>
          <a:xfrm>
            <a:off x="7088072" y="6639701"/>
            <a:ext cx="3469216" cy="246221"/>
          </a:xfrm>
          <a:prstGeom prst="rect">
            <a:avLst/>
          </a:prstGeom>
          <a:noFill/>
        </p:spPr>
        <p:txBody>
          <a:bodyPr wrap="square" rtlCol="0">
            <a:spAutoFit/>
          </a:bodyPr>
          <a:lstStyle/>
          <a:p>
            <a:pPr algn="r"/>
            <a:r>
              <a:rPr lang="en-US" sz="1000" spc="100" baseline="0">
                <a:solidFill>
                  <a:schemeClr val="bg1"/>
                </a:solidFill>
                <a:latin typeface="Segoe UI" panose="020B0502040204020203" pitchFamily="34" charset="0"/>
                <a:ea typeface="Segoe UI" panose="020B0502040204020203" pitchFamily="34" charset="0"/>
                <a:cs typeface="Segoe UI" panose="020B0502040204020203" pitchFamily="34" charset="0"/>
              </a:rPr>
              <a:t>GEORGIA DEPARTMENT OF PUBLIC HEALTH</a:t>
            </a:r>
          </a:p>
        </p:txBody>
      </p:sp>
    </p:spTree>
    <p:extLst>
      <p:ext uri="{BB962C8B-B14F-4D97-AF65-F5344CB8AC3E}">
        <p14:creationId xmlns:p14="http://schemas.microsoft.com/office/powerpoint/2010/main" val="4097278487"/>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Lst>
  <p:txStyles>
    <p:titleStyle>
      <a:lvl1pPr algn="l" defTabSz="914400" rtl="0" eaLnBrk="1" latinLnBrk="0" hangingPunct="1">
        <a:lnSpc>
          <a:spcPct val="90000"/>
        </a:lnSpc>
        <a:spcBef>
          <a:spcPct val="0"/>
        </a:spcBef>
        <a:buNone/>
        <a:defRPr sz="4000" kern="1200" baseline="0">
          <a:solidFill>
            <a:schemeClr val="tx1">
              <a:lumMod val="75000"/>
              <a:lumOff val="25000"/>
            </a:schemeClr>
          </a:solidFill>
          <a:latin typeface="Segoe UI Light" panose="020B0502040204020203" pitchFamily="34"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800" kern="1200" baseline="0">
          <a:solidFill>
            <a:schemeClr val="tx1"/>
          </a:solidFill>
          <a:latin typeface="Segoe UI Light"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drive.google.com/drive/folders/1kTb9FdMqgSCxAl0KAJAuJo-1uPTT_siM?usp=sharing"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emf"/><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79297-0560-2745-813D-2363CDC54F32}"/>
              </a:ext>
            </a:extLst>
          </p:cNvPr>
          <p:cNvSpPr>
            <a:spLocks noGrp="1"/>
          </p:cNvSpPr>
          <p:nvPr>
            <p:ph type="ctrTitle"/>
          </p:nvPr>
        </p:nvSpPr>
        <p:spPr>
          <a:xfrm>
            <a:off x="515007" y="896047"/>
            <a:ext cx="11161986" cy="906134"/>
          </a:xfrm>
        </p:spPr>
        <p:txBody>
          <a:bodyPr>
            <a:normAutofit fontScale="90000"/>
          </a:bodyPr>
          <a:lstStyle/>
          <a:p>
            <a:r>
              <a:rPr lang="en-US"/>
              <a:t>COVID-19 Pregnancy Status Reporting Workgroup</a:t>
            </a:r>
          </a:p>
        </p:txBody>
      </p:sp>
      <p:sp>
        <p:nvSpPr>
          <p:cNvPr id="3" name="Subtitle 2">
            <a:extLst>
              <a:ext uri="{FF2B5EF4-FFF2-40B4-BE49-F238E27FC236}">
                <a16:creationId xmlns:a16="http://schemas.microsoft.com/office/drawing/2014/main" id="{2878EEC8-5FD1-3049-9C53-1BEBDA5F5403}"/>
              </a:ext>
            </a:extLst>
          </p:cNvPr>
          <p:cNvSpPr>
            <a:spLocks noGrp="1"/>
          </p:cNvSpPr>
          <p:nvPr>
            <p:ph type="subTitle" idx="1"/>
          </p:nvPr>
        </p:nvSpPr>
        <p:spPr>
          <a:xfrm>
            <a:off x="515007" y="2645106"/>
            <a:ext cx="11161986" cy="549548"/>
          </a:xfrm>
        </p:spPr>
        <p:txBody>
          <a:bodyPr anchor="ctr"/>
          <a:lstStyle/>
          <a:p>
            <a:r>
              <a:rPr lang="en-US" dirty="0"/>
              <a:t>Monday, August 22</a:t>
            </a:r>
          </a:p>
          <a:p>
            <a:r>
              <a:rPr lang="en-US" dirty="0"/>
              <a:t>1:00pm ET</a:t>
            </a:r>
          </a:p>
        </p:txBody>
      </p:sp>
    </p:spTree>
    <p:extLst>
      <p:ext uri="{BB962C8B-B14F-4D97-AF65-F5344CB8AC3E}">
        <p14:creationId xmlns:p14="http://schemas.microsoft.com/office/powerpoint/2010/main" val="2090152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1F33D-999F-440E-84DC-71D3D0B225EF}"/>
              </a:ext>
            </a:extLst>
          </p:cNvPr>
          <p:cNvSpPr>
            <a:spLocks noGrp="1"/>
          </p:cNvSpPr>
          <p:nvPr>
            <p:ph type="title"/>
          </p:nvPr>
        </p:nvSpPr>
        <p:spPr/>
        <p:txBody>
          <a:bodyPr/>
          <a:lstStyle/>
          <a:p>
            <a:r>
              <a:rPr lang="en-US"/>
              <a:t>Agenda</a:t>
            </a:r>
          </a:p>
        </p:txBody>
      </p:sp>
      <p:sp>
        <p:nvSpPr>
          <p:cNvPr id="3" name="Content Placeholder 2">
            <a:extLst>
              <a:ext uri="{FF2B5EF4-FFF2-40B4-BE49-F238E27FC236}">
                <a16:creationId xmlns:a16="http://schemas.microsoft.com/office/drawing/2014/main" id="{D1003F96-45DB-41AF-B229-D66D5DB8F28E}"/>
              </a:ext>
            </a:extLst>
          </p:cNvPr>
          <p:cNvSpPr>
            <a:spLocks noGrp="1"/>
          </p:cNvSpPr>
          <p:nvPr>
            <p:ph idx="1"/>
          </p:nvPr>
        </p:nvSpPr>
        <p:spPr/>
        <p:txBody>
          <a:bodyPr vert="horz" lIns="91440" tIns="45720" rIns="91440" bIns="45720" rtlCol="0" anchor="t">
            <a:normAutofit fontScale="92500" lnSpcReduction="20000"/>
          </a:bodyPr>
          <a:lstStyle/>
          <a:p>
            <a:pPr marL="571500" indent="-571500" algn="l" rtl="0" fontAlgn="base">
              <a:lnSpc>
                <a:spcPct val="150000"/>
              </a:lnSpc>
              <a:spcBef>
                <a:spcPts val="0"/>
              </a:spcBef>
              <a:buFont typeface="+mj-lt"/>
              <a:buAutoNum type="romanUcPeriod"/>
            </a:pPr>
            <a:r>
              <a:rPr lang="en-US" b="0" i="0" dirty="0">
                <a:solidFill>
                  <a:srgbClr val="000000"/>
                </a:solidFill>
                <a:effectLst/>
                <a:latin typeface="Arial"/>
                <a:cs typeface="Arial"/>
              </a:rPr>
              <a:t>Welcome and Introductions (chat box)</a:t>
            </a:r>
          </a:p>
          <a:p>
            <a:pPr marL="571500" indent="-571500" algn="l" rtl="0" fontAlgn="base">
              <a:lnSpc>
                <a:spcPct val="150000"/>
              </a:lnSpc>
              <a:spcBef>
                <a:spcPts val="0"/>
              </a:spcBef>
              <a:buFont typeface="+mj-lt"/>
              <a:buAutoNum type="romanUcPeriod"/>
            </a:pPr>
            <a:r>
              <a:rPr lang="en-US" b="0" i="0" dirty="0">
                <a:solidFill>
                  <a:srgbClr val="000000"/>
                </a:solidFill>
                <a:effectLst/>
                <a:latin typeface="Arial"/>
                <a:cs typeface="Arial"/>
              </a:rPr>
              <a:t>Housekeeping</a:t>
            </a:r>
          </a:p>
          <a:p>
            <a:pPr marL="571500" indent="-571500" algn="l" rtl="0" fontAlgn="base">
              <a:lnSpc>
                <a:spcPct val="150000"/>
              </a:lnSpc>
              <a:spcBef>
                <a:spcPts val="0"/>
              </a:spcBef>
              <a:buFont typeface="+mj-lt"/>
              <a:buAutoNum type="romanUcPeriod"/>
            </a:pPr>
            <a:r>
              <a:rPr lang="en-US" dirty="0">
                <a:solidFill>
                  <a:srgbClr val="000000"/>
                </a:solidFill>
                <a:latin typeface="Arial"/>
                <a:cs typeface="Arial"/>
              </a:rPr>
              <a:t>Level-Setting</a:t>
            </a:r>
          </a:p>
          <a:p>
            <a:pPr marL="571500" indent="-571500" fontAlgn="base">
              <a:lnSpc>
                <a:spcPct val="150000"/>
              </a:lnSpc>
              <a:spcBef>
                <a:spcPts val="0"/>
              </a:spcBef>
              <a:buFont typeface="+mj-lt"/>
              <a:buAutoNum type="romanUcPeriod"/>
            </a:pPr>
            <a:r>
              <a:rPr lang="en-US" b="0" i="0" dirty="0">
                <a:solidFill>
                  <a:srgbClr val="000000"/>
                </a:solidFill>
                <a:effectLst/>
                <a:latin typeface="Arial"/>
                <a:cs typeface="Arial"/>
              </a:rPr>
              <a:t>Recommendations Document</a:t>
            </a:r>
          </a:p>
          <a:p>
            <a:pPr lvl="1" fontAlgn="base">
              <a:lnSpc>
                <a:spcPct val="150000"/>
              </a:lnSpc>
              <a:spcBef>
                <a:spcPts val="0"/>
              </a:spcBef>
            </a:pPr>
            <a:r>
              <a:rPr lang="en-US" dirty="0">
                <a:solidFill>
                  <a:srgbClr val="000000"/>
                </a:solidFill>
              </a:rPr>
              <a:t>Review Process</a:t>
            </a:r>
          </a:p>
          <a:p>
            <a:pPr lvl="1" fontAlgn="base">
              <a:lnSpc>
                <a:spcPct val="150000"/>
              </a:lnSpc>
              <a:spcBef>
                <a:spcPts val="0"/>
              </a:spcBef>
            </a:pPr>
            <a:r>
              <a:rPr lang="en-US" dirty="0">
                <a:solidFill>
                  <a:srgbClr val="000000"/>
                </a:solidFill>
              </a:rPr>
              <a:t>Current Suggestions &amp; Revisions</a:t>
            </a:r>
          </a:p>
          <a:p>
            <a:pPr marL="571500" indent="-571500" fontAlgn="base">
              <a:lnSpc>
                <a:spcPct val="150000"/>
              </a:lnSpc>
              <a:spcBef>
                <a:spcPts val="0"/>
              </a:spcBef>
              <a:buFont typeface="+mj-lt"/>
              <a:buAutoNum type="romanUcPeriod"/>
            </a:pPr>
            <a:r>
              <a:rPr lang="en-US" dirty="0">
                <a:solidFill>
                  <a:srgbClr val="000000"/>
                </a:solidFill>
                <a:latin typeface="Arial"/>
                <a:cs typeface="Arial"/>
              </a:rPr>
              <a:t>Open Forum (time permitting)</a:t>
            </a:r>
            <a:endParaRPr lang="en-US" b="0" i="0" dirty="0">
              <a:solidFill>
                <a:srgbClr val="000000"/>
              </a:solidFill>
              <a:effectLst/>
            </a:endParaRPr>
          </a:p>
          <a:p>
            <a:pPr marL="571500" indent="-571500" algn="l" rtl="0" fontAlgn="base">
              <a:lnSpc>
                <a:spcPct val="150000"/>
              </a:lnSpc>
              <a:spcBef>
                <a:spcPts val="0"/>
              </a:spcBef>
              <a:buFont typeface="+mj-lt"/>
              <a:buAutoNum type="romanUcPeriod"/>
            </a:pPr>
            <a:r>
              <a:rPr lang="en-US" b="0" i="0" dirty="0">
                <a:solidFill>
                  <a:srgbClr val="000000"/>
                </a:solidFill>
                <a:effectLst/>
                <a:latin typeface="Arial"/>
                <a:cs typeface="Arial"/>
              </a:rPr>
              <a:t>Adjourn </a:t>
            </a:r>
          </a:p>
          <a:p>
            <a:pPr marL="0" indent="0">
              <a:buNone/>
            </a:pPr>
            <a:endParaRPr lang="en-US" dirty="0"/>
          </a:p>
        </p:txBody>
      </p:sp>
    </p:spTree>
    <p:extLst>
      <p:ext uri="{BB962C8B-B14F-4D97-AF65-F5344CB8AC3E}">
        <p14:creationId xmlns:p14="http://schemas.microsoft.com/office/powerpoint/2010/main" val="3521525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B49D9-4BFD-41A4-9B9A-D4D45F12EF26}"/>
              </a:ext>
            </a:extLst>
          </p:cNvPr>
          <p:cNvSpPr>
            <a:spLocks noGrp="1"/>
          </p:cNvSpPr>
          <p:nvPr>
            <p:ph type="title"/>
          </p:nvPr>
        </p:nvSpPr>
        <p:spPr/>
        <p:txBody>
          <a:bodyPr/>
          <a:lstStyle/>
          <a:p>
            <a:r>
              <a:rPr lang="en-US"/>
              <a:t>Housekeeping</a:t>
            </a:r>
          </a:p>
        </p:txBody>
      </p:sp>
      <p:sp>
        <p:nvSpPr>
          <p:cNvPr id="3" name="Content Placeholder 2">
            <a:extLst>
              <a:ext uri="{FF2B5EF4-FFF2-40B4-BE49-F238E27FC236}">
                <a16:creationId xmlns:a16="http://schemas.microsoft.com/office/drawing/2014/main" id="{844775D0-70DE-47FA-9A85-A6057D0BBAC7}"/>
              </a:ext>
            </a:extLst>
          </p:cNvPr>
          <p:cNvSpPr>
            <a:spLocks noGrp="1"/>
          </p:cNvSpPr>
          <p:nvPr>
            <p:ph idx="1"/>
          </p:nvPr>
        </p:nvSpPr>
        <p:spPr/>
        <p:txBody>
          <a:bodyPr/>
          <a:lstStyle/>
          <a:p>
            <a:r>
              <a:rPr lang="en-US"/>
              <a:t>This call is being recorded for internal notetaking purposes.</a:t>
            </a:r>
          </a:p>
          <a:p>
            <a:r>
              <a:rPr lang="en-US"/>
              <a:t>Feel free to use the chat box for comments and questions throughout the call as well as the “Raise Hand” feature.</a:t>
            </a:r>
          </a:p>
          <a:p>
            <a:r>
              <a:rPr lang="en-US"/>
              <a:t>Reminder that all resources and the call schedule (4th Mondays at 1pm ET) are available on Basecamp- links in the reminder email and chat box.</a:t>
            </a:r>
          </a:p>
        </p:txBody>
      </p:sp>
    </p:spTree>
    <p:extLst>
      <p:ext uri="{BB962C8B-B14F-4D97-AF65-F5344CB8AC3E}">
        <p14:creationId xmlns:p14="http://schemas.microsoft.com/office/powerpoint/2010/main" val="3003122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B49D9-4BFD-41A4-9B9A-D4D45F12EF26}"/>
              </a:ext>
            </a:extLst>
          </p:cNvPr>
          <p:cNvSpPr>
            <a:spLocks noGrp="1"/>
          </p:cNvSpPr>
          <p:nvPr>
            <p:ph type="title"/>
          </p:nvPr>
        </p:nvSpPr>
        <p:spPr/>
        <p:txBody>
          <a:bodyPr/>
          <a:lstStyle/>
          <a:p>
            <a:r>
              <a:rPr lang="en-US"/>
              <a:t>Level-Setting</a:t>
            </a:r>
          </a:p>
        </p:txBody>
      </p:sp>
      <p:sp>
        <p:nvSpPr>
          <p:cNvPr id="3" name="Content Placeholder 2">
            <a:extLst>
              <a:ext uri="{FF2B5EF4-FFF2-40B4-BE49-F238E27FC236}">
                <a16:creationId xmlns:a16="http://schemas.microsoft.com/office/drawing/2014/main" id="{844775D0-70DE-47FA-9A85-A6057D0BBAC7}"/>
              </a:ext>
            </a:extLst>
          </p:cNvPr>
          <p:cNvSpPr>
            <a:spLocks noGrp="1"/>
          </p:cNvSpPr>
          <p:nvPr>
            <p:ph idx="1"/>
          </p:nvPr>
        </p:nvSpPr>
        <p:spPr>
          <a:xfrm>
            <a:off x="194209" y="1335185"/>
            <a:ext cx="11717483" cy="5008971"/>
          </a:xfrm>
        </p:spPr>
        <p:txBody>
          <a:bodyPr vert="horz" lIns="91440" tIns="45720" rIns="91440" bIns="45720" rtlCol="0" anchor="t">
            <a:normAutofit fontScale="85000" lnSpcReduction="20000"/>
          </a:bodyPr>
          <a:lstStyle/>
          <a:p>
            <a:r>
              <a:rPr lang="en-US">
                <a:solidFill>
                  <a:schemeClr val="tx1"/>
                </a:solidFill>
                <a:latin typeface="Arial"/>
                <a:cs typeface="Arial"/>
              </a:rPr>
              <a:t>CSTE convened this multidisciplinary workgroup of subject matter experts and public health partners to identify issues and needs around pregnancy status reporting via Electronic Lab Reports (ELR) and to develop recommendations for the improvement of accuracy and completeness. </a:t>
            </a:r>
            <a:endParaRPr lang="en-US">
              <a:solidFill>
                <a:schemeClr val="tx1"/>
              </a:solidFill>
            </a:endParaRPr>
          </a:p>
          <a:p>
            <a:r>
              <a:rPr lang="en-US">
                <a:solidFill>
                  <a:schemeClr val="tx1"/>
                </a:solidFill>
                <a:latin typeface="Arial"/>
                <a:cs typeface="Arial"/>
              </a:rPr>
              <a:t>Initial focus on COVID-19 surveillance with consideration of applicability of recommendations for other threats.</a:t>
            </a:r>
          </a:p>
          <a:p>
            <a:r>
              <a:rPr lang="en-US">
                <a:solidFill>
                  <a:schemeClr val="tx1"/>
                </a:solidFill>
                <a:latin typeface="Arial"/>
                <a:cs typeface="Arial"/>
              </a:rPr>
              <a:t>Include consideration to leverage existing capacity to identify women who are pregnant at time of specimen collection of COVID-19 infection</a:t>
            </a:r>
            <a:endParaRPr lang="en-US">
              <a:solidFill>
                <a:schemeClr val="tx1"/>
              </a:solidFill>
              <a:effectLst/>
            </a:endParaRPr>
          </a:p>
          <a:p>
            <a:pPr marL="742950" marR="0" lvl="1" indent="-285750">
              <a:spcBef>
                <a:spcPts val="0"/>
              </a:spcBef>
              <a:spcAft>
                <a:spcPts val="0"/>
              </a:spcAft>
              <a:buFont typeface="+mj-lt"/>
              <a:buAutoNum type="arabicPeriod"/>
              <a:tabLst>
                <a:tab pos="914400" algn="l"/>
              </a:tabLst>
            </a:pPr>
            <a:r>
              <a:rPr lang="en-US">
                <a:solidFill>
                  <a:schemeClr val="tx1"/>
                </a:solidFill>
                <a:effectLst/>
                <a:ea typeface="Times New Roman" panose="02020603050405020304" pitchFamily="18" charset="0"/>
              </a:rPr>
              <a:t>Utilize existing systems for data capture </a:t>
            </a:r>
            <a:endParaRPr lang="en-US">
              <a:solidFill>
                <a:schemeClr val="tx1"/>
              </a:solidFill>
              <a:effectLst/>
              <a:ea typeface="Calibri" panose="020F0502020204030204" pitchFamily="34" charset="0"/>
            </a:endParaRPr>
          </a:p>
          <a:p>
            <a:pPr marL="742950" marR="0" lvl="1" indent="-285750">
              <a:spcBef>
                <a:spcPts val="0"/>
              </a:spcBef>
              <a:spcAft>
                <a:spcPts val="0"/>
              </a:spcAft>
              <a:buFont typeface="+mj-lt"/>
              <a:buAutoNum type="arabicPeriod"/>
              <a:tabLst>
                <a:tab pos="914400" algn="l"/>
              </a:tabLst>
            </a:pPr>
            <a:r>
              <a:rPr lang="en-US">
                <a:solidFill>
                  <a:schemeClr val="tx1"/>
                </a:solidFill>
                <a:effectLst/>
                <a:ea typeface="Times New Roman" panose="02020603050405020304" pitchFamily="18" charset="0"/>
              </a:rPr>
              <a:t>Develop recommendations for multiple levels of data capture not inhibiting existing efforts (i.e., </a:t>
            </a:r>
            <a:r>
              <a:rPr lang="en-US" err="1">
                <a:solidFill>
                  <a:schemeClr val="tx1"/>
                </a:solidFill>
                <a:effectLst/>
                <a:ea typeface="Times New Roman" panose="02020603050405020304" pitchFamily="18" charset="0"/>
              </a:rPr>
              <a:t>eCR</a:t>
            </a:r>
            <a:r>
              <a:rPr lang="en-US">
                <a:solidFill>
                  <a:schemeClr val="tx1"/>
                </a:solidFill>
                <a:effectLst/>
                <a:ea typeface="Times New Roman" panose="02020603050405020304" pitchFamily="18" charset="0"/>
              </a:rPr>
              <a:t>)</a:t>
            </a:r>
            <a:endParaRPr lang="en-US">
              <a:solidFill>
                <a:schemeClr val="tx1"/>
              </a:solidFill>
              <a:effectLst/>
              <a:ea typeface="Calibri" panose="020F0502020204030204" pitchFamily="34" charset="0"/>
            </a:endParaRPr>
          </a:p>
          <a:p>
            <a:pPr marL="742950" marR="0" lvl="1" indent="-285750">
              <a:spcBef>
                <a:spcPts val="0"/>
              </a:spcBef>
              <a:spcAft>
                <a:spcPts val="0"/>
              </a:spcAft>
              <a:buFont typeface="+mj-lt"/>
              <a:buAutoNum type="arabicPeriod"/>
              <a:tabLst>
                <a:tab pos="914400" algn="l"/>
              </a:tabLst>
            </a:pPr>
            <a:r>
              <a:rPr lang="en-US">
                <a:solidFill>
                  <a:schemeClr val="tx1"/>
                </a:solidFill>
                <a:effectLst/>
                <a:ea typeface="Times New Roman" panose="02020603050405020304" pitchFamily="18" charset="0"/>
              </a:rPr>
              <a:t>Acknowledge multiple approaches may be needed to ensure adequate identification of pregnancy status </a:t>
            </a:r>
            <a:endParaRPr lang="en-US">
              <a:solidFill>
                <a:schemeClr val="tx1"/>
              </a:solidFill>
            </a:endParaRPr>
          </a:p>
          <a:p>
            <a:r>
              <a:rPr lang="en-US">
                <a:solidFill>
                  <a:schemeClr val="tx1"/>
                </a:solidFill>
                <a:latin typeface="Arial"/>
                <a:cs typeface="Arial"/>
              </a:rPr>
              <a:t>Surveilling health of pregnant women and their infants during pandemics and disasters has generally been difficult and untimely </a:t>
            </a:r>
            <a:endParaRPr lang="en-US">
              <a:solidFill>
                <a:schemeClr val="tx1"/>
              </a:solidFill>
            </a:endParaRPr>
          </a:p>
          <a:p>
            <a:pPr lvl="1"/>
            <a:r>
              <a:rPr lang="en-US">
                <a:solidFill>
                  <a:schemeClr val="tx1"/>
                </a:solidFill>
                <a:latin typeface="Arial"/>
                <a:cs typeface="Arial"/>
              </a:rPr>
              <a:t>Prevents ability to monitor and respond during critical times in fetus development and/or neonatal periods</a:t>
            </a:r>
          </a:p>
        </p:txBody>
      </p:sp>
    </p:spTree>
    <p:extLst>
      <p:ext uri="{BB962C8B-B14F-4D97-AF65-F5344CB8AC3E}">
        <p14:creationId xmlns:p14="http://schemas.microsoft.com/office/powerpoint/2010/main" val="2568166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F391E-E1A0-7983-F4C2-429B817EEA5A}"/>
              </a:ext>
            </a:extLst>
          </p:cNvPr>
          <p:cNvSpPr>
            <a:spLocks noGrp="1"/>
          </p:cNvSpPr>
          <p:nvPr>
            <p:ph type="title"/>
          </p:nvPr>
        </p:nvSpPr>
        <p:spPr/>
        <p:txBody>
          <a:bodyPr/>
          <a:lstStyle/>
          <a:p>
            <a:r>
              <a:rPr lang="en-US" dirty="0"/>
              <a:t>Review Guidelines</a:t>
            </a:r>
          </a:p>
        </p:txBody>
      </p:sp>
      <p:pic>
        <p:nvPicPr>
          <p:cNvPr id="9" name="Picture 8">
            <a:hlinkClick r:id="rId2"/>
            <a:extLst>
              <a:ext uri="{FF2B5EF4-FFF2-40B4-BE49-F238E27FC236}">
                <a16:creationId xmlns:a16="http://schemas.microsoft.com/office/drawing/2014/main" id="{B8AFB5A9-167D-09E0-B88B-4337B8305A15}"/>
              </a:ext>
            </a:extLst>
          </p:cNvPr>
          <p:cNvPicPr>
            <a:picLocks noChangeAspect="1"/>
          </p:cNvPicPr>
          <p:nvPr/>
        </p:nvPicPr>
        <p:blipFill rotWithShape="1">
          <a:blip r:embed="rId3"/>
          <a:srcRect t="8068"/>
          <a:stretch/>
        </p:blipFill>
        <p:spPr>
          <a:xfrm>
            <a:off x="169332" y="1408853"/>
            <a:ext cx="8005451" cy="4741005"/>
          </a:xfrm>
          <a:prstGeom prst="rect">
            <a:avLst/>
          </a:prstGeom>
        </p:spPr>
      </p:pic>
    </p:spTree>
    <p:extLst>
      <p:ext uri="{BB962C8B-B14F-4D97-AF65-F5344CB8AC3E}">
        <p14:creationId xmlns:p14="http://schemas.microsoft.com/office/powerpoint/2010/main" val="41812717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E0018-8642-62BD-51C1-8807CD0E049E}"/>
              </a:ext>
            </a:extLst>
          </p:cNvPr>
          <p:cNvSpPr>
            <a:spLocks noGrp="1"/>
          </p:cNvSpPr>
          <p:nvPr>
            <p:ph type="title"/>
          </p:nvPr>
        </p:nvSpPr>
        <p:spPr/>
        <p:txBody>
          <a:bodyPr/>
          <a:lstStyle/>
          <a:p>
            <a:r>
              <a:rPr lang="en-US" dirty="0"/>
              <a:t>Review Notes</a:t>
            </a:r>
          </a:p>
        </p:txBody>
      </p:sp>
      <p:sp>
        <p:nvSpPr>
          <p:cNvPr id="3" name="Content Placeholder 2">
            <a:extLst>
              <a:ext uri="{FF2B5EF4-FFF2-40B4-BE49-F238E27FC236}">
                <a16:creationId xmlns:a16="http://schemas.microsoft.com/office/drawing/2014/main" id="{C54AD4AC-B243-3D43-3AA3-F17FFA4E740C}"/>
              </a:ext>
            </a:extLst>
          </p:cNvPr>
          <p:cNvSpPr>
            <a:spLocks noGrp="1"/>
          </p:cNvSpPr>
          <p:nvPr>
            <p:ph idx="1"/>
          </p:nvPr>
        </p:nvSpPr>
        <p:spPr/>
        <p:txBody>
          <a:bodyPr>
            <a:normAutofit/>
          </a:bodyPr>
          <a:lstStyle/>
          <a:p>
            <a:pPr marL="342900" marR="0" lvl="0" indent="-342900">
              <a:lnSpc>
                <a:spcPct val="107000"/>
              </a:lnSpc>
              <a:spcBef>
                <a:spcPts val="0"/>
              </a:spcBef>
              <a:spcAft>
                <a:spcPts val="0"/>
              </a:spcAft>
              <a:buFont typeface="Symbol" panose="05050102010706020507" pitchFamily="18" charset="2"/>
              <a:buChar char=""/>
            </a:pPr>
            <a:r>
              <a:rPr lang="en-US" sz="2000" dirty="0">
                <a:effectLst/>
                <a:latin typeface="Avenir Next LT Pro" panose="020B0504020202020204" pitchFamily="34" charset="0"/>
                <a:ea typeface="Calibri" panose="020F0502020204030204" pitchFamily="34" charset="0"/>
                <a:cs typeface="Times New Roman" panose="02020603050405020304" pitchFamily="18" charset="0"/>
              </a:rPr>
              <a:t>For this first draft recommendations were focused on conditions where the impact to the health of the mother, fetus or infant is known or unknown. This encompasses infectious conditions with known impacts on perinatal health, as well as emerging or reemerging diseases.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000" dirty="0">
                <a:effectLst/>
                <a:latin typeface="Avenir Next LT Pro" panose="020B0504020202020204" pitchFamily="34" charset="0"/>
                <a:ea typeface="Calibri" panose="020F0502020204030204" pitchFamily="34" charset="0"/>
                <a:cs typeface="Times New Roman" panose="02020603050405020304" pitchFamily="18" charset="0"/>
              </a:rPr>
              <a:t>We are starting with phrasing “mother, fetus or infant”, but open to suggestions.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000" dirty="0">
                <a:effectLst/>
                <a:latin typeface="Avenir Next LT Pro" panose="020B0504020202020204" pitchFamily="34" charset="0"/>
                <a:ea typeface="Calibri" panose="020F0502020204030204" pitchFamily="34" charset="0"/>
                <a:cs typeface="Times New Roman" panose="02020603050405020304" pitchFamily="18" charset="0"/>
              </a:rPr>
              <a:t>Recommendations are incremental and specific, but a different flow than previously discussed.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000" dirty="0">
                <a:effectLst/>
                <a:latin typeface="Avenir Next LT Pro" panose="020B0504020202020204" pitchFamily="34" charset="0"/>
                <a:ea typeface="Calibri" panose="020F0502020204030204" pitchFamily="34" charset="0"/>
                <a:cs typeface="Times New Roman" panose="02020603050405020304" pitchFamily="18" charset="0"/>
              </a:rPr>
              <a:t>We need to retain a focus on COVID-19 WITH other conditions as that is the focus of the project’s funding.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000" dirty="0">
                <a:effectLst/>
                <a:latin typeface="Avenir Next LT Pro" panose="020B0504020202020204" pitchFamily="34" charset="0"/>
                <a:ea typeface="Calibri" panose="020F0502020204030204" pitchFamily="34" charset="0"/>
                <a:cs typeface="Times New Roman" panose="02020603050405020304" pitchFamily="18" charset="0"/>
              </a:rPr>
              <a:t>For those with a laboratory background, please carefully review Recommendation II.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000" dirty="0">
                <a:effectLst/>
                <a:latin typeface="Avenir Next LT Pro" panose="020B0504020202020204" pitchFamily="34" charset="0"/>
                <a:ea typeface="Calibri" panose="020F0502020204030204" pitchFamily="34" charset="0"/>
                <a:cs typeface="Times New Roman" panose="02020603050405020304" pitchFamily="18" charset="0"/>
              </a:rPr>
              <a:t>All workgroup members who provide edits to the document will be noted in the final version.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2000" dirty="0">
                <a:effectLst/>
                <a:latin typeface="Avenir Next LT Pro" panose="020B0504020202020204" pitchFamily="34" charset="0"/>
                <a:ea typeface="Calibri" panose="020F0502020204030204" pitchFamily="34" charset="0"/>
                <a:cs typeface="Times New Roman" panose="02020603050405020304" pitchFamily="18" charset="0"/>
              </a:rPr>
              <a:t>Please consider whether we need a section explaining current notifiable disease reporting processes in general. This was left out as the document audience is likely familiar with the reporting process.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3200" dirty="0"/>
          </a:p>
        </p:txBody>
      </p:sp>
    </p:spTree>
    <p:extLst>
      <p:ext uri="{BB962C8B-B14F-4D97-AF65-F5344CB8AC3E}">
        <p14:creationId xmlns:p14="http://schemas.microsoft.com/office/powerpoint/2010/main" val="2447817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545EE-ACC8-61D4-A5EF-C9379B6DC92F}"/>
              </a:ext>
            </a:extLst>
          </p:cNvPr>
          <p:cNvSpPr>
            <a:spLocks noGrp="1"/>
          </p:cNvSpPr>
          <p:nvPr>
            <p:ph type="title"/>
          </p:nvPr>
        </p:nvSpPr>
        <p:spPr/>
        <p:txBody>
          <a:bodyPr/>
          <a:lstStyle/>
          <a:p>
            <a:endParaRPr lang="en-US"/>
          </a:p>
        </p:txBody>
      </p:sp>
      <p:pic>
        <p:nvPicPr>
          <p:cNvPr id="7" name="Picture 6">
            <a:extLst>
              <a:ext uri="{FF2B5EF4-FFF2-40B4-BE49-F238E27FC236}">
                <a16:creationId xmlns:a16="http://schemas.microsoft.com/office/drawing/2014/main" id="{C71B9808-9964-5BF9-C637-C32F1D353F8C}"/>
              </a:ext>
            </a:extLst>
          </p:cNvPr>
          <p:cNvPicPr>
            <a:picLocks noChangeAspect="1"/>
          </p:cNvPicPr>
          <p:nvPr/>
        </p:nvPicPr>
        <p:blipFill>
          <a:blip r:embed="rId2"/>
          <a:stretch>
            <a:fillRect/>
          </a:stretch>
        </p:blipFill>
        <p:spPr>
          <a:xfrm>
            <a:off x="165800" y="1435894"/>
            <a:ext cx="6369538" cy="4003093"/>
          </a:xfrm>
          <a:prstGeom prst="rect">
            <a:avLst/>
          </a:prstGeom>
        </p:spPr>
      </p:pic>
      <p:pic>
        <p:nvPicPr>
          <p:cNvPr id="9" name="Picture 8">
            <a:extLst>
              <a:ext uri="{FF2B5EF4-FFF2-40B4-BE49-F238E27FC236}">
                <a16:creationId xmlns:a16="http://schemas.microsoft.com/office/drawing/2014/main" id="{CCEBA86A-98C1-10A8-DA2A-9E81E8DB1107}"/>
              </a:ext>
            </a:extLst>
          </p:cNvPr>
          <p:cNvPicPr>
            <a:picLocks noChangeAspect="1"/>
          </p:cNvPicPr>
          <p:nvPr/>
        </p:nvPicPr>
        <p:blipFill>
          <a:blip r:embed="rId3"/>
          <a:stretch>
            <a:fillRect/>
          </a:stretch>
        </p:blipFill>
        <p:spPr>
          <a:xfrm>
            <a:off x="5161280" y="2557645"/>
            <a:ext cx="6095999" cy="3374011"/>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6178766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DCE81-9180-DA6B-6B5A-2B1ADFBD020A}"/>
              </a:ext>
            </a:extLst>
          </p:cNvPr>
          <p:cNvSpPr>
            <a:spLocks noGrp="1"/>
          </p:cNvSpPr>
          <p:nvPr>
            <p:ph type="title"/>
          </p:nvPr>
        </p:nvSpPr>
        <p:spPr/>
        <p:txBody>
          <a:bodyPr lIns="91440" tIns="45720" rIns="91440" bIns="45720" anchor="ctr"/>
          <a:lstStyle/>
          <a:p>
            <a:r>
              <a:rPr lang="en-US">
                <a:latin typeface="Arial"/>
                <a:cs typeface="Arial"/>
              </a:rPr>
              <a:t>Open Forum</a:t>
            </a:r>
            <a:endParaRPr lang="en-US"/>
          </a:p>
        </p:txBody>
      </p:sp>
      <p:sp>
        <p:nvSpPr>
          <p:cNvPr id="3" name="Content Placeholder 2">
            <a:extLst>
              <a:ext uri="{FF2B5EF4-FFF2-40B4-BE49-F238E27FC236}">
                <a16:creationId xmlns:a16="http://schemas.microsoft.com/office/drawing/2014/main" id="{4E74B07D-0479-D7AA-DA1E-CC3762EECA34}"/>
              </a:ext>
            </a:extLst>
          </p:cNvPr>
          <p:cNvSpPr>
            <a:spLocks noGrp="1"/>
          </p:cNvSpPr>
          <p:nvPr>
            <p:ph idx="1"/>
          </p:nvPr>
        </p:nvSpPr>
        <p:spPr/>
        <p:txBody>
          <a:bodyPr vert="horz" lIns="91440" tIns="45720" rIns="91440" bIns="45720" rtlCol="0" anchor="t">
            <a:normAutofit/>
          </a:bodyPr>
          <a:lstStyle/>
          <a:p>
            <a:r>
              <a:rPr lang="en-US">
                <a:latin typeface="Arial"/>
                <a:cs typeface="Arial"/>
              </a:rPr>
              <a:t>Opportunity to pose questions for discussion or share comments</a:t>
            </a:r>
          </a:p>
          <a:p>
            <a:r>
              <a:rPr lang="en-US">
                <a:latin typeface="Arial"/>
                <a:cs typeface="Arial"/>
              </a:rPr>
              <a:t>Raise Hand feature or post in chat box</a:t>
            </a:r>
            <a:endParaRPr lang="en-US"/>
          </a:p>
        </p:txBody>
      </p:sp>
    </p:spTree>
    <p:extLst>
      <p:ext uri="{BB962C8B-B14F-4D97-AF65-F5344CB8AC3E}">
        <p14:creationId xmlns:p14="http://schemas.microsoft.com/office/powerpoint/2010/main" val="12885239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246688" y="4438472"/>
            <a:ext cx="5564599" cy="2031325"/>
          </a:xfrm>
          <a:prstGeom prst="rect">
            <a:avLst/>
          </a:prstGeom>
          <a:noFill/>
        </p:spPr>
        <p:txBody>
          <a:bodyPr wrap="square" rtlCol="0">
            <a:spAutoFit/>
          </a:bodyPr>
          <a:lstStyle/>
          <a:p>
            <a:pPr algn="r"/>
            <a:r>
              <a:rPr lang="en-US" sz="2200">
                <a:solidFill>
                  <a:srgbClr val="152754"/>
                </a:solidFill>
                <a:latin typeface="Arial" panose="020B0604020202020204" pitchFamily="34" charset="0"/>
                <a:cs typeface="Arial" panose="020B0604020202020204" pitchFamily="34" charset="0"/>
              </a:rPr>
              <a:t>CSTE National Office</a:t>
            </a:r>
          </a:p>
          <a:p>
            <a:pPr algn="r"/>
            <a:r>
              <a:rPr lang="en-US" sz="2000">
                <a:solidFill>
                  <a:schemeClr val="tx1">
                    <a:lumMod val="65000"/>
                    <a:lumOff val="35000"/>
                  </a:schemeClr>
                </a:solidFill>
                <a:latin typeface="Arial" panose="020B0604020202020204" pitchFamily="34" charset="0"/>
                <a:cs typeface="Arial" panose="020B0604020202020204" pitchFamily="34" charset="0"/>
              </a:rPr>
              <a:t>2635 Century Parkway NE, Suite 700</a:t>
            </a:r>
          </a:p>
          <a:p>
            <a:pPr algn="r"/>
            <a:r>
              <a:rPr lang="en-US" sz="2000">
                <a:solidFill>
                  <a:schemeClr val="tx1">
                    <a:lumMod val="65000"/>
                    <a:lumOff val="35000"/>
                  </a:schemeClr>
                </a:solidFill>
                <a:latin typeface="Arial" panose="020B0604020202020204" pitchFamily="34" charset="0"/>
                <a:cs typeface="Arial" panose="020B0604020202020204" pitchFamily="34" charset="0"/>
              </a:rPr>
              <a:t>Atlanta, Georgia 30345</a:t>
            </a:r>
          </a:p>
          <a:p>
            <a:pPr algn="r"/>
            <a:endParaRPr lang="en-US" sz="1300">
              <a:solidFill>
                <a:schemeClr val="tx1">
                  <a:lumMod val="65000"/>
                  <a:lumOff val="35000"/>
                </a:schemeClr>
              </a:solidFill>
              <a:latin typeface="Arial" panose="020B0604020202020204" pitchFamily="34" charset="0"/>
              <a:cs typeface="Arial-Lgt-FC"/>
            </a:endParaRPr>
          </a:p>
          <a:p>
            <a:pPr algn="r"/>
            <a:r>
              <a:rPr lang="en-US" sz="1700">
                <a:solidFill>
                  <a:schemeClr val="tx1">
                    <a:lumMod val="65000"/>
                    <a:lumOff val="35000"/>
                  </a:schemeClr>
                </a:solidFill>
                <a:latin typeface="Arial" panose="020B0604020202020204" pitchFamily="34" charset="0"/>
                <a:cs typeface="Arial" panose="020B0604020202020204" pitchFamily="34" charset="0"/>
              </a:rPr>
              <a:t>770.458.3811</a:t>
            </a:r>
          </a:p>
          <a:p>
            <a:pPr algn="r"/>
            <a:r>
              <a:rPr lang="en-US" sz="1700" b="1">
                <a:solidFill>
                  <a:schemeClr val="tx1">
                    <a:lumMod val="65000"/>
                    <a:lumOff val="35000"/>
                  </a:schemeClr>
                </a:solidFill>
                <a:latin typeface="Arial" panose="020B0604020202020204" pitchFamily="34" charset="0"/>
                <a:cs typeface="Arial" panose="020B0604020202020204" pitchFamily="34" charset="0"/>
              </a:rPr>
              <a:t> </a:t>
            </a:r>
            <a:r>
              <a:rPr lang="en-US" sz="1700">
                <a:solidFill>
                  <a:schemeClr val="tx1">
                    <a:lumMod val="65000"/>
                    <a:lumOff val="35000"/>
                  </a:schemeClr>
                </a:solidFill>
                <a:latin typeface="Arial" panose="020B0604020202020204" pitchFamily="34" charset="0"/>
                <a:cs typeface="Arial" panose="020B0604020202020204" pitchFamily="34" charset="0"/>
              </a:rPr>
              <a:t>770.458.8516</a:t>
            </a:r>
          </a:p>
          <a:p>
            <a:pPr algn="r"/>
            <a:r>
              <a:rPr lang="en-US" sz="1700">
                <a:solidFill>
                  <a:schemeClr val="tx1">
                    <a:lumMod val="65000"/>
                    <a:lumOff val="35000"/>
                  </a:schemeClr>
                </a:solidFill>
                <a:latin typeface="Arial" panose="020B0604020202020204" pitchFamily="34" charset="0"/>
                <a:cs typeface="Arial" panose="020B0604020202020204" pitchFamily="34" charset="0"/>
              </a:rPr>
              <a:t>misrael@cste.org</a:t>
            </a:r>
          </a:p>
        </p:txBody>
      </p:sp>
      <p:pic>
        <p:nvPicPr>
          <p:cNvPr id="9" name="Picture 8" descr="F.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3309" y="5895974"/>
            <a:ext cx="212783" cy="245519"/>
          </a:xfrm>
          <a:prstGeom prst="rect">
            <a:avLst/>
          </a:prstGeom>
        </p:spPr>
      </p:pic>
      <p:pic>
        <p:nvPicPr>
          <p:cNvPr id="10" name="Picture 9" descr="T.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33309" y="5643082"/>
            <a:ext cx="212783" cy="245519"/>
          </a:xfrm>
          <a:prstGeom prst="rect">
            <a:avLst/>
          </a:prstGeom>
        </p:spPr>
      </p:pic>
    </p:spTree>
    <p:extLst>
      <p:ext uri="{BB962C8B-B14F-4D97-AF65-F5344CB8AC3E}">
        <p14:creationId xmlns:p14="http://schemas.microsoft.com/office/powerpoint/2010/main" val="28137923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STE Widescreen.potx" id="{AAD69D33-2D47-7641-B1FB-79014ABEF344}" vid="{DA2C0BB4-E877-A94A-83F3-218E6B142016}"/>
    </a:ext>
  </a:extLst>
</a:theme>
</file>

<file path=ppt/theme/theme2.xml><?xml version="1.0" encoding="utf-8"?>
<a:theme xmlns:a="http://schemas.openxmlformats.org/drawingml/2006/main" name="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3.xml><?xml version="1.0" encoding="utf-8"?>
<a:theme xmlns:a="http://schemas.openxmlformats.org/drawingml/2006/main" name="Final DPH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inal DPH Theme" id="{E1CCD909-0D60-49BD-A0F7-5463BC2A0010}" vid="{91C0C1DB-AF6D-4B8B-8C55-A08C88F13158}"/>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CSTE Widescreen</Template>
  <TotalTime>48</TotalTime>
  <Words>456</Words>
  <Application>Microsoft Office PowerPoint</Application>
  <PresentationFormat>Widescreen</PresentationFormat>
  <Paragraphs>46</Paragraphs>
  <Slides>9</Slides>
  <Notes>2</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9</vt:i4>
      </vt:variant>
    </vt:vector>
  </HeadingPairs>
  <TitlesOfParts>
    <vt:vector size="22" baseType="lpstr">
      <vt:lpstr>Arial</vt:lpstr>
      <vt:lpstr>Avenir Next LT Pro</vt:lpstr>
      <vt:lpstr>Calibri</vt:lpstr>
      <vt:lpstr>Courier New</vt:lpstr>
      <vt:lpstr>Myriad Web Pro</vt:lpstr>
      <vt:lpstr>Segoe UI</vt:lpstr>
      <vt:lpstr>Segoe UI Light</vt:lpstr>
      <vt:lpstr>Segoe UI Semibold</vt:lpstr>
      <vt:lpstr>Symbol</vt:lpstr>
      <vt:lpstr>Wingdings</vt:lpstr>
      <vt:lpstr>Office Theme</vt:lpstr>
      <vt:lpstr>Master</vt:lpstr>
      <vt:lpstr>Final DPH Theme</vt:lpstr>
      <vt:lpstr>COVID-19 Pregnancy Status Reporting Workgroup</vt:lpstr>
      <vt:lpstr>Agenda</vt:lpstr>
      <vt:lpstr>Housekeeping</vt:lpstr>
      <vt:lpstr>Level-Setting</vt:lpstr>
      <vt:lpstr>Review Guidelines</vt:lpstr>
      <vt:lpstr>Review Notes</vt:lpstr>
      <vt:lpstr>PowerPoint Presentation</vt:lpstr>
      <vt:lpstr>Open Forum</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Mia Israel</dc:creator>
  <cp:lastModifiedBy>Mia Israel</cp:lastModifiedBy>
  <cp:revision>3</cp:revision>
  <dcterms:created xsi:type="dcterms:W3CDTF">2022-01-21T15:48:17Z</dcterms:created>
  <dcterms:modified xsi:type="dcterms:W3CDTF">2022-08-22T16:47:51Z</dcterms:modified>
</cp:coreProperties>
</file>