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5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8" y="13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86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6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82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55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25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08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67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41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508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1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2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0A29C3D-28FE-49B5-AF6A-1ADC34D40338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A4F329B-C0F0-435B-8361-3655FE28E8D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01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State Disease Tables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Keegan McCaffrey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68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South Dakota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Monthly, Annual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Dakota Dashboard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Can Query by disease, monthly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4496"/>
            <a:ext cx="5272271" cy="628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Dakota Monthly Report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967" y="1126670"/>
            <a:ext cx="6648293" cy="499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4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South Dakota Annual Report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Also available by county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130" y="1506991"/>
            <a:ext cx="644842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23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Utah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Weekly, Monthly, Annual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84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Weekly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Select Diseases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343" y="297316"/>
            <a:ext cx="7162800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71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Monthly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667" y="594359"/>
            <a:ext cx="6991350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03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Annual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Can select disease, LHD, or years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422" y="594359"/>
            <a:ext cx="7544713" cy="587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63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Annual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Includes, comparisons by disease, past years, and jurisdictions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609" y="-85725"/>
            <a:ext cx="6867525" cy="694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34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Annual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26" y="300037"/>
            <a:ext cx="6429375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2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Utah Annual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451" y="718457"/>
            <a:ext cx="7896549" cy="545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56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Michigan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593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23228"/>
            <a:ext cx="10058400" cy="1450757"/>
          </a:xfrm>
        </p:spPr>
        <p:txBody>
          <a:bodyPr/>
          <a:lstStyle/>
          <a:p>
            <a:r>
              <a:rPr lang="en-US" dirty="0" smtClean="0"/>
              <a:t>Michigan Weekly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027529"/>
            <a:ext cx="10254343" cy="522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45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23228"/>
            <a:ext cx="10058400" cy="1450757"/>
          </a:xfrm>
        </p:spPr>
        <p:txBody>
          <a:bodyPr/>
          <a:lstStyle/>
          <a:p>
            <a:r>
              <a:rPr lang="en-US" dirty="0" smtClean="0"/>
              <a:t>Michigan Weekly	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529"/>
            <a:ext cx="12068845" cy="450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15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Michigan Weekly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Annual is the final weekly report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084" y="417195"/>
            <a:ext cx="7315201" cy="602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60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Washington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833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Washington Annual	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Includes deaths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573" y="206148"/>
            <a:ext cx="7616598" cy="642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New Mexico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781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48183"/>
            <a:ext cx="10058400" cy="1450757"/>
          </a:xfrm>
        </p:spPr>
        <p:txBody>
          <a:bodyPr/>
          <a:lstStyle/>
          <a:p>
            <a:r>
              <a:rPr lang="en-US" dirty="0" smtClean="0"/>
              <a:t>New Mexico Weekly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153" y="1002574"/>
            <a:ext cx="10797812" cy="502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13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48183"/>
            <a:ext cx="10058400" cy="1450757"/>
          </a:xfrm>
        </p:spPr>
        <p:txBody>
          <a:bodyPr/>
          <a:lstStyle/>
          <a:p>
            <a:r>
              <a:rPr lang="en-US" dirty="0" smtClean="0"/>
              <a:t>New Mexico Weekly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27" y="1002574"/>
            <a:ext cx="10339253" cy="532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782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Tennessee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Weekly, Dashboard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15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48183"/>
            <a:ext cx="10058400" cy="1450757"/>
          </a:xfrm>
        </p:spPr>
        <p:txBody>
          <a:bodyPr/>
          <a:lstStyle/>
          <a:p>
            <a:r>
              <a:rPr lang="en-US" dirty="0" smtClean="0"/>
              <a:t>Tennessee Weekly	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990" y="1002574"/>
            <a:ext cx="10541319" cy="522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27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48183"/>
            <a:ext cx="10058400" cy="1450757"/>
          </a:xfrm>
        </p:spPr>
        <p:txBody>
          <a:bodyPr/>
          <a:lstStyle/>
          <a:p>
            <a:r>
              <a:rPr lang="en-US" dirty="0" smtClean="0"/>
              <a:t>Tennessee Weekly	(Select Diseases)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98" y="863026"/>
            <a:ext cx="10676164" cy="532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8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Tennessee Dashboard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Select Disease</a:t>
            </a:r>
          </a:p>
          <a:p>
            <a:r>
              <a:rPr lang="en-US" dirty="0" smtClean="0"/>
              <a:t>Count, rate, table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879" y="355963"/>
            <a:ext cx="7956262" cy="617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94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Tennessee Dashboard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Select Disease</a:t>
            </a:r>
          </a:p>
          <a:p>
            <a:r>
              <a:rPr lang="en-US" dirty="0" smtClean="0"/>
              <a:t>Count, rate, table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8053" y="252548"/>
            <a:ext cx="7777334" cy="621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39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Kansas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Weekly, Annual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36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Kansas Weekly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354" y="594359"/>
            <a:ext cx="6527346" cy="558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155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895" y="-368094"/>
            <a:ext cx="10058400" cy="1450757"/>
          </a:xfrm>
        </p:spPr>
        <p:txBody>
          <a:bodyPr/>
          <a:lstStyle/>
          <a:p>
            <a:r>
              <a:rPr lang="en-US" dirty="0" smtClean="0"/>
              <a:t>Kansas Weekly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297" y="1082662"/>
            <a:ext cx="10989371" cy="478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53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Kansas Annual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Disease Specific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0075" y="1737359"/>
            <a:ext cx="6881812" cy="342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36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Kansas Annual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Disease Specific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087" y="726622"/>
            <a:ext cx="675322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98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Missouri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543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895" y="-368094"/>
            <a:ext cx="10058400" cy="1450757"/>
          </a:xfrm>
        </p:spPr>
        <p:txBody>
          <a:bodyPr/>
          <a:lstStyle/>
          <a:p>
            <a:r>
              <a:rPr lang="en-US" dirty="0" smtClean="0"/>
              <a:t>Missouri Weekly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0176"/>
            <a:ext cx="11995585" cy="385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3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Virginia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Annual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343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Virginia Annual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608" y="0"/>
            <a:ext cx="7142078" cy="677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7841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Virginia Annual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315" y="594359"/>
            <a:ext cx="7253968" cy="534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98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Virginia Annual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612" y="1061356"/>
            <a:ext cx="7904257" cy="485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93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(Random Sample of 10 States)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58041" y="1862063"/>
            <a:ext cx="10936877" cy="4023360"/>
          </a:xfrm>
        </p:spPr>
        <p:txBody>
          <a:bodyPr numCol="2">
            <a:normAutofit lnSpcReduction="10000"/>
          </a:bodyPr>
          <a:lstStyle/>
          <a:p>
            <a:pPr lvl="2"/>
            <a:r>
              <a:rPr lang="en-US" sz="2400" b="1" dirty="0" smtClean="0"/>
              <a:t>Time Scale</a:t>
            </a:r>
          </a:p>
          <a:p>
            <a:pPr lvl="3"/>
            <a:r>
              <a:rPr lang="en-US" sz="2400" dirty="0" smtClean="0"/>
              <a:t>Weekly: 60%</a:t>
            </a:r>
          </a:p>
          <a:p>
            <a:pPr lvl="3"/>
            <a:r>
              <a:rPr lang="en-US" sz="2400" dirty="0" smtClean="0"/>
              <a:t>Monthly: 30%</a:t>
            </a:r>
          </a:p>
          <a:p>
            <a:pPr lvl="3"/>
            <a:r>
              <a:rPr lang="en-US" sz="2400" dirty="0" smtClean="0"/>
              <a:t>Annual: 90%</a:t>
            </a:r>
          </a:p>
          <a:p>
            <a:pPr lvl="2"/>
            <a:r>
              <a:rPr lang="en-US" sz="2400" b="1" dirty="0" smtClean="0"/>
              <a:t>Smallest Geographic Scale</a:t>
            </a:r>
          </a:p>
          <a:p>
            <a:pPr lvl="3"/>
            <a:r>
              <a:rPr lang="en-US" sz="2400" dirty="0" smtClean="0"/>
              <a:t>State: 20%</a:t>
            </a:r>
          </a:p>
          <a:p>
            <a:pPr lvl="3"/>
            <a:r>
              <a:rPr lang="en-US" sz="2400" dirty="0" smtClean="0"/>
              <a:t>Region: 20%</a:t>
            </a:r>
          </a:p>
          <a:p>
            <a:pPr lvl="3"/>
            <a:r>
              <a:rPr lang="en-US" sz="2400" dirty="0" smtClean="0"/>
              <a:t>County: 60%</a:t>
            </a:r>
          </a:p>
          <a:p>
            <a:pPr lvl="2"/>
            <a:r>
              <a:rPr lang="en-US" sz="2400" b="1" dirty="0" smtClean="0"/>
              <a:t>Visualizations</a:t>
            </a:r>
            <a:r>
              <a:rPr lang="en-US" sz="2400" dirty="0" smtClean="0"/>
              <a:t>: 60%</a:t>
            </a:r>
          </a:p>
          <a:p>
            <a:pPr lvl="2"/>
            <a:r>
              <a:rPr lang="en-US" sz="2400" b="1" dirty="0" smtClean="0"/>
              <a:t>Interactive</a:t>
            </a:r>
            <a:r>
              <a:rPr lang="en-US" sz="2400" dirty="0" smtClean="0"/>
              <a:t>: 40%</a:t>
            </a:r>
          </a:p>
          <a:p>
            <a:pPr lvl="2"/>
            <a:r>
              <a:rPr lang="en-US" sz="2400" b="1" dirty="0" smtClean="0"/>
              <a:t>Other Variables</a:t>
            </a:r>
            <a:r>
              <a:rPr lang="en-US" sz="2400" dirty="0" smtClean="0"/>
              <a:t>: (age, sex, death): 20%</a:t>
            </a:r>
          </a:p>
          <a:p>
            <a:pPr lvl="2"/>
            <a:r>
              <a:rPr lang="en-US" sz="2400" b="1" dirty="0" smtClean="0"/>
              <a:t>Data</a:t>
            </a:r>
          </a:p>
          <a:p>
            <a:pPr lvl="3"/>
            <a:r>
              <a:rPr lang="en-US" sz="2400" dirty="0" smtClean="0"/>
              <a:t>Counts: 100%</a:t>
            </a:r>
          </a:p>
          <a:p>
            <a:pPr lvl="3"/>
            <a:r>
              <a:rPr lang="en-US" sz="2400" dirty="0" smtClean="0"/>
              <a:t>Rates: 60%</a:t>
            </a:r>
          </a:p>
          <a:p>
            <a:pPr lvl="3"/>
            <a:r>
              <a:rPr lang="en-US" sz="2400" dirty="0" smtClean="0"/>
              <a:t>Indicators (</a:t>
            </a:r>
            <a:r>
              <a:rPr lang="en-US" sz="2400" dirty="0" err="1" smtClean="0"/>
              <a:t>i.e</a:t>
            </a:r>
            <a:r>
              <a:rPr lang="en-US" sz="2400" dirty="0" smtClean="0"/>
              <a:t> measure of increase/decrease): 50%</a:t>
            </a:r>
          </a:p>
          <a:p>
            <a:pPr lvl="2"/>
            <a:r>
              <a:rPr lang="en-US" sz="2400" b="1" dirty="0" smtClean="0"/>
              <a:t>System</a:t>
            </a:r>
          </a:p>
          <a:p>
            <a:pPr lvl="3"/>
            <a:r>
              <a:rPr lang="en-US" sz="2400" dirty="0" smtClean="0"/>
              <a:t>Tableau: 30%</a:t>
            </a:r>
          </a:p>
          <a:p>
            <a:pPr lvl="3"/>
            <a:r>
              <a:rPr lang="en-US" sz="2400" dirty="0" smtClean="0"/>
              <a:t>PDF: 60%</a:t>
            </a:r>
          </a:p>
          <a:p>
            <a:pPr lvl="3"/>
            <a:r>
              <a:rPr lang="en-US" sz="2400" dirty="0" smtClean="0"/>
              <a:t>Other:10%</a:t>
            </a:r>
          </a:p>
          <a:p>
            <a:pPr lvl="2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967641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116</TotalTime>
  <Words>239</Words>
  <Application>Microsoft Office PowerPoint</Application>
  <PresentationFormat>Widescreen</PresentationFormat>
  <Paragraphs>80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Calibri Light</vt:lpstr>
      <vt:lpstr>Retrospect</vt:lpstr>
      <vt:lpstr>State Disease Tables</vt:lpstr>
      <vt:lpstr>South Dakota</vt:lpstr>
      <vt:lpstr>South Dakota Dashboard </vt:lpstr>
      <vt:lpstr>South Dakota Monthly Report</vt:lpstr>
      <vt:lpstr>South Dakota Annual Report</vt:lpstr>
      <vt:lpstr>Utah</vt:lpstr>
      <vt:lpstr>Utah Weekly </vt:lpstr>
      <vt:lpstr>Utah Monthly </vt:lpstr>
      <vt:lpstr>Utah Annual </vt:lpstr>
      <vt:lpstr>Utah Annual </vt:lpstr>
      <vt:lpstr>Utah Annual </vt:lpstr>
      <vt:lpstr>Utah Annual </vt:lpstr>
      <vt:lpstr>Michigan</vt:lpstr>
      <vt:lpstr>Michigan Weekly </vt:lpstr>
      <vt:lpstr>Michigan Weekly </vt:lpstr>
      <vt:lpstr>Michigan Weekly </vt:lpstr>
      <vt:lpstr>Washington</vt:lpstr>
      <vt:lpstr>Washington Annual </vt:lpstr>
      <vt:lpstr>New Mexico</vt:lpstr>
      <vt:lpstr>New Mexico Weekly </vt:lpstr>
      <vt:lpstr>New Mexico Weekly </vt:lpstr>
      <vt:lpstr>Tennessee</vt:lpstr>
      <vt:lpstr>Tennessee Weekly </vt:lpstr>
      <vt:lpstr>Tennessee Weekly (Select Diseases)</vt:lpstr>
      <vt:lpstr>Tennessee Dashboard</vt:lpstr>
      <vt:lpstr>Tennessee Dashboard</vt:lpstr>
      <vt:lpstr>Kansas</vt:lpstr>
      <vt:lpstr>Kansas Weekly</vt:lpstr>
      <vt:lpstr>Kansas Weekly</vt:lpstr>
      <vt:lpstr>Kansas Annual</vt:lpstr>
      <vt:lpstr>Kansas Annual</vt:lpstr>
      <vt:lpstr>Missouri </vt:lpstr>
      <vt:lpstr>Missouri Weekly</vt:lpstr>
      <vt:lpstr>Virginia</vt:lpstr>
      <vt:lpstr>Virginia Annual</vt:lpstr>
      <vt:lpstr>Virginia Annual</vt:lpstr>
      <vt:lpstr>Virginia Annual</vt:lpstr>
      <vt:lpstr>Summary (Random Sample of 10 States)</vt:lpstr>
    </vt:vector>
  </TitlesOfParts>
  <Company>State of Utah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Disease Tables</dc:title>
  <dc:creator>Keegan McCaffrey</dc:creator>
  <cp:lastModifiedBy>Keegan McCaffrey</cp:lastModifiedBy>
  <cp:revision>16</cp:revision>
  <dcterms:created xsi:type="dcterms:W3CDTF">2019-11-22T15:57:10Z</dcterms:created>
  <dcterms:modified xsi:type="dcterms:W3CDTF">2019-11-22T17:53:52Z</dcterms:modified>
</cp:coreProperties>
</file>