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3"/>
  </p:notesMasterIdLst>
  <p:sldIdLst>
    <p:sldId id="276" r:id="rId2"/>
    <p:sldId id="277" r:id="rId3"/>
    <p:sldId id="278" r:id="rId4"/>
    <p:sldId id="293" r:id="rId5"/>
    <p:sldId id="288" r:id="rId6"/>
    <p:sldId id="298" r:id="rId7"/>
    <p:sldId id="300" r:id="rId8"/>
    <p:sldId id="302" r:id="rId9"/>
    <p:sldId id="301" r:id="rId10"/>
    <p:sldId id="286" r:id="rId11"/>
    <p:sldId id="287" r:id="rId12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F7B1F3-8CEB-4125-89A4-E66D4A0F2921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045D6CC-E73F-484D-8894-95A41787C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4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0B60F50-A84D-4169-9289-19CBEFC3889E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77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B544C-8431-40B2-8F69-AF72E9EDBD41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C213F-7997-4E02-9E8E-C0163B7D4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B0BC-4671-45E7-A616-479F6F6055E6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747CA-6550-4960-82F8-C7BD1BE66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0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0E17-E011-470E-9DF9-D3389389C851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2DA05-389D-4452-9A9F-DAB03DAE5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3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4633-8E29-406B-B1B2-2C6138845995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673A-C934-45C9-8653-4F128B3AE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CFB4-6A02-48F5-A64D-65D081166D33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CD5F-5084-47BB-9076-E4C49D3A3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A705-BF67-4315-A046-2298E7CB2168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D5706-C209-4497-825A-83529EDE5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2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DE64-2563-42F9-989C-2E3345DECD48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F2DD-2705-45BE-8D10-9E8183B5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5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3286-905D-4550-9366-3B550E8FD011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64F30-F80C-4B40-A27C-B9B74E302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7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72D2-655A-4B15-998C-1B35C0ADEFA5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A44F-1DD6-4E8C-8CAB-B7BC3007D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18A4B-410E-4860-9919-33B3CBC1EDE1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E67B-950D-4756-9538-E6D8BF838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8DCB-D136-431B-92B1-D9A072A52659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E1BB2-AB1A-4A93-88BB-6396A9EB5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81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08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64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F409B-B8FE-4442-8C60-A44393E0A5B3}" type="datetimeFigureOut">
              <a:rPr lang="en-US"/>
              <a:pPr>
                <a:defRPr/>
              </a:pPr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B67F56A-29D1-4549-8721-665FAA32984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5524" y="2928729"/>
            <a:ext cx="6400800" cy="654267"/>
          </a:xfrm>
        </p:spPr>
        <p:txBody>
          <a:bodyPr/>
          <a:lstStyle/>
          <a:p>
            <a:r>
              <a:rPr lang="en-US" dirty="0"/>
              <a:t>November 8, 2019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3761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067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/>
              <a:t>Compiled brief status update</a:t>
            </a:r>
          </a:p>
          <a:p>
            <a:endParaRPr lang="en-US" sz="3200" dirty="0"/>
          </a:p>
          <a:p>
            <a:r>
              <a:rPr lang="en-US" sz="3200" dirty="0"/>
              <a:t>CDC data display considerations</a:t>
            </a:r>
          </a:p>
          <a:p>
            <a:endParaRPr lang="en-US" sz="3200" dirty="0"/>
          </a:p>
          <a:p>
            <a:r>
              <a:rPr lang="en-US" sz="3200" dirty="0"/>
              <a:t>Component date discussion</a:t>
            </a:r>
          </a:p>
          <a:p>
            <a:endParaRPr lang="en-US" sz="3200" dirty="0"/>
          </a:p>
          <a:p>
            <a:r>
              <a:rPr lang="en-US" sz="3200" dirty="0"/>
              <a:t>Next topics for the DSWG</a:t>
            </a:r>
          </a:p>
          <a:p>
            <a:endParaRPr lang="en-US" sz="3200" dirty="0"/>
          </a:p>
          <a:p>
            <a:r>
              <a:rPr lang="en-US" sz="3200" dirty="0"/>
              <a:t>Next steps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5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413" y="2565400"/>
            <a:ext cx="6732587" cy="906463"/>
          </a:xfrm>
        </p:spPr>
        <p:txBody>
          <a:bodyPr/>
          <a:lstStyle/>
          <a:p>
            <a:r>
              <a:rPr lang="en-US" altLang="en-US"/>
              <a:t>CSTE Brief Status</a:t>
            </a:r>
          </a:p>
        </p:txBody>
      </p:sp>
    </p:spTree>
    <p:extLst>
      <p:ext uri="{BB962C8B-B14F-4D97-AF65-F5344CB8AC3E}">
        <p14:creationId xmlns:p14="http://schemas.microsoft.com/office/powerpoint/2010/main" val="63831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 Brief Review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/>
              <a:t>Process of review &amp; approvals by: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DSWG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SPIS (May 3 call, comment period complete)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Subcommittee chair, CSTE PM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Steering Committee chair, CSTE President, and Executive Director in consultation with full EB</a:t>
            </a:r>
          </a:p>
          <a:p>
            <a:pPr lvl="1"/>
            <a:r>
              <a:rPr lang="en-US" sz="2800" dirty="0"/>
              <a:t>Membership comment period on website for 3 weeks (starting week of Nov. 18?)</a:t>
            </a:r>
          </a:p>
          <a:p>
            <a:pPr lvl="1"/>
            <a:r>
              <a:rPr lang="en-US" sz="2800" dirty="0"/>
              <a:t>Final review if changes made by Steering Committee Chair in consultation with Executive Director and President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616225" y="4194308"/>
            <a:ext cx="357809" cy="2584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1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sz="3200" dirty="0"/>
              <a:t>Data display thoughts from CDC</a:t>
            </a:r>
          </a:p>
        </p:txBody>
      </p:sp>
    </p:spTree>
    <p:extLst>
      <p:ext uri="{BB962C8B-B14F-4D97-AF65-F5344CB8AC3E}">
        <p14:creationId xmlns:p14="http://schemas.microsoft.com/office/powerpoint/2010/main" val="400292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altLang="en-US" dirty="0"/>
              <a:t>Looking ahead: Next topics</a:t>
            </a:r>
          </a:p>
        </p:txBody>
      </p:sp>
    </p:spTree>
    <p:extLst>
      <p:ext uri="{BB962C8B-B14F-4D97-AF65-F5344CB8AC3E}">
        <p14:creationId xmlns:p14="http://schemas.microsoft.com/office/powerpoint/2010/main" val="219172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Topic Prioritization Survey </a:t>
            </a:r>
            <a:br>
              <a:rPr lang="en-US" sz="4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@ CSTE Conference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Top 3:  </a:t>
            </a:r>
            <a:r>
              <a:rPr lang="en-US" sz="2400" dirty="0"/>
              <a:t>(Definitions and/or data sources for:)</a:t>
            </a:r>
          </a:p>
          <a:p>
            <a:r>
              <a:rPr lang="en-US" sz="2400" dirty="0"/>
              <a:t>Outcome / death due to the disease or complication</a:t>
            </a:r>
          </a:p>
          <a:p>
            <a:r>
              <a:rPr lang="en-US" sz="2400" dirty="0"/>
              <a:t>Homelessness </a:t>
            </a:r>
          </a:p>
          <a:p>
            <a:r>
              <a:rPr lang="en-US" sz="2400" dirty="0"/>
              <a:t>Gender identity and sexual orientation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tier:</a:t>
            </a:r>
          </a:p>
          <a:p>
            <a:r>
              <a:rPr lang="en-US" sz="2400" dirty="0"/>
              <a:t>Case definitions (when/how to apply new ones?) </a:t>
            </a:r>
          </a:p>
          <a:p>
            <a:r>
              <a:rPr lang="en-US" sz="2400" dirty="0"/>
              <a:t>Race and ethnicity</a:t>
            </a:r>
          </a:p>
          <a:p>
            <a:r>
              <a:rPr lang="en-US" sz="2400" dirty="0"/>
              <a:t>Hospitalization and admission/discharge</a:t>
            </a:r>
          </a:p>
          <a:p>
            <a:r>
              <a:rPr lang="en-US" sz="2400" dirty="0"/>
              <a:t>Defining </a:t>
            </a:r>
            <a:r>
              <a:rPr lang="en-US" sz="2400" b="1" dirty="0"/>
              <a:t>residency </a:t>
            </a:r>
            <a:r>
              <a:rPr lang="en-US" sz="2400" dirty="0"/>
              <a:t>(where should case be counted?)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Work by other groups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r>
              <a:rPr lang="en-US" dirty="0"/>
              <a:t>Homelessness </a:t>
            </a:r>
          </a:p>
          <a:p>
            <a:pPr lvl="1"/>
            <a:r>
              <a:rPr lang="en-US" dirty="0"/>
              <a:t>CSTE Health Disparities Subcommittee is proposing a WG to develop definitions and data sources</a:t>
            </a:r>
          </a:p>
          <a:p>
            <a:pPr lvl="1"/>
            <a:r>
              <a:rPr lang="en-US" dirty="0"/>
              <a:t>CDC Homeless Public Health Working Group being developed</a:t>
            </a:r>
          </a:p>
          <a:p>
            <a:pPr lvl="1"/>
            <a:endParaRPr lang="en-US" dirty="0"/>
          </a:p>
          <a:p>
            <a:r>
              <a:rPr lang="en-US" dirty="0"/>
              <a:t>Hospitalization and admission/discharge</a:t>
            </a:r>
          </a:p>
          <a:p>
            <a:pPr lvl="1"/>
            <a:r>
              <a:rPr lang="en-US" dirty="0"/>
              <a:t>some work in HL7 WG led by Dan Pollock at DHQP (CDC) a few years ago</a:t>
            </a:r>
          </a:p>
          <a:p>
            <a:endParaRPr lang="en-US" sz="2400" dirty="0"/>
          </a:p>
          <a:p>
            <a:r>
              <a:rPr lang="en-US" dirty="0"/>
              <a:t>We have reached out to CDC</a:t>
            </a:r>
          </a:p>
          <a:p>
            <a:r>
              <a:rPr lang="en-US" dirty="0"/>
              <a:t>Anyone know of other work on these topics??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8693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Topic Prioritization</a:t>
            </a:r>
            <a:br>
              <a:rPr lang="en-US" sz="4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…thoughts?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Top 3:  </a:t>
            </a:r>
            <a:r>
              <a:rPr lang="en-US" sz="2400" dirty="0"/>
              <a:t>(Definitions and/or data sources for:)</a:t>
            </a:r>
          </a:p>
          <a:p>
            <a:r>
              <a:rPr lang="en-US" sz="2400" dirty="0"/>
              <a:t>Outcome / death due to the disease or complication</a:t>
            </a:r>
          </a:p>
          <a:p>
            <a:r>
              <a:rPr lang="en-US" sz="2400" dirty="0"/>
              <a:t>Homelessness </a:t>
            </a:r>
          </a:p>
          <a:p>
            <a:r>
              <a:rPr lang="en-US" sz="2400" dirty="0"/>
              <a:t>Gender identity and sexual orientation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Next tier:</a:t>
            </a:r>
          </a:p>
          <a:p>
            <a:r>
              <a:rPr lang="en-US" sz="2400" dirty="0"/>
              <a:t>Case definitions (when/how to apply new ones?) </a:t>
            </a:r>
          </a:p>
          <a:p>
            <a:r>
              <a:rPr lang="en-US" sz="2400" dirty="0"/>
              <a:t>Race and ethnicity</a:t>
            </a:r>
          </a:p>
          <a:p>
            <a:r>
              <a:rPr lang="en-US" sz="2400" dirty="0"/>
              <a:t>Hospitalization and admission/discharge</a:t>
            </a:r>
          </a:p>
          <a:p>
            <a:r>
              <a:rPr lang="en-US" sz="2400" dirty="0"/>
              <a:t>Defining </a:t>
            </a:r>
            <a:r>
              <a:rPr lang="en-US" sz="2400" b="1" dirty="0"/>
              <a:t>residency </a:t>
            </a:r>
            <a:r>
              <a:rPr lang="en-US" sz="2400" dirty="0"/>
              <a:t>(where should case be counted?)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28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49351"/>
          </a:xfrm>
        </p:spPr>
        <p:txBody>
          <a:bodyPr>
            <a:normAutofit/>
          </a:bodyPr>
          <a:lstStyle/>
          <a:p>
            <a:r>
              <a:rPr lang="en-US" dirty="0"/>
              <a:t>Next meeting will be at 1pm on </a:t>
            </a:r>
            <a:r>
              <a:rPr lang="en-US" dirty="0">
                <a:solidFill>
                  <a:srgbClr val="FF0000"/>
                </a:solidFill>
              </a:rPr>
              <a:t>Friday, January 24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, 2020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Stay tuned between now and then!</a:t>
            </a:r>
          </a:p>
          <a:p>
            <a:endParaRPr lang="en-US" dirty="0"/>
          </a:p>
          <a:p>
            <a:r>
              <a:rPr lang="en-US" dirty="0"/>
              <a:t>Plan for finishing out discussion of dates</a:t>
            </a:r>
          </a:p>
          <a:p>
            <a:endParaRPr lang="en-US" dirty="0"/>
          </a:p>
          <a:p>
            <a:r>
              <a:rPr lang="en-US" dirty="0"/>
              <a:t>Plan for next topics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67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Molly Crockett: </a:t>
            </a:r>
            <a:r>
              <a:rPr lang="en-US" sz="2400" dirty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Erhart: 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your friends and colleagues!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areas </a:t>
            </a:r>
            <a:r>
              <a:rPr lang="en-US" sz="2400" i="1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side and disease-specific areas.</a:t>
            </a:r>
          </a:p>
        </p:txBody>
      </p:sp>
    </p:spTree>
    <p:extLst>
      <p:ext uri="{BB962C8B-B14F-4D97-AF65-F5344CB8AC3E}">
        <p14:creationId xmlns:p14="http://schemas.microsoft.com/office/powerpoint/2010/main" val="16083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</TotalTime>
  <Words>395</Words>
  <Application>Microsoft Office PowerPoint</Application>
  <PresentationFormat>On-screen Show (4:3)</PresentationFormat>
  <Paragraphs>83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Avenir</vt:lpstr>
      <vt:lpstr>Avenir LT 45 Book</vt:lpstr>
      <vt:lpstr>Calibri</vt:lpstr>
      <vt:lpstr>Calibri Light</vt:lpstr>
      <vt:lpstr>Wingdings</vt:lpstr>
      <vt:lpstr>Office Theme</vt:lpstr>
      <vt:lpstr>Data Standardization Work Group (DSWG)</vt:lpstr>
      <vt:lpstr>Agenda</vt:lpstr>
      <vt:lpstr>PowerPoint Presentation</vt:lpstr>
      <vt:lpstr>CSTE Brief Review Process</vt:lpstr>
      <vt:lpstr>PowerPoint Presentation</vt:lpstr>
      <vt:lpstr>PowerPoint Presentation</vt:lpstr>
      <vt:lpstr>Topic Prioritization Survey  @ CSTE Conference</vt:lpstr>
      <vt:lpstr>Work by other groups</vt:lpstr>
      <vt:lpstr>Topic Prioritization …thoughts?</vt:lpstr>
      <vt:lpstr>Next steps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Amita Worasilpchai</cp:lastModifiedBy>
  <cp:revision>44</cp:revision>
  <dcterms:created xsi:type="dcterms:W3CDTF">2019-09-26T12:56:15Z</dcterms:created>
  <dcterms:modified xsi:type="dcterms:W3CDTF">2019-11-08T19:55:04Z</dcterms:modified>
</cp:coreProperties>
</file>