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2"/>
  </p:notesMasterIdLst>
  <p:sldIdLst>
    <p:sldId id="266" r:id="rId5"/>
    <p:sldId id="267" r:id="rId6"/>
    <p:sldId id="287" r:id="rId7"/>
    <p:sldId id="309" r:id="rId8"/>
    <p:sldId id="304" r:id="rId9"/>
    <p:sldId id="310" r:id="rId10"/>
    <p:sldId id="303" r:id="rId11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76" autoAdjust="0"/>
    <p:restoredTop sz="96374" autoAdjust="0"/>
  </p:normalViewPr>
  <p:slideViewPr>
    <p:cSldViewPr snapToGrid="0">
      <p:cViewPr varScale="1">
        <p:scale>
          <a:sx n="86" d="100"/>
          <a:sy n="86" d="100"/>
        </p:scale>
        <p:origin x="17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08892-75A1-4BDE-87AC-D3B13C83E7A0}" type="datetimeFigureOut">
              <a:rPr lang="en-US" smtClean="0"/>
              <a:t>5/31/2022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72C8C-B45C-4F9B-AD10-6928A9288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74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66490" y="2594157"/>
            <a:ext cx="610965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090809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4" r:id="rId3"/>
    <p:sldLayoutId id="2147483677" r:id="rId4"/>
    <p:sldLayoutId id="214748367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2158361"/>
            <a:ext cx="8191072" cy="538447"/>
          </a:xfrm>
        </p:spPr>
        <p:txBody>
          <a:bodyPr/>
          <a:lstStyle/>
          <a:p>
            <a:r>
              <a:rPr lang="en-US" dirty="0">
                <a:latin typeface="+mj-lt"/>
              </a:rPr>
              <a:t>May 27, 2022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B0A1483-033F-48C5-80E7-9FEB4C0245BE}"/>
              </a:ext>
            </a:extLst>
          </p:cNvPr>
          <p:cNvSpPr txBox="1">
            <a:spLocks/>
          </p:cNvSpPr>
          <p:nvPr/>
        </p:nvSpPr>
        <p:spPr>
          <a:xfrm>
            <a:off x="628650" y="164600"/>
            <a:ext cx="7886700" cy="199376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3600" dirty="0"/>
              <a:t>Data Standardization Work Group (DSWG)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</a:rPr>
              <a:t>Please mute phone/ headset/ computer audio!​</a:t>
            </a:r>
          </a:p>
          <a:p>
            <a:pPr marL="0" indent="0" algn="ctr">
              <a:buNone/>
            </a:pPr>
            <a:r>
              <a:rPr lang="en-US" sz="2400" b="1" u="sng" dirty="0"/>
              <a:t>Agenda</a:t>
            </a:r>
          </a:p>
          <a:p>
            <a:r>
              <a:rPr lang="en-US" sz="2000" dirty="0"/>
              <a:t>Roll Call</a:t>
            </a:r>
          </a:p>
          <a:p>
            <a:r>
              <a:rPr lang="en-US" sz="2000" dirty="0"/>
              <a:t>Status on Timeliness of Notifications to CDC</a:t>
            </a:r>
          </a:p>
          <a:p>
            <a:r>
              <a:rPr lang="en-US" sz="2000" dirty="0"/>
              <a:t>Status on summary of Counting Date write-up</a:t>
            </a:r>
          </a:p>
          <a:p>
            <a:r>
              <a:rPr lang="it-IT" sz="2000" dirty="0"/>
              <a:t>Introduce Pregnancy discussion (Michael Bryan)</a:t>
            </a:r>
          </a:p>
          <a:p>
            <a:r>
              <a:rPr lang="en-US" sz="2000" dirty="0"/>
              <a:t>Discussion of additional NNDSS data elements (Danielle Tack) </a:t>
            </a:r>
          </a:p>
          <a:p>
            <a:r>
              <a:rPr lang="en-US" sz="2000" dirty="0"/>
              <a:t>Wrap Up &amp; Adjourn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100" b="1" dirty="0"/>
              <a:t>CSTE Data Standardization Workgroup Meeting</a:t>
            </a:r>
            <a:r>
              <a:rPr lang="en-US" sz="2100" dirty="0">
                <a:solidFill>
                  <a:srgbClr val="000000"/>
                </a:solidFill>
              </a:rPr>
              <a:t>​</a:t>
            </a:r>
            <a:endParaRPr lang="en-US" sz="2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Report Status</a:t>
            </a:r>
          </a:p>
        </p:txBody>
      </p:sp>
    </p:spTree>
    <p:extLst>
      <p:ext uri="{BB962C8B-B14F-4D97-AF65-F5344CB8AC3E}">
        <p14:creationId xmlns:p14="http://schemas.microsoft.com/office/powerpoint/2010/main" val="3288384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7428D-F4E5-4EF5-8905-9096AFCD5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Moving forwards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F152B-47CD-4DF7-8CD4-9F517B983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Status on Timeliness of Notifications to CDC</a:t>
            </a:r>
          </a:p>
          <a:p>
            <a:pPr lvl="1"/>
            <a:r>
              <a:rPr lang="en-US" dirty="0"/>
              <a:t>Will write up a summary of the points discussed thus far </a:t>
            </a:r>
          </a:p>
          <a:p>
            <a:pPr lvl="1"/>
            <a:r>
              <a:rPr lang="en-US" dirty="0"/>
              <a:t>Bring back to this group for further review</a:t>
            </a:r>
          </a:p>
          <a:p>
            <a:endParaRPr lang="en-US" dirty="0"/>
          </a:p>
          <a:p>
            <a:r>
              <a:rPr lang="en-US" dirty="0"/>
              <a:t>Status on summary of Counting Date write-up</a:t>
            </a:r>
          </a:p>
          <a:p>
            <a:pPr lvl="1"/>
            <a:r>
              <a:rPr lang="en-US" dirty="0"/>
              <a:t>Draft in progress! </a:t>
            </a:r>
          </a:p>
          <a:p>
            <a:pPr lvl="1"/>
            <a:r>
              <a:rPr lang="en-US" dirty="0"/>
              <a:t>Will share/discuss with WG in near future</a:t>
            </a:r>
          </a:p>
          <a:p>
            <a:pPr lvl="1"/>
            <a:r>
              <a:rPr lang="en-US" dirty="0"/>
              <a:t>Approval process after discussion/edits with WG:</a:t>
            </a:r>
          </a:p>
          <a:p>
            <a:pPr lvl="2"/>
            <a:r>
              <a:rPr lang="en-US" sz="2000" dirty="0"/>
              <a:t>DSWG Co-chairs &gt; CSTE staff review &gt; present to SPIS &gt; SPIS Chair review &gt; present to S/I steering committee &gt; S/I Chair review</a:t>
            </a:r>
          </a:p>
          <a:p>
            <a:endParaRPr lang="en-US" dirty="0"/>
          </a:p>
          <a:p>
            <a:r>
              <a:rPr lang="en-US" dirty="0"/>
              <a:t>Dates of PH Importance Brief</a:t>
            </a:r>
          </a:p>
          <a:p>
            <a:pPr lvl="1"/>
            <a:r>
              <a:rPr lang="en-US" dirty="0"/>
              <a:t>Reviewed by WG co-chairs, sending back to CSTE leadership next week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662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45982-05E9-4F65-8740-F8A2B2C00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C76AE-DDCF-4CEB-B14C-993816B5E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60" y="1917374"/>
            <a:ext cx="8643488" cy="320301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Next meeting scheduled for June 24</a:t>
            </a:r>
            <a:r>
              <a:rPr lang="en-US" baseline="30000" dirty="0"/>
              <a:t>th</a:t>
            </a:r>
            <a:endParaRPr lang="en-US" dirty="0"/>
          </a:p>
          <a:p>
            <a:pPr lvl="1"/>
            <a:r>
              <a:rPr lang="en-US" dirty="0"/>
              <a:t>Friday of CSTE Annual Conference</a:t>
            </a:r>
          </a:p>
          <a:p>
            <a:pPr lvl="1"/>
            <a:r>
              <a:rPr lang="en-US" dirty="0"/>
              <a:t>Will likely cancel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Look for communications in the meantime with further questions or documentation to review for the counting date and timeliness of case notifications</a:t>
            </a:r>
          </a:p>
          <a:p>
            <a:endParaRPr lang="en-US" dirty="0"/>
          </a:p>
          <a:p>
            <a:r>
              <a:rPr lang="en-US" dirty="0"/>
              <a:t>Will present the main points from the write-ups to SPIS in near future (July meeting?)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787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New Topic: Pregnancy</a:t>
            </a:r>
          </a:p>
        </p:txBody>
      </p:sp>
    </p:spTree>
    <p:extLst>
      <p:ext uri="{BB962C8B-B14F-4D97-AF65-F5344CB8AC3E}">
        <p14:creationId xmlns:p14="http://schemas.microsoft.com/office/powerpoint/2010/main" val="830883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Additional Data Elements to Update and/or Standardize in NNDSS</a:t>
            </a:r>
          </a:p>
        </p:txBody>
      </p:sp>
    </p:spTree>
    <p:extLst>
      <p:ext uri="{BB962C8B-B14F-4D97-AF65-F5344CB8AC3E}">
        <p14:creationId xmlns:p14="http://schemas.microsoft.com/office/powerpoint/2010/main" val="4097928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BCDAEDB-BC45-F646-B9E3-A6564F8682FB}" vid="{3429A4A4-3800-274E-8E4B-7B20905EAC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02EC3833F90344979DBD06A9640CF7" ma:contentTypeVersion="13" ma:contentTypeDescription="Create a new document." ma:contentTypeScope="" ma:versionID="8e96a43f80bb9bdbc864d6674305ee9b">
  <xsd:schema xmlns:xsd="http://www.w3.org/2001/XMLSchema" xmlns:xs="http://www.w3.org/2001/XMLSchema" xmlns:p="http://schemas.microsoft.com/office/2006/metadata/properties" xmlns:ns2="a7eab1f9-45c2-453d-a007-d4d706ff88d0" xmlns:ns3="89633721-923e-460a-b868-94ae28239f36" targetNamespace="http://schemas.microsoft.com/office/2006/metadata/properties" ma:root="true" ma:fieldsID="371ddb1d3a1ee11e55d3490217ded8dc" ns2:_="" ns3:_="">
    <xsd:import namespace="a7eab1f9-45c2-453d-a007-d4d706ff88d0"/>
    <xsd:import namespace="89633721-923e-460a-b868-94ae28239f3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eab1f9-45c2-453d-a007-d4d706ff88d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33721-923e-460a-b868-94ae28239f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BE1888-B3C0-4EC1-A2E4-1EA18FEC6C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eab1f9-45c2-453d-a007-d4d706ff88d0"/>
    <ds:schemaRef ds:uri="89633721-923e-460a-b868-94ae28239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283C79-BDBB-4FCB-93B9-76814B178E6B}">
  <ds:schemaRefs>
    <ds:schemaRef ds:uri="89633721-923e-460a-b868-94ae28239f36"/>
    <ds:schemaRef ds:uri="http://schemas.openxmlformats.org/package/2006/metadata/core-properties"/>
    <ds:schemaRef ds:uri="http://purl.org/dc/dcmitype/"/>
    <ds:schemaRef ds:uri="http://purl.org/dc/elements/1.1/"/>
    <ds:schemaRef ds:uri="http://purl.org/dc/terms/"/>
    <ds:schemaRef ds:uri="a7eab1f9-45c2-453d-a007-d4d706ff88d0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AA34D04-9CBB-4149-898D-7A2624105A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6296</TotalTime>
  <Words>239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Moving forwards</vt:lpstr>
      <vt:lpstr>Next steps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Amita Worasilpchai</dc:creator>
  <cp:lastModifiedBy>Amita Worasilpchai</cp:lastModifiedBy>
  <cp:revision>69</cp:revision>
  <dcterms:created xsi:type="dcterms:W3CDTF">2021-12-02T17:27:06Z</dcterms:created>
  <dcterms:modified xsi:type="dcterms:W3CDTF">2022-05-31T17:02:57Z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0x0101003602EC3833F90344979DBD06A9640CF7</vt:lpwstr>
  </property>
</Properties>
</file>