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A1_72909FA9.xml" ContentType="application/vnd.ms-powerpoint.comments+xml"/>
  <Override PartName="/ppt/comments/modernComment_1A5_B03B9F70.xml" ContentType="application/vnd.ms-powerpoint.comments+xml"/>
  <Override PartName="/ppt/notesSlides/notesSlide3.xml" ContentType="application/vnd.openxmlformats-officedocument.presentationml.notesSlide+xml"/>
  <Override PartName="/ppt/comments/modernComment_1A4_7C2FE8CC.xml" ContentType="application/vnd.ms-powerpoint.comments+xml"/>
  <Override PartName="/ppt/notesSlides/notesSlide4.xml" ContentType="application/vnd.openxmlformats-officedocument.presentationml.notesSlide+xml"/>
  <Override PartName="/ppt/comments/modernComment_198_EC4F8BC3.xml" ContentType="application/vnd.ms-powerpoint.comments+xml"/>
  <Override PartName="/ppt/notesSlides/notesSlide5.xml" ContentType="application/vnd.openxmlformats-officedocument.presentationml.notesSlide+xml"/>
  <Override PartName="/ppt/comments/modernComment_1AC_F9D092F.xml" ContentType="application/vnd.ms-powerpoint.comments+xml"/>
  <Override PartName="/ppt/notesSlides/notesSlide6.xml" ContentType="application/vnd.openxmlformats-officedocument.presentationml.notesSlide+xml"/>
  <Override PartName="/ppt/comments/modernComment_1AA_F7DB4A71.xml" ContentType="application/vnd.ms-powerpoint.comments+xml"/>
  <Override PartName="/ppt/notesSlides/notesSlide7.xml" ContentType="application/vnd.openxmlformats-officedocument.presentationml.notesSlide+xml"/>
  <Override PartName="/ppt/comments/modernComment_1AB_3F24A48F.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7"/>
  </p:notesMasterIdLst>
  <p:sldIdLst>
    <p:sldId id="266" r:id="rId5"/>
    <p:sldId id="267" r:id="rId6"/>
    <p:sldId id="416" r:id="rId7"/>
    <p:sldId id="399" r:id="rId8"/>
    <p:sldId id="419" r:id="rId9"/>
    <p:sldId id="422" r:id="rId10"/>
    <p:sldId id="418" r:id="rId11"/>
    <p:sldId id="388" r:id="rId12"/>
    <p:sldId id="407" r:id="rId13"/>
    <p:sldId id="417" r:id="rId14"/>
    <p:sldId id="421" r:id="rId15"/>
    <p:sldId id="423" r:id="rId16"/>
    <p:sldId id="420" r:id="rId17"/>
    <p:sldId id="412" r:id="rId18"/>
    <p:sldId id="408" r:id="rId19"/>
    <p:sldId id="428" r:id="rId20"/>
    <p:sldId id="426" r:id="rId21"/>
    <p:sldId id="427" r:id="rId22"/>
    <p:sldId id="413" r:id="rId23"/>
    <p:sldId id="409" r:id="rId24"/>
    <p:sldId id="429" r:id="rId25"/>
    <p:sldId id="432" r:id="rId26"/>
    <p:sldId id="433" r:id="rId27"/>
    <p:sldId id="434" r:id="rId28"/>
    <p:sldId id="368" r:id="rId29"/>
    <p:sldId id="414" r:id="rId30"/>
    <p:sldId id="415" r:id="rId31"/>
    <p:sldId id="311" r:id="rId32"/>
    <p:sldId id="380" r:id="rId33"/>
    <p:sldId id="376" r:id="rId34"/>
    <p:sldId id="374" r:id="rId35"/>
    <p:sldId id="387" r:id="rId36"/>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5E510-9B19-B7C2-CE75-E1F160DDCEE5}" name="Laura Lane" initials="LL" userId="S::llane@jmichael-consulting.com::3d557159-65ea-4679-b2f1-bae210c20ee1" providerId="AD"/>
  <p188:author id="{7C40342B-CCAD-EEFA-3C30-D78F275B44B1}" name="Guest User" initials="GU" userId="S::urn:spo:anon#7365ecd4b1518acf3d1ad8abb96d321c7d6fd3828d97b4aa882961a8a520a2b9::" providerId="AD"/>
  <p188:author id="{BBE3C2AF-6C0D-3EC2-70FD-01360BCAC5DF}" name="Laura Lane" initials="LL" userId="S::llane@apic.org::fe66fa75-245c-4da1-bbb4-b6e093857593" providerId="AD"/>
  <p188:author id="{AED927E2-7761-9FD6-53E6-3A218422688C}" name="Guest User" initials="GU" userId="S::urn:spo:anon#f354dab964c7e86bbc3abbdac7ce71eff5b01aa5d646da6c37bf5d141a367b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A61076-7040-8A79-7FF1-37C1D4E8580B}" v="111" dt="2023-01-25T19:33:04.630"/>
    <p1510:client id="{16537C7F-3364-7ADA-21B2-68D62BA0341F}" v="5" dt="2023-01-25T20:17:30.736"/>
    <p1510:client id="{3E0FC5EB-BF57-C1F4-EE34-DC92F4099657}" v="29" dt="2023-01-27T13:51:18.356"/>
    <p1510:client id="{61893FE5-0192-14DC-726D-7306593DDB22}" v="1" dt="2023-01-25T14:17:29.110"/>
    <p1510:client id="{65A36E42-C6F2-B237-E229-9CEC9C0C0473}" v="321" dt="2023-01-26T20:31:22.897"/>
    <p1510:client id="{6C64DAA8-A6A4-5FBB-9DF2-5D4858459801}" v="845" dt="2023-01-25T19:55:29.099"/>
    <p1510:client id="{79922AAB-49AC-3C70-327C-A531134D6EED}" v="6" dt="2023-01-27T13:30:59.405"/>
    <p1510:client id="{7D2CE21C-7F8B-5A30-945E-B1BF061B26A4}" v="70" dt="2023-01-27T18:23:24.521"/>
    <p1510:client id="{81877478-AAD3-5C2C-7151-4EAF2230B63E}" v="1172" dt="2023-01-27T03:30:17.358"/>
    <p1510:client id="{88A8E0AA-1572-BDB8-DE1A-F139146CC109}" v="2090" dt="2023-01-27T15:57:14.405"/>
    <p1510:client id="{89186CB3-4392-499D-9969-9A67C22A792D}" v="34" dt="2023-01-27T15:24:33.450"/>
    <p1510:client id="{9AB29D16-38B1-0C87-72DB-BE7759E2AC96}" v="425" dt="2023-01-27T13:59:54.679"/>
    <p1510:client id="{C7D418D1-0624-BBC4-7058-B38C3BC2C3B0}" v="8" dt="2023-01-25T19:44:18.004"/>
    <p1510:client id="{DAFB80B4-7BBA-7F6B-DA76-E7C14F20B5C3}" v="588" dt="2023-01-27T00:42:25.514"/>
    <p1510:client id="{EEBABF54-8154-4169-23A2-CAC6E70B596D}" v="66" dt="2023-01-26T23:27:03.568"/>
    <p1510:client id="{F39B2E67-0382-344D-90C2-12EBB8C135A0}" v="43" dt="2023-01-25T20:25:59.710"/>
    <p1510:client id="{FA60326D-5DBB-1CF7-7518-829D7FED10CB}" v="32" dt="2023-01-27T16:07:47.0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365ecd4b1518acf3d1ad8abb96d321c7d6fd3828d97b4aa882961a8a520a2b9::" providerId="AD" clId="Web-{C7D418D1-0624-BBC4-7058-B38C3BC2C3B0}"/>
    <pc:docChg chg="modSld">
      <pc:chgData name="Guest User" userId="S::urn:spo:anon#7365ecd4b1518acf3d1ad8abb96d321c7d6fd3828d97b4aa882961a8a520a2b9::" providerId="AD" clId="Web-{C7D418D1-0624-BBC4-7058-B38C3BC2C3B0}" dt="2023-01-25T19:33:22.256" v="5" actId="20577"/>
      <pc:docMkLst>
        <pc:docMk/>
      </pc:docMkLst>
      <pc:sldChg chg="modSp">
        <pc:chgData name="Guest User" userId="S::urn:spo:anon#7365ecd4b1518acf3d1ad8abb96d321c7d6fd3828d97b4aa882961a8a520a2b9::" providerId="AD" clId="Web-{C7D418D1-0624-BBC4-7058-B38C3BC2C3B0}" dt="2023-01-25T19:33:22.256" v="5" actId="20577"/>
        <pc:sldMkLst>
          <pc:docMk/>
          <pc:sldMk cId="1922080681" sldId="417"/>
        </pc:sldMkLst>
        <pc:spChg chg="mod">
          <ac:chgData name="Guest User" userId="S::urn:spo:anon#7365ecd4b1518acf3d1ad8abb96d321c7d6fd3828d97b4aa882961a8a520a2b9::" providerId="AD" clId="Web-{C7D418D1-0624-BBC4-7058-B38C3BC2C3B0}" dt="2023-01-25T19:33:22.256" v="5" actId="20577"/>
          <ac:spMkLst>
            <pc:docMk/>
            <pc:sldMk cId="1922080681" sldId="417"/>
            <ac:spMk id="3" creationId="{EB399FD8-5CF5-2F2E-2C01-D7F739A1040D}"/>
          </ac:spMkLst>
        </pc:spChg>
      </pc:sldChg>
    </pc:docChg>
  </pc:docChgLst>
  <pc:docChgLst>
    <pc:chgData name="Guest User" userId="S::urn:spo:anon#7365ecd4b1518acf3d1ad8abb96d321c7d6fd3828d97b4aa882961a8a520a2b9::" providerId="AD" clId="Web-{79922AAB-49AC-3C70-327C-A531134D6EED}"/>
    <pc:docChg chg="modSld">
      <pc:chgData name="Guest User" userId="S::urn:spo:anon#7365ecd4b1518acf3d1ad8abb96d321c7d6fd3828d97b4aa882961a8a520a2b9::" providerId="AD" clId="Web-{79922AAB-49AC-3C70-327C-A531134D6EED}" dt="2023-01-27T13:30:58.998" v="4" actId="20577"/>
      <pc:docMkLst>
        <pc:docMk/>
      </pc:docMkLst>
      <pc:sldChg chg="modSp">
        <pc:chgData name="Guest User" userId="S::urn:spo:anon#7365ecd4b1518acf3d1ad8abb96d321c7d6fd3828d97b4aa882961a8a520a2b9::" providerId="AD" clId="Web-{79922AAB-49AC-3C70-327C-A531134D6EED}" dt="2023-01-27T13:30:58.998" v="4" actId="20577"/>
        <pc:sldMkLst>
          <pc:docMk/>
          <pc:sldMk cId="4158343793" sldId="426"/>
        </pc:sldMkLst>
        <pc:spChg chg="mod">
          <ac:chgData name="Guest User" userId="S::urn:spo:anon#7365ecd4b1518acf3d1ad8abb96d321c7d6fd3828d97b4aa882961a8a520a2b9::" providerId="AD" clId="Web-{79922AAB-49AC-3C70-327C-A531134D6EED}" dt="2023-01-27T13:30:58.998" v="4" actId="20577"/>
          <ac:spMkLst>
            <pc:docMk/>
            <pc:sldMk cId="4158343793" sldId="426"/>
            <ac:spMk id="8" creationId="{305EDA40-20B1-4056-B641-60B718FD5ED3}"/>
          </ac:spMkLst>
        </pc:spChg>
      </pc:sldChg>
    </pc:docChg>
  </pc:docChgLst>
  <pc:docChgLst>
    <pc:chgData name="Laura Lane" userId="S::llane@jmichael-consulting.com::3d557159-65ea-4679-b2f1-bae210c20ee1" providerId="AD" clId="Web-{61893FE5-0192-14DC-726D-7306593DDB22}"/>
    <pc:docChg chg="">
      <pc:chgData name="Laura Lane" userId="S::llane@jmichael-consulting.com::3d557159-65ea-4679-b2f1-bae210c20ee1" providerId="AD" clId="Web-{61893FE5-0192-14DC-726D-7306593DDB22}" dt="2023-01-25T14:17:29.110" v="0"/>
      <pc:docMkLst>
        <pc:docMk/>
      </pc:docMkLst>
      <pc:sldChg chg="addCm">
        <pc:chgData name="Laura Lane" userId="S::llane@jmichael-consulting.com::3d557159-65ea-4679-b2f1-bae210c20ee1" providerId="AD" clId="Web-{61893FE5-0192-14DC-726D-7306593DDB22}" dt="2023-01-25T14:17:29.110" v="0"/>
        <pc:sldMkLst>
          <pc:docMk/>
          <pc:sldMk cId="3964636099" sldId="408"/>
        </pc:sldMkLst>
        <pc:extLst>
          <p:ext xmlns:p="http://schemas.openxmlformats.org/presentationml/2006/main" uri="{D6D511B9-2390-475A-947B-AFAB55BFBCF1}">
            <pc226:cmChg xmlns:pc226="http://schemas.microsoft.com/office/powerpoint/2022/06/main/command" chg="add">
              <pc226:chgData name="Laura Lane" userId="S::llane@jmichael-consulting.com::3d557159-65ea-4679-b2f1-bae210c20ee1" providerId="AD" clId="Web-{61893FE5-0192-14DC-726D-7306593DDB22}" dt="2023-01-25T14:17:29.110" v="0"/>
              <pc2:cmMkLst xmlns:pc2="http://schemas.microsoft.com/office/powerpoint/2019/9/main/command">
                <pc:docMk/>
                <pc:sldMk cId="3964636099" sldId="408"/>
                <pc2:cmMk id="{5CA901A0-514F-4441-A957-D25CFC87918D}"/>
              </pc2:cmMkLst>
            </pc226:cmChg>
          </p:ext>
        </pc:extLst>
      </pc:sldChg>
    </pc:docChg>
  </pc:docChgLst>
  <pc:docChgLst>
    <pc:chgData name="Laura Lane" userId="S::llane@jmichael-consulting.com::3d557159-65ea-4679-b2f1-bae210c20ee1" providerId="AD" clId="Web-{65A36E42-C6F2-B237-E229-9CEC9C0C0473}"/>
    <pc:docChg chg="modSld sldOrd">
      <pc:chgData name="Laura Lane" userId="S::llane@jmichael-consulting.com::3d557159-65ea-4679-b2f1-bae210c20ee1" providerId="AD" clId="Web-{65A36E42-C6F2-B237-E229-9CEC9C0C0473}" dt="2023-01-26T20:31:22.897" v="321" actId="20577"/>
      <pc:docMkLst>
        <pc:docMk/>
      </pc:docMkLst>
      <pc:sldChg chg="modSp ord">
        <pc:chgData name="Laura Lane" userId="S::llane@jmichael-consulting.com::3d557159-65ea-4679-b2f1-bae210c20ee1" providerId="AD" clId="Web-{65A36E42-C6F2-B237-E229-9CEC9C0C0473}" dt="2023-01-26T18:59:55.296" v="1" actId="20577"/>
        <pc:sldMkLst>
          <pc:docMk/>
          <pc:sldMk cId="1816330377" sldId="416"/>
        </pc:sldMkLst>
        <pc:spChg chg="mod">
          <ac:chgData name="Laura Lane" userId="S::llane@jmichael-consulting.com::3d557159-65ea-4679-b2f1-bae210c20ee1" providerId="AD" clId="Web-{65A36E42-C6F2-B237-E229-9CEC9C0C0473}" dt="2023-01-26T18:59:55.296" v="1" actId="20577"/>
          <ac:spMkLst>
            <pc:docMk/>
            <pc:sldMk cId="1816330377" sldId="416"/>
            <ac:spMk id="4" creationId="{163BF11A-DB50-4396-9577-6D51FAADBF79}"/>
          </ac:spMkLst>
        </pc:spChg>
      </pc:sldChg>
      <pc:sldChg chg="modSp">
        <pc:chgData name="Laura Lane" userId="S::llane@jmichael-consulting.com::3d557159-65ea-4679-b2f1-bae210c20ee1" providerId="AD" clId="Web-{65A36E42-C6F2-B237-E229-9CEC9C0C0473}" dt="2023-01-26T20:31:22.897" v="321" actId="20577"/>
        <pc:sldMkLst>
          <pc:docMk/>
          <pc:sldMk cId="581381497" sldId="422"/>
        </pc:sldMkLst>
        <pc:spChg chg="mod">
          <ac:chgData name="Laura Lane" userId="S::llane@jmichael-consulting.com::3d557159-65ea-4679-b2f1-bae210c20ee1" providerId="AD" clId="Web-{65A36E42-C6F2-B237-E229-9CEC9C0C0473}" dt="2023-01-26T20:31:22.897" v="321" actId="20577"/>
          <ac:spMkLst>
            <pc:docMk/>
            <pc:sldMk cId="581381497" sldId="422"/>
            <ac:spMk id="3" creationId="{FA2C0316-4D54-4B79-F764-EABB9A70FCDB}"/>
          </ac:spMkLst>
        </pc:spChg>
      </pc:sldChg>
    </pc:docChg>
  </pc:docChgLst>
  <pc:docChgLst>
    <pc:chgData name="Laura Lane" userId="S::llane@jmichael-consulting.com::3d557159-65ea-4679-b2f1-bae210c20ee1" providerId="AD" clId="Web-{0BA61076-7040-8A79-7FF1-37C1D4E8580B}"/>
    <pc:docChg chg="addSld modSld">
      <pc:chgData name="Laura Lane" userId="S::llane@jmichael-consulting.com::3d557159-65ea-4679-b2f1-bae210c20ee1" providerId="AD" clId="Web-{0BA61076-7040-8A79-7FF1-37C1D4E8580B}" dt="2023-01-25T19:33:01.911" v="94" actId="20577"/>
      <pc:docMkLst>
        <pc:docMk/>
      </pc:docMkLst>
      <pc:sldChg chg="modSp">
        <pc:chgData name="Laura Lane" userId="S::llane@jmichael-consulting.com::3d557159-65ea-4679-b2f1-bae210c20ee1" providerId="AD" clId="Web-{0BA61076-7040-8A79-7FF1-37C1D4E8580B}" dt="2023-01-25T17:47:13.315" v="10" actId="20577"/>
        <pc:sldMkLst>
          <pc:docMk/>
          <pc:sldMk cId="998798664" sldId="388"/>
        </pc:sldMkLst>
        <pc:spChg chg="mod">
          <ac:chgData name="Laura Lane" userId="S::llane@jmichael-consulting.com::3d557159-65ea-4679-b2f1-bae210c20ee1" providerId="AD" clId="Web-{0BA61076-7040-8A79-7FF1-37C1D4E8580B}" dt="2023-01-25T17:47:13.315" v="10" actId="20577"/>
          <ac:spMkLst>
            <pc:docMk/>
            <pc:sldMk cId="998798664" sldId="388"/>
            <ac:spMk id="3" creationId="{66201C15-D367-9704-F68B-0097CA4D444F}"/>
          </ac:spMkLst>
        </pc:spChg>
      </pc:sldChg>
      <pc:sldChg chg="addSp delSp modSp add replId">
        <pc:chgData name="Laura Lane" userId="S::llane@jmichael-consulting.com::3d557159-65ea-4679-b2f1-bae210c20ee1" providerId="AD" clId="Web-{0BA61076-7040-8A79-7FF1-37C1D4E8580B}" dt="2023-01-25T17:51:13.261" v="36" actId="1076"/>
        <pc:sldMkLst>
          <pc:docMk/>
          <pc:sldMk cId="729234784" sldId="414"/>
        </pc:sldMkLst>
        <pc:spChg chg="mod">
          <ac:chgData name="Laura Lane" userId="S::llane@jmichael-consulting.com::3d557159-65ea-4679-b2f1-bae210c20ee1" providerId="AD" clId="Web-{0BA61076-7040-8A79-7FF1-37C1D4E8580B}" dt="2023-01-25T17:47:29.909" v="13" actId="20577"/>
          <ac:spMkLst>
            <pc:docMk/>
            <pc:sldMk cId="729234784" sldId="414"/>
            <ac:spMk id="3" creationId="{66201C15-D367-9704-F68B-0097CA4D444F}"/>
          </ac:spMkLst>
        </pc:spChg>
        <pc:spChg chg="del">
          <ac:chgData name="Laura Lane" userId="S::llane@jmichael-consulting.com::3d557159-65ea-4679-b2f1-bae210c20ee1" providerId="AD" clId="Web-{0BA61076-7040-8A79-7FF1-37C1D4E8580B}" dt="2023-01-25T17:47:35.175" v="14"/>
          <ac:spMkLst>
            <pc:docMk/>
            <pc:sldMk cId="729234784" sldId="414"/>
            <ac:spMk id="4" creationId="{5D253769-981F-7ADA-28C5-32B0A0711404}"/>
          </ac:spMkLst>
        </pc:spChg>
        <pc:spChg chg="del">
          <ac:chgData name="Laura Lane" userId="S::llane@jmichael-consulting.com::3d557159-65ea-4679-b2f1-bae210c20ee1" providerId="AD" clId="Web-{0BA61076-7040-8A79-7FF1-37C1D4E8580B}" dt="2023-01-25T17:47:54.395" v="17"/>
          <ac:spMkLst>
            <pc:docMk/>
            <pc:sldMk cId="729234784" sldId="414"/>
            <ac:spMk id="5" creationId="{4E4BC2E8-46BF-3B23-6992-7A674E8269D8}"/>
          </ac:spMkLst>
        </pc:spChg>
        <pc:spChg chg="add del mod">
          <ac:chgData name="Laura Lane" userId="S::llane@jmichael-consulting.com::3d557159-65ea-4679-b2f1-bae210c20ee1" providerId="AD" clId="Web-{0BA61076-7040-8A79-7FF1-37C1D4E8580B}" dt="2023-01-25T17:48:23.739" v="18"/>
          <ac:spMkLst>
            <pc:docMk/>
            <pc:sldMk cId="729234784" sldId="414"/>
            <ac:spMk id="6" creationId="{0A8A5083-2F10-2CB2-E2C7-FD1CEDC55577}"/>
          </ac:spMkLst>
        </pc:spChg>
        <pc:picChg chg="del">
          <ac:chgData name="Laura Lane" userId="S::llane@jmichael-consulting.com::3d557159-65ea-4679-b2f1-bae210c20ee1" providerId="AD" clId="Web-{0BA61076-7040-8A79-7FF1-37C1D4E8580B}" dt="2023-01-25T17:47:48.801" v="16"/>
          <ac:picMkLst>
            <pc:docMk/>
            <pc:sldMk cId="729234784" sldId="414"/>
            <ac:picMk id="7" creationId="{93D5D93E-555F-E9A9-362F-148EE15E5868}"/>
          </ac:picMkLst>
        </pc:picChg>
        <pc:picChg chg="add mod ord">
          <ac:chgData name="Laura Lane" userId="S::llane@jmichael-consulting.com::3d557159-65ea-4679-b2f1-bae210c20ee1" providerId="AD" clId="Web-{0BA61076-7040-8A79-7FF1-37C1D4E8580B}" dt="2023-01-25T17:49:32.367" v="25" actId="14100"/>
          <ac:picMkLst>
            <pc:docMk/>
            <pc:sldMk cId="729234784" sldId="414"/>
            <ac:picMk id="8" creationId="{5D28E408-2FEB-0F29-A57E-8C41F45F48FA}"/>
          </ac:picMkLst>
        </pc:picChg>
        <pc:picChg chg="del">
          <ac:chgData name="Laura Lane" userId="S::llane@jmichael-consulting.com::3d557159-65ea-4679-b2f1-bae210c20ee1" providerId="AD" clId="Web-{0BA61076-7040-8A79-7FF1-37C1D4E8580B}" dt="2023-01-25T17:47:36.831" v="15"/>
          <ac:picMkLst>
            <pc:docMk/>
            <pc:sldMk cId="729234784" sldId="414"/>
            <ac:picMk id="9" creationId="{AAB7BBC5-CE78-0494-0B0F-1094292593D0}"/>
          </ac:picMkLst>
        </pc:picChg>
        <pc:picChg chg="add mod">
          <ac:chgData name="Laura Lane" userId="S::llane@jmichael-consulting.com::3d557159-65ea-4679-b2f1-bae210c20ee1" providerId="AD" clId="Web-{0BA61076-7040-8A79-7FF1-37C1D4E8580B}" dt="2023-01-25T17:49:37.492" v="27" actId="1076"/>
          <ac:picMkLst>
            <pc:docMk/>
            <pc:sldMk cId="729234784" sldId="414"/>
            <ac:picMk id="10" creationId="{54719136-F28D-AFEB-EFE1-FAE798E1EADB}"/>
          </ac:picMkLst>
        </pc:picChg>
        <pc:picChg chg="add mod">
          <ac:chgData name="Laura Lane" userId="S::llane@jmichael-consulting.com::3d557159-65ea-4679-b2f1-bae210c20ee1" providerId="AD" clId="Web-{0BA61076-7040-8A79-7FF1-37C1D4E8580B}" dt="2023-01-25T17:49:41.304" v="29" actId="14100"/>
          <ac:picMkLst>
            <pc:docMk/>
            <pc:sldMk cId="729234784" sldId="414"/>
            <ac:picMk id="11" creationId="{E24BDC21-1887-AA5F-2B43-997154F283AB}"/>
          </ac:picMkLst>
        </pc:picChg>
        <pc:picChg chg="add mod">
          <ac:chgData name="Laura Lane" userId="S::llane@jmichael-consulting.com::3d557159-65ea-4679-b2f1-bae210c20ee1" providerId="AD" clId="Web-{0BA61076-7040-8A79-7FF1-37C1D4E8580B}" dt="2023-01-25T17:50:57.291" v="31" actId="1076"/>
          <ac:picMkLst>
            <pc:docMk/>
            <pc:sldMk cId="729234784" sldId="414"/>
            <ac:picMk id="12" creationId="{46490E3E-BE80-0847-6B47-BC364BC93C73}"/>
          </ac:picMkLst>
        </pc:picChg>
        <pc:picChg chg="add mod">
          <ac:chgData name="Laura Lane" userId="S::llane@jmichael-consulting.com::3d557159-65ea-4679-b2f1-bae210c20ee1" providerId="AD" clId="Web-{0BA61076-7040-8A79-7FF1-37C1D4E8580B}" dt="2023-01-25T17:51:13.261" v="36" actId="1076"/>
          <ac:picMkLst>
            <pc:docMk/>
            <pc:sldMk cId="729234784" sldId="414"/>
            <ac:picMk id="13" creationId="{1D7CBEEF-92A6-BF2B-DF5D-F0A09AB4F44D}"/>
          </ac:picMkLst>
        </pc:picChg>
        <pc:picChg chg="add mod">
          <ac:chgData name="Laura Lane" userId="S::llane@jmichael-consulting.com::3d557159-65ea-4679-b2f1-bae210c20ee1" providerId="AD" clId="Web-{0BA61076-7040-8A79-7FF1-37C1D4E8580B}" dt="2023-01-25T17:51:11.307" v="35" actId="1076"/>
          <ac:picMkLst>
            <pc:docMk/>
            <pc:sldMk cId="729234784" sldId="414"/>
            <ac:picMk id="14" creationId="{9D76AECB-421E-5CA6-EE66-2419806B0ABE}"/>
          </ac:picMkLst>
        </pc:picChg>
      </pc:sldChg>
      <pc:sldChg chg="addSp delSp modSp add replId">
        <pc:chgData name="Laura Lane" userId="S::llane@jmichael-consulting.com::3d557159-65ea-4679-b2f1-bae210c20ee1" providerId="AD" clId="Web-{0BA61076-7040-8A79-7FF1-37C1D4E8580B}" dt="2023-01-25T17:55:36.692" v="78" actId="14100"/>
        <pc:sldMkLst>
          <pc:docMk/>
          <pc:sldMk cId="2492596437" sldId="415"/>
        </pc:sldMkLst>
        <pc:spChg chg="add del mod">
          <ac:chgData name="Laura Lane" userId="S::llane@jmichael-consulting.com::3d557159-65ea-4679-b2f1-bae210c20ee1" providerId="AD" clId="Web-{0BA61076-7040-8A79-7FF1-37C1D4E8580B}" dt="2023-01-25T17:51:44.012" v="39"/>
          <ac:spMkLst>
            <pc:docMk/>
            <pc:sldMk cId="2492596437" sldId="415"/>
            <ac:spMk id="4" creationId="{2A19B6E3-3621-7D10-09D1-1B3B399FDBD4}"/>
          </ac:spMkLst>
        </pc:spChg>
        <pc:picChg chg="add mod">
          <ac:chgData name="Laura Lane" userId="S::llane@jmichael-consulting.com::3d557159-65ea-4679-b2f1-bae210c20ee1" providerId="AD" clId="Web-{0BA61076-7040-8A79-7FF1-37C1D4E8580B}" dt="2023-01-25T17:55:36.692" v="78" actId="14100"/>
          <ac:picMkLst>
            <pc:docMk/>
            <pc:sldMk cId="2492596437" sldId="415"/>
            <ac:picMk id="5" creationId="{5DCE2DC4-106D-A148-3319-C25B6E1AC366}"/>
          </ac:picMkLst>
        </pc:picChg>
        <pc:picChg chg="add del mod">
          <ac:chgData name="Laura Lane" userId="S::llane@jmichael-consulting.com::3d557159-65ea-4679-b2f1-bae210c20ee1" providerId="AD" clId="Web-{0BA61076-7040-8A79-7FF1-37C1D4E8580B}" dt="2023-01-25T17:54:43.799" v="59"/>
          <ac:picMkLst>
            <pc:docMk/>
            <pc:sldMk cId="2492596437" sldId="415"/>
            <ac:picMk id="6" creationId="{3C329280-88EC-B586-D9C1-CE5B0D730162}"/>
          </ac:picMkLst>
        </pc:picChg>
        <pc:picChg chg="add del mod">
          <ac:chgData name="Laura Lane" userId="S::llane@jmichael-consulting.com::3d557159-65ea-4679-b2f1-bae210c20ee1" providerId="AD" clId="Web-{0BA61076-7040-8A79-7FF1-37C1D4E8580B}" dt="2023-01-25T17:54:44.799" v="60"/>
          <ac:picMkLst>
            <pc:docMk/>
            <pc:sldMk cId="2492596437" sldId="415"/>
            <ac:picMk id="7" creationId="{AD1F2AD7-BDD5-BE5A-1E92-AEBF564D4B8E}"/>
          </ac:picMkLst>
        </pc:picChg>
        <pc:picChg chg="del">
          <ac:chgData name="Laura Lane" userId="S::llane@jmichael-consulting.com::3d557159-65ea-4679-b2f1-bae210c20ee1" providerId="AD" clId="Web-{0BA61076-7040-8A79-7FF1-37C1D4E8580B}" dt="2023-01-25T17:51:20.777" v="38"/>
          <ac:picMkLst>
            <pc:docMk/>
            <pc:sldMk cId="2492596437" sldId="415"/>
            <ac:picMk id="8" creationId="{5D28E408-2FEB-0F29-A57E-8C41F45F48FA}"/>
          </ac:picMkLst>
        </pc:picChg>
        <pc:picChg chg="add mod">
          <ac:chgData name="Laura Lane" userId="S::llane@jmichael-consulting.com::3d557159-65ea-4679-b2f1-bae210c20ee1" providerId="AD" clId="Web-{0BA61076-7040-8A79-7FF1-37C1D4E8580B}" dt="2023-01-25T17:55:17.957" v="70" actId="1076"/>
          <ac:picMkLst>
            <pc:docMk/>
            <pc:sldMk cId="2492596437" sldId="415"/>
            <ac:picMk id="9" creationId="{69CC8C68-CC14-4E4E-7E09-22215C4BF082}"/>
          </ac:picMkLst>
        </pc:picChg>
        <pc:picChg chg="del">
          <ac:chgData name="Laura Lane" userId="S::llane@jmichael-consulting.com::3d557159-65ea-4679-b2f1-bae210c20ee1" providerId="AD" clId="Web-{0BA61076-7040-8A79-7FF1-37C1D4E8580B}" dt="2023-01-25T17:51:45.793" v="41"/>
          <ac:picMkLst>
            <pc:docMk/>
            <pc:sldMk cId="2492596437" sldId="415"/>
            <ac:picMk id="10" creationId="{54719136-F28D-AFEB-EFE1-FAE798E1EADB}"/>
          </ac:picMkLst>
        </pc:picChg>
        <pc:picChg chg="del">
          <ac:chgData name="Laura Lane" userId="S::llane@jmichael-consulting.com::3d557159-65ea-4679-b2f1-bae210c20ee1" providerId="AD" clId="Web-{0BA61076-7040-8A79-7FF1-37C1D4E8580B}" dt="2023-01-25T17:51:44.902" v="40"/>
          <ac:picMkLst>
            <pc:docMk/>
            <pc:sldMk cId="2492596437" sldId="415"/>
            <ac:picMk id="11" creationId="{E24BDC21-1887-AA5F-2B43-997154F283AB}"/>
          </ac:picMkLst>
        </pc:picChg>
        <pc:picChg chg="del">
          <ac:chgData name="Laura Lane" userId="S::llane@jmichael-consulting.com::3d557159-65ea-4679-b2f1-bae210c20ee1" providerId="AD" clId="Web-{0BA61076-7040-8A79-7FF1-37C1D4E8580B}" dt="2023-01-25T17:51:46.465" v="42"/>
          <ac:picMkLst>
            <pc:docMk/>
            <pc:sldMk cId="2492596437" sldId="415"/>
            <ac:picMk id="12" creationId="{46490E3E-BE80-0847-6B47-BC364BC93C73}"/>
          </ac:picMkLst>
        </pc:picChg>
        <pc:picChg chg="del">
          <ac:chgData name="Laura Lane" userId="S::llane@jmichael-consulting.com::3d557159-65ea-4679-b2f1-bae210c20ee1" providerId="AD" clId="Web-{0BA61076-7040-8A79-7FF1-37C1D4E8580B}" dt="2023-01-25T17:51:47.215" v="43"/>
          <ac:picMkLst>
            <pc:docMk/>
            <pc:sldMk cId="2492596437" sldId="415"/>
            <ac:picMk id="13" creationId="{1D7CBEEF-92A6-BF2B-DF5D-F0A09AB4F44D}"/>
          </ac:picMkLst>
        </pc:picChg>
        <pc:picChg chg="del">
          <ac:chgData name="Laura Lane" userId="S::llane@jmichael-consulting.com::3d557159-65ea-4679-b2f1-bae210c20ee1" providerId="AD" clId="Web-{0BA61076-7040-8A79-7FF1-37C1D4E8580B}" dt="2023-01-25T17:51:47.918" v="44"/>
          <ac:picMkLst>
            <pc:docMk/>
            <pc:sldMk cId="2492596437" sldId="415"/>
            <ac:picMk id="14" creationId="{9D76AECB-421E-5CA6-EE66-2419806B0ABE}"/>
          </ac:picMkLst>
        </pc:picChg>
        <pc:picChg chg="add mod">
          <ac:chgData name="Laura Lane" userId="S::llane@jmichael-consulting.com::3d557159-65ea-4679-b2f1-bae210c20ee1" providerId="AD" clId="Web-{0BA61076-7040-8A79-7FF1-37C1D4E8580B}" dt="2023-01-25T17:55:17.972" v="71" actId="1076"/>
          <ac:picMkLst>
            <pc:docMk/>
            <pc:sldMk cId="2492596437" sldId="415"/>
            <ac:picMk id="15" creationId="{380071E8-DCFE-7409-3E3C-20E841E9A6A3}"/>
          </ac:picMkLst>
        </pc:picChg>
        <pc:picChg chg="add mod">
          <ac:chgData name="Laura Lane" userId="S::llane@jmichael-consulting.com::3d557159-65ea-4679-b2f1-bae210c20ee1" providerId="AD" clId="Web-{0BA61076-7040-8A79-7FF1-37C1D4E8580B}" dt="2023-01-25T17:55:33.816" v="76" actId="14100"/>
          <ac:picMkLst>
            <pc:docMk/>
            <pc:sldMk cId="2492596437" sldId="415"/>
            <ac:picMk id="16" creationId="{DC077773-222A-3993-A680-EC76910798CD}"/>
          </ac:picMkLst>
        </pc:picChg>
      </pc:sldChg>
      <pc:sldChg chg="modSp add replId">
        <pc:chgData name="Laura Lane" userId="S::llane@jmichael-consulting.com::3d557159-65ea-4679-b2f1-bae210c20ee1" providerId="AD" clId="Web-{0BA61076-7040-8A79-7FF1-37C1D4E8580B}" dt="2023-01-25T19:07:09.115" v="88" actId="20577"/>
        <pc:sldMkLst>
          <pc:docMk/>
          <pc:sldMk cId="1816330377" sldId="416"/>
        </pc:sldMkLst>
        <pc:spChg chg="mod">
          <ac:chgData name="Laura Lane" userId="S::llane@jmichael-consulting.com::3d557159-65ea-4679-b2f1-bae210c20ee1" providerId="AD" clId="Web-{0BA61076-7040-8A79-7FF1-37C1D4E8580B}" dt="2023-01-25T19:07:09.115" v="88" actId="20577"/>
          <ac:spMkLst>
            <pc:docMk/>
            <pc:sldMk cId="1816330377" sldId="416"/>
            <ac:spMk id="4" creationId="{163BF11A-DB50-4396-9577-6D51FAADBF79}"/>
          </ac:spMkLst>
        </pc:spChg>
      </pc:sldChg>
      <pc:sldChg chg="modSp">
        <pc:chgData name="Laura Lane" userId="S::llane@jmichael-consulting.com::3d557159-65ea-4679-b2f1-bae210c20ee1" providerId="AD" clId="Web-{0BA61076-7040-8A79-7FF1-37C1D4E8580B}" dt="2023-01-25T19:33:01.911" v="94" actId="20577"/>
        <pc:sldMkLst>
          <pc:docMk/>
          <pc:sldMk cId="1922080681" sldId="417"/>
        </pc:sldMkLst>
        <pc:spChg chg="mod">
          <ac:chgData name="Laura Lane" userId="S::llane@jmichael-consulting.com::3d557159-65ea-4679-b2f1-bae210c20ee1" providerId="AD" clId="Web-{0BA61076-7040-8A79-7FF1-37C1D4E8580B}" dt="2023-01-25T19:33:01.911" v="94" actId="20577"/>
          <ac:spMkLst>
            <pc:docMk/>
            <pc:sldMk cId="1922080681" sldId="417"/>
            <ac:spMk id="3" creationId="{EB399FD8-5CF5-2F2E-2C01-D7F739A1040D}"/>
          </ac:spMkLst>
        </pc:spChg>
      </pc:sldChg>
    </pc:docChg>
  </pc:docChgLst>
  <pc:docChgLst>
    <pc:chgData name="Guest User" userId="S::urn:spo:anon#7365ecd4b1518acf3d1ad8abb96d321c7d6fd3828d97b4aa882961a8a520a2b9::" providerId="AD" clId="Web-{FA60326D-5DBB-1CF7-7518-829D7FED10CB}"/>
    <pc:docChg chg="modSld">
      <pc:chgData name="Guest User" userId="S::urn:spo:anon#7365ecd4b1518acf3d1ad8abb96d321c7d6fd3828d97b4aa882961a8a520a2b9::" providerId="AD" clId="Web-{FA60326D-5DBB-1CF7-7518-829D7FED10CB}" dt="2023-01-27T16:07:47.024" v="32" actId="20577"/>
      <pc:docMkLst>
        <pc:docMk/>
      </pc:docMkLst>
      <pc:sldChg chg="modSp">
        <pc:chgData name="Guest User" userId="S::urn:spo:anon#7365ecd4b1518acf3d1ad8abb96d321c7d6fd3828d97b4aa882961a8a520a2b9::" providerId="AD" clId="Web-{FA60326D-5DBB-1CF7-7518-829D7FED10CB}" dt="2023-01-27T16:00:26.447" v="25" actId="20577"/>
        <pc:sldMkLst>
          <pc:docMk/>
          <pc:sldMk cId="1922080681" sldId="417"/>
        </pc:sldMkLst>
        <pc:spChg chg="mod">
          <ac:chgData name="Guest User" userId="S::urn:spo:anon#7365ecd4b1518acf3d1ad8abb96d321c7d6fd3828d97b4aa882961a8a520a2b9::" providerId="AD" clId="Web-{FA60326D-5DBB-1CF7-7518-829D7FED10CB}" dt="2023-01-27T16:00:26.447" v="25" actId="20577"/>
          <ac:spMkLst>
            <pc:docMk/>
            <pc:sldMk cId="1922080681" sldId="417"/>
            <ac:spMk id="3" creationId="{EB399FD8-5CF5-2F2E-2C01-D7F739A1040D}"/>
          </ac:spMkLst>
        </pc:spChg>
      </pc:sldChg>
      <pc:sldChg chg="modSp modCm">
        <pc:chgData name="Guest User" userId="S::urn:spo:anon#7365ecd4b1518acf3d1ad8abb96d321c7d6fd3828d97b4aa882961a8a520a2b9::" providerId="AD" clId="Web-{FA60326D-5DBB-1CF7-7518-829D7FED10CB}" dt="2023-01-27T16:06:01.927" v="30" actId="20577"/>
        <pc:sldMkLst>
          <pc:docMk/>
          <pc:sldMk cId="2083514572" sldId="420"/>
        </pc:sldMkLst>
        <pc:spChg chg="mod">
          <ac:chgData name="Guest User" userId="S::urn:spo:anon#7365ecd4b1518acf3d1ad8abb96d321c7d6fd3828d97b4aa882961a8a520a2b9::" providerId="AD" clId="Web-{FA60326D-5DBB-1CF7-7518-829D7FED10CB}" dt="2023-01-27T16:06:01.927" v="30" actId="20577"/>
          <ac:spMkLst>
            <pc:docMk/>
            <pc:sldMk cId="2083514572" sldId="420"/>
            <ac:spMk id="2" creationId="{6487F563-2426-D360-7A1B-4305F170D8CE}"/>
          </ac:spMkLst>
        </pc:spChg>
        <pc:spChg chg="mod">
          <ac:chgData name="Guest User" userId="S::urn:spo:anon#7365ecd4b1518acf3d1ad8abb96d321c7d6fd3828d97b4aa882961a8a520a2b9::" providerId="AD" clId="Web-{FA60326D-5DBB-1CF7-7518-829D7FED10CB}" dt="2023-01-27T15:59:22.570" v="16" actId="20577"/>
          <ac:spMkLst>
            <pc:docMk/>
            <pc:sldMk cId="2083514572" sldId="420"/>
            <ac:spMk id="3" creationId="{E9AAEB09-4C54-B937-20A4-84B0DBC37581}"/>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FA60326D-5DBB-1CF7-7518-829D7FED10CB}" dt="2023-01-27T15:59:08.663" v="9"/>
              <pc2:cmMkLst xmlns:pc2="http://schemas.microsoft.com/office/powerpoint/2019/9/main/command">
                <pc:docMk/>
                <pc:sldMk cId="2083514572" sldId="420"/>
                <pc2:cmMk id="{FA8D4E92-63D3-443E-8B77-3F823552EF93}"/>
              </pc2:cmMkLst>
            </pc226:cmChg>
          </p:ext>
        </pc:extLst>
      </pc:sldChg>
      <pc:sldChg chg="addSp modSp">
        <pc:chgData name="Guest User" userId="S::urn:spo:anon#7365ecd4b1518acf3d1ad8abb96d321c7d6fd3828d97b4aa882961a8a520a2b9::" providerId="AD" clId="Web-{FA60326D-5DBB-1CF7-7518-829D7FED10CB}" dt="2023-01-27T16:00:38.494" v="29"/>
        <pc:sldMkLst>
          <pc:docMk/>
          <pc:sldMk cId="2956697456" sldId="421"/>
        </pc:sldMkLst>
        <pc:spChg chg="mod">
          <ac:chgData name="Guest User" userId="S::urn:spo:anon#7365ecd4b1518acf3d1ad8abb96d321c7d6fd3828d97b4aa882961a8a520a2b9::" providerId="AD" clId="Web-{FA60326D-5DBB-1CF7-7518-829D7FED10CB}" dt="2023-01-27T15:59:51.165" v="20" actId="1076"/>
          <ac:spMkLst>
            <pc:docMk/>
            <pc:sldMk cId="2956697456" sldId="421"/>
            <ac:spMk id="6" creationId="{8FA865EF-6355-119A-084B-DD1DF1A67860}"/>
          </ac:spMkLst>
        </pc:spChg>
        <pc:spChg chg="add mod">
          <ac:chgData name="Guest User" userId="S::urn:spo:anon#7365ecd4b1518acf3d1ad8abb96d321c7d6fd3828d97b4aa882961a8a520a2b9::" providerId="AD" clId="Web-{FA60326D-5DBB-1CF7-7518-829D7FED10CB}" dt="2023-01-27T16:00:38.494" v="29"/>
          <ac:spMkLst>
            <pc:docMk/>
            <pc:sldMk cId="2956697456" sldId="421"/>
            <ac:spMk id="7" creationId="{451566B4-90A4-8AAF-2FAC-635BDB0FBEB9}"/>
          </ac:spMkLst>
        </pc:spChg>
        <pc:grpChg chg="add mod">
          <ac:chgData name="Guest User" userId="S::urn:spo:anon#7365ecd4b1518acf3d1ad8abb96d321c7d6fd3828d97b4aa882961a8a520a2b9::" providerId="AD" clId="Web-{FA60326D-5DBB-1CF7-7518-829D7FED10CB}" dt="2023-01-27T16:00:15.166" v="22" actId="14100"/>
          <ac:grpSpMkLst>
            <pc:docMk/>
            <pc:sldMk cId="2956697456" sldId="421"/>
            <ac:grpSpMk id="4" creationId="{6C4B7334-33DD-8748-1C40-691A36DACBC7}"/>
          </ac:grpSpMkLst>
        </pc:grpChg>
      </pc:sldChg>
      <pc:sldChg chg="modSp">
        <pc:chgData name="Guest User" userId="S::urn:spo:anon#7365ecd4b1518acf3d1ad8abb96d321c7d6fd3828d97b4aa882961a8a520a2b9::" providerId="AD" clId="Web-{FA60326D-5DBB-1CF7-7518-829D7FED10CB}" dt="2023-01-27T16:07:47.024" v="32" actId="20577"/>
        <pc:sldMkLst>
          <pc:docMk/>
          <pc:sldMk cId="581381497" sldId="422"/>
        </pc:sldMkLst>
        <pc:spChg chg="mod">
          <ac:chgData name="Guest User" userId="S::urn:spo:anon#7365ecd4b1518acf3d1ad8abb96d321c7d6fd3828d97b4aa882961a8a520a2b9::" providerId="AD" clId="Web-{FA60326D-5DBB-1CF7-7518-829D7FED10CB}" dt="2023-01-27T16:07:47.024" v="32" actId="20577"/>
          <ac:spMkLst>
            <pc:docMk/>
            <pc:sldMk cId="581381497" sldId="422"/>
            <ac:spMk id="3" creationId="{FA2C0316-4D54-4B79-F764-EABB9A70FCDB}"/>
          </ac:spMkLst>
        </pc:spChg>
      </pc:sldChg>
      <pc:sldChg chg="modSp">
        <pc:chgData name="Guest User" userId="S::urn:spo:anon#7365ecd4b1518acf3d1ad8abb96d321c7d6fd3828d97b4aa882961a8a520a2b9::" providerId="AD" clId="Web-{FA60326D-5DBB-1CF7-7518-829D7FED10CB}" dt="2023-01-27T15:59:01.804" v="8" actId="20577"/>
        <pc:sldMkLst>
          <pc:docMk/>
          <pc:sldMk cId="2466768812" sldId="423"/>
        </pc:sldMkLst>
        <pc:spChg chg="mod">
          <ac:chgData name="Guest User" userId="S::urn:spo:anon#7365ecd4b1518acf3d1ad8abb96d321c7d6fd3828d97b4aa882961a8a520a2b9::" providerId="AD" clId="Web-{FA60326D-5DBB-1CF7-7518-829D7FED10CB}" dt="2023-01-27T15:59:01.804" v="8" actId="20577"/>
          <ac:spMkLst>
            <pc:docMk/>
            <pc:sldMk cId="2466768812" sldId="423"/>
            <ac:spMk id="8" creationId="{305EDA40-20B1-4056-B641-60B718FD5ED3}"/>
          </ac:spMkLst>
        </pc:spChg>
        <pc:spChg chg="mod">
          <ac:chgData name="Guest User" userId="S::urn:spo:anon#7365ecd4b1518acf3d1ad8abb96d321c7d6fd3828d97b4aa882961a8a520a2b9::" providerId="AD" clId="Web-{FA60326D-5DBB-1CF7-7518-829D7FED10CB}" dt="2023-01-27T15:58:41.678" v="6" actId="20577"/>
          <ac:spMkLst>
            <pc:docMk/>
            <pc:sldMk cId="2466768812" sldId="423"/>
            <ac:spMk id="9" creationId="{B026D48B-0715-4A5E-9B7D-803AD4BD99CF}"/>
          </ac:spMkLst>
        </pc:spChg>
      </pc:sldChg>
    </pc:docChg>
  </pc:docChgLst>
  <pc:docChgLst>
    <pc:chgData name="Guest User" userId="S::urn:spo:anon#7365ecd4b1518acf3d1ad8abb96d321c7d6fd3828d97b4aa882961a8a520a2b9::" providerId="AD" clId="Web-{AA6288F0-F53A-095B-8B63-6523DC618876}"/>
    <pc:docChg chg="mod">
      <pc:chgData name="Guest User" userId="S::urn:spo:anon#7365ecd4b1518acf3d1ad8abb96d321c7d6fd3828d97b4aa882961a8a520a2b9::" providerId="AD" clId="Web-{AA6288F0-F53A-095B-8B63-6523DC618876}" dt="2023-01-24T18:56:25.265" v="1"/>
      <pc:docMkLst>
        <pc:docMk/>
      </pc:docMkLst>
      <pc:sldChg chg="addCm">
        <pc:chgData name="Guest User" userId="S::urn:spo:anon#7365ecd4b1518acf3d1ad8abb96d321c7d6fd3828d97b4aa882961a8a520a2b9::" providerId="AD" clId="Web-{AA6288F0-F53A-095B-8B63-6523DC618876}" dt="2023-01-24T18:56:25.265" v="1"/>
        <pc:sldMkLst>
          <pc:docMk/>
          <pc:sldMk cId="3964636099" sldId="408"/>
        </pc:sldMkLst>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AA6288F0-F53A-095B-8B63-6523DC618876}" dt="2023-01-24T18:56:25.265" v="1"/>
              <pc2:cmMkLst xmlns:pc2="http://schemas.microsoft.com/office/powerpoint/2019/9/main/command">
                <pc:docMk/>
                <pc:sldMk cId="3964636099" sldId="408"/>
                <pc2:cmMk id="{26D5D222-CEEA-4513-98D1-798A660D30F4}"/>
              </pc2:cmMkLst>
            </pc226:cmChg>
          </p:ext>
        </pc:extLst>
      </pc:sldChg>
    </pc:docChg>
  </pc:docChgLst>
  <pc:docChgLst>
    <pc:chgData name="Guest User" userId="S::urn:spo:anon#7365ecd4b1518acf3d1ad8abb96d321c7d6fd3828d97b4aa882961a8a520a2b9::" providerId="AD" clId="Web-{DAFB80B4-7BBA-7F6B-DA76-E7C14F20B5C3}"/>
    <pc:docChg chg="addSld modSld sldOrd">
      <pc:chgData name="Guest User" userId="S::urn:spo:anon#7365ecd4b1518acf3d1ad8abb96d321c7d6fd3828d97b4aa882961a8a520a2b9::" providerId="AD" clId="Web-{DAFB80B4-7BBA-7F6B-DA76-E7C14F20B5C3}" dt="2023-01-27T00:42:25.514" v="581"/>
      <pc:docMkLst>
        <pc:docMk/>
      </pc:docMkLst>
      <pc:sldChg chg="modSp addCm modCm">
        <pc:chgData name="Guest User" userId="S::urn:spo:anon#7365ecd4b1518acf3d1ad8abb96d321c7d6fd3828d97b4aa882961a8a520a2b9::" providerId="AD" clId="Web-{DAFB80B4-7BBA-7F6B-DA76-E7C14F20B5C3}" dt="2023-01-27T00:42:25.514" v="581"/>
        <pc:sldMkLst>
          <pc:docMk/>
          <pc:sldMk cId="3964636099" sldId="408"/>
        </pc:sldMkLst>
        <pc:spChg chg="mod">
          <ac:chgData name="Guest User" userId="S::urn:spo:anon#7365ecd4b1518acf3d1ad8abb96d321c7d6fd3828d97b4aa882961a8a520a2b9::" providerId="AD" clId="Web-{DAFB80B4-7BBA-7F6B-DA76-E7C14F20B5C3}" dt="2023-01-27T00:27:49.494" v="394" actId="20577"/>
          <ac:spMkLst>
            <pc:docMk/>
            <pc:sldMk cId="3964636099" sldId="408"/>
            <ac:spMk id="8" creationId="{305EDA40-20B1-4056-B641-60B718FD5ED3}"/>
          </ac:spMkLst>
        </pc:spChg>
        <pc:spChg chg="mod">
          <ac:chgData name="Guest User" userId="S::urn:spo:anon#7365ecd4b1518acf3d1ad8abb96d321c7d6fd3828d97b4aa882961a8a520a2b9::" providerId="AD" clId="Web-{DAFB80B4-7BBA-7F6B-DA76-E7C14F20B5C3}" dt="2023-01-27T00:03:59.263" v="38" actId="20577"/>
          <ac:spMkLst>
            <pc:docMk/>
            <pc:sldMk cId="3964636099" sldId="408"/>
            <ac:spMk id="9" creationId="{B026D48B-0715-4A5E-9B7D-803AD4BD99CF}"/>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DAFB80B4-7BBA-7F6B-DA76-E7C14F20B5C3}" dt="2023-01-27T00:42:25.514" v="581"/>
              <pc2:cmMkLst xmlns:pc2="http://schemas.microsoft.com/office/powerpoint/2019/9/main/command">
                <pc:docMk/>
                <pc:sldMk cId="3964636099" sldId="408"/>
                <pc2:cmMk id="{2A0E45A3-A7B5-4CE0-A405-DE5C4DE0D812}"/>
              </pc2:cmMkLst>
            </pc226:cmChg>
          </p:ext>
        </pc:extLst>
      </pc:sldChg>
      <pc:sldChg chg="modSp add replId addCm">
        <pc:chgData name="Guest User" userId="S::urn:spo:anon#7365ecd4b1518acf3d1ad8abb96d321c7d6fd3828d97b4aa882961a8a520a2b9::" providerId="AD" clId="Web-{DAFB80B4-7BBA-7F6B-DA76-E7C14F20B5C3}" dt="2023-01-27T00:36:21.280" v="530"/>
        <pc:sldMkLst>
          <pc:docMk/>
          <pc:sldMk cId="4158343793" sldId="426"/>
        </pc:sldMkLst>
        <pc:spChg chg="mod">
          <ac:chgData name="Guest User" userId="S::urn:spo:anon#7365ecd4b1518acf3d1ad8abb96d321c7d6fd3828d97b4aa882961a8a520a2b9::" providerId="AD" clId="Web-{DAFB80B4-7BBA-7F6B-DA76-E7C14F20B5C3}" dt="2023-01-27T00:34:56.402" v="529" actId="20577"/>
          <ac:spMkLst>
            <pc:docMk/>
            <pc:sldMk cId="4158343793" sldId="426"/>
            <ac:spMk id="8" creationId="{305EDA40-20B1-4056-B641-60B718FD5ED3}"/>
          </ac:spMkLst>
        </pc:spChg>
        <pc:spChg chg="mod">
          <ac:chgData name="Guest User" userId="S::urn:spo:anon#7365ecd4b1518acf3d1ad8abb96d321c7d6fd3828d97b4aa882961a8a520a2b9::" providerId="AD" clId="Web-{DAFB80B4-7BBA-7F6B-DA76-E7C14F20B5C3}" dt="2023-01-27T00:04:07.982" v="41" actId="20577"/>
          <ac:spMkLst>
            <pc:docMk/>
            <pc:sldMk cId="4158343793" sldId="426"/>
            <ac:spMk id="9" creationId="{B026D48B-0715-4A5E-9B7D-803AD4BD99CF}"/>
          </ac:spMkLst>
        </pc:spChg>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DAFB80B4-7BBA-7F6B-DA76-E7C14F20B5C3}" dt="2023-01-27T00:36:21.280" v="530"/>
              <pc2:cmMkLst xmlns:pc2="http://schemas.microsoft.com/office/powerpoint/2019/9/main/command">
                <pc:docMk/>
                <pc:sldMk cId="4158343793" sldId="426"/>
                <pc2:cmMk id="{E32625BE-068A-4330-8DFB-E0DB16EAEF3C}"/>
              </pc2:cmMkLst>
            </pc226:cmChg>
          </p:ext>
        </pc:extLst>
      </pc:sldChg>
      <pc:sldChg chg="modSp add replId">
        <pc:chgData name="Guest User" userId="S::urn:spo:anon#7365ecd4b1518acf3d1ad8abb96d321c7d6fd3828d97b4aa882961a8a520a2b9::" providerId="AD" clId="Web-{DAFB80B4-7BBA-7F6B-DA76-E7C14F20B5C3}" dt="2023-01-27T00:37:51.722" v="579" actId="20577"/>
        <pc:sldMkLst>
          <pc:docMk/>
          <pc:sldMk cId="1059366031" sldId="427"/>
        </pc:sldMkLst>
        <pc:spChg chg="mod">
          <ac:chgData name="Guest User" userId="S::urn:spo:anon#7365ecd4b1518acf3d1ad8abb96d321c7d6fd3828d97b4aa882961a8a520a2b9::" providerId="AD" clId="Web-{DAFB80B4-7BBA-7F6B-DA76-E7C14F20B5C3}" dt="2023-01-27T00:37:51.722" v="579" actId="20577"/>
          <ac:spMkLst>
            <pc:docMk/>
            <pc:sldMk cId="1059366031" sldId="427"/>
            <ac:spMk id="8" creationId="{305EDA40-20B1-4056-B641-60B718FD5ED3}"/>
          </ac:spMkLst>
        </pc:spChg>
        <pc:spChg chg="mod">
          <ac:chgData name="Guest User" userId="S::urn:spo:anon#7365ecd4b1518acf3d1ad8abb96d321c7d6fd3828d97b4aa882961a8a520a2b9::" providerId="AD" clId="Web-{DAFB80B4-7BBA-7F6B-DA76-E7C14F20B5C3}" dt="2023-01-27T00:05:20.204" v="66" actId="20577"/>
          <ac:spMkLst>
            <pc:docMk/>
            <pc:sldMk cId="1059366031" sldId="427"/>
            <ac:spMk id="9" creationId="{B026D48B-0715-4A5E-9B7D-803AD4BD99CF}"/>
          </ac:spMkLst>
        </pc:spChg>
      </pc:sldChg>
      <pc:sldChg chg="modSp new ord">
        <pc:chgData name="Guest User" userId="S::urn:spo:anon#7365ecd4b1518acf3d1ad8abb96d321c7d6fd3828d97b4aa882961a8a520a2b9::" providerId="AD" clId="Web-{DAFB80B4-7BBA-7F6B-DA76-E7C14F20B5C3}" dt="2023-01-27T00:37:29.486" v="578" actId="20577"/>
        <pc:sldMkLst>
          <pc:docMk/>
          <pc:sldMk cId="261949743" sldId="428"/>
        </pc:sldMkLst>
        <pc:spChg chg="mod">
          <ac:chgData name="Guest User" userId="S::urn:spo:anon#7365ecd4b1518acf3d1ad8abb96d321c7d6fd3828d97b4aa882961a8a520a2b9::" providerId="AD" clId="Web-{DAFB80B4-7BBA-7F6B-DA76-E7C14F20B5C3}" dt="2023-01-27T00:28:10.198" v="400" actId="20577"/>
          <ac:spMkLst>
            <pc:docMk/>
            <pc:sldMk cId="261949743" sldId="428"/>
            <ac:spMk id="2" creationId="{D1F33414-83AA-08D9-6DFC-4C20B7F66C7B}"/>
          </ac:spMkLst>
        </pc:spChg>
        <pc:spChg chg="mod">
          <ac:chgData name="Guest User" userId="S::urn:spo:anon#7365ecd4b1518acf3d1ad8abb96d321c7d6fd3828d97b4aa882961a8a520a2b9::" providerId="AD" clId="Web-{DAFB80B4-7BBA-7F6B-DA76-E7C14F20B5C3}" dt="2023-01-27T00:37:29.486" v="578" actId="20577"/>
          <ac:spMkLst>
            <pc:docMk/>
            <pc:sldMk cId="261949743" sldId="428"/>
            <ac:spMk id="3" creationId="{46B65FC7-FDD1-35C9-5AA8-62EC1A44DE06}"/>
          </ac:spMkLst>
        </pc:spChg>
      </pc:sldChg>
    </pc:docChg>
  </pc:docChgLst>
  <pc:docChgLst>
    <pc:chgData name="Laura Lane" userId="S::llane@jmichael-consulting.com::3d557159-65ea-4679-b2f1-bae210c20ee1" providerId="AD" clId="Web-{EFF2174E-DE7F-D28D-C4DD-0C3AB2FB5A7E}"/>
    <pc:docChg chg="addSld delSld modSld sldOrd">
      <pc:chgData name="Laura Lane" userId="S::llane@jmichael-consulting.com::3d557159-65ea-4679-b2f1-bae210c20ee1" providerId="AD" clId="Web-{EFF2174E-DE7F-D28D-C4DD-0C3AB2FB5A7E}" dt="2023-01-24T15:31:49.766" v="156"/>
      <pc:docMkLst>
        <pc:docMk/>
      </pc:docMkLst>
      <pc:sldChg chg="delCm">
        <pc:chgData name="Laura Lane" userId="S::llane@jmichael-consulting.com::3d557159-65ea-4679-b2f1-bae210c20ee1" providerId="AD" clId="Web-{EFF2174E-DE7F-D28D-C4DD-0C3AB2FB5A7E}" dt="2023-01-24T15:31:49.766" v="156"/>
        <pc:sldMkLst>
          <pc:docMk/>
          <pc:sldMk cId="1558433877" sldId="368"/>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EFF2174E-DE7F-D28D-C4DD-0C3AB2FB5A7E}" dt="2023-01-24T15:31:49.766" v="156"/>
              <pc2:cmMkLst xmlns:pc2="http://schemas.microsoft.com/office/powerpoint/2019/9/main/command">
                <pc:docMk/>
                <pc:sldMk cId="1558433877" sldId="368"/>
                <pc2:cmMk id="{CA3A0AF0-F9C2-7648-9907-21C49A98CADA}"/>
              </pc2:cmMkLst>
            </pc226:cmChg>
          </p:ext>
        </pc:extLst>
      </pc:sldChg>
      <pc:sldChg chg="ord">
        <pc:chgData name="Laura Lane" userId="S::llane@jmichael-consulting.com::3d557159-65ea-4679-b2f1-bae210c20ee1" providerId="AD" clId="Web-{EFF2174E-DE7F-D28D-C4DD-0C3AB2FB5A7E}" dt="2023-01-24T15:31:26.812" v="155"/>
        <pc:sldMkLst>
          <pc:docMk/>
          <pc:sldMk cId="3823721920" sldId="402"/>
        </pc:sldMkLst>
      </pc:sldChg>
      <pc:sldChg chg="ord">
        <pc:chgData name="Laura Lane" userId="S::llane@jmichael-consulting.com::3d557159-65ea-4679-b2f1-bae210c20ee1" providerId="AD" clId="Web-{EFF2174E-DE7F-D28D-C4DD-0C3AB2FB5A7E}" dt="2023-01-24T15:29:59.028" v="121"/>
        <pc:sldMkLst>
          <pc:docMk/>
          <pc:sldMk cId="187420929" sldId="407"/>
        </pc:sldMkLst>
      </pc:sldChg>
      <pc:sldChg chg="ord">
        <pc:chgData name="Laura Lane" userId="S::llane@jmichael-consulting.com::3d557159-65ea-4679-b2f1-bae210c20ee1" providerId="AD" clId="Web-{EFF2174E-DE7F-D28D-C4DD-0C3AB2FB5A7E}" dt="2023-01-24T15:29:59.028" v="120"/>
        <pc:sldMkLst>
          <pc:docMk/>
          <pc:sldMk cId="3964636099" sldId="408"/>
        </pc:sldMkLst>
      </pc:sldChg>
      <pc:sldChg chg="ord">
        <pc:chgData name="Laura Lane" userId="S::llane@jmichael-consulting.com::3d557159-65ea-4679-b2f1-bae210c20ee1" providerId="AD" clId="Web-{EFF2174E-DE7F-D28D-C4DD-0C3AB2FB5A7E}" dt="2023-01-24T15:29:59.028" v="119"/>
        <pc:sldMkLst>
          <pc:docMk/>
          <pc:sldMk cId="1457730852" sldId="409"/>
        </pc:sldMkLst>
      </pc:sldChg>
      <pc:sldChg chg="modSp add ord replId">
        <pc:chgData name="Laura Lane" userId="S::llane@jmichael-consulting.com::3d557159-65ea-4679-b2f1-bae210c20ee1" providerId="AD" clId="Web-{EFF2174E-DE7F-D28D-C4DD-0C3AB2FB5A7E}" dt="2023-01-24T15:29:21.574" v="117" actId="20577"/>
        <pc:sldMkLst>
          <pc:docMk/>
          <pc:sldMk cId="1192871314" sldId="410"/>
        </pc:sldMkLst>
        <pc:spChg chg="mod">
          <ac:chgData name="Laura Lane" userId="S::llane@jmichael-consulting.com::3d557159-65ea-4679-b2f1-bae210c20ee1" providerId="AD" clId="Web-{EFF2174E-DE7F-D28D-C4DD-0C3AB2FB5A7E}" dt="2023-01-24T15:29:21.574" v="117" actId="20577"/>
          <ac:spMkLst>
            <pc:docMk/>
            <pc:sldMk cId="1192871314" sldId="410"/>
            <ac:spMk id="4" creationId="{163BF11A-DB50-4396-9577-6D51FAADBF79}"/>
          </ac:spMkLst>
        </pc:spChg>
      </pc:sldChg>
      <pc:sldChg chg="modSp add del ord replId">
        <pc:chgData name="Laura Lane" userId="S::llane@jmichael-consulting.com::3d557159-65ea-4679-b2f1-bae210c20ee1" providerId="AD" clId="Web-{EFF2174E-DE7F-D28D-C4DD-0C3AB2FB5A7E}" dt="2023-01-24T15:31:06.437" v="154"/>
        <pc:sldMkLst>
          <pc:docMk/>
          <pc:sldMk cId="2760510261" sldId="411"/>
        </pc:sldMkLst>
        <pc:spChg chg="mod">
          <ac:chgData name="Laura Lane" userId="S::llane@jmichael-consulting.com::3d557159-65ea-4679-b2f1-bae210c20ee1" providerId="AD" clId="Web-{EFF2174E-DE7F-D28D-C4DD-0C3AB2FB5A7E}" dt="2023-01-24T15:28:30.854" v="104" actId="20577"/>
          <ac:spMkLst>
            <pc:docMk/>
            <pc:sldMk cId="2760510261" sldId="411"/>
            <ac:spMk id="8" creationId="{305EDA40-20B1-4056-B641-60B718FD5ED3}"/>
          </ac:spMkLst>
        </pc:spChg>
        <pc:spChg chg="mod">
          <ac:chgData name="Laura Lane" userId="S::llane@jmichael-consulting.com::3d557159-65ea-4679-b2f1-bae210c20ee1" providerId="AD" clId="Web-{EFF2174E-DE7F-D28D-C4DD-0C3AB2FB5A7E}" dt="2023-01-24T15:28:03.540" v="32" actId="20577"/>
          <ac:spMkLst>
            <pc:docMk/>
            <pc:sldMk cId="2760510261" sldId="411"/>
            <ac:spMk id="9" creationId="{B026D48B-0715-4A5E-9B7D-803AD4BD99CF}"/>
          </ac:spMkLst>
        </pc:spChg>
      </pc:sldChg>
      <pc:sldChg chg="add ord replId">
        <pc:chgData name="Laura Lane" userId="S::llane@jmichael-consulting.com::3d557159-65ea-4679-b2f1-bae210c20ee1" providerId="AD" clId="Web-{EFF2174E-DE7F-D28D-C4DD-0C3AB2FB5A7E}" dt="2023-01-24T15:30:16.748" v="122"/>
        <pc:sldMkLst>
          <pc:docMk/>
          <pc:sldMk cId="686034159" sldId="412"/>
        </pc:sldMkLst>
      </pc:sldChg>
      <pc:sldChg chg="modSp add ord replId">
        <pc:chgData name="Laura Lane" userId="S::llane@jmichael-consulting.com::3d557159-65ea-4679-b2f1-bae210c20ee1" providerId="AD" clId="Web-{EFF2174E-DE7F-D28D-C4DD-0C3AB2FB5A7E}" dt="2023-01-24T15:30:51.639" v="153" actId="20577"/>
        <pc:sldMkLst>
          <pc:docMk/>
          <pc:sldMk cId="1619223284" sldId="413"/>
        </pc:sldMkLst>
        <pc:spChg chg="mod">
          <ac:chgData name="Laura Lane" userId="S::llane@jmichael-consulting.com::3d557159-65ea-4679-b2f1-bae210c20ee1" providerId="AD" clId="Web-{EFF2174E-DE7F-D28D-C4DD-0C3AB2FB5A7E}" dt="2023-01-24T15:30:51.639" v="153" actId="20577"/>
          <ac:spMkLst>
            <pc:docMk/>
            <pc:sldMk cId="1619223284" sldId="413"/>
            <ac:spMk id="4" creationId="{163BF11A-DB50-4396-9577-6D51FAADBF79}"/>
          </ac:spMkLst>
        </pc:spChg>
      </pc:sldChg>
    </pc:docChg>
  </pc:docChgLst>
  <pc:docChgLst>
    <pc:chgData name="Guest User" userId="S::urn:spo:anon#7365ecd4b1518acf3d1ad8abb96d321c7d6fd3828d97b4aa882961a8a520a2b9::" providerId="AD" clId="Web-{3E0FC5EB-BF57-C1F4-EE34-DC92F4099657}"/>
    <pc:docChg chg="addSld delSld modSld">
      <pc:chgData name="Guest User" userId="S::urn:spo:anon#7365ecd4b1518acf3d1ad8abb96d321c7d6fd3828d97b4aa882961a8a520a2b9::" providerId="AD" clId="Web-{3E0FC5EB-BF57-C1F4-EE34-DC92F4099657}" dt="2023-01-27T13:51:18.356" v="27" actId="20577"/>
      <pc:docMkLst>
        <pc:docMk/>
      </pc:docMkLst>
      <pc:sldChg chg="modSp add replId">
        <pc:chgData name="Guest User" userId="S::urn:spo:anon#7365ecd4b1518acf3d1ad8abb96d321c7d6fd3828d97b4aa882961a8a520a2b9::" providerId="AD" clId="Web-{3E0FC5EB-BF57-C1F4-EE34-DC92F4099657}" dt="2023-01-27T13:50:03.135" v="18" actId="20577"/>
        <pc:sldMkLst>
          <pc:docMk/>
          <pc:sldMk cId="3476416124" sldId="429"/>
        </pc:sldMkLst>
        <pc:spChg chg="mod">
          <ac:chgData name="Guest User" userId="S::urn:spo:anon#7365ecd4b1518acf3d1ad8abb96d321c7d6fd3828d97b4aa882961a8a520a2b9::" providerId="AD" clId="Web-{3E0FC5EB-BF57-C1F4-EE34-DC92F4099657}" dt="2023-01-27T13:50:03.135" v="18" actId="20577"/>
          <ac:spMkLst>
            <pc:docMk/>
            <pc:sldMk cId="3476416124" sldId="429"/>
            <ac:spMk id="8" creationId="{305EDA40-20B1-4056-B641-60B718FD5ED3}"/>
          </ac:spMkLst>
        </pc:spChg>
        <pc:spChg chg="mod">
          <ac:chgData name="Guest User" userId="S::urn:spo:anon#7365ecd4b1518acf3d1ad8abb96d321c7d6fd3828d97b4aa882961a8a520a2b9::" providerId="AD" clId="Web-{3E0FC5EB-BF57-C1F4-EE34-DC92F4099657}" dt="2023-01-27T13:48:25.398" v="8" actId="20577"/>
          <ac:spMkLst>
            <pc:docMk/>
            <pc:sldMk cId="3476416124" sldId="429"/>
            <ac:spMk id="9" creationId="{B026D48B-0715-4A5E-9B7D-803AD4BD99CF}"/>
          </ac:spMkLst>
        </pc:spChg>
      </pc:sldChg>
      <pc:sldChg chg="add del replId">
        <pc:chgData name="Guest User" userId="S::urn:spo:anon#7365ecd4b1518acf3d1ad8abb96d321c7d6fd3828d97b4aa882961a8a520a2b9::" providerId="AD" clId="Web-{3E0FC5EB-BF57-C1F4-EE34-DC92F4099657}" dt="2023-01-27T13:49:34.275" v="16"/>
        <pc:sldMkLst>
          <pc:docMk/>
          <pc:sldMk cId="3854898609" sldId="430"/>
        </pc:sldMkLst>
      </pc:sldChg>
      <pc:sldChg chg="add del replId">
        <pc:chgData name="Guest User" userId="S::urn:spo:anon#7365ecd4b1518acf3d1ad8abb96d321c7d6fd3828d97b4aa882961a8a520a2b9::" providerId="AD" clId="Web-{3E0FC5EB-BF57-C1F4-EE34-DC92F4099657}" dt="2023-01-27T13:49:35.915" v="17"/>
        <pc:sldMkLst>
          <pc:docMk/>
          <pc:sldMk cId="3226817720" sldId="431"/>
        </pc:sldMkLst>
      </pc:sldChg>
      <pc:sldChg chg="modSp add replId">
        <pc:chgData name="Guest User" userId="S::urn:spo:anon#7365ecd4b1518acf3d1ad8abb96d321c7d6fd3828d97b4aa882961a8a520a2b9::" providerId="AD" clId="Web-{3E0FC5EB-BF57-C1F4-EE34-DC92F4099657}" dt="2023-01-27T13:50:22.057" v="20" actId="20577"/>
        <pc:sldMkLst>
          <pc:docMk/>
          <pc:sldMk cId="4237481160" sldId="432"/>
        </pc:sldMkLst>
        <pc:spChg chg="mod">
          <ac:chgData name="Guest User" userId="S::urn:spo:anon#7365ecd4b1518acf3d1ad8abb96d321c7d6fd3828d97b4aa882961a8a520a2b9::" providerId="AD" clId="Web-{3E0FC5EB-BF57-C1F4-EE34-DC92F4099657}" dt="2023-01-27T13:50:22.057" v="20" actId="20577"/>
          <ac:spMkLst>
            <pc:docMk/>
            <pc:sldMk cId="4237481160" sldId="432"/>
            <ac:spMk id="8" creationId="{305EDA40-20B1-4056-B641-60B718FD5ED3}"/>
          </ac:spMkLst>
        </pc:spChg>
      </pc:sldChg>
      <pc:sldChg chg="addSp delSp modSp add replId">
        <pc:chgData name="Guest User" userId="S::urn:spo:anon#7365ecd4b1518acf3d1ad8abb96d321c7d6fd3828d97b4aa882961a8a520a2b9::" providerId="AD" clId="Web-{3E0FC5EB-BF57-C1F4-EE34-DC92F4099657}" dt="2023-01-27T13:51:10.574" v="26" actId="20577"/>
        <pc:sldMkLst>
          <pc:docMk/>
          <pc:sldMk cId="4278095613" sldId="433"/>
        </pc:sldMkLst>
        <pc:spChg chg="add del mod">
          <ac:chgData name="Guest User" userId="S::urn:spo:anon#7365ecd4b1518acf3d1ad8abb96d321c7d6fd3828d97b4aa882961a8a520a2b9::" providerId="AD" clId="Web-{3E0FC5EB-BF57-C1F4-EE34-DC92F4099657}" dt="2023-01-27T13:50:52.136" v="24"/>
          <ac:spMkLst>
            <pc:docMk/>
            <pc:sldMk cId="4278095613" sldId="433"/>
            <ac:spMk id="2" creationId="{15F8A101-E49D-0210-5E4F-DD163883B758}"/>
          </ac:spMkLst>
        </pc:spChg>
        <pc:spChg chg="mod">
          <ac:chgData name="Guest User" userId="S::urn:spo:anon#7365ecd4b1518acf3d1ad8abb96d321c7d6fd3828d97b4aa882961a8a520a2b9::" providerId="AD" clId="Web-{3E0FC5EB-BF57-C1F4-EE34-DC92F4099657}" dt="2023-01-27T13:51:10.574" v="26" actId="20577"/>
          <ac:spMkLst>
            <pc:docMk/>
            <pc:sldMk cId="4278095613" sldId="433"/>
            <ac:spMk id="8" creationId="{305EDA40-20B1-4056-B641-60B718FD5ED3}"/>
          </ac:spMkLst>
        </pc:spChg>
      </pc:sldChg>
      <pc:sldChg chg="modSp add replId">
        <pc:chgData name="Guest User" userId="S::urn:spo:anon#7365ecd4b1518acf3d1ad8abb96d321c7d6fd3828d97b4aa882961a8a520a2b9::" providerId="AD" clId="Web-{3E0FC5EB-BF57-C1F4-EE34-DC92F4099657}" dt="2023-01-27T13:51:18.356" v="27" actId="20577"/>
        <pc:sldMkLst>
          <pc:docMk/>
          <pc:sldMk cId="2832979545" sldId="434"/>
        </pc:sldMkLst>
        <pc:spChg chg="mod">
          <ac:chgData name="Guest User" userId="S::urn:spo:anon#7365ecd4b1518acf3d1ad8abb96d321c7d6fd3828d97b4aa882961a8a520a2b9::" providerId="AD" clId="Web-{3E0FC5EB-BF57-C1F4-EE34-DC92F4099657}" dt="2023-01-27T13:51:18.356" v="27" actId="20577"/>
          <ac:spMkLst>
            <pc:docMk/>
            <pc:sldMk cId="2832979545" sldId="434"/>
            <ac:spMk id="8" creationId="{305EDA40-20B1-4056-B641-60B718FD5ED3}"/>
          </ac:spMkLst>
        </pc:spChg>
      </pc:sldChg>
    </pc:docChg>
  </pc:docChgLst>
  <pc:docChgLst>
    <pc:chgData name="Guest User" userId="S::urn:spo:anon#7365ecd4b1518acf3d1ad8abb96d321c7d6fd3828d97b4aa882961a8a520a2b9::" providerId="AD" clId="Web-{88A8E0AA-1572-BDB8-DE1A-F139146CC109}"/>
    <pc:docChg chg="addSld delSld modSld sldOrd">
      <pc:chgData name="Guest User" userId="S::urn:spo:anon#7365ecd4b1518acf3d1ad8abb96d321c7d6fd3828d97b4aa882961a8a520a2b9::" providerId="AD" clId="Web-{88A8E0AA-1572-BDB8-DE1A-F139146CC109}" dt="2023-01-27T15:57:14.405" v="2100"/>
      <pc:docMkLst>
        <pc:docMk/>
      </pc:docMkLst>
      <pc:sldChg chg="modSp">
        <pc:chgData name="Guest User" userId="S::urn:spo:anon#7365ecd4b1518acf3d1ad8abb96d321c7d6fd3828d97b4aa882961a8a520a2b9::" providerId="AD" clId="Web-{88A8E0AA-1572-BDB8-DE1A-F139146CC109}" dt="2023-01-27T14:48:09.070" v="1783" actId="20577"/>
        <pc:sldMkLst>
          <pc:docMk/>
          <pc:sldMk cId="2549280846" sldId="267"/>
        </pc:sldMkLst>
        <pc:spChg chg="mod">
          <ac:chgData name="Guest User" userId="S::urn:spo:anon#7365ecd4b1518acf3d1ad8abb96d321c7d6fd3828d97b4aa882961a8a520a2b9::" providerId="AD" clId="Web-{88A8E0AA-1572-BDB8-DE1A-F139146CC109}" dt="2023-01-27T14:48:09.070" v="1783" actId="20577"/>
          <ac:spMkLst>
            <pc:docMk/>
            <pc:sldMk cId="2549280846" sldId="267"/>
            <ac:spMk id="8" creationId="{305EDA40-20B1-4056-B641-60B718FD5ED3}"/>
          </ac:spMkLst>
        </pc:spChg>
      </pc:sldChg>
      <pc:sldChg chg="modSp ord">
        <pc:chgData name="Guest User" userId="S::urn:spo:anon#7365ecd4b1518acf3d1ad8abb96d321c7d6fd3828d97b4aa882961a8a520a2b9::" providerId="AD" clId="Web-{88A8E0AA-1572-BDB8-DE1A-F139146CC109}" dt="2023-01-27T02:17:12.535" v="1670" actId="20577"/>
        <pc:sldMkLst>
          <pc:docMk/>
          <pc:sldMk cId="1558433877" sldId="368"/>
        </pc:sldMkLst>
        <pc:spChg chg="mod">
          <ac:chgData name="Guest User" userId="S::urn:spo:anon#7365ecd4b1518acf3d1ad8abb96d321c7d6fd3828d97b4aa882961a8a520a2b9::" providerId="AD" clId="Web-{88A8E0AA-1572-BDB8-DE1A-F139146CC109}" dt="2023-01-27T02:17:12.535" v="1670" actId="20577"/>
          <ac:spMkLst>
            <pc:docMk/>
            <pc:sldMk cId="1558433877" sldId="368"/>
            <ac:spMk id="3" creationId="{B07D4668-6A4E-4CC8-924C-76F76F3EE4D2}"/>
          </ac:spMkLst>
        </pc:spChg>
      </pc:sldChg>
      <pc:sldChg chg="modSp">
        <pc:chgData name="Guest User" userId="S::urn:spo:anon#7365ecd4b1518acf3d1ad8abb96d321c7d6fd3828d97b4aa882961a8a520a2b9::" providerId="AD" clId="Web-{88A8E0AA-1572-BDB8-DE1A-F139146CC109}" dt="2023-01-27T14:54:08.013" v="1907" actId="20577"/>
        <pc:sldMkLst>
          <pc:docMk/>
          <pc:sldMk cId="1208110346" sldId="374"/>
        </pc:sldMkLst>
        <pc:spChg chg="mod">
          <ac:chgData name="Guest User" userId="S::urn:spo:anon#7365ecd4b1518acf3d1ad8abb96d321c7d6fd3828d97b4aa882961a8a520a2b9::" providerId="AD" clId="Web-{88A8E0AA-1572-BDB8-DE1A-F139146CC109}" dt="2023-01-27T14:54:08.013" v="1907" actId="20577"/>
          <ac:spMkLst>
            <pc:docMk/>
            <pc:sldMk cId="1208110346" sldId="374"/>
            <ac:spMk id="3" creationId="{AFEDE353-1783-2596-F0E7-B8F865812384}"/>
          </ac:spMkLst>
        </pc:spChg>
      </pc:sldChg>
      <pc:sldChg chg="addSp delSp modSp">
        <pc:chgData name="Guest User" userId="S::urn:spo:anon#7365ecd4b1518acf3d1ad8abb96d321c7d6fd3828d97b4aa882961a8a520a2b9::" providerId="AD" clId="Web-{88A8E0AA-1572-BDB8-DE1A-F139146CC109}" dt="2023-01-27T14:57:32.681" v="1957" actId="20577"/>
        <pc:sldMkLst>
          <pc:docMk/>
          <pc:sldMk cId="998798664" sldId="388"/>
        </pc:sldMkLst>
        <pc:spChg chg="mod">
          <ac:chgData name="Guest User" userId="S::urn:spo:anon#7365ecd4b1518acf3d1ad8abb96d321c7d6fd3828d97b4aa882961a8a520a2b9::" providerId="AD" clId="Web-{88A8E0AA-1572-BDB8-DE1A-F139146CC109}" dt="2023-01-27T14:57:32.681" v="1957" actId="20577"/>
          <ac:spMkLst>
            <pc:docMk/>
            <pc:sldMk cId="998798664" sldId="388"/>
            <ac:spMk id="3" creationId="{66201C15-D367-9704-F68B-0097CA4D444F}"/>
          </ac:spMkLst>
        </pc:spChg>
        <pc:spChg chg="del mod">
          <ac:chgData name="Guest User" userId="S::urn:spo:anon#7365ecd4b1518acf3d1ad8abb96d321c7d6fd3828d97b4aa882961a8a520a2b9::" providerId="AD" clId="Web-{88A8E0AA-1572-BDB8-DE1A-F139146CC109}" dt="2023-01-27T14:54:48.547" v="1912"/>
          <ac:spMkLst>
            <pc:docMk/>
            <pc:sldMk cId="998798664" sldId="388"/>
            <ac:spMk id="4" creationId="{5D253769-981F-7ADA-28C5-32B0A0711404}"/>
          </ac:spMkLst>
        </pc:spChg>
        <pc:spChg chg="mod">
          <ac:chgData name="Guest User" userId="S::urn:spo:anon#7365ecd4b1518acf3d1ad8abb96d321c7d6fd3828d97b4aa882961a8a520a2b9::" providerId="AD" clId="Web-{88A8E0AA-1572-BDB8-DE1A-F139146CC109}" dt="2023-01-27T14:56:45.554" v="1950" actId="20577"/>
          <ac:spMkLst>
            <pc:docMk/>
            <pc:sldMk cId="998798664" sldId="388"/>
            <ac:spMk id="5" creationId="{4E4BC2E8-46BF-3B23-6992-7A674E8269D8}"/>
          </ac:spMkLst>
        </pc:spChg>
        <pc:spChg chg="add mod">
          <ac:chgData name="Guest User" userId="S::urn:spo:anon#7365ecd4b1518acf3d1ad8abb96d321c7d6fd3828d97b4aa882961a8a520a2b9::" providerId="AD" clId="Web-{88A8E0AA-1572-BDB8-DE1A-F139146CC109}" dt="2023-01-27T14:57:10.180" v="1956"/>
          <ac:spMkLst>
            <pc:docMk/>
            <pc:sldMk cId="998798664" sldId="388"/>
            <ac:spMk id="6" creationId="{C5B5708B-151A-4346-7B94-5E3A2E4B2782}"/>
          </ac:spMkLst>
        </pc:spChg>
        <pc:spChg chg="add del mod">
          <ac:chgData name="Guest User" userId="S::urn:spo:anon#7365ecd4b1518acf3d1ad8abb96d321c7d6fd3828d97b4aa882961a8a520a2b9::" providerId="AD" clId="Web-{88A8E0AA-1572-BDB8-DE1A-F139146CC109}" dt="2023-01-27T14:54:59.672" v="1917"/>
          <ac:spMkLst>
            <pc:docMk/>
            <pc:sldMk cId="998798664" sldId="388"/>
            <ac:spMk id="10" creationId="{3F52379C-F0C9-D6F6-B637-E0B0E8448B9F}"/>
          </ac:spMkLst>
        </pc:spChg>
        <pc:spChg chg="add del mod">
          <ac:chgData name="Guest User" userId="S::urn:spo:anon#7365ecd4b1518acf3d1ad8abb96d321c7d6fd3828d97b4aa882961a8a520a2b9::" providerId="AD" clId="Web-{88A8E0AA-1572-BDB8-DE1A-F139146CC109}" dt="2023-01-27T14:55:13.392" v="1920"/>
          <ac:spMkLst>
            <pc:docMk/>
            <pc:sldMk cId="998798664" sldId="388"/>
            <ac:spMk id="12" creationId="{AE2D433A-366C-C08F-5A44-52A23046EEB5}"/>
          </ac:spMkLst>
        </pc:spChg>
        <pc:picChg chg="mod">
          <ac:chgData name="Guest User" userId="S::urn:spo:anon#7365ecd4b1518acf3d1ad8abb96d321c7d6fd3828d97b4aa882961a8a520a2b9::" providerId="AD" clId="Web-{88A8E0AA-1572-BDB8-DE1A-F139146CC109}" dt="2023-01-27T14:56:26.599" v="1935" actId="1076"/>
          <ac:picMkLst>
            <pc:docMk/>
            <pc:sldMk cId="998798664" sldId="388"/>
            <ac:picMk id="7" creationId="{93D5D93E-555F-E9A9-362F-148EE15E5868}"/>
          </ac:picMkLst>
        </pc:picChg>
        <pc:picChg chg="mod">
          <ac:chgData name="Guest User" userId="S::urn:spo:anon#7365ecd4b1518acf3d1ad8abb96d321c7d6fd3828d97b4aa882961a8a520a2b9::" providerId="AD" clId="Web-{88A8E0AA-1572-BDB8-DE1A-F139146CC109}" dt="2023-01-27T14:56:26.615" v="1936" actId="1076"/>
          <ac:picMkLst>
            <pc:docMk/>
            <pc:sldMk cId="998798664" sldId="388"/>
            <ac:picMk id="9" creationId="{AAB7BBC5-CE78-0494-0B0F-1094292593D0}"/>
          </ac:picMkLst>
        </pc:picChg>
      </pc:sldChg>
      <pc:sldChg chg="del ord">
        <pc:chgData name="Guest User" userId="S::urn:spo:anon#7365ecd4b1518acf3d1ad8abb96d321c7d6fd3828d97b4aa882961a8a520a2b9::" providerId="AD" clId="Web-{88A8E0AA-1572-BDB8-DE1A-F139146CC109}" dt="2023-01-26T19:40:51.390" v="956"/>
        <pc:sldMkLst>
          <pc:docMk/>
          <pc:sldMk cId="3823721920" sldId="402"/>
        </pc:sldMkLst>
      </pc:sldChg>
      <pc:sldChg chg="del">
        <pc:chgData name="Guest User" userId="S::urn:spo:anon#7365ecd4b1518acf3d1ad8abb96d321c7d6fd3828d97b4aa882961a8a520a2b9::" providerId="AD" clId="Web-{88A8E0AA-1572-BDB8-DE1A-F139146CC109}" dt="2023-01-26T19:40:58.421" v="957"/>
        <pc:sldMkLst>
          <pc:docMk/>
          <pc:sldMk cId="575748333" sldId="403"/>
        </pc:sldMkLst>
      </pc:sldChg>
      <pc:sldChg chg="del">
        <pc:chgData name="Guest User" userId="S::urn:spo:anon#7365ecd4b1518acf3d1ad8abb96d321c7d6fd3828d97b4aa882961a8a520a2b9::" providerId="AD" clId="Web-{88A8E0AA-1572-BDB8-DE1A-F139146CC109}" dt="2023-01-26T19:41:08.687" v="958"/>
        <pc:sldMkLst>
          <pc:docMk/>
          <pc:sldMk cId="2872248217" sldId="404"/>
        </pc:sldMkLst>
      </pc:sldChg>
      <pc:sldChg chg="del">
        <pc:chgData name="Guest User" userId="S::urn:spo:anon#7365ecd4b1518acf3d1ad8abb96d321c7d6fd3828d97b4aa882961a8a520a2b9::" providerId="AD" clId="Web-{88A8E0AA-1572-BDB8-DE1A-F139146CC109}" dt="2023-01-26T19:41:14.140" v="959"/>
        <pc:sldMkLst>
          <pc:docMk/>
          <pc:sldMk cId="3897978171" sldId="405"/>
        </pc:sldMkLst>
      </pc:sldChg>
      <pc:sldChg chg="del">
        <pc:chgData name="Guest User" userId="S::urn:spo:anon#7365ecd4b1518acf3d1ad8abb96d321c7d6fd3828d97b4aa882961a8a520a2b9::" providerId="AD" clId="Web-{88A8E0AA-1572-BDB8-DE1A-F139146CC109}" dt="2023-01-26T19:41:25.094" v="960"/>
        <pc:sldMkLst>
          <pc:docMk/>
          <pc:sldMk cId="1335351683" sldId="406"/>
        </pc:sldMkLst>
      </pc:sldChg>
      <pc:sldChg chg="modSp">
        <pc:chgData name="Guest User" userId="S::urn:spo:anon#7365ecd4b1518acf3d1ad8abb96d321c7d6fd3828d97b4aa882961a8a520a2b9::" providerId="AD" clId="Web-{88A8E0AA-1572-BDB8-DE1A-F139146CC109}" dt="2023-01-27T15:00:23.113" v="1969" actId="20577"/>
        <pc:sldMkLst>
          <pc:docMk/>
          <pc:sldMk cId="187420929" sldId="407"/>
        </pc:sldMkLst>
        <pc:spChg chg="mod">
          <ac:chgData name="Guest User" userId="S::urn:spo:anon#7365ecd4b1518acf3d1ad8abb96d321c7d6fd3828d97b4aa882961a8a520a2b9::" providerId="AD" clId="Web-{88A8E0AA-1572-BDB8-DE1A-F139146CC109}" dt="2023-01-27T15:00:13.925" v="1968" actId="20577"/>
          <ac:spMkLst>
            <pc:docMk/>
            <pc:sldMk cId="187420929" sldId="407"/>
            <ac:spMk id="8" creationId="{305EDA40-20B1-4056-B641-60B718FD5ED3}"/>
          </ac:spMkLst>
        </pc:spChg>
        <pc:spChg chg="mod">
          <ac:chgData name="Guest User" userId="S::urn:spo:anon#7365ecd4b1518acf3d1ad8abb96d321c7d6fd3828d97b4aa882961a8a520a2b9::" providerId="AD" clId="Web-{88A8E0AA-1572-BDB8-DE1A-F139146CC109}" dt="2023-01-27T15:00:23.113" v="1969" actId="20577"/>
          <ac:spMkLst>
            <pc:docMk/>
            <pc:sldMk cId="187420929" sldId="407"/>
            <ac:spMk id="9" creationId="{B026D48B-0715-4A5E-9B7D-803AD4BD99CF}"/>
          </ac:spMkLst>
        </pc:spChg>
      </pc:sldChg>
      <pc:sldChg chg="modSp ord">
        <pc:chgData name="Guest User" userId="S::urn:spo:anon#7365ecd4b1518acf3d1ad8abb96d321c7d6fd3828d97b4aa882961a8a520a2b9::" providerId="AD" clId="Web-{88A8E0AA-1572-BDB8-DE1A-F139146CC109}" dt="2023-01-27T02:14:50.798" v="1521" actId="20577"/>
        <pc:sldMkLst>
          <pc:docMk/>
          <pc:sldMk cId="1457730852" sldId="409"/>
        </pc:sldMkLst>
        <pc:spChg chg="mod">
          <ac:chgData name="Guest User" userId="S::urn:spo:anon#7365ecd4b1518acf3d1ad8abb96d321c7d6fd3828d97b4aa882961a8a520a2b9::" providerId="AD" clId="Web-{88A8E0AA-1572-BDB8-DE1A-F139146CC109}" dt="2023-01-27T02:14:50.798" v="1521" actId="20577"/>
          <ac:spMkLst>
            <pc:docMk/>
            <pc:sldMk cId="1457730852" sldId="409"/>
            <ac:spMk id="8" creationId="{305EDA40-20B1-4056-B641-60B718FD5ED3}"/>
          </ac:spMkLst>
        </pc:spChg>
        <pc:spChg chg="mod">
          <ac:chgData name="Guest User" userId="S::urn:spo:anon#7365ecd4b1518acf3d1ad8abb96d321c7d6fd3828d97b4aa882961a8a520a2b9::" providerId="AD" clId="Web-{88A8E0AA-1572-BDB8-DE1A-F139146CC109}" dt="2023-01-27T02:14:38.641" v="1520" actId="20577"/>
          <ac:spMkLst>
            <pc:docMk/>
            <pc:sldMk cId="1457730852" sldId="409"/>
            <ac:spMk id="9" creationId="{B026D48B-0715-4A5E-9B7D-803AD4BD99CF}"/>
          </ac:spMkLst>
        </pc:spChg>
      </pc:sldChg>
      <pc:sldChg chg="del">
        <pc:chgData name="Guest User" userId="S::urn:spo:anon#7365ecd4b1518acf3d1ad8abb96d321c7d6fd3828d97b4aa882961a8a520a2b9::" providerId="AD" clId="Web-{88A8E0AA-1572-BDB8-DE1A-F139146CC109}" dt="2023-01-26T19:14:50.518" v="22"/>
        <pc:sldMkLst>
          <pc:docMk/>
          <pc:sldMk cId="1192871314" sldId="410"/>
        </pc:sldMkLst>
      </pc:sldChg>
      <pc:sldChg chg="mod ord modShow">
        <pc:chgData name="Guest User" userId="S::urn:spo:anon#7365ecd4b1518acf3d1ad8abb96d321c7d6fd3828d97b4aa882961a8a520a2b9::" providerId="AD" clId="Web-{88A8E0AA-1572-BDB8-DE1A-F139146CC109}" dt="2023-01-27T14:59:16.859" v="1961"/>
        <pc:sldMkLst>
          <pc:docMk/>
          <pc:sldMk cId="729234784" sldId="414"/>
        </pc:sldMkLst>
      </pc:sldChg>
      <pc:sldChg chg="mod ord modShow">
        <pc:chgData name="Guest User" userId="S::urn:spo:anon#7365ecd4b1518acf3d1ad8abb96d321c7d6fd3828d97b4aa882961a8a520a2b9::" providerId="AD" clId="Web-{88A8E0AA-1572-BDB8-DE1A-F139146CC109}" dt="2023-01-27T14:59:16.859" v="1960"/>
        <pc:sldMkLst>
          <pc:docMk/>
          <pc:sldMk cId="2492596437" sldId="415"/>
        </pc:sldMkLst>
      </pc:sldChg>
      <pc:sldChg chg="modSp ord">
        <pc:chgData name="Guest User" userId="S::urn:spo:anon#7365ecd4b1518acf3d1ad8abb96d321c7d6fd3828d97b4aa882961a8a520a2b9::" providerId="AD" clId="Web-{88A8E0AA-1572-BDB8-DE1A-F139146CC109}" dt="2023-01-27T15:05:55.039" v="2067" actId="20577"/>
        <pc:sldMkLst>
          <pc:docMk/>
          <pc:sldMk cId="1922080681" sldId="417"/>
        </pc:sldMkLst>
        <pc:spChg chg="mod">
          <ac:chgData name="Guest User" userId="S::urn:spo:anon#7365ecd4b1518acf3d1ad8abb96d321c7d6fd3828d97b4aa882961a8a520a2b9::" providerId="AD" clId="Web-{88A8E0AA-1572-BDB8-DE1A-F139146CC109}" dt="2023-01-27T15:05:55.039" v="2067" actId="20577"/>
          <ac:spMkLst>
            <pc:docMk/>
            <pc:sldMk cId="1922080681" sldId="417"/>
            <ac:spMk id="3" creationId="{EB399FD8-5CF5-2F2E-2C01-D7F739A1040D}"/>
          </ac:spMkLst>
        </pc:spChg>
      </pc:sldChg>
      <pc:sldChg chg="modSp ord">
        <pc:chgData name="Guest User" userId="S::urn:spo:anon#7365ecd4b1518acf3d1ad8abb96d321c7d6fd3828d97b4aa882961a8a520a2b9::" providerId="AD" clId="Web-{88A8E0AA-1572-BDB8-DE1A-F139146CC109}" dt="2023-01-27T14:51:14.909" v="1856" actId="20577"/>
        <pc:sldMkLst>
          <pc:docMk/>
          <pc:sldMk cId="2018470431" sldId="419"/>
        </pc:sldMkLst>
        <pc:spChg chg="mod">
          <ac:chgData name="Guest User" userId="S::urn:spo:anon#7365ecd4b1518acf3d1ad8abb96d321c7d6fd3828d97b4aa882961a8a520a2b9::" providerId="AD" clId="Web-{88A8E0AA-1572-BDB8-DE1A-F139146CC109}" dt="2023-01-27T14:51:14.909" v="1856" actId="20577"/>
          <ac:spMkLst>
            <pc:docMk/>
            <pc:sldMk cId="2018470431" sldId="419"/>
            <ac:spMk id="3" creationId="{4D6219E4-53AE-A301-4712-F625B8C1923E}"/>
          </ac:spMkLst>
        </pc:spChg>
      </pc:sldChg>
      <pc:sldChg chg="modSp modCm">
        <pc:chgData name="Guest User" userId="S::urn:spo:anon#7365ecd4b1518acf3d1ad8abb96d321c7d6fd3828d97b4aa882961a8a520a2b9::" providerId="AD" clId="Web-{88A8E0AA-1572-BDB8-DE1A-F139146CC109}" dt="2023-01-26T19:56:58.557" v="1261" actId="20577"/>
        <pc:sldMkLst>
          <pc:docMk/>
          <pc:sldMk cId="2083514572" sldId="420"/>
        </pc:sldMkLst>
        <pc:spChg chg="mod">
          <ac:chgData name="Guest User" userId="S::urn:spo:anon#7365ecd4b1518acf3d1ad8abb96d321c7d6fd3828d97b4aa882961a8a520a2b9::" providerId="AD" clId="Web-{88A8E0AA-1572-BDB8-DE1A-F139146CC109}" dt="2023-01-26T19:55:34.336" v="1253" actId="20577"/>
          <ac:spMkLst>
            <pc:docMk/>
            <pc:sldMk cId="2083514572" sldId="420"/>
            <ac:spMk id="2" creationId="{6487F563-2426-D360-7A1B-4305F170D8CE}"/>
          </ac:spMkLst>
        </pc:spChg>
        <pc:spChg chg="mod">
          <ac:chgData name="Guest User" userId="S::urn:spo:anon#7365ecd4b1518acf3d1ad8abb96d321c7d6fd3828d97b4aa882961a8a520a2b9::" providerId="AD" clId="Web-{88A8E0AA-1572-BDB8-DE1A-F139146CC109}" dt="2023-01-26T19:56:58.557" v="1261" actId="20577"/>
          <ac:spMkLst>
            <pc:docMk/>
            <pc:sldMk cId="2083514572" sldId="420"/>
            <ac:spMk id="3" creationId="{E9AAEB09-4C54-B937-20A4-84B0DBC37581}"/>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88A8E0AA-1572-BDB8-DE1A-F139146CC109}" dt="2023-01-26T19:55:25.836" v="1252" actId="20577"/>
              <pc2:cmMkLst xmlns:pc2="http://schemas.microsoft.com/office/powerpoint/2019/9/main/command">
                <pc:docMk/>
                <pc:sldMk cId="2083514572" sldId="420"/>
                <pc2:cmMk id="{FA8D4E92-63D3-443E-8B77-3F823552EF93}"/>
              </pc2:cmMkLst>
            </pc226:cmChg>
          </p:ext>
        </pc:extLst>
      </pc:sldChg>
      <pc:sldChg chg="addSp delSp modSp mod ord modShow">
        <pc:chgData name="Guest User" userId="S::urn:spo:anon#7365ecd4b1518acf3d1ad8abb96d321c7d6fd3828d97b4aa882961a8a520a2b9::" providerId="AD" clId="Web-{88A8E0AA-1572-BDB8-DE1A-F139146CC109}" dt="2023-01-27T15:55:05.010" v="2098"/>
        <pc:sldMkLst>
          <pc:docMk/>
          <pc:sldMk cId="2956697456" sldId="421"/>
        </pc:sldMkLst>
        <pc:spChg chg="mod">
          <ac:chgData name="Guest User" userId="S::urn:spo:anon#7365ecd4b1518acf3d1ad8abb96d321c7d6fd3828d97b4aa882961a8a520a2b9::" providerId="AD" clId="Web-{88A8E0AA-1572-BDB8-DE1A-F139146CC109}" dt="2023-01-27T15:06:55.558" v="2080" actId="20577"/>
          <ac:spMkLst>
            <pc:docMk/>
            <pc:sldMk cId="2956697456" sldId="421"/>
            <ac:spMk id="2" creationId="{B69489E0-3E81-485B-88A2-7A0D3FCE526F}"/>
          </ac:spMkLst>
        </pc:spChg>
        <pc:spChg chg="add del">
          <ac:chgData name="Guest User" userId="S::urn:spo:anon#7365ecd4b1518acf3d1ad8abb96d321c7d6fd3828d97b4aa882961a8a520a2b9::" providerId="AD" clId="Web-{88A8E0AA-1572-BDB8-DE1A-F139146CC109}" dt="2023-01-27T15:52:30.208" v="2090"/>
          <ac:spMkLst>
            <pc:docMk/>
            <pc:sldMk cId="2956697456" sldId="421"/>
            <ac:spMk id="4" creationId="{C269AAFF-CD8E-986A-BB76-85E18913D7DE}"/>
          </ac:spMkLst>
        </pc:spChg>
        <pc:spChg chg="add mod">
          <ac:chgData name="Guest User" userId="S::urn:spo:anon#7365ecd4b1518acf3d1ad8abb96d321c7d6fd3828d97b4aa882961a8a520a2b9::" providerId="AD" clId="Web-{88A8E0AA-1572-BDB8-DE1A-F139146CC109}" dt="2023-01-27T15:55:05.010" v="2098"/>
          <ac:spMkLst>
            <pc:docMk/>
            <pc:sldMk cId="2956697456" sldId="421"/>
            <ac:spMk id="6" creationId="{8FA865EF-6355-119A-084B-DD1DF1A67860}"/>
          </ac:spMkLst>
        </pc:spChg>
        <pc:picChg chg="mod modCrop">
          <ac:chgData name="Guest User" userId="S::urn:spo:anon#7365ecd4b1518acf3d1ad8abb96d321c7d6fd3828d97b4aa882961a8a520a2b9::" providerId="AD" clId="Web-{88A8E0AA-1572-BDB8-DE1A-F139146CC109}" dt="2023-01-27T15:07:32.310" v="2084"/>
          <ac:picMkLst>
            <pc:docMk/>
            <pc:sldMk cId="2956697456" sldId="421"/>
            <ac:picMk id="5" creationId="{1313A22D-523F-7943-4CA3-431B9F152253}"/>
          </ac:picMkLst>
        </pc:picChg>
      </pc:sldChg>
      <pc:sldChg chg="modSp new ord">
        <pc:chgData name="Guest User" userId="S::urn:spo:anon#7365ecd4b1518acf3d1ad8abb96d321c7d6fd3828d97b4aa882961a8a520a2b9::" providerId="AD" clId="Web-{88A8E0AA-1572-BDB8-DE1A-F139146CC109}" dt="2023-01-27T14:52:15.663" v="1871" actId="20577"/>
        <pc:sldMkLst>
          <pc:docMk/>
          <pc:sldMk cId="581381497" sldId="422"/>
        </pc:sldMkLst>
        <pc:spChg chg="mod">
          <ac:chgData name="Guest User" userId="S::urn:spo:anon#7365ecd4b1518acf3d1ad8abb96d321c7d6fd3828d97b4aa882961a8a520a2b9::" providerId="AD" clId="Web-{88A8E0AA-1572-BDB8-DE1A-F139146CC109}" dt="2023-01-27T14:50:55.705" v="1851" actId="20577"/>
          <ac:spMkLst>
            <pc:docMk/>
            <pc:sldMk cId="581381497" sldId="422"/>
            <ac:spMk id="2" creationId="{A56794E9-EA4F-B3D6-7AA7-0F4B7348AA1D}"/>
          </ac:spMkLst>
        </pc:spChg>
        <pc:spChg chg="mod">
          <ac:chgData name="Guest User" userId="S::urn:spo:anon#7365ecd4b1518acf3d1ad8abb96d321c7d6fd3828d97b4aa882961a8a520a2b9::" providerId="AD" clId="Web-{88A8E0AA-1572-BDB8-DE1A-F139146CC109}" dt="2023-01-27T14:52:15.663" v="1871" actId="20577"/>
          <ac:spMkLst>
            <pc:docMk/>
            <pc:sldMk cId="581381497" sldId="422"/>
            <ac:spMk id="3" creationId="{FA2C0316-4D54-4B79-F764-EABB9A70FCDB}"/>
          </ac:spMkLst>
        </pc:spChg>
      </pc:sldChg>
      <pc:sldChg chg="modSp add ord replId">
        <pc:chgData name="Guest User" userId="S::urn:spo:anon#7365ecd4b1518acf3d1ad8abb96d321c7d6fd3828d97b4aa882961a8a520a2b9::" providerId="AD" clId="Web-{88A8E0AA-1572-BDB8-DE1A-F139146CC109}" dt="2023-01-26T20:23:08.491" v="1431" actId="20577"/>
        <pc:sldMkLst>
          <pc:docMk/>
          <pc:sldMk cId="2466768812" sldId="423"/>
        </pc:sldMkLst>
        <pc:spChg chg="mod">
          <ac:chgData name="Guest User" userId="S::urn:spo:anon#7365ecd4b1518acf3d1ad8abb96d321c7d6fd3828d97b4aa882961a8a520a2b9::" providerId="AD" clId="Web-{88A8E0AA-1572-BDB8-DE1A-F139146CC109}" dt="2023-01-26T20:23:08.491" v="1431" actId="20577"/>
          <ac:spMkLst>
            <pc:docMk/>
            <pc:sldMk cId="2466768812" sldId="423"/>
            <ac:spMk id="8" creationId="{305EDA40-20B1-4056-B641-60B718FD5ED3}"/>
          </ac:spMkLst>
        </pc:spChg>
      </pc:sldChg>
      <pc:sldChg chg="modSp add del ord replId">
        <pc:chgData name="Guest User" userId="S::urn:spo:anon#7365ecd4b1518acf3d1ad8abb96d321c7d6fd3828d97b4aa882961a8a520a2b9::" providerId="AD" clId="Web-{88A8E0AA-1572-BDB8-DE1A-F139146CC109}" dt="2023-01-27T02:14:55.970" v="1522"/>
        <pc:sldMkLst>
          <pc:docMk/>
          <pc:sldMk cId="376635412" sldId="424"/>
        </pc:sldMkLst>
        <pc:spChg chg="mod">
          <ac:chgData name="Guest User" userId="S::urn:spo:anon#7365ecd4b1518acf3d1ad8abb96d321c7d6fd3828d97b4aa882961a8a520a2b9::" providerId="AD" clId="Web-{88A8E0AA-1572-BDB8-DE1A-F139146CC109}" dt="2023-01-26T20:20:40.894" v="1341" actId="20577"/>
          <ac:spMkLst>
            <pc:docMk/>
            <pc:sldMk cId="376635412" sldId="424"/>
            <ac:spMk id="3" creationId="{E9AAEB09-4C54-B937-20A4-84B0DBC37581}"/>
          </ac:spMkLst>
        </pc:spChg>
      </pc:sldChg>
      <pc:sldChg chg="modSp new del">
        <pc:chgData name="Guest User" userId="S::urn:spo:anon#7365ecd4b1518acf3d1ad8abb96d321c7d6fd3828d97b4aa882961a8a520a2b9::" providerId="AD" clId="Web-{88A8E0AA-1572-BDB8-DE1A-F139146CC109}" dt="2023-01-27T02:16:17.331" v="1585"/>
        <pc:sldMkLst>
          <pc:docMk/>
          <pc:sldMk cId="1867956648" sldId="425"/>
        </pc:sldMkLst>
        <pc:spChg chg="mod">
          <ac:chgData name="Guest User" userId="S::urn:spo:anon#7365ecd4b1518acf3d1ad8abb96d321c7d6fd3828d97b4aa882961a8a520a2b9::" providerId="AD" clId="Web-{88A8E0AA-1572-BDB8-DE1A-F139146CC109}" dt="2023-01-26T20:21:42.411" v="1381" actId="20577"/>
          <ac:spMkLst>
            <pc:docMk/>
            <pc:sldMk cId="1867956648" sldId="425"/>
            <ac:spMk id="2" creationId="{2AC957A8-3DD5-8237-077C-B4EA3110AFC6}"/>
          </ac:spMkLst>
        </pc:spChg>
        <pc:spChg chg="mod">
          <ac:chgData name="Guest User" userId="S::urn:spo:anon#7365ecd4b1518acf3d1ad8abb96d321c7d6fd3828d97b4aa882961a8a520a2b9::" providerId="AD" clId="Web-{88A8E0AA-1572-BDB8-DE1A-F139146CC109}" dt="2023-01-27T02:15:44.580" v="1570" actId="20577"/>
          <ac:spMkLst>
            <pc:docMk/>
            <pc:sldMk cId="1867956648" sldId="425"/>
            <ac:spMk id="3" creationId="{0B262329-5B94-2738-1561-A1F69E636E55}"/>
          </ac:spMkLst>
        </pc:spChg>
      </pc:sldChg>
      <pc:sldChg chg="add del replId">
        <pc:chgData name="Guest User" userId="S::urn:spo:anon#7365ecd4b1518acf3d1ad8abb96d321c7d6fd3828d97b4aa882961a8a520a2b9::" providerId="AD" clId="Web-{88A8E0AA-1572-BDB8-DE1A-F139146CC109}" dt="2023-01-27T15:57:14.405" v="2100"/>
        <pc:sldMkLst>
          <pc:docMk/>
          <pc:sldMk cId="2424484155" sldId="435"/>
        </pc:sldMkLst>
      </pc:sldChg>
    </pc:docChg>
  </pc:docChgLst>
  <pc:docChgLst>
    <pc:chgData name="Guest User" userId="S::urn:spo:anon#7365ecd4b1518acf3d1ad8abb96d321c7d6fd3828d97b4aa882961a8a520a2b9::" providerId="AD" clId="Web-{6C64DAA8-A6A4-5FBB-9DF2-5D4858459801}"/>
    <pc:docChg chg="addSld modSld sldOrd">
      <pc:chgData name="Guest User" userId="S::urn:spo:anon#7365ecd4b1518acf3d1ad8abb96d321c7d6fd3828d97b4aa882961a8a520a2b9::" providerId="AD" clId="Web-{6C64DAA8-A6A4-5FBB-9DF2-5D4858459801}" dt="2023-01-25T19:55:29.099" v="839"/>
      <pc:docMkLst>
        <pc:docMk/>
      </pc:docMkLst>
      <pc:sldChg chg="modSp">
        <pc:chgData name="Guest User" userId="S::urn:spo:anon#7365ecd4b1518acf3d1ad8abb96d321c7d6fd3828d97b4aa882961a8a520a2b9::" providerId="AD" clId="Web-{6C64DAA8-A6A4-5FBB-9DF2-5D4858459801}" dt="2023-01-25T19:27:54.686" v="115" actId="20577"/>
        <pc:sldMkLst>
          <pc:docMk/>
          <pc:sldMk cId="187420929" sldId="407"/>
        </pc:sldMkLst>
        <pc:spChg chg="mod">
          <ac:chgData name="Guest User" userId="S::urn:spo:anon#7365ecd4b1518acf3d1ad8abb96d321c7d6fd3828d97b4aa882961a8a520a2b9::" providerId="AD" clId="Web-{6C64DAA8-A6A4-5FBB-9DF2-5D4858459801}" dt="2023-01-25T19:27:54.686" v="115" actId="20577"/>
          <ac:spMkLst>
            <pc:docMk/>
            <pc:sldMk cId="187420929" sldId="407"/>
            <ac:spMk id="8" creationId="{305EDA40-20B1-4056-B641-60B718FD5ED3}"/>
          </ac:spMkLst>
        </pc:spChg>
      </pc:sldChg>
      <pc:sldChg chg="modSp ord">
        <pc:chgData name="Guest User" userId="S::urn:spo:anon#7365ecd4b1518acf3d1ad8abb96d321c7d6fd3828d97b4aa882961a8a520a2b9::" providerId="AD" clId="Web-{6C64DAA8-A6A4-5FBB-9DF2-5D4858459801}" dt="2023-01-25T19:42:17.932" v="662" actId="20577"/>
        <pc:sldMkLst>
          <pc:docMk/>
          <pc:sldMk cId="1192871314" sldId="410"/>
        </pc:sldMkLst>
        <pc:spChg chg="mod">
          <ac:chgData name="Guest User" userId="S::urn:spo:anon#7365ecd4b1518acf3d1ad8abb96d321c7d6fd3828d97b4aa882961a8a520a2b9::" providerId="AD" clId="Web-{6C64DAA8-A6A4-5FBB-9DF2-5D4858459801}" dt="2023-01-25T19:42:17.932" v="662" actId="20577"/>
          <ac:spMkLst>
            <pc:docMk/>
            <pc:sldMk cId="1192871314" sldId="410"/>
            <ac:spMk id="4" creationId="{163BF11A-DB50-4396-9577-6D51FAADBF79}"/>
          </ac:spMkLst>
        </pc:spChg>
      </pc:sldChg>
      <pc:sldChg chg="modSp new">
        <pc:chgData name="Guest User" userId="S::urn:spo:anon#7365ecd4b1518acf3d1ad8abb96d321c7d6fd3828d97b4aa882961a8a520a2b9::" providerId="AD" clId="Web-{6C64DAA8-A6A4-5FBB-9DF2-5D4858459801}" dt="2023-01-25T19:40:58.290" v="654" actId="20577"/>
        <pc:sldMkLst>
          <pc:docMk/>
          <pc:sldMk cId="1922080681" sldId="417"/>
        </pc:sldMkLst>
        <pc:spChg chg="mod">
          <ac:chgData name="Guest User" userId="S::urn:spo:anon#7365ecd4b1518acf3d1ad8abb96d321c7d6fd3828d97b4aa882961a8a520a2b9::" providerId="AD" clId="Web-{6C64DAA8-A6A4-5FBB-9DF2-5D4858459801}" dt="2023-01-25T19:29:44.265" v="147" actId="20577"/>
          <ac:spMkLst>
            <pc:docMk/>
            <pc:sldMk cId="1922080681" sldId="417"/>
            <ac:spMk id="2" creationId="{9161D126-B539-9F48-473D-501BE8B0221E}"/>
          </ac:spMkLst>
        </pc:spChg>
        <pc:spChg chg="mod">
          <ac:chgData name="Guest User" userId="S::urn:spo:anon#7365ecd4b1518acf3d1ad8abb96d321c7d6fd3828d97b4aa882961a8a520a2b9::" providerId="AD" clId="Web-{6C64DAA8-A6A4-5FBB-9DF2-5D4858459801}" dt="2023-01-25T19:40:58.290" v="654" actId="20577"/>
          <ac:spMkLst>
            <pc:docMk/>
            <pc:sldMk cId="1922080681" sldId="417"/>
            <ac:spMk id="3" creationId="{EB399FD8-5CF5-2F2E-2C01-D7F739A1040D}"/>
          </ac:spMkLst>
        </pc:spChg>
      </pc:sldChg>
      <pc:sldChg chg="add replId">
        <pc:chgData name="Guest User" userId="S::urn:spo:anon#7365ecd4b1518acf3d1ad8abb96d321c7d6fd3828d97b4aa882961a8a520a2b9::" providerId="AD" clId="Web-{6C64DAA8-A6A4-5FBB-9DF2-5D4858459801}" dt="2023-01-25T19:41:59.932" v="655"/>
        <pc:sldMkLst>
          <pc:docMk/>
          <pc:sldMk cId="609239627" sldId="418"/>
        </pc:sldMkLst>
      </pc:sldChg>
      <pc:sldChg chg="modSp new ord">
        <pc:chgData name="Guest User" userId="S::urn:spo:anon#7365ecd4b1518acf3d1ad8abb96d321c7d6fd3828d97b4aa882961a8a520a2b9::" providerId="AD" clId="Web-{6C64DAA8-A6A4-5FBB-9DF2-5D4858459801}" dt="2023-01-25T19:48:26.124" v="774" actId="20577"/>
        <pc:sldMkLst>
          <pc:docMk/>
          <pc:sldMk cId="2018470431" sldId="419"/>
        </pc:sldMkLst>
        <pc:spChg chg="mod">
          <ac:chgData name="Guest User" userId="S::urn:spo:anon#7365ecd4b1518acf3d1ad8abb96d321c7d6fd3828d97b4aa882961a8a520a2b9::" providerId="AD" clId="Web-{6C64DAA8-A6A4-5FBB-9DF2-5D4858459801}" dt="2023-01-25T19:48:26.124" v="774" actId="20577"/>
          <ac:spMkLst>
            <pc:docMk/>
            <pc:sldMk cId="2018470431" sldId="419"/>
            <ac:spMk id="2" creationId="{54B9DE86-5CAF-E923-24AE-4A07B34C5A43}"/>
          </ac:spMkLst>
        </pc:spChg>
        <pc:spChg chg="mod">
          <ac:chgData name="Guest User" userId="S::urn:spo:anon#7365ecd4b1518acf3d1ad8abb96d321c7d6fd3828d97b4aa882961a8a520a2b9::" providerId="AD" clId="Web-{6C64DAA8-A6A4-5FBB-9DF2-5D4858459801}" dt="2023-01-25T19:48:19.843" v="762" actId="20577"/>
          <ac:spMkLst>
            <pc:docMk/>
            <pc:sldMk cId="2018470431" sldId="419"/>
            <ac:spMk id="3" creationId="{4D6219E4-53AE-A301-4712-F625B8C1923E}"/>
          </ac:spMkLst>
        </pc:spChg>
      </pc:sldChg>
      <pc:sldChg chg="modSp new addCm">
        <pc:chgData name="Guest User" userId="S::urn:spo:anon#7365ecd4b1518acf3d1ad8abb96d321c7d6fd3828d97b4aa882961a8a520a2b9::" providerId="AD" clId="Web-{6C64DAA8-A6A4-5FBB-9DF2-5D4858459801}" dt="2023-01-25T19:55:29.099" v="839"/>
        <pc:sldMkLst>
          <pc:docMk/>
          <pc:sldMk cId="2083514572" sldId="420"/>
        </pc:sldMkLst>
        <pc:spChg chg="mod">
          <ac:chgData name="Guest User" userId="S::urn:spo:anon#7365ecd4b1518acf3d1ad8abb96d321c7d6fd3828d97b4aa882961a8a520a2b9::" providerId="AD" clId="Web-{6C64DAA8-A6A4-5FBB-9DF2-5D4858459801}" dt="2023-01-25T19:54:06.082" v="838" actId="20577"/>
          <ac:spMkLst>
            <pc:docMk/>
            <pc:sldMk cId="2083514572" sldId="420"/>
            <ac:spMk id="2" creationId="{6487F563-2426-D360-7A1B-4305F170D8CE}"/>
          </ac:spMkLst>
        </pc:spChg>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6C64DAA8-A6A4-5FBB-9DF2-5D4858459801}" dt="2023-01-25T19:55:29.099" v="839"/>
              <pc2:cmMkLst xmlns:pc2="http://schemas.microsoft.com/office/powerpoint/2019/9/main/command">
                <pc:docMk/>
                <pc:sldMk cId="2083514572" sldId="420"/>
                <pc2:cmMk id="{FA8D4E92-63D3-443E-8B77-3F823552EF93}"/>
              </pc2:cmMkLst>
            </pc226:cmChg>
          </p:ext>
        </pc:extLst>
      </pc:sldChg>
    </pc:docChg>
  </pc:docChgLst>
  <pc:docChgLst>
    <pc:chgData name="Guest User" userId="S::urn:spo:anon#e70ac7a917704e783757de0cff8d96bcc5a7def4e609d3df48e0516816e89cda::" providerId="AD" clId="Web-{37DBF4D5-23BE-6E94-9C7E-EBB961BAB515}"/>
    <pc:docChg chg="sldOrd">
      <pc:chgData name="Guest User" userId="S::urn:spo:anon#e70ac7a917704e783757de0cff8d96bcc5a7def4e609d3df48e0516816e89cda::" providerId="AD" clId="Web-{37DBF4D5-23BE-6E94-9C7E-EBB961BAB515}" dt="2023-01-19T19:46:26.741" v="0"/>
      <pc:docMkLst>
        <pc:docMk/>
      </pc:docMkLst>
      <pc:sldChg chg="ord">
        <pc:chgData name="Guest User" userId="S::urn:spo:anon#e70ac7a917704e783757de0cff8d96bcc5a7def4e609d3df48e0516816e89cda::" providerId="AD" clId="Web-{37DBF4D5-23BE-6E94-9C7E-EBB961BAB515}" dt="2023-01-19T19:46:26.741" v="0"/>
        <pc:sldMkLst>
          <pc:docMk/>
          <pc:sldMk cId="1343549265" sldId="387"/>
        </pc:sldMkLst>
      </pc:sldChg>
    </pc:docChg>
  </pc:docChgLst>
  <pc:docChgLst>
    <pc:chgData name="Laura Lane" userId="S::llane@jmichael-consulting.com::3d557159-65ea-4679-b2f1-bae210c20ee1" providerId="AD" clId="Web-{EEBABF54-8154-4169-23A2-CAC6E70B596D}"/>
    <pc:docChg chg="modSld">
      <pc:chgData name="Laura Lane" userId="S::llane@jmichael-consulting.com::3d557159-65ea-4679-b2f1-bae210c20ee1" providerId="AD" clId="Web-{EEBABF54-8154-4169-23A2-CAC6E70B596D}" dt="2023-01-26T23:27:54.210" v="80"/>
      <pc:docMkLst>
        <pc:docMk/>
      </pc:docMkLst>
      <pc:sldChg chg="addSp delSp modSp delCm modNotes">
        <pc:chgData name="Laura Lane" userId="S::llane@jmichael-consulting.com::3d557159-65ea-4679-b2f1-bae210c20ee1" providerId="AD" clId="Web-{EEBABF54-8154-4169-23A2-CAC6E70B596D}" dt="2023-01-26T23:27:54.210" v="80"/>
        <pc:sldMkLst>
          <pc:docMk/>
          <pc:sldMk cId="729234784" sldId="414"/>
        </pc:sldMkLst>
        <pc:spChg chg="add del mod">
          <ac:chgData name="Laura Lane" userId="S::llane@jmichael-consulting.com::3d557159-65ea-4679-b2f1-bae210c20ee1" providerId="AD" clId="Web-{EEBABF54-8154-4169-23A2-CAC6E70B596D}" dt="2023-01-26T23:24:35.156" v="2"/>
          <ac:spMkLst>
            <pc:docMk/>
            <pc:sldMk cId="729234784" sldId="414"/>
            <ac:spMk id="4" creationId="{17942519-E60F-09CE-0C0F-04113427444D}"/>
          </ac:spMkLst>
        </pc:spChg>
        <pc:picChg chg="add mod">
          <ac:chgData name="Laura Lane" userId="S::llane@jmichael-consulting.com::3d557159-65ea-4679-b2f1-bae210c20ee1" providerId="AD" clId="Web-{EEBABF54-8154-4169-23A2-CAC6E70B596D}" dt="2023-01-26T23:24:59.501" v="16" actId="1076"/>
          <ac:picMkLst>
            <pc:docMk/>
            <pc:sldMk cId="729234784" sldId="414"/>
            <ac:picMk id="5" creationId="{446253C5-49F5-5CD5-81FC-03E3394B15F4}"/>
          </ac:picMkLst>
        </pc:picChg>
        <pc:picChg chg="add mod">
          <ac:chgData name="Laura Lane" userId="S::llane@jmichael-consulting.com::3d557159-65ea-4679-b2f1-bae210c20ee1" providerId="AD" clId="Web-{EEBABF54-8154-4169-23A2-CAC6E70B596D}" dt="2023-01-26T23:24:57.469" v="15" actId="1076"/>
          <ac:picMkLst>
            <pc:docMk/>
            <pc:sldMk cId="729234784" sldId="414"/>
            <ac:picMk id="6" creationId="{2FF15588-F496-25D8-6A62-69789941DEF0}"/>
          </ac:picMkLst>
        </pc:picChg>
        <pc:picChg chg="add mod">
          <ac:chgData name="Laura Lane" userId="S::llane@jmichael-consulting.com::3d557159-65ea-4679-b2f1-bae210c20ee1" providerId="AD" clId="Web-{EEBABF54-8154-4169-23A2-CAC6E70B596D}" dt="2023-01-26T23:25:07.438" v="18" actId="1076"/>
          <ac:picMkLst>
            <pc:docMk/>
            <pc:sldMk cId="729234784" sldId="414"/>
            <ac:picMk id="7" creationId="{6CA1B8E9-C80B-A9B4-9C33-490147397767}"/>
          </ac:picMkLst>
        </pc:picChg>
        <pc:picChg chg="del">
          <ac:chgData name="Laura Lane" userId="S::llane@jmichael-consulting.com::3d557159-65ea-4679-b2f1-bae210c20ee1" providerId="AD" clId="Web-{EEBABF54-8154-4169-23A2-CAC6E70B596D}" dt="2023-01-26T23:24:27.999" v="1"/>
          <ac:picMkLst>
            <pc:docMk/>
            <pc:sldMk cId="729234784" sldId="414"/>
            <ac:picMk id="8" creationId="{5D28E408-2FEB-0F29-A57E-8C41F45F48FA}"/>
          </ac:picMkLst>
        </pc:picChg>
        <pc:picChg chg="add mod">
          <ac:chgData name="Laura Lane" userId="S::llane@jmichael-consulting.com::3d557159-65ea-4679-b2f1-bae210c20ee1" providerId="AD" clId="Web-{EEBABF54-8154-4169-23A2-CAC6E70B596D}" dt="2023-01-26T23:26:21.504" v="42" actId="14100"/>
          <ac:picMkLst>
            <pc:docMk/>
            <pc:sldMk cId="729234784" sldId="414"/>
            <ac:picMk id="9" creationId="{BA1CF4A6-F979-EAA6-2709-EAC2F9F23913}"/>
          </ac:picMkLst>
        </pc:picChg>
        <pc:picChg chg="del">
          <ac:chgData name="Laura Lane" userId="S::llane@jmichael-consulting.com::3d557159-65ea-4679-b2f1-bae210c20ee1" providerId="AD" clId="Web-{EEBABF54-8154-4169-23A2-CAC6E70B596D}" dt="2023-01-26T23:24:35.937" v="3"/>
          <ac:picMkLst>
            <pc:docMk/>
            <pc:sldMk cId="729234784" sldId="414"/>
            <ac:picMk id="10" creationId="{54719136-F28D-AFEB-EFE1-FAE798E1EADB}"/>
          </ac:picMkLst>
        </pc:picChg>
        <pc:picChg chg="del">
          <ac:chgData name="Laura Lane" userId="S::llane@jmichael-consulting.com::3d557159-65ea-4679-b2f1-bae210c20ee1" providerId="AD" clId="Web-{EEBABF54-8154-4169-23A2-CAC6E70B596D}" dt="2023-01-26T23:24:36.437" v="4"/>
          <ac:picMkLst>
            <pc:docMk/>
            <pc:sldMk cId="729234784" sldId="414"/>
            <ac:picMk id="11" creationId="{E24BDC21-1887-AA5F-2B43-997154F283AB}"/>
          </ac:picMkLst>
        </pc:picChg>
        <pc:picChg chg="del">
          <ac:chgData name="Laura Lane" userId="S::llane@jmichael-consulting.com::3d557159-65ea-4679-b2f1-bae210c20ee1" providerId="AD" clId="Web-{EEBABF54-8154-4169-23A2-CAC6E70B596D}" dt="2023-01-26T23:24:37.047" v="5"/>
          <ac:picMkLst>
            <pc:docMk/>
            <pc:sldMk cId="729234784" sldId="414"/>
            <ac:picMk id="12" creationId="{46490E3E-BE80-0847-6B47-BC364BC93C73}"/>
          </ac:picMkLst>
        </pc:picChg>
        <pc:picChg chg="del">
          <ac:chgData name="Laura Lane" userId="S::llane@jmichael-consulting.com::3d557159-65ea-4679-b2f1-bae210c20ee1" providerId="AD" clId="Web-{EEBABF54-8154-4169-23A2-CAC6E70B596D}" dt="2023-01-26T23:24:37.656" v="6"/>
          <ac:picMkLst>
            <pc:docMk/>
            <pc:sldMk cId="729234784" sldId="414"/>
            <ac:picMk id="13" creationId="{1D7CBEEF-92A6-BF2B-DF5D-F0A09AB4F44D}"/>
          </ac:picMkLst>
        </pc:picChg>
        <pc:picChg chg="del">
          <ac:chgData name="Laura Lane" userId="S::llane@jmichael-consulting.com::3d557159-65ea-4679-b2f1-bae210c20ee1" providerId="AD" clId="Web-{EEBABF54-8154-4169-23A2-CAC6E70B596D}" dt="2023-01-26T23:24:38.078" v="7"/>
          <ac:picMkLst>
            <pc:docMk/>
            <pc:sldMk cId="729234784" sldId="414"/>
            <ac:picMk id="14" creationId="{9D76AECB-421E-5CA6-EE66-2419806B0ABE}"/>
          </ac:picMkLst>
        </pc:picChg>
        <pc:picChg chg="add mod">
          <ac:chgData name="Laura Lane" userId="S::llane@jmichael-consulting.com::3d557159-65ea-4679-b2f1-bae210c20ee1" providerId="AD" clId="Web-{EEBABF54-8154-4169-23A2-CAC6E70B596D}" dt="2023-01-26T23:26:06.690" v="39" actId="1076"/>
          <ac:picMkLst>
            <pc:docMk/>
            <pc:sldMk cId="729234784" sldId="414"/>
            <ac:picMk id="15" creationId="{C693C2CE-C101-57A7-321A-9E5425681660}"/>
          </ac:picMkLst>
        </pc:picChg>
        <pc:picChg chg="add mod">
          <ac:chgData name="Laura Lane" userId="S::llane@jmichael-consulting.com::3d557159-65ea-4679-b2f1-bae210c20ee1" providerId="AD" clId="Web-{EEBABF54-8154-4169-23A2-CAC6E70B596D}" dt="2023-01-26T23:26:10.706" v="40" actId="14100"/>
          <ac:picMkLst>
            <pc:docMk/>
            <pc:sldMk cId="729234784" sldId="414"/>
            <ac:picMk id="16" creationId="{C31D1354-292F-ED81-ECF1-B2F79F8327BA}"/>
          </ac:picMkLst>
        </pc:picChg>
        <pc:picChg chg="add mod">
          <ac:chgData name="Laura Lane" userId="S::llane@jmichael-consulting.com::3d557159-65ea-4679-b2f1-bae210c20ee1" providerId="AD" clId="Web-{EEBABF54-8154-4169-23A2-CAC6E70B596D}" dt="2023-01-26T23:26:17.722" v="41" actId="14100"/>
          <ac:picMkLst>
            <pc:docMk/>
            <pc:sldMk cId="729234784" sldId="414"/>
            <ac:picMk id="17" creationId="{BC8F1679-4AB8-9235-3EE3-AB96624617D6}"/>
          </ac:picMkLst>
        </pc:picChg>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EEBABF54-8154-4169-23A2-CAC6E70B596D}" dt="2023-01-26T23:24:25.577" v="0"/>
              <pc2:cmMkLst xmlns:pc2="http://schemas.microsoft.com/office/powerpoint/2019/9/main/command">
                <pc:docMk/>
                <pc:sldMk cId="729234784" sldId="414"/>
                <pc2:cmMk id="{902ADD9C-6539-4933-B3D2-3B2A02E93497}"/>
              </pc2:cmMkLst>
            </pc226:cmChg>
          </p:ext>
        </pc:extLst>
      </pc:sldChg>
      <pc:sldChg chg="addSp delSp modSp">
        <pc:chgData name="Laura Lane" userId="S::llane@jmichael-consulting.com::3d557159-65ea-4679-b2f1-bae210c20ee1" providerId="AD" clId="Web-{EEBABF54-8154-4169-23A2-CAC6E70B596D}" dt="2023-01-26T23:27:03.568" v="54" actId="14100"/>
        <pc:sldMkLst>
          <pc:docMk/>
          <pc:sldMk cId="2492596437" sldId="415"/>
        </pc:sldMkLst>
        <pc:picChg chg="add del mod">
          <ac:chgData name="Laura Lane" userId="S::llane@jmichael-consulting.com::3d557159-65ea-4679-b2f1-bae210c20ee1" providerId="AD" clId="Web-{EEBABF54-8154-4169-23A2-CAC6E70B596D}" dt="2023-01-26T23:25:35.127" v="27"/>
          <ac:picMkLst>
            <pc:docMk/>
            <pc:sldMk cId="2492596437" sldId="415"/>
            <ac:picMk id="2" creationId="{3AD9FF32-A239-CF2E-55FA-0CFEC61158F7}"/>
          </ac:picMkLst>
        </pc:picChg>
        <pc:picChg chg="add mod">
          <ac:chgData name="Laura Lane" userId="S::llane@jmichael-consulting.com::3d557159-65ea-4679-b2f1-bae210c20ee1" providerId="AD" clId="Web-{EEBABF54-8154-4169-23A2-CAC6E70B596D}" dt="2023-01-26T23:26:38.363" v="44" actId="1076"/>
          <ac:picMkLst>
            <pc:docMk/>
            <pc:sldMk cId="2492596437" sldId="415"/>
            <ac:picMk id="4" creationId="{3DCCFB4D-C885-6834-25C9-D7E2889E9F04}"/>
          </ac:picMkLst>
        </pc:picChg>
        <pc:picChg chg="del">
          <ac:chgData name="Laura Lane" userId="S::llane@jmichael-consulting.com::3d557159-65ea-4679-b2f1-bae210c20ee1" providerId="AD" clId="Web-{EEBABF54-8154-4169-23A2-CAC6E70B596D}" dt="2023-01-26T23:24:41.031" v="8"/>
          <ac:picMkLst>
            <pc:docMk/>
            <pc:sldMk cId="2492596437" sldId="415"/>
            <ac:picMk id="5" creationId="{5DCE2DC4-106D-A148-3319-C25B6E1AC366}"/>
          </ac:picMkLst>
        </pc:picChg>
        <pc:picChg chg="add mod">
          <ac:chgData name="Laura Lane" userId="S::llane@jmichael-consulting.com::3d557159-65ea-4679-b2f1-bae210c20ee1" providerId="AD" clId="Web-{EEBABF54-8154-4169-23A2-CAC6E70B596D}" dt="2023-01-26T23:27:03.568" v="54" actId="14100"/>
          <ac:picMkLst>
            <pc:docMk/>
            <pc:sldMk cId="2492596437" sldId="415"/>
            <ac:picMk id="6" creationId="{17531266-72DB-F70C-8862-657575BE7B82}"/>
          </ac:picMkLst>
        </pc:picChg>
        <pc:picChg chg="add mod">
          <ac:chgData name="Laura Lane" userId="S::llane@jmichael-consulting.com::3d557159-65ea-4679-b2f1-bae210c20ee1" providerId="AD" clId="Web-{EEBABF54-8154-4169-23A2-CAC6E70B596D}" dt="2023-01-26T23:26:59.880" v="53" actId="14100"/>
          <ac:picMkLst>
            <pc:docMk/>
            <pc:sldMk cId="2492596437" sldId="415"/>
            <ac:picMk id="7" creationId="{3FB5B351-23E4-9B33-EA4A-62B486119249}"/>
          </ac:picMkLst>
        </pc:picChg>
        <pc:picChg chg="del">
          <ac:chgData name="Laura Lane" userId="S::llane@jmichael-consulting.com::3d557159-65ea-4679-b2f1-bae210c20ee1" providerId="AD" clId="Web-{EEBABF54-8154-4169-23A2-CAC6E70B596D}" dt="2023-01-26T23:24:41.672" v="9"/>
          <ac:picMkLst>
            <pc:docMk/>
            <pc:sldMk cId="2492596437" sldId="415"/>
            <ac:picMk id="9" creationId="{69CC8C68-CC14-4E4E-7E09-22215C4BF082}"/>
          </ac:picMkLst>
        </pc:picChg>
        <pc:picChg chg="del">
          <ac:chgData name="Laura Lane" userId="S::llane@jmichael-consulting.com::3d557159-65ea-4679-b2f1-bae210c20ee1" providerId="AD" clId="Web-{EEBABF54-8154-4169-23A2-CAC6E70B596D}" dt="2023-01-26T23:24:42.875" v="11"/>
          <ac:picMkLst>
            <pc:docMk/>
            <pc:sldMk cId="2492596437" sldId="415"/>
            <ac:picMk id="15" creationId="{380071E8-DCFE-7409-3E3C-20E841E9A6A3}"/>
          </ac:picMkLst>
        </pc:picChg>
        <pc:picChg chg="del">
          <ac:chgData name="Laura Lane" userId="S::llane@jmichael-consulting.com::3d557159-65ea-4679-b2f1-bae210c20ee1" providerId="AD" clId="Web-{EEBABF54-8154-4169-23A2-CAC6E70B596D}" dt="2023-01-26T23:24:42.375" v="10"/>
          <ac:picMkLst>
            <pc:docMk/>
            <pc:sldMk cId="2492596437" sldId="415"/>
            <ac:picMk id="16" creationId="{DC077773-222A-3993-A680-EC76910798CD}"/>
          </ac:picMkLst>
        </pc:picChg>
      </pc:sldChg>
    </pc:docChg>
  </pc:docChgLst>
  <pc:docChgLst>
    <pc:chgData name="Guest User" userId="S::urn:spo:anon#7365ecd4b1518acf3d1ad8abb96d321c7d6fd3828d97b4aa882961a8a520a2b9::" providerId="AD" clId="Web-{89186CB3-4392-499D-9969-9A67C22A792D}"/>
    <pc:docChg chg="modSld">
      <pc:chgData name="Guest User" userId="S::urn:spo:anon#7365ecd4b1518acf3d1ad8abb96d321c7d6fd3828d97b4aa882961a8a520a2b9::" providerId="AD" clId="Web-{89186CB3-4392-499D-9969-9A67C22A792D}" dt="2023-01-27T15:24:33.450" v="1100" actId="20577"/>
      <pc:docMkLst>
        <pc:docMk/>
      </pc:docMkLst>
      <pc:sldChg chg="modSp">
        <pc:chgData name="Guest User" userId="S::urn:spo:anon#7365ecd4b1518acf3d1ad8abb96d321c7d6fd3828d97b4aa882961a8a520a2b9::" providerId="AD" clId="Web-{89186CB3-4392-499D-9969-9A67C22A792D}" dt="2023-01-27T14:06:24.465" v="2" actId="20577"/>
        <pc:sldMkLst>
          <pc:docMk/>
          <pc:sldMk cId="3964636099" sldId="408"/>
        </pc:sldMkLst>
        <pc:spChg chg="mod">
          <ac:chgData name="Guest User" userId="S::urn:spo:anon#7365ecd4b1518acf3d1ad8abb96d321c7d6fd3828d97b4aa882961a8a520a2b9::" providerId="AD" clId="Web-{89186CB3-4392-499D-9969-9A67C22A792D}" dt="2023-01-27T14:06:24.465" v="2" actId="20577"/>
          <ac:spMkLst>
            <pc:docMk/>
            <pc:sldMk cId="3964636099" sldId="408"/>
            <ac:spMk id="8" creationId="{305EDA40-20B1-4056-B641-60B718FD5ED3}"/>
          </ac:spMkLst>
        </pc:spChg>
      </pc:sldChg>
      <pc:sldChg chg="modSp">
        <pc:chgData name="Guest User" userId="S::urn:spo:anon#7365ecd4b1518acf3d1ad8abb96d321c7d6fd3828d97b4aa882961a8a520a2b9::" providerId="AD" clId="Web-{89186CB3-4392-499D-9969-9A67C22A792D}" dt="2023-01-27T15:09:13.141" v="668" actId="20577"/>
        <pc:sldMkLst>
          <pc:docMk/>
          <pc:sldMk cId="4158343793" sldId="426"/>
        </pc:sldMkLst>
        <pc:spChg chg="mod">
          <ac:chgData name="Guest User" userId="S::urn:spo:anon#7365ecd4b1518acf3d1ad8abb96d321c7d6fd3828d97b4aa882961a8a520a2b9::" providerId="AD" clId="Web-{89186CB3-4392-499D-9969-9A67C22A792D}" dt="2023-01-27T15:09:13.141" v="668" actId="20577"/>
          <ac:spMkLst>
            <pc:docMk/>
            <pc:sldMk cId="4158343793" sldId="426"/>
            <ac:spMk id="8" creationId="{305EDA40-20B1-4056-B641-60B718FD5ED3}"/>
          </ac:spMkLst>
        </pc:spChg>
      </pc:sldChg>
      <pc:sldChg chg="modSp modCm modNotes">
        <pc:chgData name="Guest User" userId="S::urn:spo:anon#7365ecd4b1518acf3d1ad8abb96d321c7d6fd3828d97b4aa882961a8a520a2b9::" providerId="AD" clId="Web-{89186CB3-4392-499D-9969-9A67C22A792D}" dt="2023-01-27T15:24:33.450" v="1100" actId="20577"/>
        <pc:sldMkLst>
          <pc:docMk/>
          <pc:sldMk cId="261949743" sldId="428"/>
        </pc:sldMkLst>
        <pc:spChg chg="mod">
          <ac:chgData name="Guest User" userId="S::urn:spo:anon#7365ecd4b1518acf3d1ad8abb96d321c7d6fd3828d97b4aa882961a8a520a2b9::" providerId="AD" clId="Web-{89186CB3-4392-499D-9969-9A67C22A792D}" dt="2023-01-27T15:24:33.450" v="1100" actId="20577"/>
          <ac:spMkLst>
            <pc:docMk/>
            <pc:sldMk cId="261949743" sldId="428"/>
            <ac:spMk id="3" creationId="{46B65FC7-FDD1-35C9-5AA8-62EC1A44DE06}"/>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89186CB3-4392-499D-9969-9A67C22A792D}" dt="2023-01-27T15:24:33.372" v="1099" actId="20577"/>
              <pc2:cmMkLst xmlns:pc2="http://schemas.microsoft.com/office/powerpoint/2019/9/main/command">
                <pc:docMk/>
                <pc:sldMk cId="261949743" sldId="428"/>
                <pc2:cmMk id="{1881194D-9EF2-448E-9096-F7A6D00A067E}"/>
              </pc2:cmMkLst>
            </pc226:cmChg>
          </p:ext>
        </pc:extLst>
      </pc:sldChg>
    </pc:docChg>
  </pc:docChgLst>
  <pc:docChgLst>
    <pc:chgData name="Guest User" userId="S::urn:spo:anon#7365ecd4b1518acf3d1ad8abb96d321c7d6fd3828d97b4aa882961a8a520a2b9::" providerId="AD" clId="Web-{7D2CE21C-7F8B-5A30-945E-B1BF061B26A4}"/>
    <pc:docChg chg="modSld">
      <pc:chgData name="Guest User" userId="S::urn:spo:anon#7365ecd4b1518acf3d1ad8abb96d321c7d6fd3828d97b4aa882961a8a520a2b9::" providerId="AD" clId="Web-{7D2CE21C-7F8B-5A30-945E-B1BF061B26A4}" dt="2023-01-27T18:23:24.521" v="56" actId="20577"/>
      <pc:docMkLst>
        <pc:docMk/>
      </pc:docMkLst>
      <pc:sldChg chg="modSp">
        <pc:chgData name="Guest User" userId="S::urn:spo:anon#7365ecd4b1518acf3d1ad8abb96d321c7d6fd3828d97b4aa882961a8a520a2b9::" providerId="AD" clId="Web-{7D2CE21C-7F8B-5A30-945E-B1BF061B26A4}" dt="2023-01-27T15:58:31.249" v="7" actId="20577"/>
        <pc:sldMkLst>
          <pc:docMk/>
          <pc:sldMk cId="1558433877" sldId="368"/>
        </pc:sldMkLst>
        <pc:spChg chg="mod">
          <ac:chgData name="Guest User" userId="S::urn:spo:anon#7365ecd4b1518acf3d1ad8abb96d321c7d6fd3828d97b4aa882961a8a520a2b9::" providerId="AD" clId="Web-{7D2CE21C-7F8B-5A30-945E-B1BF061B26A4}" dt="2023-01-27T15:58:31.249" v="7" actId="20577"/>
          <ac:spMkLst>
            <pc:docMk/>
            <pc:sldMk cId="1558433877" sldId="368"/>
            <ac:spMk id="3" creationId="{B07D4668-6A4E-4CC8-924C-76F76F3EE4D2}"/>
          </ac:spMkLst>
        </pc:spChg>
      </pc:sldChg>
      <pc:sldChg chg="addSp modSp">
        <pc:chgData name="Guest User" userId="S::urn:spo:anon#7365ecd4b1518acf3d1ad8abb96d321c7d6fd3828d97b4aa882961a8a520a2b9::" providerId="AD" clId="Web-{7D2CE21C-7F8B-5A30-945E-B1BF061B26A4}" dt="2023-01-27T17:52:41.712" v="33" actId="20577"/>
        <pc:sldMkLst>
          <pc:docMk/>
          <pc:sldMk cId="998798664" sldId="388"/>
        </pc:sldMkLst>
        <pc:spChg chg="add mod">
          <ac:chgData name="Guest User" userId="S::urn:spo:anon#7365ecd4b1518acf3d1ad8abb96d321c7d6fd3828d97b4aa882961a8a520a2b9::" providerId="AD" clId="Web-{7D2CE21C-7F8B-5A30-945E-B1BF061B26A4}" dt="2023-01-27T17:51:12.659" v="14" actId="1076"/>
          <ac:spMkLst>
            <pc:docMk/>
            <pc:sldMk cId="998798664" sldId="388"/>
            <ac:spMk id="2" creationId="{6DEF077B-473F-E05D-CC44-399F3F63F518}"/>
          </ac:spMkLst>
        </pc:spChg>
        <pc:spChg chg="add mod">
          <ac:chgData name="Guest User" userId="S::urn:spo:anon#7365ecd4b1518acf3d1ad8abb96d321c7d6fd3828d97b4aa882961a8a520a2b9::" providerId="AD" clId="Web-{7D2CE21C-7F8B-5A30-945E-B1BF061B26A4}" dt="2023-01-27T17:52:18.351" v="24" actId="20577"/>
          <ac:spMkLst>
            <pc:docMk/>
            <pc:sldMk cId="998798664" sldId="388"/>
            <ac:spMk id="4" creationId="{F706A9F9-7729-50CF-33E4-4783B58DA822}"/>
          </ac:spMkLst>
        </pc:spChg>
        <pc:spChg chg="mod">
          <ac:chgData name="Guest User" userId="S::urn:spo:anon#7365ecd4b1518acf3d1ad8abb96d321c7d6fd3828d97b4aa882961a8a520a2b9::" providerId="AD" clId="Web-{7D2CE21C-7F8B-5A30-945E-B1BF061B26A4}" dt="2023-01-27T17:50:26.219" v="8" actId="20577"/>
          <ac:spMkLst>
            <pc:docMk/>
            <pc:sldMk cId="998798664" sldId="388"/>
            <ac:spMk id="6" creationId="{C5B5708B-151A-4346-7B94-5E3A2E4B2782}"/>
          </ac:spMkLst>
        </pc:spChg>
        <pc:spChg chg="add mod">
          <ac:chgData name="Guest User" userId="S::urn:spo:anon#7365ecd4b1518acf3d1ad8abb96d321c7d6fd3828d97b4aa882961a8a520a2b9::" providerId="AD" clId="Web-{7D2CE21C-7F8B-5A30-945E-B1BF061B26A4}" dt="2023-01-27T17:52:24.070" v="28" actId="20577"/>
          <ac:spMkLst>
            <pc:docMk/>
            <pc:sldMk cId="998798664" sldId="388"/>
            <ac:spMk id="8" creationId="{CDB185D0-1761-ABEE-B7ED-B7BBFD184D58}"/>
          </ac:spMkLst>
        </pc:spChg>
        <pc:spChg chg="add mod">
          <ac:chgData name="Guest User" userId="S::urn:spo:anon#7365ecd4b1518acf3d1ad8abb96d321c7d6fd3828d97b4aa882961a8a520a2b9::" providerId="AD" clId="Web-{7D2CE21C-7F8B-5A30-945E-B1BF061B26A4}" dt="2023-01-27T17:52:30.274" v="30" actId="20577"/>
          <ac:spMkLst>
            <pc:docMk/>
            <pc:sldMk cId="998798664" sldId="388"/>
            <ac:spMk id="10" creationId="{448A72EC-C91C-B807-306E-AFA01200FFC0}"/>
          </ac:spMkLst>
        </pc:spChg>
        <pc:spChg chg="add mod">
          <ac:chgData name="Guest User" userId="S::urn:spo:anon#7365ecd4b1518acf3d1ad8abb96d321c7d6fd3828d97b4aa882961a8a520a2b9::" providerId="AD" clId="Web-{7D2CE21C-7F8B-5A30-945E-B1BF061B26A4}" dt="2023-01-27T17:52:41.712" v="33" actId="20577"/>
          <ac:spMkLst>
            <pc:docMk/>
            <pc:sldMk cId="998798664" sldId="388"/>
            <ac:spMk id="11" creationId="{851B9C1B-E26C-732F-FAAF-AD431EE8A8C1}"/>
          </ac:spMkLst>
        </pc:spChg>
      </pc:sldChg>
      <pc:sldChg chg="modSp addCm modCm">
        <pc:chgData name="Guest User" userId="S::urn:spo:anon#7365ecd4b1518acf3d1ad8abb96d321c7d6fd3828d97b4aa882961a8a520a2b9::" providerId="AD" clId="Web-{7D2CE21C-7F8B-5A30-945E-B1BF061B26A4}" dt="2023-01-27T18:23:24.521" v="56" actId="20577"/>
        <pc:sldMkLst>
          <pc:docMk/>
          <pc:sldMk cId="1922080681" sldId="417"/>
        </pc:sldMkLst>
        <pc:spChg chg="mod">
          <ac:chgData name="Guest User" userId="S::urn:spo:anon#7365ecd4b1518acf3d1ad8abb96d321c7d6fd3828d97b4aa882961a8a520a2b9::" providerId="AD" clId="Web-{7D2CE21C-7F8B-5A30-945E-B1BF061B26A4}" dt="2023-01-27T18:23:24.521" v="56" actId="20577"/>
          <ac:spMkLst>
            <pc:docMk/>
            <pc:sldMk cId="1922080681" sldId="417"/>
            <ac:spMk id="3" creationId="{EB399FD8-5CF5-2F2E-2C01-D7F739A1040D}"/>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7D2CE21C-7F8B-5A30-945E-B1BF061B26A4}" dt="2023-01-27T18:23:17.958" v="55" actId="20577"/>
              <pc2:cmMkLst xmlns:pc2="http://schemas.microsoft.com/office/powerpoint/2019/9/main/command">
                <pc:docMk/>
                <pc:sldMk cId="1922080681" sldId="417"/>
                <pc2:cmMk id="{966C3482-D05D-4474-BF3C-CDF0E0219028}"/>
              </pc2:cmMkLst>
            </pc226:cmChg>
          </p:ext>
        </pc:extLst>
      </pc:sldChg>
      <pc:sldChg chg="modSp">
        <pc:chgData name="Guest User" userId="S::urn:spo:anon#7365ecd4b1518acf3d1ad8abb96d321c7d6fd3828d97b4aa882961a8a520a2b9::" providerId="AD" clId="Web-{7D2CE21C-7F8B-5A30-945E-B1BF061B26A4}" dt="2023-01-27T15:55:07.650" v="5" actId="14100"/>
        <pc:sldMkLst>
          <pc:docMk/>
          <pc:sldMk cId="261949743" sldId="428"/>
        </pc:sldMkLst>
        <pc:spChg chg="mod">
          <ac:chgData name="Guest User" userId="S::urn:spo:anon#7365ecd4b1518acf3d1ad8abb96d321c7d6fd3828d97b4aa882961a8a520a2b9::" providerId="AD" clId="Web-{7D2CE21C-7F8B-5A30-945E-B1BF061B26A4}" dt="2023-01-27T15:55:07.650" v="5" actId="14100"/>
          <ac:spMkLst>
            <pc:docMk/>
            <pc:sldMk cId="261949743" sldId="428"/>
            <ac:spMk id="3" creationId="{46B65FC7-FDD1-35C9-5AA8-62EC1A44DE06}"/>
          </ac:spMkLst>
        </pc:spChg>
      </pc:sldChg>
    </pc:docChg>
  </pc:docChgLst>
  <pc:docChgLst>
    <pc:chgData name="Guest User" userId="S::urn:spo:anon#7365ecd4b1518acf3d1ad8abb96d321c7d6fd3828d97b4aa882961a8a520a2b9::" providerId="AD" clId="Web-{9AB29D16-38B1-0C87-72DB-BE7759E2AC96}"/>
    <pc:docChg chg="modSld">
      <pc:chgData name="Guest User" userId="S::urn:spo:anon#7365ecd4b1518acf3d1ad8abb96d321c7d6fd3828d97b4aa882961a8a520a2b9::" providerId="AD" clId="Web-{9AB29D16-38B1-0C87-72DB-BE7759E2AC96}" dt="2023-01-27T14:02:11.339" v="658" actId="20577"/>
      <pc:docMkLst>
        <pc:docMk/>
      </pc:docMkLst>
      <pc:sldChg chg="modSp">
        <pc:chgData name="Guest User" userId="S::urn:spo:anon#7365ecd4b1518acf3d1ad8abb96d321c7d6fd3828d97b4aa882961a8a520a2b9::" providerId="AD" clId="Web-{9AB29D16-38B1-0C87-72DB-BE7759E2AC96}" dt="2023-01-27T13:39:03.689" v="401" actId="20577"/>
        <pc:sldMkLst>
          <pc:docMk/>
          <pc:sldMk cId="3964636099" sldId="408"/>
        </pc:sldMkLst>
        <pc:spChg chg="mod">
          <ac:chgData name="Guest User" userId="S::urn:spo:anon#7365ecd4b1518acf3d1ad8abb96d321c7d6fd3828d97b4aa882961a8a520a2b9::" providerId="AD" clId="Web-{9AB29D16-38B1-0C87-72DB-BE7759E2AC96}" dt="2023-01-27T13:39:03.689" v="401" actId="20577"/>
          <ac:spMkLst>
            <pc:docMk/>
            <pc:sldMk cId="3964636099" sldId="408"/>
            <ac:spMk id="8" creationId="{305EDA40-20B1-4056-B641-60B718FD5ED3}"/>
          </ac:spMkLst>
        </pc:spChg>
      </pc:sldChg>
      <pc:sldChg chg="modSp modNotes">
        <pc:chgData name="Guest User" userId="S::urn:spo:anon#7365ecd4b1518acf3d1ad8abb96d321c7d6fd3828d97b4aa882961a8a520a2b9::" providerId="AD" clId="Web-{9AB29D16-38B1-0C87-72DB-BE7759E2AC96}" dt="2023-01-27T13:51:18.132" v="453" actId="14100"/>
        <pc:sldMkLst>
          <pc:docMk/>
          <pc:sldMk cId="4158343793" sldId="426"/>
        </pc:sldMkLst>
        <pc:spChg chg="mod">
          <ac:chgData name="Guest User" userId="S::urn:spo:anon#7365ecd4b1518acf3d1ad8abb96d321c7d6fd3828d97b4aa882961a8a520a2b9::" providerId="AD" clId="Web-{9AB29D16-38B1-0C87-72DB-BE7759E2AC96}" dt="2023-01-27T13:51:18.132" v="453" actId="14100"/>
          <ac:spMkLst>
            <pc:docMk/>
            <pc:sldMk cId="4158343793" sldId="426"/>
            <ac:spMk id="8" creationId="{305EDA40-20B1-4056-B641-60B718FD5ED3}"/>
          </ac:spMkLst>
        </pc:spChg>
      </pc:sldChg>
      <pc:sldChg chg="modSp modCm">
        <pc:chgData name="Guest User" userId="S::urn:spo:anon#7365ecd4b1518acf3d1ad8abb96d321c7d6fd3828d97b4aa882961a8a520a2b9::" providerId="AD" clId="Web-{9AB29D16-38B1-0C87-72DB-BE7759E2AC96}" dt="2023-01-27T14:02:11.339" v="658" actId="20577"/>
        <pc:sldMkLst>
          <pc:docMk/>
          <pc:sldMk cId="261949743" sldId="428"/>
        </pc:sldMkLst>
        <pc:spChg chg="mod">
          <ac:chgData name="Guest User" userId="S::urn:spo:anon#7365ecd4b1518acf3d1ad8abb96d321c7d6fd3828d97b4aa882961a8a520a2b9::" providerId="AD" clId="Web-{9AB29D16-38B1-0C87-72DB-BE7759E2AC96}" dt="2023-01-27T14:02:11.339" v="658" actId="20577"/>
          <ac:spMkLst>
            <pc:docMk/>
            <pc:sldMk cId="261949743" sldId="428"/>
            <ac:spMk id="3" creationId="{46B65FC7-FDD1-35C9-5AA8-62EC1A44DE06}"/>
          </ac:spMkLst>
        </pc:spChg>
        <pc:extLst>
          <p:ext xmlns:p="http://schemas.openxmlformats.org/presentationml/2006/main" uri="{D6D511B9-2390-475A-947B-AFAB55BFBCF1}">
            <pc226:cmChg xmlns:pc226="http://schemas.microsoft.com/office/powerpoint/2022/06/main/command" chg="mod">
              <pc226:chgData name="Guest User" userId="S::urn:spo:anon#7365ecd4b1518acf3d1ad8abb96d321c7d6fd3828d97b4aa882961a8a520a2b9::" providerId="AD" clId="Web-{9AB29D16-38B1-0C87-72DB-BE7759E2AC96}" dt="2023-01-27T14:02:11.339" v="658" actId="20577"/>
              <pc2:cmMkLst xmlns:pc2="http://schemas.microsoft.com/office/powerpoint/2019/9/main/command">
                <pc:docMk/>
                <pc:sldMk cId="261949743" sldId="428"/>
                <pc2:cmMk id="{1881194D-9EF2-448E-9096-F7A6D00A067E}"/>
              </pc2:cmMkLst>
            </pc226:cmChg>
            <pc226:cmChg xmlns:pc226="http://schemas.microsoft.com/office/powerpoint/2022/06/main/command" chg="">
              <pc226:chgData name="Guest User" userId="S::urn:spo:anon#7365ecd4b1518acf3d1ad8abb96d321c7d6fd3828d97b4aa882961a8a520a2b9::" providerId="AD" clId="Web-{9AB29D16-38B1-0C87-72DB-BE7759E2AC96}" dt="2023-01-27T13:48:46.831" v="446"/>
              <pc2:cmMkLst xmlns:pc2="http://schemas.microsoft.com/office/powerpoint/2019/9/main/command">
                <pc:docMk/>
                <pc:sldMk cId="261949743" sldId="428"/>
                <pc2:cmMk id="{3CCAC8F4-F9B3-407E-977F-B4FC146AB42B}"/>
              </pc2:cmMkLst>
              <pc226:cmRplyChg chg="add">
                <pc226:chgData name="Guest User" userId="S::urn:spo:anon#7365ecd4b1518acf3d1ad8abb96d321c7d6fd3828d97b4aa882961a8a520a2b9::" providerId="AD" clId="Web-{9AB29D16-38B1-0C87-72DB-BE7759E2AC96}" dt="2023-01-27T13:48:46.831" v="446"/>
                <pc2:cmRplyMkLst xmlns:pc2="http://schemas.microsoft.com/office/powerpoint/2019/9/main/command">
                  <pc:docMk/>
                  <pc:sldMk cId="261949743" sldId="428"/>
                  <pc2:cmMk id="{3CCAC8F4-F9B3-407E-977F-B4FC146AB42B}"/>
                  <pc2:cmRplyMk id="{98635159-E5EC-4108-999B-5E74F34CDEDB}"/>
                </pc2:cmRplyMkLst>
              </pc226:cmRplyChg>
            </pc226:cmChg>
          </p:ext>
        </pc:extLst>
      </pc:sldChg>
    </pc:docChg>
  </pc:docChgLst>
  <pc:docChgLst>
    <pc:chgData name="Laura Lane" userId="3d557159-65ea-4679-b2f1-bae210c20ee1" providerId="ADAL" clId="{F39B2E67-0382-344D-90C2-12EBB8C135A0}"/>
    <pc:docChg chg="addSld modSld sldOrd">
      <pc:chgData name="Laura Lane" userId="3d557159-65ea-4679-b2f1-bae210c20ee1" providerId="ADAL" clId="{F39B2E67-0382-344D-90C2-12EBB8C135A0}" dt="2023-01-25T20:25:59.710" v="40" actId="20578"/>
      <pc:docMkLst>
        <pc:docMk/>
      </pc:docMkLst>
      <pc:sldChg chg="addSp modSp add mod ord modShow addCm">
        <pc:chgData name="Laura Lane" userId="3d557159-65ea-4679-b2f1-bae210c20ee1" providerId="ADAL" clId="{F39B2E67-0382-344D-90C2-12EBB8C135A0}" dt="2023-01-25T20:25:59.710" v="40" actId="20578"/>
        <pc:sldMkLst>
          <pc:docMk/>
          <pc:sldMk cId="2956697456" sldId="421"/>
        </pc:sldMkLst>
        <pc:spChg chg="mod">
          <ac:chgData name="Laura Lane" userId="3d557159-65ea-4679-b2f1-bae210c20ee1" providerId="ADAL" clId="{F39B2E67-0382-344D-90C2-12EBB8C135A0}" dt="2023-01-25T20:22:27.919" v="37" actId="20577"/>
          <ac:spMkLst>
            <pc:docMk/>
            <pc:sldMk cId="2956697456" sldId="421"/>
            <ac:spMk id="2" creationId="{B69489E0-3E81-485B-88A2-7A0D3FCE526F}"/>
          </ac:spMkLst>
        </pc:spChg>
        <pc:spChg chg="mod">
          <ac:chgData name="Laura Lane" userId="3d557159-65ea-4679-b2f1-bae210c20ee1" providerId="ADAL" clId="{F39B2E67-0382-344D-90C2-12EBB8C135A0}" dt="2023-01-25T20:21:33.719" v="2" actId="5793"/>
          <ac:spMkLst>
            <pc:docMk/>
            <pc:sldMk cId="2956697456" sldId="421"/>
            <ac:spMk id="3" creationId="{B07D4668-6A4E-4CC8-924C-76F76F3EE4D2}"/>
          </ac:spMkLst>
        </pc:spChg>
        <pc:picChg chg="add mod">
          <ac:chgData name="Laura Lane" userId="3d557159-65ea-4679-b2f1-bae210c20ee1" providerId="ADAL" clId="{F39B2E67-0382-344D-90C2-12EBB8C135A0}" dt="2023-01-25T20:21:56.863" v="9" actId="14100"/>
          <ac:picMkLst>
            <pc:docMk/>
            <pc:sldMk cId="2956697456" sldId="421"/>
            <ac:picMk id="5" creationId="{1313A22D-523F-7943-4CA3-431B9F152253}"/>
          </ac:picMkLst>
        </pc:picChg>
        <pc:extLst>
          <p:ext xmlns:p="http://schemas.openxmlformats.org/presentationml/2006/main" uri="{D6D511B9-2390-475A-947B-AFAB55BFBCF1}">
            <pc226:cmChg xmlns:pc226="http://schemas.microsoft.com/office/powerpoint/2022/06/main/command" chg="add">
              <pc226:chgData name="Laura Lane" userId="3d557159-65ea-4679-b2f1-bae210c20ee1" providerId="ADAL" clId="{F39B2E67-0382-344D-90C2-12EBB8C135A0}" dt="2023-01-25T20:24:38.697" v="39"/>
              <pc2:cmMkLst xmlns:pc2="http://schemas.microsoft.com/office/powerpoint/2019/9/main/command">
                <pc:docMk/>
                <pc:sldMk cId="2956697456" sldId="421"/>
                <pc2:cmMk id="{4D43D0EE-59DA-4746-8233-ADAE76970979}"/>
              </pc2:cmMkLst>
            </pc226:cmChg>
          </p:ext>
        </pc:extLst>
      </pc:sldChg>
    </pc:docChg>
  </pc:docChgLst>
  <pc:docChgLst>
    <pc:chgData name="Laura Lane" userId="S::llane@jmichael-consulting.com::3d557159-65ea-4679-b2f1-bae210c20ee1" providerId="AD" clId="Web-{16537C7F-3364-7ADA-21B2-68D62BA0341F}"/>
    <pc:docChg chg="modSld">
      <pc:chgData name="Laura Lane" userId="S::llane@jmichael-consulting.com::3d557159-65ea-4679-b2f1-bae210c20ee1" providerId="AD" clId="Web-{16537C7F-3364-7ADA-21B2-68D62BA0341F}" dt="2023-01-25T20:17:30.736" v="5"/>
      <pc:docMkLst>
        <pc:docMk/>
      </pc:docMkLst>
      <pc:sldChg chg="addCm modCm">
        <pc:chgData name="Laura Lane" userId="S::llane@jmichael-consulting.com::3d557159-65ea-4679-b2f1-bae210c20ee1" providerId="AD" clId="Web-{16537C7F-3364-7ADA-21B2-68D62BA0341F}" dt="2023-01-25T20:17:30.736" v="5"/>
        <pc:sldMkLst>
          <pc:docMk/>
          <pc:sldMk cId="729234784" sldId="414"/>
        </pc:sldMkLst>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16537C7F-3364-7ADA-21B2-68D62BA0341F}" dt="2023-01-25T20:17:30.736" v="5"/>
              <pc2:cmMkLst xmlns:pc2="http://schemas.microsoft.com/office/powerpoint/2019/9/main/command">
                <pc:docMk/>
                <pc:sldMk cId="729234784" sldId="414"/>
                <pc2:cmMk id="{902ADD9C-6539-4933-B3D2-3B2A02E93497}"/>
              </pc2:cmMkLst>
            </pc226:cmChg>
          </p:ext>
        </pc:extLst>
      </pc:sldChg>
      <pc:sldChg chg="modSp modCm">
        <pc:chgData name="Laura Lane" userId="S::llane@jmichael-consulting.com::3d557159-65ea-4679-b2f1-bae210c20ee1" providerId="AD" clId="Web-{16537C7F-3364-7ADA-21B2-68D62BA0341F}" dt="2023-01-25T20:11:11.177" v="3"/>
        <pc:sldMkLst>
          <pc:docMk/>
          <pc:sldMk cId="2083514572" sldId="420"/>
        </pc:sldMkLst>
        <pc:spChg chg="mod">
          <ac:chgData name="Laura Lane" userId="S::llane@jmichael-consulting.com::3d557159-65ea-4679-b2f1-bae210c20ee1" providerId="AD" clId="Web-{16537C7F-3364-7ADA-21B2-68D62BA0341F}" dt="2023-01-25T20:09:37.768" v="2" actId="20577"/>
          <ac:spMkLst>
            <pc:docMk/>
            <pc:sldMk cId="2083514572" sldId="420"/>
            <ac:spMk id="3" creationId="{E9AAEB09-4C54-B937-20A4-84B0DBC37581}"/>
          </ac:spMkLst>
        </pc:spChg>
        <pc:extLst>
          <p:ext xmlns:p="http://schemas.openxmlformats.org/presentationml/2006/main" uri="{D6D511B9-2390-475A-947B-AFAB55BFBCF1}">
            <pc226:cmChg xmlns:pc226="http://schemas.microsoft.com/office/powerpoint/2022/06/main/command" chg="">
              <pc226:chgData name="Laura Lane" userId="S::llane@jmichael-consulting.com::3d557159-65ea-4679-b2f1-bae210c20ee1" providerId="AD" clId="Web-{16537C7F-3364-7ADA-21B2-68D62BA0341F}" dt="2023-01-25T20:11:11.177" v="3"/>
              <pc2:cmMkLst xmlns:pc2="http://schemas.microsoft.com/office/powerpoint/2019/9/main/command">
                <pc:docMk/>
                <pc:sldMk cId="2083514572" sldId="420"/>
                <pc2:cmMk id="{FA8D4E92-63D3-443E-8B77-3F823552EF93}"/>
              </pc2:cmMkLst>
              <pc226:cmRplyChg chg="add">
                <pc226:chgData name="Laura Lane" userId="S::llane@jmichael-consulting.com::3d557159-65ea-4679-b2f1-bae210c20ee1" providerId="AD" clId="Web-{16537C7F-3364-7ADA-21B2-68D62BA0341F}" dt="2023-01-25T20:11:11.177" v="3"/>
                <pc2:cmRplyMkLst xmlns:pc2="http://schemas.microsoft.com/office/powerpoint/2019/9/main/command">
                  <pc:docMk/>
                  <pc:sldMk cId="2083514572" sldId="420"/>
                  <pc2:cmMk id="{FA8D4E92-63D3-443E-8B77-3F823552EF93}"/>
                  <pc2:cmRplyMk id="{5E6935C3-F567-4224-BFD1-56B2854DF370}"/>
                </pc2:cmRplyMkLst>
              </pc226:cmRplyChg>
            </pc226:cmChg>
          </p:ext>
        </pc:extLst>
      </pc:sldChg>
    </pc:docChg>
  </pc:docChgLst>
  <pc:docChgLst>
    <pc:chgData name="Laura Lane" userId="S::llane@jmichael-consulting.com::3d557159-65ea-4679-b2f1-bae210c20ee1" providerId="AD" clId="Web-{292D1D08-29A9-2F8D-CED8-52862AB76863}"/>
    <pc:docChg chg="addSld modSld">
      <pc:chgData name="Laura Lane" userId="S::llane@jmichael-consulting.com::3d557159-65ea-4679-b2f1-bae210c20ee1" providerId="AD" clId="Web-{292D1D08-29A9-2F8D-CED8-52862AB76863}" dt="2023-01-18T22:07:57.525" v="15" actId="20577"/>
      <pc:docMkLst>
        <pc:docMk/>
      </pc:docMkLst>
      <pc:sldChg chg="modSp">
        <pc:chgData name="Laura Lane" userId="S::llane@jmichael-consulting.com::3d557159-65ea-4679-b2f1-bae210c20ee1" providerId="AD" clId="Web-{292D1D08-29A9-2F8D-CED8-52862AB76863}" dt="2023-01-18T22:07:15.742" v="1" actId="20577"/>
        <pc:sldMkLst>
          <pc:docMk/>
          <pc:sldMk cId="2549280846" sldId="267"/>
        </pc:sldMkLst>
        <pc:spChg chg="mod">
          <ac:chgData name="Laura Lane" userId="S::llane@jmichael-consulting.com::3d557159-65ea-4679-b2f1-bae210c20ee1" providerId="AD" clId="Web-{292D1D08-29A9-2F8D-CED8-52862AB76863}" dt="2023-01-18T22:07:15.742" v="1" actId="20577"/>
          <ac:spMkLst>
            <pc:docMk/>
            <pc:sldMk cId="2549280846" sldId="267"/>
            <ac:spMk id="8" creationId="{305EDA40-20B1-4056-B641-60B718FD5ED3}"/>
          </ac:spMkLst>
        </pc:spChg>
      </pc:sldChg>
      <pc:sldChg chg="modSp">
        <pc:chgData name="Laura Lane" userId="S::llane@jmichael-consulting.com::3d557159-65ea-4679-b2f1-bae210c20ee1" providerId="AD" clId="Web-{292D1D08-29A9-2F8D-CED8-52862AB76863}" dt="2023-01-18T22:07:41.477" v="7" actId="20577"/>
        <pc:sldMkLst>
          <pc:docMk/>
          <pc:sldMk cId="187420929" sldId="407"/>
        </pc:sldMkLst>
        <pc:spChg chg="mod">
          <ac:chgData name="Laura Lane" userId="S::llane@jmichael-consulting.com::3d557159-65ea-4679-b2f1-bae210c20ee1" providerId="AD" clId="Web-{292D1D08-29A9-2F8D-CED8-52862AB76863}" dt="2023-01-18T22:07:41.477" v="7" actId="20577"/>
          <ac:spMkLst>
            <pc:docMk/>
            <pc:sldMk cId="187420929" sldId="407"/>
            <ac:spMk id="8" creationId="{305EDA40-20B1-4056-B641-60B718FD5ED3}"/>
          </ac:spMkLst>
        </pc:spChg>
      </pc:sldChg>
      <pc:sldChg chg="modSp add replId">
        <pc:chgData name="Laura Lane" userId="S::llane@jmichael-consulting.com::3d557159-65ea-4679-b2f1-bae210c20ee1" providerId="AD" clId="Web-{292D1D08-29A9-2F8D-CED8-52862AB76863}" dt="2023-01-18T22:07:57.525" v="15" actId="20577"/>
        <pc:sldMkLst>
          <pc:docMk/>
          <pc:sldMk cId="1457730852" sldId="409"/>
        </pc:sldMkLst>
        <pc:spChg chg="mod">
          <ac:chgData name="Laura Lane" userId="S::llane@jmichael-consulting.com::3d557159-65ea-4679-b2f1-bae210c20ee1" providerId="AD" clId="Web-{292D1D08-29A9-2F8D-CED8-52862AB76863}" dt="2023-01-18T22:07:57.525" v="15" actId="20577"/>
          <ac:spMkLst>
            <pc:docMk/>
            <pc:sldMk cId="1457730852" sldId="409"/>
            <ac:spMk id="9" creationId="{B026D48B-0715-4A5E-9B7D-803AD4BD99CF}"/>
          </ac:spMkLst>
        </pc:spChg>
      </pc:sldChg>
    </pc:docChg>
  </pc:docChgLst>
  <pc:docChgLst>
    <pc:chgData name="Guest User" userId="S::urn:spo:anon#7365ecd4b1518acf3d1ad8abb96d321c7d6fd3828d97b4aa882961a8a520a2b9::" providerId="AD" clId="Web-{FEBCF2F7-400A-DF23-102C-343358191E50}"/>
    <pc:docChg chg="modSld sldOrd">
      <pc:chgData name="Guest User" userId="S::urn:spo:anon#7365ecd4b1518acf3d1ad8abb96d321c7d6fd3828d97b4aa882961a8a520a2b9::" providerId="AD" clId="Web-{FEBCF2F7-400A-DF23-102C-343358191E50}" dt="2023-01-24T18:41:43.775" v="242" actId="20577"/>
      <pc:docMkLst>
        <pc:docMk/>
      </pc:docMkLst>
      <pc:sldChg chg="mod modShow">
        <pc:chgData name="Guest User" userId="S::urn:spo:anon#7365ecd4b1518acf3d1ad8abb96d321c7d6fd3828d97b4aa882961a8a520a2b9::" providerId="AD" clId="Web-{FEBCF2F7-400A-DF23-102C-343358191E50}" dt="2023-01-24T18:11:04.381" v="11"/>
        <pc:sldMkLst>
          <pc:docMk/>
          <pc:sldMk cId="1243218986" sldId="311"/>
        </pc:sldMkLst>
      </pc:sldChg>
      <pc:sldChg chg="mod modShow">
        <pc:chgData name="Guest User" userId="S::urn:spo:anon#7365ecd4b1518acf3d1ad8abb96d321c7d6fd3828d97b4aa882961a8a520a2b9::" providerId="AD" clId="Web-{FEBCF2F7-400A-DF23-102C-343358191E50}" dt="2023-01-24T18:11:04.381" v="10"/>
        <pc:sldMkLst>
          <pc:docMk/>
          <pc:sldMk cId="1208110346" sldId="374"/>
        </pc:sldMkLst>
      </pc:sldChg>
      <pc:sldChg chg="mod modShow">
        <pc:chgData name="Guest User" userId="S::urn:spo:anon#7365ecd4b1518acf3d1ad8abb96d321c7d6fd3828d97b4aa882961a8a520a2b9::" providerId="AD" clId="Web-{FEBCF2F7-400A-DF23-102C-343358191E50}" dt="2023-01-24T18:11:04.349" v="9"/>
        <pc:sldMkLst>
          <pc:docMk/>
          <pc:sldMk cId="1626901397" sldId="376"/>
        </pc:sldMkLst>
      </pc:sldChg>
      <pc:sldChg chg="mod modShow">
        <pc:chgData name="Guest User" userId="S::urn:spo:anon#7365ecd4b1518acf3d1ad8abb96d321c7d6fd3828d97b4aa882961a8a520a2b9::" providerId="AD" clId="Web-{FEBCF2F7-400A-DF23-102C-343358191E50}" dt="2023-01-24T18:11:04.318" v="8"/>
        <pc:sldMkLst>
          <pc:docMk/>
          <pc:sldMk cId="802186222" sldId="380"/>
        </pc:sldMkLst>
      </pc:sldChg>
      <pc:sldChg chg="mod modShow">
        <pc:chgData name="Guest User" userId="S::urn:spo:anon#7365ecd4b1518acf3d1ad8abb96d321c7d6fd3828d97b4aa882961a8a520a2b9::" providerId="AD" clId="Web-{FEBCF2F7-400A-DF23-102C-343358191E50}" dt="2023-01-24T18:11:04.443" v="12"/>
        <pc:sldMkLst>
          <pc:docMk/>
          <pc:sldMk cId="1343549265" sldId="387"/>
        </pc:sldMkLst>
      </pc:sldChg>
      <pc:sldChg chg="ord">
        <pc:chgData name="Guest User" userId="S::urn:spo:anon#7365ecd4b1518acf3d1ad8abb96d321c7d6fd3828d97b4aa882961a8a520a2b9::" providerId="AD" clId="Web-{FEBCF2F7-400A-DF23-102C-343358191E50}" dt="2023-01-24T18:10:51.849" v="7"/>
        <pc:sldMkLst>
          <pc:docMk/>
          <pc:sldMk cId="998798664" sldId="388"/>
        </pc:sldMkLst>
      </pc:sldChg>
      <pc:sldChg chg="ord">
        <pc:chgData name="Guest User" userId="S::urn:spo:anon#7365ecd4b1518acf3d1ad8abb96d321c7d6fd3828d97b4aa882961a8a520a2b9::" providerId="AD" clId="Web-{FEBCF2F7-400A-DF23-102C-343358191E50}" dt="2023-01-24T18:10:28.176" v="5"/>
        <pc:sldMkLst>
          <pc:docMk/>
          <pc:sldMk cId="1625353626" sldId="399"/>
        </pc:sldMkLst>
      </pc:sldChg>
      <pc:sldChg chg="ord">
        <pc:chgData name="Guest User" userId="S::urn:spo:anon#7365ecd4b1518acf3d1ad8abb96d321c7d6fd3828d97b4aa882961a8a520a2b9::" providerId="AD" clId="Web-{FEBCF2F7-400A-DF23-102C-343358191E50}" dt="2023-01-24T18:10:28.176" v="4"/>
        <pc:sldMkLst>
          <pc:docMk/>
          <pc:sldMk cId="3823721920" sldId="402"/>
        </pc:sldMkLst>
      </pc:sldChg>
      <pc:sldChg chg="ord">
        <pc:chgData name="Guest User" userId="S::urn:spo:anon#7365ecd4b1518acf3d1ad8abb96d321c7d6fd3828d97b4aa882961a8a520a2b9::" providerId="AD" clId="Web-{FEBCF2F7-400A-DF23-102C-343358191E50}" dt="2023-01-24T18:10:28.176" v="3"/>
        <pc:sldMkLst>
          <pc:docMk/>
          <pc:sldMk cId="575748333" sldId="403"/>
        </pc:sldMkLst>
      </pc:sldChg>
      <pc:sldChg chg="ord">
        <pc:chgData name="Guest User" userId="S::urn:spo:anon#7365ecd4b1518acf3d1ad8abb96d321c7d6fd3828d97b4aa882961a8a520a2b9::" providerId="AD" clId="Web-{FEBCF2F7-400A-DF23-102C-343358191E50}" dt="2023-01-24T18:10:28.176" v="2"/>
        <pc:sldMkLst>
          <pc:docMk/>
          <pc:sldMk cId="2872248217" sldId="404"/>
        </pc:sldMkLst>
      </pc:sldChg>
      <pc:sldChg chg="ord">
        <pc:chgData name="Guest User" userId="S::urn:spo:anon#7365ecd4b1518acf3d1ad8abb96d321c7d6fd3828d97b4aa882961a8a520a2b9::" providerId="AD" clId="Web-{FEBCF2F7-400A-DF23-102C-343358191E50}" dt="2023-01-24T18:10:28.176" v="1"/>
        <pc:sldMkLst>
          <pc:docMk/>
          <pc:sldMk cId="3897978171" sldId="405"/>
        </pc:sldMkLst>
      </pc:sldChg>
      <pc:sldChg chg="ord">
        <pc:chgData name="Guest User" userId="S::urn:spo:anon#7365ecd4b1518acf3d1ad8abb96d321c7d6fd3828d97b4aa882961a8a520a2b9::" providerId="AD" clId="Web-{FEBCF2F7-400A-DF23-102C-343358191E50}" dt="2023-01-24T18:10:28.176" v="0"/>
        <pc:sldMkLst>
          <pc:docMk/>
          <pc:sldMk cId="1335351683" sldId="406"/>
        </pc:sldMkLst>
      </pc:sldChg>
      <pc:sldChg chg="modSp">
        <pc:chgData name="Guest User" userId="S::urn:spo:anon#7365ecd4b1518acf3d1ad8abb96d321c7d6fd3828d97b4aa882961a8a520a2b9::" providerId="AD" clId="Web-{FEBCF2F7-400A-DF23-102C-343358191E50}" dt="2023-01-24T18:41:43.775" v="242" actId="20577"/>
        <pc:sldMkLst>
          <pc:docMk/>
          <pc:sldMk cId="187420929" sldId="407"/>
        </pc:sldMkLst>
        <pc:spChg chg="mod">
          <ac:chgData name="Guest User" userId="S::urn:spo:anon#7365ecd4b1518acf3d1ad8abb96d321c7d6fd3828d97b4aa882961a8a520a2b9::" providerId="AD" clId="Web-{FEBCF2F7-400A-DF23-102C-343358191E50}" dt="2023-01-24T18:41:43.775" v="242" actId="20577"/>
          <ac:spMkLst>
            <pc:docMk/>
            <pc:sldMk cId="187420929" sldId="407"/>
            <ac:spMk id="8" creationId="{305EDA40-20B1-4056-B641-60B718FD5ED3}"/>
          </ac:spMkLst>
        </pc:spChg>
      </pc:sldChg>
      <pc:sldChg chg="ord">
        <pc:chgData name="Guest User" userId="S::urn:spo:anon#7365ecd4b1518acf3d1ad8abb96d321c7d6fd3828d97b4aa882961a8a520a2b9::" providerId="AD" clId="Web-{FEBCF2F7-400A-DF23-102C-343358191E50}" dt="2023-01-24T18:10:33.723" v="6"/>
        <pc:sldMkLst>
          <pc:docMk/>
          <pc:sldMk cId="1192871314" sldId="410"/>
        </pc:sldMkLst>
      </pc:sldChg>
    </pc:docChg>
  </pc:docChgLst>
  <pc:docChgLst>
    <pc:chgData name="Laura Lane" userId="S::llane@jmichael-consulting.com::3d557159-65ea-4679-b2f1-bae210c20ee1" providerId="AD" clId="Web-{E14994FB-0161-8A17-5351-A49617718B5C}"/>
    <pc:docChg chg="">
      <pc:chgData name="Laura Lane" userId="S::llane@jmichael-consulting.com::3d557159-65ea-4679-b2f1-bae210c20ee1" providerId="AD" clId="Web-{E14994FB-0161-8A17-5351-A49617718B5C}" dt="2023-01-24T19:24:09.461" v="1"/>
      <pc:docMkLst>
        <pc:docMk/>
      </pc:docMkLst>
      <pc:sldChg chg="addCm delCm">
        <pc:chgData name="Laura Lane" userId="S::llane@jmichael-consulting.com::3d557159-65ea-4679-b2f1-bae210c20ee1" providerId="AD" clId="Web-{E14994FB-0161-8A17-5351-A49617718B5C}" dt="2023-01-24T19:24:09.461" v="1"/>
        <pc:sldMkLst>
          <pc:docMk/>
          <pc:sldMk cId="3964636099" sldId="408"/>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E14994FB-0161-8A17-5351-A49617718B5C}" dt="2023-01-24T19:22:36.083" v="0"/>
              <pc2:cmMkLst xmlns:pc2="http://schemas.microsoft.com/office/powerpoint/2019/9/main/command">
                <pc:docMk/>
                <pc:sldMk cId="3964636099" sldId="408"/>
                <pc2:cmMk id="{26D5D222-CEEA-4513-98D1-798A660D30F4}"/>
              </pc2:cmMkLst>
            </pc226:cmChg>
            <pc226:cmChg xmlns:pc226="http://schemas.microsoft.com/office/powerpoint/2022/06/main/command" chg="add">
              <pc226:chgData name="Laura Lane" userId="S::llane@jmichael-consulting.com::3d557159-65ea-4679-b2f1-bae210c20ee1" providerId="AD" clId="Web-{E14994FB-0161-8A17-5351-A49617718B5C}" dt="2023-01-24T19:24:09.461" v="1"/>
              <pc2:cmMkLst xmlns:pc2="http://schemas.microsoft.com/office/powerpoint/2019/9/main/command">
                <pc:docMk/>
                <pc:sldMk cId="3964636099" sldId="408"/>
                <pc2:cmMk id="{0DC2329E-E52E-444C-B857-7D04AA646BBB}"/>
              </pc2:cmMkLst>
            </pc226:cmChg>
          </p:ext>
        </pc:extLst>
      </pc:sldChg>
    </pc:docChg>
  </pc:docChgLst>
  <pc:docChgLst>
    <pc:chgData name="Guest User" userId="S::urn:spo:anon#7365ecd4b1518acf3d1ad8abb96d321c7d6fd3828d97b4aa882961a8a520a2b9::" providerId="AD" clId="Web-{81877478-AAD3-5C2C-7151-4EAF2230B63E}"/>
    <pc:docChg chg="modSld">
      <pc:chgData name="Guest User" userId="S::urn:spo:anon#7365ecd4b1518acf3d1ad8abb96d321c7d6fd3828d97b4aa882961a8a520a2b9::" providerId="AD" clId="Web-{81877478-AAD3-5C2C-7151-4EAF2230B63E}" dt="2023-01-27T03:30:17.358" v="1961" actId="1076"/>
      <pc:docMkLst>
        <pc:docMk/>
      </pc:docMkLst>
      <pc:sldChg chg="modSp addCm modCm modNotes">
        <pc:chgData name="Guest User" userId="S::urn:spo:anon#7365ecd4b1518acf3d1ad8abb96d321c7d6fd3828d97b4aa882961a8a520a2b9::" providerId="AD" clId="Web-{81877478-AAD3-5C2C-7151-4EAF2230B63E}" dt="2023-01-27T02:27:47.078" v="1190" actId="20577"/>
        <pc:sldMkLst>
          <pc:docMk/>
          <pc:sldMk cId="3964636099" sldId="408"/>
        </pc:sldMkLst>
        <pc:spChg chg="mod">
          <ac:chgData name="Guest User" userId="S::urn:spo:anon#7365ecd4b1518acf3d1ad8abb96d321c7d6fd3828d97b4aa882961a8a520a2b9::" providerId="AD" clId="Web-{81877478-AAD3-5C2C-7151-4EAF2230B63E}" dt="2023-01-27T02:27:47.078" v="1190" actId="20577"/>
          <ac:spMkLst>
            <pc:docMk/>
            <pc:sldMk cId="3964636099" sldId="408"/>
            <ac:spMk id="8" creationId="{305EDA40-20B1-4056-B641-60B718FD5ED3}"/>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81877478-AAD3-5C2C-7151-4EAF2230B63E}" dt="2023-01-27T01:59:06.954" v="892"/>
              <pc2:cmMkLst xmlns:pc2="http://schemas.microsoft.com/office/powerpoint/2019/9/main/command">
                <pc:docMk/>
                <pc:sldMk cId="3964636099" sldId="408"/>
                <pc2:cmMk id="{D9EFEA52-F33F-40A4-ADD0-90EEDE696E99}"/>
              </pc2:cmMkLst>
            </pc226:cmChg>
          </p:ext>
        </pc:extLst>
      </pc:sldChg>
      <pc:sldChg chg="addSp delSp modSp modCm">
        <pc:chgData name="Guest User" userId="S::urn:spo:anon#7365ecd4b1518acf3d1ad8abb96d321c7d6fd3828d97b4aa882961a8a520a2b9::" providerId="AD" clId="Web-{81877478-AAD3-5C2C-7151-4EAF2230B63E}" dt="2023-01-27T03:06:28.983" v="1546" actId="20577"/>
        <pc:sldMkLst>
          <pc:docMk/>
          <pc:sldMk cId="4158343793" sldId="426"/>
        </pc:sldMkLst>
        <pc:spChg chg="mod">
          <ac:chgData name="Guest User" userId="S::urn:spo:anon#7365ecd4b1518acf3d1ad8abb96d321c7d6fd3828d97b4aa882961a8a520a2b9::" providerId="AD" clId="Web-{81877478-AAD3-5C2C-7151-4EAF2230B63E}" dt="2023-01-27T03:06:28.983" v="1546" actId="20577"/>
          <ac:spMkLst>
            <pc:docMk/>
            <pc:sldMk cId="4158343793" sldId="426"/>
            <ac:spMk id="8" creationId="{305EDA40-20B1-4056-B641-60B718FD5ED3}"/>
          </ac:spMkLst>
        </pc:spChg>
        <pc:graphicFrameChg chg="add del mod">
          <ac:chgData name="Guest User" userId="S::urn:spo:anon#7365ecd4b1518acf3d1ad8abb96d321c7d6fd3828d97b4aa882961a8a520a2b9::" providerId="AD" clId="Web-{81877478-AAD3-5C2C-7151-4EAF2230B63E}" dt="2023-01-27T02:56:03.956" v="1526"/>
          <ac:graphicFrameMkLst>
            <pc:docMk/>
            <pc:sldMk cId="4158343793" sldId="426"/>
            <ac:graphicFrameMk id="4" creationId="{31E9E23B-8D28-94CC-D5BE-0449DE3240CD}"/>
          </ac:graphicFrameMkLst>
        </pc:graphicFrameChg>
        <pc:extLst>
          <p:ext xmlns:p="http://schemas.openxmlformats.org/presentationml/2006/main" uri="{D6D511B9-2390-475A-947B-AFAB55BFBCF1}">
            <pc226:cmChg xmlns:pc226="http://schemas.microsoft.com/office/powerpoint/2022/06/main/command" chg="">
              <pc226:chgData name="Guest User" userId="S::urn:spo:anon#7365ecd4b1518acf3d1ad8abb96d321c7d6fd3828d97b4aa882961a8a520a2b9::" providerId="AD" clId="Web-{81877478-AAD3-5C2C-7151-4EAF2230B63E}" dt="2023-01-27T02:53:44.279" v="1482"/>
              <pc2:cmMkLst xmlns:pc2="http://schemas.microsoft.com/office/powerpoint/2019/9/main/command">
                <pc:docMk/>
                <pc:sldMk cId="4158343793" sldId="426"/>
                <pc2:cmMk id="{E32625BE-068A-4330-8DFB-E0DB16EAEF3C}"/>
              </pc2:cmMkLst>
              <pc226:cmRplyChg chg="add">
                <pc226:chgData name="Guest User" userId="S::urn:spo:anon#7365ecd4b1518acf3d1ad8abb96d321c7d6fd3828d97b4aa882961a8a520a2b9::" providerId="AD" clId="Web-{81877478-AAD3-5C2C-7151-4EAF2230B63E}" dt="2023-01-27T02:53:44.279" v="1482"/>
                <pc2:cmRplyMkLst xmlns:pc2="http://schemas.microsoft.com/office/powerpoint/2019/9/main/command">
                  <pc:docMk/>
                  <pc:sldMk cId="4158343793" sldId="426"/>
                  <pc2:cmMk id="{E32625BE-068A-4330-8DFB-E0DB16EAEF3C}"/>
                  <pc2:cmRplyMk id="{7351D8F8-155D-4E2B-B572-421930609DE5}"/>
                </pc2:cmRplyMkLst>
              </pc226:cmRplyChg>
            </pc226:cmChg>
          </p:ext>
        </pc:extLst>
      </pc:sldChg>
      <pc:sldChg chg="addSp delSp modSp addCm modNotes">
        <pc:chgData name="Guest User" userId="S::urn:spo:anon#7365ecd4b1518acf3d1ad8abb96d321c7d6fd3828d97b4aa882961a8a520a2b9::" providerId="AD" clId="Web-{81877478-AAD3-5C2C-7151-4EAF2230B63E}" dt="2023-01-27T03:30:17.358" v="1961" actId="1076"/>
        <pc:sldMkLst>
          <pc:docMk/>
          <pc:sldMk cId="1059366031" sldId="427"/>
        </pc:sldMkLst>
        <pc:spChg chg="mod">
          <ac:chgData name="Guest User" userId="S::urn:spo:anon#7365ecd4b1518acf3d1ad8abb96d321c7d6fd3828d97b4aa882961a8a520a2b9::" providerId="AD" clId="Web-{81877478-AAD3-5C2C-7151-4EAF2230B63E}" dt="2023-01-27T03:30:12.889" v="1960" actId="20577"/>
          <ac:spMkLst>
            <pc:docMk/>
            <pc:sldMk cId="1059366031" sldId="427"/>
            <ac:spMk id="8" creationId="{305EDA40-20B1-4056-B641-60B718FD5ED3}"/>
          </ac:spMkLst>
        </pc:spChg>
        <pc:graphicFrameChg chg="add del mod">
          <ac:chgData name="Guest User" userId="S::urn:spo:anon#7365ecd4b1518acf3d1ad8abb96d321c7d6fd3828d97b4aa882961a8a520a2b9::" providerId="AD" clId="Web-{81877478-AAD3-5C2C-7151-4EAF2230B63E}" dt="2023-01-27T03:09:30.324" v="1631"/>
          <ac:graphicFrameMkLst>
            <pc:docMk/>
            <pc:sldMk cId="1059366031" sldId="427"/>
            <ac:graphicFrameMk id="2" creationId="{BE6DDE3E-C406-345E-60B2-FB1970ACF575}"/>
          </ac:graphicFrameMkLst>
        </pc:graphicFrameChg>
        <pc:graphicFrameChg chg="add mod modGraphic">
          <ac:chgData name="Guest User" userId="S::urn:spo:anon#7365ecd4b1518acf3d1ad8abb96d321c7d6fd3828d97b4aa882961a8a520a2b9::" providerId="AD" clId="Web-{81877478-AAD3-5C2C-7151-4EAF2230B63E}" dt="2023-01-27T03:19:34.944" v="1944"/>
          <ac:graphicFrameMkLst>
            <pc:docMk/>
            <pc:sldMk cId="1059366031" sldId="427"/>
            <ac:graphicFrameMk id="5" creationId="{1CBFD05E-18D1-8339-21DF-4F1441D727C5}"/>
          </ac:graphicFrameMkLst>
        </pc:graphicFrameChg>
        <pc:graphicFrameChg chg="add mod modGraphic">
          <ac:chgData name="Guest User" userId="S::urn:spo:anon#7365ecd4b1518acf3d1ad8abb96d321c7d6fd3828d97b4aa882961a8a520a2b9::" providerId="AD" clId="Web-{81877478-AAD3-5C2C-7151-4EAF2230B63E}" dt="2023-01-27T03:30:17.358" v="1961" actId="1076"/>
          <ac:graphicFrameMkLst>
            <pc:docMk/>
            <pc:sldMk cId="1059366031" sldId="427"/>
            <ac:graphicFrameMk id="7" creationId="{C7B59605-E90D-0150-9ECC-277FE02BA0BC}"/>
          </ac:graphicFrameMkLst>
        </pc:graphicFrameChg>
        <pc:extLst>
          <p:ext xmlns:p="http://schemas.openxmlformats.org/presentationml/2006/main" uri="{D6D511B9-2390-475A-947B-AFAB55BFBCF1}">
            <pc226:cmChg xmlns:pc226="http://schemas.microsoft.com/office/powerpoint/2022/06/main/command" chg="add">
              <pc226:chgData name="Guest User" userId="S::urn:spo:anon#7365ecd4b1518acf3d1ad8abb96d321c7d6fd3828d97b4aa882961a8a520a2b9::" providerId="AD" clId="Web-{81877478-AAD3-5C2C-7151-4EAF2230B63E}" dt="2023-01-27T03:11:22.438" v="1655"/>
              <pc2:cmMkLst xmlns:pc2="http://schemas.microsoft.com/office/powerpoint/2019/9/main/command">
                <pc:docMk/>
                <pc:sldMk cId="1059366031" sldId="427"/>
                <pc2:cmMk id="{4567381D-E049-428D-B4AE-06A3A7C509C8}"/>
              </pc2:cmMkLst>
            </pc226:cmChg>
          </p:ext>
        </pc:extLst>
      </pc:sldChg>
      <pc:sldChg chg="modSp addCm modCm modNotes">
        <pc:chgData name="Guest User" userId="S::urn:spo:anon#7365ecd4b1518acf3d1ad8abb96d321c7d6fd3828d97b4aa882961a8a520a2b9::" providerId="AD" clId="Web-{81877478-AAD3-5C2C-7151-4EAF2230B63E}" dt="2023-01-27T02:50:40.273" v="1481"/>
        <pc:sldMkLst>
          <pc:docMk/>
          <pc:sldMk cId="261949743" sldId="428"/>
        </pc:sldMkLst>
        <pc:spChg chg="mod">
          <ac:chgData name="Guest User" userId="S::urn:spo:anon#7365ecd4b1518acf3d1ad8abb96d321c7d6fd3828d97b4aa882961a8a520a2b9::" providerId="AD" clId="Web-{81877478-AAD3-5C2C-7151-4EAF2230B63E}" dt="2023-01-27T02:47:16.390" v="1412" actId="20577"/>
          <ac:spMkLst>
            <pc:docMk/>
            <pc:sldMk cId="261949743" sldId="428"/>
            <ac:spMk id="3" creationId="{46B65FC7-FDD1-35C9-5AA8-62EC1A44DE06}"/>
          </ac:spMkLst>
        </pc:spChg>
        <pc:extLst>
          <p:ext xmlns:p="http://schemas.openxmlformats.org/presentationml/2006/main" uri="{D6D511B9-2390-475A-947B-AFAB55BFBCF1}">
            <pc226:cmChg xmlns:pc226="http://schemas.microsoft.com/office/powerpoint/2022/06/main/command" chg="add mod">
              <pc226:chgData name="Guest User" userId="S::urn:spo:anon#7365ecd4b1518acf3d1ad8abb96d321c7d6fd3828d97b4aa882961a8a520a2b9::" providerId="AD" clId="Web-{81877478-AAD3-5C2C-7151-4EAF2230B63E}" dt="2023-01-27T02:40:33.247" v="1408" actId="20577"/>
              <pc2:cmMkLst xmlns:pc2="http://schemas.microsoft.com/office/powerpoint/2019/9/main/command">
                <pc:docMk/>
                <pc:sldMk cId="261949743" sldId="428"/>
                <pc2:cmMk id="{1881194D-9EF2-448E-9096-F7A6D00A067E}"/>
              </pc2:cmMkLst>
            </pc226:cmChg>
            <pc226:cmChg xmlns:pc226="http://schemas.microsoft.com/office/powerpoint/2022/06/main/command" chg="add">
              <pc226:chgData name="Guest User" userId="S::urn:spo:anon#7365ecd4b1518acf3d1ad8abb96d321c7d6fd3828d97b4aa882961a8a520a2b9::" providerId="AD" clId="Web-{81877478-AAD3-5C2C-7151-4EAF2230B63E}" dt="2023-01-27T02:07:24.284" v="896"/>
              <pc2:cmMkLst xmlns:pc2="http://schemas.microsoft.com/office/powerpoint/2019/9/main/command">
                <pc:docMk/>
                <pc:sldMk cId="261949743" sldId="428"/>
                <pc2:cmMk id="{9279718D-E5C7-44FD-9E0D-3EA8A96FCBB7}"/>
              </pc2:cmMkLst>
            </pc226:cmChg>
            <pc226:cmChg xmlns:pc226="http://schemas.microsoft.com/office/powerpoint/2022/06/main/command" chg="add mod">
              <pc226:chgData name="Guest User" userId="S::urn:spo:anon#7365ecd4b1518acf3d1ad8abb96d321c7d6fd3828d97b4aa882961a8a520a2b9::" providerId="AD" clId="Web-{81877478-AAD3-5C2C-7151-4EAF2230B63E}" dt="2023-01-27T02:46:29.279" v="1411"/>
              <pc2:cmMkLst xmlns:pc2="http://schemas.microsoft.com/office/powerpoint/2019/9/main/command">
                <pc:docMk/>
                <pc:sldMk cId="261949743" sldId="428"/>
                <pc2:cmMk id="{3CCAC8F4-F9B3-407E-977F-B4FC146AB42B}"/>
              </pc2:cmMkLst>
            </pc226:cmChg>
          </p:ext>
        </pc:extLst>
      </pc:sldChg>
    </pc:docChg>
  </pc:docChgLst>
</pc:chgInfo>
</file>

<file path=ppt/comments/modernComment_1A1_72909FA9.xml><?xml version="1.0" encoding="utf-8"?>
<p188:cmLst xmlns:a="http://schemas.openxmlformats.org/drawingml/2006/main" xmlns:r="http://schemas.openxmlformats.org/officeDocument/2006/relationships" xmlns:p188="http://schemas.microsoft.com/office/powerpoint/2018/8/main">
  <p188:cm id="{966C3482-D05D-4474-BF3C-CDF0E0219028}" authorId="{7C40342B-CCAD-EEFA-3C30-D78F275B44B1}" created="2023-01-27T17:56:16.882">
    <ac:txMkLst xmlns:ac="http://schemas.microsoft.com/office/drawing/2013/main/command">
      <pc:docMk xmlns:pc="http://schemas.microsoft.com/office/powerpoint/2013/main/command"/>
      <pc:sldMk xmlns:pc="http://schemas.microsoft.com/office/powerpoint/2013/main/command" cId="1922080681" sldId="417"/>
      <ac:spMk id="3" creationId="{EB399FD8-5CF5-2F2E-2C01-D7F739A1040D}"/>
      <ac:txMk cp="308" len="95">
        <ac:context len="406" hash="270310434"/>
      </ac:txMk>
    </ac:txMkLst>
    <p188:pos x="4316038" y="2744965"/>
    <p188:txBody>
      <a:bodyPr/>
      <a:lstStyle/>
      <a:p>
        <a:r>
          <a:rPr lang="en-US"/>
          <a:t>I changed the last bullet... I hope you don't mind the last minute change!
-Sara</a:t>
        </a:r>
      </a:p>
    </p188:txBody>
  </p188:cm>
</p188:cmLst>
</file>

<file path=ppt/comments/modernComment_1A4_7C2FE8CC.xml><?xml version="1.0" encoding="utf-8"?>
<p188:cmLst xmlns:a="http://schemas.openxmlformats.org/drawingml/2006/main" xmlns:r="http://schemas.openxmlformats.org/officeDocument/2006/relationships" xmlns:p188="http://schemas.microsoft.com/office/powerpoint/2018/8/main">
  <p188:cm id="{FA8D4E92-63D3-443E-8B77-3F823552EF93}" authorId="{7C40342B-CCAD-EEFA-3C30-D78F275B44B1}" status="resolved" created="2023-01-25T19:55:29.099" complete="100000">
    <ac:txMkLst xmlns:ac="http://schemas.microsoft.com/office/drawing/2013/main/command">
      <pc:docMk xmlns:pc="http://schemas.microsoft.com/office/powerpoint/2013/main/command"/>
      <pc:sldMk xmlns:pc="http://schemas.microsoft.com/office/powerpoint/2013/main/command" cId="2083514572" sldId="420"/>
      <ac:spMk id="2" creationId="{6487F563-2426-D360-7A1B-4305F170D8CE}"/>
      <ac:txMk cp="11" len="4">
        <ac:context len="51" hash="1047885306"/>
      </ac:txMk>
    </ac:txMkLst>
    <p188:pos x="1024758" y="226629"/>
    <p188:replyLst>
      <p188:reply id="{5E6935C3-F567-4224-BFD1-56B2854DF370}" authorId="{6B45E510-9B19-B7C2-CE75-E1F160DDCEE5}" created="2023-01-25T20:11:11.177">
        <p188:txBody>
          <a:bodyPr/>
          <a:lstStyle/>
          <a:p>
            <a:r>
              <a:rPr lang="en-US"/>
              <a:t>These are the data elements from the pre-meeting poll. I hope that's helpful!
I'm not sure if you also want the full list of questions. If so this document will help! https://jmichaelconsulting1-my.sharepoint.com/:w:/g/personal/llane_jmichael-consulting_com/ETNc78q3Q2ZJr0fvc1xKIDkBGdQS-Tyz_vJmDIv0C-Bsug?e=dqfP9i</a:t>
            </a:r>
          </a:p>
        </p188:txBody>
      </p188:reply>
    </p188:replyLst>
    <p188:txBody>
      <a:bodyPr/>
      <a:lstStyle/>
      <a:p>
        <a:r>
          <a:rPr lang="en-US"/>
          <a:t>list out questions/elements- return to the same list after sharing background</a:t>
        </a:r>
      </a:p>
    </p188:txBody>
  </p188:cm>
</p188:cmLst>
</file>

<file path=ppt/comments/modernComment_1A5_B03B9F70.xml><?xml version="1.0" encoding="utf-8"?>
<p188:cmLst xmlns:a="http://schemas.openxmlformats.org/drawingml/2006/main" xmlns:r="http://schemas.openxmlformats.org/officeDocument/2006/relationships" xmlns:p188="http://schemas.microsoft.com/office/powerpoint/2018/8/main">
  <p188:cm id="{4D43D0EE-59DA-4746-8233-ADAE76970979}" authorId="{6B45E510-9B19-B7C2-CE75-E1F160DDCEE5}" created="2023-01-25T20:24:38.602">
    <ac:deMkLst xmlns:ac="http://schemas.microsoft.com/office/drawing/2013/main/command">
      <pc:docMk xmlns:pc="http://schemas.microsoft.com/office/powerpoint/2013/main/command"/>
      <pc:sldMk xmlns:pc="http://schemas.microsoft.com/office/powerpoint/2013/main/command" cId="2956697456" sldId="421"/>
      <ac:picMk id="5" creationId="{1313A22D-523F-7943-4CA3-431B9F152253}"/>
    </ac:deMkLst>
    <p188:txBody>
      <a:bodyPr/>
      <a:lstStyle/>
      <a:p>
        <a:r>
          <a:rPr lang="en-US"/>
          <a:t>This was mentioned that it could be used as a discussion guide for if the conversation gets stuck on a data element. Laura L pulled a screenshot from a previous CDC presentation to the DSWG. Please let me know if you prefer I re-create this slide  or if an image is sufficient. Of course if you don’t want it here just delete the slide otherwise it will become part of the meeting template.</a:t>
        </a:r>
      </a:p>
    </p188:txBody>
  </p188:cm>
</p188:cmLst>
</file>

<file path=ppt/comments/modernComment_1AA_F7DB4A71.xml><?xml version="1.0" encoding="utf-8"?>
<p188:cmLst xmlns:a="http://schemas.openxmlformats.org/drawingml/2006/main" xmlns:r="http://schemas.openxmlformats.org/officeDocument/2006/relationships" xmlns:p188="http://schemas.microsoft.com/office/powerpoint/2018/8/main">
  <p188:cm id="{F5328502-4826-4C0A-BCCD-35120EE2F6CB}" authorId="{6B45E510-9B19-B7C2-CE75-E1F160DDCEE5}" created="2023-01-24T19:24:09.461">
    <pc:sldMkLst xmlns:pc="http://schemas.microsoft.com/office/powerpoint/2013/main/command">
      <pc:docMk/>
      <pc:sldMk cId="3964636099" sldId="408"/>
    </pc:sldMkLst>
    <p188:txBody>
      <a:bodyPr/>
      <a:lstStyle/>
      <a:p>
        <a:r>
          <a:rPr lang="en-US"/>
          <a:t>Comments from Laura E
-What elements are in gen v2?
-What elements are in additional MMGs?
-elements selected for emergency core 
-other standards
--what exists from each
-discussions/questions/polling
--which of the available element concepts should be included in a core? (discussion around these as needed)
--do any of those need to be differently or better defined/refined? (could be re current inconsistency across mmgs, or alignment w other standards, or current lack of clarity) - collect high level answers, not full discussion on fixing
--repeating blocks (may or may not apply for all concepts)
Link Survey questions that went to DSWG on 1/24 for reference: https://jmichaelconsulting1-my.sharepoint.com/:w:/g/personal/llane_jmichael-consulting_com/ETNc78q3Q2ZJr0fvc1xKIDkBGdQS-Tyz_vJmDIv0C-Bsug?e=N9IyrW</a:t>
        </a:r>
      </a:p>
    </p188:txBody>
  </p188:cm>
  <p188:cm id="{6343EDCB-E57F-48C1-B27E-21ADCA138582}" authorId="{6B45E510-9B19-B7C2-CE75-E1F160DDCEE5}" created="2023-01-25T14:17:29.110">
    <pc:sldMkLst xmlns:pc="http://schemas.microsoft.com/office/powerpoint/2013/main/command">
      <pc:docMk/>
      <pc:sldMk cId="3964636099" sldId="408"/>
    </pc:sldMkLst>
    <p188:txBody>
      <a:bodyPr/>
      <a:lstStyle/>
      <a:p>
        <a:r>
          <a:rPr lang="en-US"/>
          <a:t>Comment from Annie:
Seems like there is a lot of useful info re how FHIR represents hospitalization here - even if we do not refer to it on Friday I think it would be helpful to provide the link
https://build.fhir.org/encounter-definitions.html
There is a classification element which includes inpatient status 
Would be great to get more insight at some point from your hl7 person Danielle! Or from others in the CSTE SI community too.</a:t>
        </a:r>
      </a:p>
    </p188:txBody>
  </p188:cm>
  <p188:cm id="{E32625BE-068A-4330-8DFB-E0DB16EAEF3C}" authorId="{7C40342B-CCAD-EEFA-3C30-D78F275B44B1}" created="2023-01-27T00:36:21.280">
    <ac:deMkLst xmlns:ac="http://schemas.microsoft.com/office/drawing/2013/main/command">
      <pc:docMk xmlns:pc="http://schemas.microsoft.com/office/powerpoint/2013/main/command"/>
      <pc:sldMk xmlns:pc="http://schemas.microsoft.com/office/powerpoint/2013/main/command" cId="4158343793" sldId="426"/>
      <ac:spMk id="9" creationId="{B026D48B-0715-4A5E-9B7D-803AD4BD99CF}"/>
    </ac:deMkLst>
    <p188:replyLst>
      <p188:reply id="{7351D8F8-155D-4E2B-B572-421930609DE5}" authorId="{7C40342B-CCAD-EEFA-3C30-D78F275B44B1}" created="2023-01-27T02:53:44.279">
        <p188:txBody>
          <a:bodyPr/>
          <a:lstStyle/>
          <a:p>
            <a:r>
              <a:rPr lang="en-US"/>
              <a:t>keeping slide note: [list what is present in the CDA IG and FHIR that would be used for the DEs being discussed]</a:t>
            </a:r>
          </a:p>
        </p188:txBody>
      </p188:reply>
    </p188:replyLst>
    <p188:txBody>
      <a:bodyPr/>
      <a:lstStyle/>
      <a:p>
        <a:r>
          <a:rPr lang="en-US"/>
          <a:t>Include a slide for ELR when the DEs can be pulled from ELR
-Sara</a:t>
        </a:r>
      </a:p>
    </p188:txBody>
  </p188:cm>
</p188:cmLst>
</file>

<file path=ppt/comments/modernComment_1AB_3F24A48F.xml><?xml version="1.0" encoding="utf-8"?>
<p188:cmLst xmlns:a="http://schemas.openxmlformats.org/drawingml/2006/main" xmlns:r="http://schemas.openxmlformats.org/officeDocument/2006/relationships" xmlns:p188="http://schemas.microsoft.com/office/powerpoint/2018/8/main">
  <p188:cm id="{2B366E6B-A108-4AD9-8B67-98C269BCAA37}" authorId="{6B45E510-9B19-B7C2-CE75-E1F160DDCEE5}" created="2023-01-24T19:24:09.461">
    <pc:sldMkLst xmlns:pc="http://schemas.microsoft.com/office/powerpoint/2013/main/command">
      <pc:docMk/>
      <pc:sldMk cId="3964636099" sldId="408"/>
    </pc:sldMkLst>
    <p188:txBody>
      <a:bodyPr/>
      <a:lstStyle/>
      <a:p>
        <a:r>
          <a:rPr lang="en-US"/>
          <a:t>Comments from Laura E
-What elements are in gen v2?
-What elements are in additional MMGs?
-elements selected for emergency core 
-other standards
--what exists from each
-discussions/questions/polling
--which of the available element concepts should be included in a core? (discussion around these as needed)
--do any of those need to be differently or better defined/refined? (could be re current inconsistency across mmgs, or alignment w other standards, or current lack of clarity) - collect high level answers, not full discussion on fixing
--repeating blocks (may or may not apply for all concepts)
Link Survey questions that went to DSWG on 1/24 for reference: https://jmichaelconsulting1-my.sharepoint.com/:w:/g/personal/llane_jmichael-consulting_com/ETNc78q3Q2ZJr0fvc1xKIDkBGdQS-Tyz_vJmDIv0C-Bsug?e=N9IyrW</a:t>
        </a:r>
      </a:p>
    </p188:txBody>
  </p188:cm>
  <p188:cm id="{2A744775-888E-4EFC-BDF4-85FDCB3EBB07}" authorId="{6B45E510-9B19-B7C2-CE75-E1F160DDCEE5}" created="2023-01-25T14:17:29.110">
    <pc:sldMkLst xmlns:pc="http://schemas.microsoft.com/office/powerpoint/2013/main/command">
      <pc:docMk/>
      <pc:sldMk cId="3964636099" sldId="408"/>
    </pc:sldMkLst>
    <p188:txBody>
      <a:bodyPr/>
      <a:lstStyle/>
      <a:p>
        <a:r>
          <a:rPr lang="en-US"/>
          <a:t>Comment from Annie:
Seems like there is a lot of useful info re how FHIR represents hospitalization here - even if we do not refer to it on Friday I think it would be helpful to provide the link
https://build.fhir.org/encounter-definitions.html
There is a classification element which includes inpatient status 
Would be great to get more insight at some point from your hl7 person Danielle! Or from others in the CSTE SI community too.</a:t>
        </a:r>
      </a:p>
    </p188:txBody>
  </p188:cm>
  <p188:cm id="{4567381D-E049-428D-B4AE-06A3A7C509C8}" authorId="{7C40342B-CCAD-EEFA-3C30-D78F275B44B1}" created="2023-01-27T03:11:22.438">
    <pc:sldMkLst xmlns:pc="http://schemas.microsoft.com/office/powerpoint/2013/main/command">
      <pc:docMk/>
      <pc:sldMk cId="1059366031" sldId="427"/>
    </pc:sldMkLst>
    <p188:txBody>
      <a:bodyPr/>
      <a:lstStyle/>
      <a:p>
        <a:r>
          <a:rPr lang="en-US"/>
          <a:t>speak to or color in what is included in the DMI emergency draft?  I bolded for now</a:t>
        </a:r>
      </a:p>
    </p188:txBody>
  </p188:cm>
</p188:cmLst>
</file>

<file path=ppt/comments/modernComment_1AC_F9D092F.xml><?xml version="1.0" encoding="utf-8"?>
<p188:cmLst xmlns:a="http://schemas.openxmlformats.org/drawingml/2006/main" xmlns:r="http://schemas.openxmlformats.org/officeDocument/2006/relationships" xmlns:p188="http://schemas.microsoft.com/office/powerpoint/2018/8/main">
  <p188:cm id="{1881194D-9EF2-448E-9096-F7A6D00A067E}" authorId="{7C40342B-CCAD-EEFA-3C30-D78F275B44B1}" created="2023-01-27T02:06:58.455">
    <ac:txMkLst xmlns:ac="http://schemas.microsoft.com/office/drawing/2013/main/command">
      <pc:docMk xmlns:pc="http://schemas.microsoft.com/office/powerpoint/2013/main/command"/>
      <pc:sldMk xmlns:pc="http://schemas.microsoft.com/office/powerpoint/2013/main/command" cId="261949743" sldId="428"/>
      <ac:spMk id="3" creationId="{46B65FC7-FDD1-35C9-5AA8-62EC1A44DE06}"/>
      <ac:txMk cp="562">
        <ac:context len="885" hash="4218015492"/>
      </ac:txMk>
    </ac:txMkLst>
    <p188:pos x="7994821" y="4114800"/>
    <p188:txBody>
      <a:bodyPr/>
      <a:lstStyle/>
      <a:p>
        <a:r>
          <a:rPr lang="en-US"/>
          <a:t>Guding comment from Sara under FHIR":[Where important (which it may not be for hospitalization), try to include the maturity/adoption of the standards]​
[I don't know enough about it, but it may make sense to bring in HELIOS content/updates at some point?]</a:t>
        </a:r>
      </a:p>
    </p188:txBody>
  </p188:cm>
  <p188:cm id="{9279718D-E5C7-44FD-9E0D-3EA8A96FCBB7}" authorId="{7C40342B-CCAD-EEFA-3C30-D78F275B44B1}" created="2023-01-27T02:07:24.284">
    <ac:deMkLst xmlns:ac="http://schemas.microsoft.com/office/drawing/2013/main/command">
      <pc:docMk xmlns:pc="http://schemas.microsoft.com/office/powerpoint/2013/main/command"/>
      <pc:sldMk xmlns:pc="http://schemas.microsoft.com/office/powerpoint/2013/main/command" cId="261949743" sldId="428"/>
      <ac:spMk id="3" creationId="{46B65FC7-FDD1-35C9-5AA8-62EC1A44DE06}"/>
    </ac:deMkLst>
    <p188:txBody>
      <a:bodyPr/>
      <a:lstStyle/>
      <a:p>
        <a:r>
          <a:rPr lang="en-US"/>
          <a:t>general guiding comment by Sara: [this may work as a list of DEs that match or can be used to derive the ones we are interested in. If it doesn't make sense to split the versions of HL7, we don't have to, but it seems reasonable to me at the moment :) ]</a:t>
        </a:r>
      </a:p>
    </p188:txBody>
  </p188:cm>
  <p188:cm id="{3CCAC8F4-F9B3-407E-977F-B4FC146AB42B}" authorId="{7C40342B-CCAD-EEFA-3C30-D78F275B44B1}" created="2023-01-27T02:07:59.504">
    <ac:deMkLst xmlns:ac="http://schemas.microsoft.com/office/drawing/2013/main/command">
      <pc:docMk xmlns:pc="http://schemas.microsoft.com/office/powerpoint/2013/main/command"/>
      <pc:sldMk xmlns:pc="http://schemas.microsoft.com/office/powerpoint/2013/main/command" cId="261949743" sldId="428"/>
      <ac:spMk id="3" creationId="{46B65FC7-FDD1-35C9-5AA8-62EC1A44DE06}"/>
    </ac:deMkLst>
    <p188:replyLst>
      <p188:reply id="{98635159-E5EC-4108-999B-5E74F34CDEDB}" authorId="{7C40342B-CCAD-EEFA-3C30-D78F275B44B1}" created="2023-01-27T13:48:46.831">
        <p188:txBody>
          <a:bodyPr/>
          <a:lstStyle/>
          <a:p>
            <a:r>
              <a:rPr lang="en-US"/>
              <a:t>dropped as capturing as best as possible in eCR slide</a:t>
            </a:r>
          </a:p>
        </p188:txBody>
      </p188:reply>
    </p188:replyLst>
    <p188:txBody>
      <a:bodyPr/>
      <a:lstStyle/>
      <a:p>
        <a:r>
          <a:rPr lang="en-US"/>
          <a:t>DT: I don't have CDA information I will see what I can find out first thing in the AM</a:t>
        </a:r>
      </a:p>
    </p188:txBody>
  </p188:cm>
</p188:cmLst>
</file>

<file path=ppt/comments/modernComment_198_EC4F8BC3.xml><?xml version="1.0" encoding="utf-8"?>
<p188:cmLst xmlns:a="http://schemas.openxmlformats.org/drawingml/2006/main" xmlns:r="http://schemas.openxmlformats.org/officeDocument/2006/relationships" xmlns:p188="http://schemas.microsoft.com/office/powerpoint/2018/8/main">
  <p188:cm id="{0DC2329E-E52E-444C-B857-7D04AA646BBB}" authorId="{6B45E510-9B19-B7C2-CE75-E1F160DDCEE5}" created="2023-01-24T19:24:09.461">
    <pc:sldMkLst xmlns:pc="http://schemas.microsoft.com/office/powerpoint/2013/main/command">
      <pc:docMk/>
      <pc:sldMk cId="3964636099" sldId="408"/>
    </pc:sldMkLst>
    <p188:txBody>
      <a:bodyPr/>
      <a:lstStyle/>
      <a:p>
        <a:r>
          <a:rPr lang="en-US"/>
          <a:t>Comments from Laura E
-What elements are in gen v2?
-What elements are in additional MMGs?
-elements selected for emergency core 
-other standards
--what exists from each
-discussions/questions/polling
--which of the available element concepts should be included in a core? (discussion around these as needed)
--do any of those need to be differently or better defined/refined? (could be re current inconsistency across mmgs, or alignment w other standards, or current lack of clarity) - collect high level answers, not full discussion on fixing
--repeating blocks (may or may not apply for all concepts)
Link Survey questions that went to DSWG on 1/24 for reference: https://jmichaelconsulting1-my.sharepoint.com/:w:/g/personal/llane_jmichael-consulting_com/ETNc78q3Q2ZJr0fvc1xKIDkBGdQS-Tyz_vJmDIv0C-Bsug?e=N9IyrW</a:t>
        </a:r>
      </a:p>
    </p188:txBody>
  </p188:cm>
  <p188:cm id="{5CA901A0-514F-4441-A957-D25CFC87918D}" authorId="{6B45E510-9B19-B7C2-CE75-E1F160DDCEE5}" created="2023-01-25T14:17:29.110">
    <pc:sldMkLst xmlns:pc="http://schemas.microsoft.com/office/powerpoint/2013/main/command">
      <pc:docMk/>
      <pc:sldMk cId="3964636099" sldId="408"/>
    </pc:sldMkLst>
    <p188:txBody>
      <a:bodyPr/>
      <a:lstStyle/>
      <a:p>
        <a:r>
          <a:rPr lang="en-US"/>
          <a:t>Comment from Annie:
Seems like there is a lot of useful info re how FHIR represents hospitalization here - even if we do not refer to it on Friday I think it would be helpful to provide the link
https://build.fhir.org/encounter-definitions.html
There is a classification element which includes inpatient status 
Would be great to get more insight at some point from your hl7 person Danielle! Or from others in the CSTE SI community too.</a:t>
        </a:r>
      </a:p>
    </p188:txBody>
  </p188:cm>
  <p188:cm id="{2A0E45A3-A7B5-4CE0-A405-DE5C4DE0D812}" authorId="{7C40342B-CCAD-EEFA-3C30-D78F275B44B1}" created="2023-01-27T00:42:08.232">
    <pc:sldMkLst xmlns:pc="http://schemas.microsoft.com/office/powerpoint/2013/main/command">
      <pc:docMk/>
      <pc:sldMk cId="3964636099" sldId="408"/>
    </pc:sldMkLst>
    <p188:txBody>
      <a:bodyPr/>
      <a:lstStyle/>
      <a:p>
        <a:r>
          <a:rPr lang="en-US"/>
          <a:t>Content to include, for future reference: 
•Related data elements in U.S. Core Data for Interoperability (USCDI) &amp; USCDI+
•HL7 (v2, CDA, FHIR)
•How it is represented in other standards (eCR, ELR, VXU)
•How it is represented across case notification message mapping guides (MMGs)
•Other standardization work completed or ongoing
•Feedback already received
•Other?
-Sara</a:t>
        </a:r>
      </a:p>
    </p188:txBody>
  </p188:cm>
  <p188:cm id="{D9EFEA52-F33F-40A4-ADD0-90EEDE696E99}" authorId="{7C40342B-CCAD-EEFA-3C30-D78F275B44B1}" created="2023-01-27T01:21:48.765">
    <ac:deMkLst xmlns:ac="http://schemas.microsoft.com/office/drawing/2013/main/command">
      <pc:docMk xmlns:pc="http://schemas.microsoft.com/office/powerpoint/2013/main/command"/>
      <pc:sldMk xmlns:pc="http://schemas.microsoft.com/office/powerpoint/2013/main/command" cId="3964636099" sldId="408"/>
      <ac:spMk id="8" creationId="{305EDA40-20B1-4056-B641-60B718FD5ED3}"/>
    </ac:deMkLst>
    <p188:txBody>
      <a:bodyPr/>
      <a:lstStyle/>
      <a:p>
        <a:r>
          <a:rPr lang="en-US"/>
          <a:t>NOTES from Sara: I'm not sure if a table might be the best here?? Could include DE name, super brief description if needed, values if specified (with link and maybe a couple examples to give people a sense of the relevant info), and version/level. ​
Use the list of DEs a couple slides back to determine what to include in the following slides (what is available as a direct match or used to derive).​
On all these slides we should include links to the external sites when we can.]​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1/27/2023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healthit.gov/isa/taxonomy/term/4371/comment"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healthit.gov/isa/taxonomy/term/4366/comment"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hl7.org/fhir/us/ecr/Organization-organization-ecr-acme-laboratory.html" TargetMode="External"/><Relationship Id="rId13" Type="http://schemas.openxmlformats.org/officeDocument/2006/relationships/hyperlink" Target="http://hl7.org/fhir/toc.html" TargetMode="External"/><Relationship Id="rId3" Type="http://schemas.openxmlformats.org/officeDocument/2006/relationships/hyperlink" Target="https://terminology.hl7.org/3.1.0/CodeSystem-v3-ActCode.html" TargetMode="External"/><Relationship Id="rId7" Type="http://schemas.openxmlformats.org/officeDocument/2006/relationships/hyperlink" Target="https://hl7.org/fhir/us/ecr/StructureDefinition-rr-rules-authoring-agency-organization.html" TargetMode="External"/><Relationship Id="rId12" Type="http://schemas.openxmlformats.org/officeDocument/2006/relationships/hyperlink" Target="https://hl7.org/fhir/us/ecr/toc.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hl7.org/fhir/us/ecr/StructureDefinition-rr-routing-entity-organization.html" TargetMode="External"/><Relationship Id="rId11" Type="http://schemas.openxmlformats.org/officeDocument/2006/relationships/hyperlink" Target="https://hl7.org/fhir/us/ecr/Organization-organization-ecr-ymca-center.html" TargetMode="External"/><Relationship Id="rId5" Type="http://schemas.openxmlformats.org/officeDocument/2006/relationships/hyperlink" Target="https://hl7.org/fhir/us/ecr/StructureDefinition-rr-responsible-agency-organization.html" TargetMode="External"/><Relationship Id="rId10" Type="http://schemas.openxmlformats.org/officeDocument/2006/relationships/hyperlink" Target="https://hl7.org/fhir/us/ecr/Organization-organization-ecr-salem-medical-center.html" TargetMode="External"/><Relationship Id="rId4" Type="http://schemas.openxmlformats.org/officeDocument/2006/relationships/hyperlink" Target="https://terminology.hl7.org/3.1.0/ValueSet-v3-ActEncounterCode.html" TargetMode="External"/><Relationship Id="rId9" Type="http://schemas.openxmlformats.org/officeDocument/2006/relationships/hyperlink" Target="https://hl7.org/fhir/us/ecr/Organization-organization-ecr-health-authority-west.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8</a:t>
            </a:fld>
            <a:endParaRPr lang="en-US"/>
          </a:p>
        </p:txBody>
      </p:sp>
    </p:spTree>
    <p:extLst>
      <p:ext uri="{BB962C8B-B14F-4D97-AF65-F5344CB8AC3E}">
        <p14:creationId xmlns:p14="http://schemas.microsoft.com/office/powerpoint/2010/main" val="4205688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9</a:t>
            </a:fld>
            <a:endParaRPr lang="en-US"/>
          </a:p>
        </p:txBody>
      </p:sp>
    </p:spTree>
    <p:extLst>
      <p:ext uri="{BB962C8B-B14F-4D97-AF65-F5344CB8AC3E}">
        <p14:creationId xmlns:p14="http://schemas.microsoft.com/office/powerpoint/2010/main" val="501812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12</a:t>
            </a:fld>
            <a:endParaRPr lang="en-US"/>
          </a:p>
        </p:txBody>
      </p:sp>
    </p:spTree>
    <p:extLst>
      <p:ext uri="{BB962C8B-B14F-4D97-AF65-F5344CB8AC3E}">
        <p14:creationId xmlns:p14="http://schemas.microsoft.com/office/powerpoint/2010/main" val="3253732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171450" indent="-171450">
              <a:buFont typeface="Calibri"/>
              <a:buChar char="-"/>
            </a:pPr>
            <a:r>
              <a:rPr lang="en-US">
                <a:cs typeface="Calibri" panose="020F0502020204030204"/>
              </a:rPr>
              <a:t>No value set within USCDI for encounter location, this may be address or location type such as hospital, ICU; similarly for encounter type which is linked to a HL7 FHIR encounter type, value set is mapped to CPT codes</a:t>
            </a:r>
          </a:p>
          <a:p>
            <a:pPr marL="171450" indent="-171450">
              <a:buFont typeface="Calibri"/>
              <a:buChar char="-"/>
            </a:pPr>
            <a:endParaRPr lang="en-US">
              <a:cs typeface="Calibri" panose="020F0502020204030204"/>
            </a:endParaRPr>
          </a:p>
          <a:p>
            <a:pPr marL="171450" indent="-171450">
              <a:buFont typeface="Calibri"/>
              <a:buChar char="-"/>
            </a:pPr>
            <a:r>
              <a:rPr lang="en-US">
                <a:cs typeface="Calibri" panose="020F0502020204030204"/>
              </a:rPr>
              <a:t>NOTE: Explanation of Benefit is a data class at the comment level of USCDI. Not included in slide. However, </a:t>
            </a:r>
            <a:r>
              <a:rPr lang="en-US">
                <a:cs typeface="Calibri" panose="020F0502020204030204"/>
                <a:hlinkClick r:id="rId3"/>
              </a:rPr>
              <a:t>Member Admission Date</a:t>
            </a:r>
            <a:r>
              <a:rPr lang="en-US">
                <a:cs typeface="Calibri" panose="020F0502020204030204"/>
              </a:rPr>
              <a:t>  and  </a:t>
            </a:r>
            <a:r>
              <a:rPr lang="en-US">
                <a:cs typeface="Calibri" panose="020F0502020204030204"/>
                <a:hlinkClick r:id="rId4"/>
              </a:rPr>
              <a:t>Member Discharge Date</a:t>
            </a:r>
            <a:r>
              <a:rPr lang="en-US">
                <a:cs typeface="Calibri" panose="020F0502020204030204"/>
              </a:rPr>
              <a:t>  are listed</a:t>
            </a:r>
          </a:p>
        </p:txBody>
      </p:sp>
      <p:sp>
        <p:nvSpPr>
          <p:cNvPr id="4" name="Slide Number Placeholder 3"/>
          <p:cNvSpPr>
            <a:spLocks noGrp="1"/>
          </p:cNvSpPr>
          <p:nvPr>
            <p:ph type="sldNum" sz="quarter" idx="5"/>
          </p:nvPr>
        </p:nvSpPr>
        <p:spPr/>
        <p:txBody>
          <a:bodyPr/>
          <a:lstStyle/>
          <a:p>
            <a:fld id="{3FB72C8C-B45C-4F9B-AD10-6928A928884F}" type="slidenum">
              <a:rPr lang="en-US" smtClean="0"/>
              <a:t>15</a:t>
            </a:fld>
            <a:endParaRPr lang="en-US"/>
          </a:p>
        </p:txBody>
      </p:sp>
    </p:spTree>
    <p:extLst>
      <p:ext uri="{BB962C8B-B14F-4D97-AF65-F5344CB8AC3E}">
        <p14:creationId xmlns:p14="http://schemas.microsoft.com/office/powerpoint/2010/main" val="2284088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Encounter resource with a classification for inpatient or related value that may indicate hospitalization.   </a:t>
            </a:r>
            <a:r>
              <a:rPr lang="en-US">
                <a:hlinkClick r:id="rId3"/>
              </a:rPr>
              <a:t>HL7.TERMINOLOGY\ActCode - FHIR v4.0.1</a:t>
            </a:r>
            <a:r>
              <a:rPr lang="en-US"/>
              <a:t>   more specifically </a:t>
            </a:r>
            <a:r>
              <a:rPr lang="en-US">
                <a:hlinkClick r:id="rId4"/>
              </a:rPr>
              <a:t>HL7.TERMINOLOGY\ActEncounterCode</a:t>
            </a:r>
            <a:r>
              <a:rPr lang="en-US"/>
              <a:t> - FHIR v4.0.1  where =inpatient acute, =inpatient encounter; </a:t>
            </a:r>
          </a:p>
          <a:p>
            <a:endParaRPr lang="en-US">
              <a:cs typeface="Calibri" panose="020F0502020204030204"/>
            </a:endParaRPr>
          </a:p>
          <a:p>
            <a:r>
              <a:rPr lang="en-US">
                <a:cs typeface="Calibri" panose="020F0502020204030204"/>
              </a:rPr>
              <a:t>There are additional data elements within FHIR US Core profile that may offer additional indications of hospitalized (Ex: </a:t>
            </a:r>
            <a:r>
              <a:rPr lang="en-US" err="1">
                <a:cs typeface="Calibri" panose="020F0502020204030204"/>
              </a:rPr>
              <a:t>encounter.hospitalized</a:t>
            </a:r>
            <a:r>
              <a:rPr lang="en-US">
                <a:cs typeface="Calibri" panose="020F0502020204030204"/>
              </a:rPr>
              <a:t>).</a:t>
            </a:r>
          </a:p>
          <a:p>
            <a:endParaRPr lang="en-US">
              <a:cs typeface="Calibri" panose="020F0502020204030204"/>
            </a:endParaRPr>
          </a:p>
          <a:p>
            <a:r>
              <a:rPr lang="en-US">
                <a:cs typeface="Calibri" panose="020F0502020204030204"/>
              </a:rPr>
              <a:t>In addition to these data elements that provide the necessary information, an </a:t>
            </a:r>
            <a:r>
              <a:rPr lang="en-US"/>
              <a:t>additional required element of </a:t>
            </a:r>
            <a:r>
              <a:rPr lang="en-US" err="1"/>
              <a:t>Encounter.status</a:t>
            </a:r>
            <a:r>
              <a:rPr lang="en-US"/>
              <a:t> must be provided.</a:t>
            </a:r>
            <a:endParaRPr lang="en-US">
              <a:cs typeface="Calibri" panose="020F0502020204030204"/>
            </a:endParaRPr>
          </a:p>
          <a:p>
            <a:endParaRPr lang="en-US">
              <a:cs typeface="Calibri" panose="020F0502020204030204"/>
            </a:endParaRPr>
          </a:p>
          <a:p>
            <a:r>
              <a:rPr lang="en-US">
                <a:cs typeface="Calibri" panose="020F0502020204030204"/>
              </a:rPr>
              <a:t>For </a:t>
            </a:r>
            <a:r>
              <a:rPr lang="en-US" err="1">
                <a:cs typeface="Calibri" panose="020F0502020204030204"/>
              </a:rPr>
              <a:t>eiCR</a:t>
            </a:r>
            <a:r>
              <a:rPr lang="en-US">
                <a:cs typeface="Calibri" panose="020F0502020204030204"/>
              </a:rPr>
              <a:t>/</a:t>
            </a:r>
            <a:r>
              <a:rPr lang="en-US" err="1">
                <a:cs typeface="Calibri" panose="020F0502020204030204"/>
              </a:rPr>
              <a:t>eCR</a:t>
            </a:r>
            <a:r>
              <a:rPr lang="en-US">
                <a:cs typeface="Calibri" panose="020F0502020204030204"/>
              </a:rPr>
              <a:t> organization:</a:t>
            </a:r>
          </a:p>
          <a:p>
            <a:r>
              <a:rPr lang="en-US"/>
              <a:t>This Organization profile represents an organization involved in public health. It is based on the </a:t>
            </a:r>
            <a:r>
              <a:rPr lang="en-US" b="1"/>
              <a:t>US Core Organization</a:t>
            </a:r>
            <a:r>
              <a:rPr lang="en-US"/>
              <a:t> profile and establishes the core elements, extensions, vocabularies and value sets for representing organizations for public health.</a:t>
            </a:r>
            <a:endParaRPr lang="en-US">
              <a:cs typeface="Calibri"/>
            </a:endParaRPr>
          </a:p>
          <a:p>
            <a:r>
              <a:rPr lang="en-US" b="1"/>
              <a:t>Usage:</a:t>
            </a:r>
            <a:endParaRPr lang="en-US"/>
          </a:p>
          <a:p>
            <a:pPr marL="171450" indent="-171450">
              <a:buFont typeface="Arial"/>
              <a:buChar char="•"/>
            </a:pPr>
            <a:r>
              <a:rPr lang="en-US"/>
              <a:t>Derived from this Resource Profile: </a:t>
            </a:r>
            <a:r>
              <a:rPr lang="en-US">
                <a:hlinkClick r:id="rId5"/>
              </a:rPr>
              <a:t>Responsible Agency Organization</a:t>
            </a:r>
            <a:r>
              <a:rPr lang="en-US"/>
              <a:t>, </a:t>
            </a:r>
            <a:r>
              <a:rPr lang="en-US">
                <a:hlinkClick r:id="rId6"/>
              </a:rPr>
              <a:t>Routing Entity Organization</a:t>
            </a:r>
            <a:r>
              <a:rPr lang="en-US"/>
              <a:t>, </a:t>
            </a:r>
            <a:r>
              <a:rPr lang="en-US">
                <a:hlinkClick r:id="rId7"/>
              </a:rPr>
              <a:t>Rules Authoring Agency Organization</a:t>
            </a:r>
            <a:endParaRPr lang="en-US"/>
          </a:p>
          <a:p>
            <a:pPr marL="171450" indent="-171450">
              <a:buFont typeface="Arial"/>
              <a:buChar char="•"/>
            </a:pPr>
            <a:r>
              <a:rPr lang="en-US"/>
              <a:t>Refer to this Resource Profile:</a:t>
            </a:r>
            <a:endParaRPr lang="en-US">
              <a:cs typeface="Calibri"/>
            </a:endParaRPr>
          </a:p>
          <a:p>
            <a:pPr marL="171450" indent="-171450">
              <a:buFont typeface="Arial"/>
              <a:buChar char="•"/>
            </a:pPr>
            <a:r>
              <a:rPr lang="en-US"/>
              <a:t>Examples for this Resource Profile: </a:t>
            </a:r>
            <a:r>
              <a:rPr lang="en-US">
                <a:hlinkClick r:id="rId8"/>
              </a:rPr>
              <a:t>Acme_Labs</a:t>
            </a:r>
            <a:r>
              <a:rPr lang="en-US"/>
              <a:t>, </a:t>
            </a:r>
            <a:r>
              <a:rPr lang="en-US">
                <a:hlinkClick r:id="rId9"/>
              </a:rPr>
              <a:t>Health Authority West</a:t>
            </a:r>
            <a:r>
              <a:rPr lang="en-US"/>
              <a:t>, </a:t>
            </a:r>
            <a:r>
              <a:rPr lang="en-US">
                <a:hlinkClick r:id="rId10"/>
              </a:rPr>
              <a:t>Salem Medical Center</a:t>
            </a:r>
            <a:r>
              <a:rPr lang="en-US"/>
              <a:t>, </a:t>
            </a:r>
            <a:r>
              <a:rPr lang="en-US">
                <a:hlinkClick r:id="rId11"/>
              </a:rPr>
              <a:t>YMCA</a:t>
            </a:r>
            <a:endParaRPr lang="en-US"/>
          </a:p>
          <a:p>
            <a:endParaRPr lang="en-US">
              <a:cs typeface="Calibri" panose="020F0502020204030204"/>
            </a:endParaRPr>
          </a:p>
          <a:p>
            <a:r>
              <a:rPr lang="en-US">
                <a:cs typeface="Calibri" panose="020F0502020204030204"/>
              </a:rPr>
              <a:t>For access to all FHIR artifacts for the </a:t>
            </a:r>
            <a:r>
              <a:rPr lang="en-US" err="1">
                <a:cs typeface="Calibri" panose="020F0502020204030204"/>
              </a:rPr>
              <a:t>eCR</a:t>
            </a:r>
            <a:r>
              <a:rPr lang="en-US">
                <a:cs typeface="Calibri" panose="020F0502020204030204"/>
              </a:rPr>
              <a:t> profile: </a:t>
            </a:r>
            <a:r>
              <a:rPr lang="en-US">
                <a:hlinkClick r:id="rId12"/>
              </a:rPr>
              <a:t>https://hl7.org/fhir/us/ecr/toc.html</a:t>
            </a:r>
            <a:endParaRPr lang="en-US">
              <a:cs typeface="Calibri" panose="020F0502020204030204"/>
            </a:endParaRPr>
          </a:p>
          <a:p>
            <a:r>
              <a:rPr lang="en-US">
                <a:cs typeface="Calibri" panose="020F0502020204030204"/>
              </a:rPr>
              <a:t>For access to all FHIR artifacts for FHIR's current release (4.3.0): </a:t>
            </a:r>
            <a:r>
              <a:rPr lang="en-US">
                <a:hlinkClick r:id="rId13"/>
              </a:rPr>
              <a:t>http://hl7.org/fhir/toc.html</a:t>
            </a:r>
            <a:r>
              <a:rPr lang="en-US"/>
              <a:t> </a:t>
            </a:r>
            <a:endParaRPr lang="en-US">
              <a:cs typeface="Calibri" panose="020F0502020204030204"/>
            </a:endParaRPr>
          </a:p>
          <a:p>
            <a:r>
              <a:rPr lang="en-US">
                <a:cs typeface="Calibri" panose="020F0502020204030204"/>
              </a:rPr>
              <a:t>FHIR version 5 is anticipated to be released in the fall. </a:t>
            </a: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16</a:t>
            </a:fld>
            <a:endParaRPr lang="en-US"/>
          </a:p>
        </p:txBody>
      </p:sp>
    </p:spTree>
    <p:extLst>
      <p:ext uri="{BB962C8B-B14F-4D97-AF65-F5344CB8AC3E}">
        <p14:creationId xmlns:p14="http://schemas.microsoft.com/office/powerpoint/2010/main" val="2121210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Encounter Type also collected, CDA mapping: </a:t>
            </a:r>
            <a:r>
              <a:rPr lang="en-US" err="1"/>
              <a:t>ClinicalDocument</a:t>
            </a:r>
            <a:r>
              <a:rPr lang="en-US"/>
              <a:t>/</a:t>
            </a:r>
            <a:r>
              <a:rPr lang="en-US" err="1"/>
              <a:t>componentOf</a:t>
            </a:r>
            <a:r>
              <a:rPr lang="en-US"/>
              <a:t>/</a:t>
            </a:r>
            <a:r>
              <a:rPr lang="en-US" err="1"/>
              <a:t>encompassingEncounter</a:t>
            </a:r>
            <a:r>
              <a:rPr lang="en-US"/>
              <a:t>/code</a:t>
            </a:r>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17</a:t>
            </a:fld>
            <a:endParaRPr lang="en-US"/>
          </a:p>
        </p:txBody>
      </p:sp>
    </p:spTree>
    <p:extLst>
      <p:ext uri="{BB962C8B-B14F-4D97-AF65-F5344CB8AC3E}">
        <p14:creationId xmlns:p14="http://schemas.microsoft.com/office/powerpoint/2010/main" val="1748681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cs typeface="Calibri" panose="020F0502020204030204"/>
              </a:rPr>
              <a:t>Talking point... some </a:t>
            </a:r>
            <a:r>
              <a:rPr lang="en-US" err="1">
                <a:cs typeface="Calibri" panose="020F0502020204030204"/>
              </a:rPr>
              <a:t>dont</a:t>
            </a:r>
            <a:r>
              <a:rPr lang="en-US">
                <a:cs typeface="Calibri" panose="020F0502020204030204"/>
              </a:rPr>
              <a:t>' have a repeating block, but a 2nd hospitalization admit and discharge date to capture readmissions </a:t>
            </a:r>
            <a:br>
              <a:rPr lang="en-US">
                <a:cs typeface="+mn-lt"/>
              </a:rPr>
            </a:br>
            <a:br>
              <a:rPr lang="en-US">
                <a:cs typeface="+mn-lt"/>
              </a:rPr>
            </a:br>
            <a:r>
              <a:rPr lang="en-US"/>
              <a:t>Other wording for ICU: During any part of the hospitalization, did the subject stay in an Intensive Care Unit (ICU) or a Critical Care Unit (CCU)?</a:t>
            </a:r>
          </a:p>
        </p:txBody>
      </p:sp>
      <p:sp>
        <p:nvSpPr>
          <p:cNvPr id="4" name="Slide Number Placeholder 3"/>
          <p:cNvSpPr>
            <a:spLocks noGrp="1"/>
          </p:cNvSpPr>
          <p:nvPr>
            <p:ph type="sldNum" sz="quarter" idx="5"/>
          </p:nvPr>
        </p:nvSpPr>
        <p:spPr/>
        <p:txBody>
          <a:bodyPr/>
          <a:lstStyle/>
          <a:p>
            <a:fld id="{3FB72C8C-B45C-4F9B-AD10-6928A928884F}" type="slidenum">
              <a:rPr lang="en-US" smtClean="0"/>
              <a:t>18</a:t>
            </a:fld>
            <a:endParaRPr lang="en-US"/>
          </a:p>
        </p:txBody>
      </p:sp>
    </p:spTree>
    <p:extLst>
      <p:ext uri="{BB962C8B-B14F-4D97-AF65-F5344CB8AC3E}">
        <p14:creationId xmlns:p14="http://schemas.microsoft.com/office/powerpoint/2010/main" val="3515825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20</a:t>
            </a:fld>
            <a:endParaRPr lang="en-US"/>
          </a:p>
        </p:txBody>
      </p:sp>
    </p:spTree>
    <p:extLst>
      <p:ext uri="{BB962C8B-B14F-4D97-AF65-F5344CB8AC3E}">
        <p14:creationId xmlns:p14="http://schemas.microsoft.com/office/powerpoint/2010/main" val="3626780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21</a:t>
            </a:fld>
            <a:endParaRPr lang="en-US"/>
          </a:p>
        </p:txBody>
      </p:sp>
    </p:spTree>
    <p:extLst>
      <p:ext uri="{BB962C8B-B14F-4D97-AF65-F5344CB8AC3E}">
        <p14:creationId xmlns:p14="http://schemas.microsoft.com/office/powerpoint/2010/main" val="4175274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22</a:t>
            </a:fld>
            <a:endParaRPr lang="en-US"/>
          </a:p>
        </p:txBody>
      </p:sp>
    </p:spTree>
    <p:extLst>
      <p:ext uri="{BB962C8B-B14F-4D97-AF65-F5344CB8AC3E}">
        <p14:creationId xmlns:p14="http://schemas.microsoft.com/office/powerpoint/2010/main" val="3048999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23</a:t>
            </a:fld>
            <a:endParaRPr lang="en-US"/>
          </a:p>
        </p:txBody>
      </p:sp>
    </p:spTree>
    <p:extLst>
      <p:ext uri="{BB962C8B-B14F-4D97-AF65-F5344CB8AC3E}">
        <p14:creationId xmlns:p14="http://schemas.microsoft.com/office/powerpoint/2010/main" val="2553602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24</a:t>
            </a:fld>
            <a:endParaRPr lang="en-US"/>
          </a:p>
        </p:txBody>
      </p:sp>
    </p:spTree>
    <p:extLst>
      <p:ext uri="{BB962C8B-B14F-4D97-AF65-F5344CB8AC3E}">
        <p14:creationId xmlns:p14="http://schemas.microsoft.com/office/powerpoint/2010/main" val="2036132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Jurisdictions Represented</a:t>
            </a:r>
            <a:br>
              <a:rPr lang="en-US">
                <a:cs typeface="+mn-lt"/>
              </a:rPr>
            </a:br>
            <a:r>
              <a:rPr lang="en-US"/>
              <a:t>Kentucky CHFS</a:t>
            </a:r>
            <a:endParaRPr lang="en-US">
              <a:cs typeface="Calibri"/>
            </a:endParaRPr>
          </a:p>
          <a:p>
            <a:r>
              <a:rPr lang="en-US"/>
              <a:t>Philadelphia Department of Public Health</a:t>
            </a:r>
            <a:endParaRPr lang="en-US">
              <a:cs typeface="Calibri"/>
            </a:endParaRPr>
          </a:p>
          <a:p>
            <a:r>
              <a:rPr lang="en-US"/>
              <a:t>New York State Department of Health</a:t>
            </a:r>
            <a:endParaRPr lang="en-US">
              <a:cs typeface="Calibri"/>
            </a:endParaRPr>
          </a:p>
          <a:p>
            <a:r>
              <a:rPr lang="en-US"/>
              <a:t>Virginia Department of Health</a:t>
            </a:r>
            <a:endParaRPr lang="en-US">
              <a:cs typeface="Calibri"/>
            </a:endParaRPr>
          </a:p>
          <a:p>
            <a:r>
              <a:rPr lang="en-US"/>
              <a:t>State of WI - DHS</a:t>
            </a:r>
            <a:endParaRPr lang="en-US">
              <a:cs typeface="Calibri"/>
            </a:endParaRPr>
          </a:p>
          <a:p>
            <a:r>
              <a:rPr lang="en-US"/>
              <a:t>CA DPH</a:t>
            </a:r>
            <a:endParaRPr lang="en-US">
              <a:cs typeface="Calibri"/>
            </a:endParaRPr>
          </a:p>
          <a:p>
            <a:r>
              <a:rPr lang="en-US"/>
              <a:t>Arizona Dept of Health Services</a:t>
            </a:r>
            <a:endParaRPr lang="en-US">
              <a:cs typeface="Calibri"/>
            </a:endParaRPr>
          </a:p>
          <a:p>
            <a:r>
              <a:rPr lang="en-US"/>
              <a:t>East Shore District Health Department</a:t>
            </a:r>
            <a:endParaRPr lang="en-US">
              <a:cs typeface="Calibri"/>
            </a:endParaRPr>
          </a:p>
          <a:p>
            <a:r>
              <a:rPr lang="en-US"/>
              <a:t>Ingham County Health Department (MI)</a:t>
            </a:r>
            <a:endParaRPr lang="en-US">
              <a:cs typeface="Calibri"/>
            </a:endParaRPr>
          </a:p>
          <a:p>
            <a:r>
              <a:rPr lang="en-US" err="1"/>
              <a:t>nyc</a:t>
            </a:r>
            <a:r>
              <a:rPr lang="en-US"/>
              <a:t> </a:t>
            </a:r>
            <a:r>
              <a:rPr lang="en-US" err="1"/>
              <a:t>dohmh</a:t>
            </a:r>
            <a:r>
              <a:rPr lang="en-US"/>
              <a:t>, </a:t>
            </a:r>
            <a:r>
              <a:rPr lang="en-US" err="1"/>
              <a:t>sti</a:t>
            </a:r>
            <a:endParaRPr lang="en-US" err="1">
              <a:cs typeface="Calibri"/>
            </a:endParaRPr>
          </a:p>
          <a:p>
            <a:r>
              <a:rPr lang="en-US"/>
              <a:t>Minnesota Department of Health</a:t>
            </a:r>
            <a:endParaRPr lang="en-US">
              <a:cs typeface="Calibri"/>
            </a:endParaRPr>
          </a:p>
          <a:p>
            <a:r>
              <a:rPr lang="en-US"/>
              <a:t>Mississippi State Department of Health</a:t>
            </a:r>
            <a:endParaRPr lang="en-US">
              <a:cs typeface="Calibri"/>
            </a:endParaRPr>
          </a:p>
          <a:p>
            <a:r>
              <a:rPr lang="en-US"/>
              <a:t>Nebraska DHHS</a:t>
            </a:r>
            <a:endParaRPr lang="en-US">
              <a:cs typeface="Calibri"/>
            </a:endParaRPr>
          </a:p>
          <a:p>
            <a:r>
              <a:rPr lang="en-US"/>
              <a:t>Connecticut Dept of Public Health</a:t>
            </a:r>
            <a:endParaRPr lang="en-US">
              <a:cs typeface="Calibri"/>
            </a:endParaRPr>
          </a:p>
          <a:p>
            <a:endParaRPr lang="en-US">
              <a:cs typeface="+mn-lt"/>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26</a:t>
            </a:fld>
            <a:endParaRPr lang="en-US"/>
          </a:p>
        </p:txBody>
      </p:sp>
    </p:spTree>
    <p:extLst>
      <p:ext uri="{BB962C8B-B14F-4D97-AF65-F5344CB8AC3E}">
        <p14:creationId xmlns:p14="http://schemas.microsoft.com/office/powerpoint/2010/main" val="3841977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27</a:t>
            </a:fld>
            <a:endParaRPr lang="en-US"/>
          </a:p>
        </p:txBody>
      </p:sp>
    </p:spTree>
    <p:extLst>
      <p:ext uri="{BB962C8B-B14F-4D97-AF65-F5344CB8AC3E}">
        <p14:creationId xmlns:p14="http://schemas.microsoft.com/office/powerpoint/2010/main" val="179004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32</a:t>
            </a:fld>
            <a:endParaRPr lang="en-US"/>
          </a:p>
        </p:txBody>
      </p:sp>
    </p:spTree>
    <p:extLst>
      <p:ext uri="{BB962C8B-B14F-4D97-AF65-F5344CB8AC3E}">
        <p14:creationId xmlns:p14="http://schemas.microsoft.com/office/powerpoint/2010/main" val="3451635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app.smartsheet.com/b/form/de1963ca422640dfba2dbba96e79da43"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A1_72909FA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A5_B03B9F7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1A4_7C2FE8CC.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s://www.healthit.gov/isa/taxonomy/term/1141/draft-uscdi-v4" TargetMode="External"/><Relationship Id="rId3" Type="http://schemas.microsoft.com/office/2018/10/relationships/comments" Target="../comments/modernComment_198_EC4F8BC3.xml"/><Relationship Id="rId7" Type="http://schemas.openxmlformats.org/officeDocument/2006/relationships/hyperlink" Target="https://www.healthit.gov/isa/uscdi-data-class/facility-information"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www.healthit.gov/isa/taxonomy/term/1186/uscdi-v3" TargetMode="External"/><Relationship Id="rId11" Type="http://schemas.openxmlformats.org/officeDocument/2006/relationships/hyperlink" Target="http://ClinicalDocument/componentOf/encompassingEncounter/location/healthCareFacility/serviceProviderOrganization/name" TargetMode="External"/><Relationship Id="rId5" Type="http://schemas.openxmlformats.org/officeDocument/2006/relationships/hyperlink" Target="https://www.healthit.gov/isa/taxonomy/term/1336/uscdi-v3" TargetMode="External"/><Relationship Id="rId10" Type="http://schemas.openxmlformats.org/officeDocument/2006/relationships/hyperlink" Target="https://www.healthit.gov/isa/taxonomy/term/1191/uscdi-v3" TargetMode="External"/><Relationship Id="rId4" Type="http://schemas.openxmlformats.org/officeDocument/2006/relationships/hyperlink" Target="https://www.healthit.gov/isa/uscdi-data-class/encounter-information#uscdi-v3" TargetMode="External"/><Relationship Id="rId9" Type="http://schemas.openxmlformats.org/officeDocument/2006/relationships/hyperlink" Target="https://www.healthit.gov/isa/taxonomy/term/1121/draft-uscdi-v4"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hl7.org/fhir/us/ecr/StructureDefinition-us-ph-organization.html" TargetMode="External"/><Relationship Id="rId3" Type="http://schemas.microsoft.com/office/2018/10/relationships/comments" Target="../comments/modernComment_1AC_F9D092F.xml"/><Relationship Id="rId7" Type="http://schemas.openxmlformats.org/officeDocument/2006/relationships/hyperlink" Target="https://hl7.org/fhir/us/ecr/StructureDefinition-eicr-encounter.htm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hl7.org/fhir/organization.html" TargetMode="External"/><Relationship Id="rId5" Type="http://schemas.openxmlformats.org/officeDocument/2006/relationships/hyperlink" Target="https://terminology.hl7.org/ValueSet-v3-ActEncounterCode.html" TargetMode="External"/><Relationship Id="rId4" Type="http://schemas.openxmlformats.org/officeDocument/2006/relationships/hyperlink" Target="http://hl7.org/fhir/encounter.html" TargetMode="External"/></Relationships>
</file>

<file path=ppt/slides/_rels/slide17.xml.rels><?xml version="1.0" encoding="UTF-8" standalone="yes"?>
<Relationships xmlns="http://schemas.openxmlformats.org/package/2006/relationships"><Relationship Id="rId3" Type="http://schemas.microsoft.com/office/2018/10/relationships/comments" Target="../comments/modernComment_1AA_F7DB4A71.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AB_3F24A48F.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a:latin typeface="+mj-lt"/>
              </a:rPr>
              <a:t>January 27, 2023</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a:t>Data Standardization Work Group (DSWG)</a:t>
            </a:r>
            <a:endParaRPr lang="en-US" sz="360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C00000"/>
                </a:solidFill>
              </a:rPr>
              <a:t>Please mute phone/ headset/ computer audio!​</a:t>
            </a:r>
          </a:p>
          <a:p>
            <a:pPr marL="0" indent="0" algn="ctr">
              <a:buNone/>
            </a:pPr>
            <a:r>
              <a:rPr lang="en-US" sz="2400" b="1" u="sng"/>
              <a:t>Agenda</a:t>
            </a:r>
            <a:endParaRPr lang="en-US" sz="2400" b="1" u="sng">
              <a:cs typeface="Calibri"/>
            </a:endParaRPr>
          </a:p>
          <a:p>
            <a:pPr marL="342900" indent="-342900">
              <a:spcBef>
                <a:spcPts val="0"/>
              </a:spcBef>
              <a:spcAft>
                <a:spcPts val="0"/>
              </a:spcAft>
              <a:buFont typeface="Symbol" panose="05050102010706020507" pitchFamily="18" charset="2"/>
              <a:buChar char=""/>
            </a:pPr>
            <a:r>
              <a:rPr lang="en-US" sz="2000"/>
              <a:t>Welcome </a:t>
            </a:r>
          </a:p>
          <a:p>
            <a:pPr marL="342900" indent="-342900">
              <a:spcBef>
                <a:spcPts val="0"/>
              </a:spcBef>
              <a:spcAft>
                <a:spcPts val="0"/>
              </a:spcAft>
              <a:buFont typeface="Symbol" panose="05050102010706020507" pitchFamily="18" charset="2"/>
              <a:buChar char=""/>
            </a:pPr>
            <a:r>
              <a:rPr lang="en-US" sz="2000">
                <a:cs typeface="Calibri"/>
              </a:rPr>
              <a:t>DSWG Process/Meeting Logistics</a:t>
            </a:r>
          </a:p>
          <a:p>
            <a:pPr marL="342900" indent="-342900">
              <a:spcBef>
                <a:spcPts val="0"/>
              </a:spcBef>
              <a:spcAft>
                <a:spcPts val="0"/>
              </a:spcAft>
              <a:buFont typeface="Symbol" panose="05050102010706020507" pitchFamily="18" charset="2"/>
              <a:buChar char=""/>
            </a:pPr>
            <a:r>
              <a:rPr lang="en-US" sz="2000">
                <a:cs typeface="Calibri"/>
              </a:rPr>
              <a:t>Hospitalization Data Elements</a:t>
            </a:r>
          </a:p>
          <a:p>
            <a:pPr marL="800100" lvl="1" indent="-342900">
              <a:spcBef>
                <a:spcPts val="0"/>
              </a:spcBef>
              <a:spcAft>
                <a:spcPts val="0"/>
              </a:spcAft>
              <a:buFont typeface="Symbol" panose="05050102010706020507" pitchFamily="18" charset="2"/>
              <a:buChar char=""/>
            </a:pPr>
            <a:r>
              <a:rPr lang="en-US" sz="1600">
                <a:cs typeface="Calibri"/>
              </a:rPr>
              <a:t>Scope</a:t>
            </a:r>
          </a:p>
          <a:p>
            <a:pPr marL="800100" lvl="1" indent="-342900">
              <a:spcBef>
                <a:spcPts val="0"/>
              </a:spcBef>
              <a:spcAft>
                <a:spcPts val="0"/>
              </a:spcAft>
              <a:buFont typeface="Symbol" panose="05050102010706020507" pitchFamily="18" charset="2"/>
              <a:buChar char=""/>
            </a:pPr>
            <a:r>
              <a:rPr lang="en-US" sz="1600">
                <a:cs typeface="Calibri"/>
              </a:rPr>
              <a:t>Background &amp; existing standards</a:t>
            </a:r>
          </a:p>
          <a:p>
            <a:pPr marL="800100" lvl="1" indent="-342900">
              <a:spcBef>
                <a:spcPts val="0"/>
              </a:spcBef>
              <a:spcAft>
                <a:spcPts val="0"/>
              </a:spcAft>
              <a:buFont typeface="Symbol" panose="05050102010706020507" pitchFamily="18" charset="2"/>
              <a:buChar char=""/>
            </a:pPr>
            <a:r>
              <a:rPr lang="en-US" sz="1600">
                <a:cs typeface="Calibri"/>
              </a:rPr>
              <a:t>Items for core surveillance</a:t>
            </a:r>
          </a:p>
          <a:p>
            <a:pPr marL="342900" indent="-342900">
              <a:spcBef>
                <a:spcPts val="0"/>
              </a:spcBef>
              <a:spcAft>
                <a:spcPts val="0"/>
              </a:spcAft>
              <a:buFont typeface="Symbol" panose="05050102010706020507" pitchFamily="18" charset="2"/>
              <a:buChar char=""/>
            </a:pPr>
            <a:r>
              <a:rPr lang="en-US" sz="2000">
                <a:cs typeface="Calibri"/>
              </a:rPr>
              <a:t>Wrap-Up</a:t>
            </a:r>
            <a:r>
              <a:rPr lang="en-US" sz="2000"/>
              <a:t> &amp; Adjourn</a:t>
            </a:r>
            <a:endParaRPr lang="en-US" sz="20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a:t>CSTE Data Standardization Workgroup Meeting</a:t>
            </a:r>
            <a:r>
              <a:rPr lang="en-US" sz="2100">
                <a:solidFill>
                  <a:srgbClr val="000000"/>
                </a:solidFill>
              </a:rPr>
              <a:t>​</a:t>
            </a:r>
            <a:endParaRPr lang="en-US" sz="21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Welcome New Members!</a:t>
            </a:r>
            <a:endParaRPr lang="en-US"/>
          </a:p>
        </p:txBody>
      </p:sp>
    </p:spTree>
    <p:extLst>
      <p:ext uri="{BB962C8B-B14F-4D97-AF65-F5344CB8AC3E}">
        <p14:creationId xmlns:p14="http://schemas.microsoft.com/office/powerpoint/2010/main" val="1816330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DSWG Meeting Logistics</a:t>
            </a:r>
            <a:endParaRPr lang="en-US"/>
          </a:p>
        </p:txBody>
      </p:sp>
    </p:spTree>
    <p:extLst>
      <p:ext uri="{BB962C8B-B14F-4D97-AF65-F5344CB8AC3E}">
        <p14:creationId xmlns:p14="http://schemas.microsoft.com/office/powerpoint/2010/main" val="162535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DE86-5CAF-E923-24AE-4A07B34C5A43}"/>
              </a:ext>
            </a:extLst>
          </p:cNvPr>
          <p:cNvSpPr>
            <a:spLocks noGrp="1"/>
          </p:cNvSpPr>
          <p:nvPr>
            <p:ph type="title"/>
          </p:nvPr>
        </p:nvSpPr>
        <p:spPr/>
        <p:txBody>
          <a:bodyPr lIns="91440" tIns="45720" rIns="91440" bIns="45720" anchor="ctr"/>
          <a:lstStyle/>
          <a:p>
            <a:r>
              <a:rPr lang="en-US">
                <a:latin typeface="Arial"/>
                <a:cs typeface="Arial"/>
              </a:rPr>
              <a:t>Process overview</a:t>
            </a:r>
            <a:endParaRPr lang="en-US"/>
          </a:p>
        </p:txBody>
      </p:sp>
      <p:sp>
        <p:nvSpPr>
          <p:cNvPr id="3" name="Content Placeholder 2">
            <a:extLst>
              <a:ext uri="{FF2B5EF4-FFF2-40B4-BE49-F238E27FC236}">
                <a16:creationId xmlns:a16="http://schemas.microsoft.com/office/drawing/2014/main" id="{4D6219E4-53AE-A301-4712-F625B8C1923E}"/>
              </a:ext>
            </a:extLst>
          </p:cNvPr>
          <p:cNvSpPr>
            <a:spLocks noGrp="1"/>
          </p:cNvSpPr>
          <p:nvPr>
            <p:ph idx="1"/>
          </p:nvPr>
        </p:nvSpPr>
        <p:spPr>
          <a:xfrm>
            <a:off x="243659" y="1360095"/>
            <a:ext cx="8643488" cy="4763358"/>
          </a:xfrm>
        </p:spPr>
        <p:txBody>
          <a:bodyPr vert="horz" lIns="91440" tIns="45720" rIns="91440" bIns="45720" rtlCol="0" anchor="t">
            <a:normAutofit/>
          </a:bodyPr>
          <a:lstStyle/>
          <a:p>
            <a:pPr>
              <a:lnSpc>
                <a:spcPct val="110000"/>
              </a:lnSpc>
            </a:pPr>
            <a:r>
              <a:rPr lang="en-US" sz="1600" b="1">
                <a:latin typeface="Arial"/>
                <a:cs typeface="Arial"/>
              </a:rPr>
              <a:t>Pre-meeting:</a:t>
            </a:r>
            <a:endParaRPr lang="en-US" sz="1600"/>
          </a:p>
          <a:p>
            <a:pPr lvl="1">
              <a:lnSpc>
                <a:spcPct val="110000"/>
              </a:lnSpc>
            </a:pPr>
            <a:r>
              <a:rPr lang="en-US" sz="1400">
                <a:latin typeface="Arial"/>
                <a:cs typeface="Arial"/>
              </a:rPr>
              <a:t>Polling of DSWG members to gauge current practices and identify areas of agreement</a:t>
            </a:r>
          </a:p>
          <a:p>
            <a:pPr lvl="1">
              <a:lnSpc>
                <a:spcPct val="110000"/>
              </a:lnSpc>
            </a:pPr>
            <a:r>
              <a:rPr lang="en-US" sz="1400">
                <a:latin typeface="Arial"/>
                <a:cs typeface="Arial"/>
              </a:rPr>
              <a:t>Gather background on what exists</a:t>
            </a:r>
          </a:p>
          <a:p>
            <a:pPr lvl="1">
              <a:lnSpc>
                <a:spcPct val="110000"/>
              </a:lnSpc>
            </a:pPr>
            <a:r>
              <a:rPr lang="en-US" sz="1400">
                <a:latin typeface="Arial"/>
                <a:cs typeface="Arial"/>
              </a:rPr>
              <a:t>Advertise topic among CDC programs &amp; CSTE to recruit participation</a:t>
            </a:r>
          </a:p>
          <a:p>
            <a:pPr>
              <a:lnSpc>
                <a:spcPct val="110000"/>
              </a:lnSpc>
            </a:pPr>
            <a:r>
              <a:rPr lang="en-US" sz="1600" b="1">
                <a:latin typeface="Arial"/>
                <a:cs typeface="Arial"/>
              </a:rPr>
              <a:t>Meeting:</a:t>
            </a:r>
            <a:endParaRPr lang="en-US" sz="1600" b="1"/>
          </a:p>
          <a:p>
            <a:pPr lvl="1">
              <a:lnSpc>
                <a:spcPct val="110000"/>
              </a:lnSpc>
            </a:pPr>
            <a:r>
              <a:rPr lang="en-US" sz="1400">
                <a:latin typeface="Arial"/>
                <a:cs typeface="Arial"/>
              </a:rPr>
              <a:t>Introduce topic, What is in/out of scope</a:t>
            </a:r>
            <a:endParaRPr lang="en-US" sz="1400"/>
          </a:p>
          <a:p>
            <a:pPr lvl="1">
              <a:lnSpc>
                <a:spcPct val="110000"/>
              </a:lnSpc>
            </a:pPr>
            <a:r>
              <a:rPr lang="en-US" sz="1400">
                <a:latin typeface="Arial"/>
                <a:cs typeface="Arial"/>
              </a:rPr>
              <a:t>Background: Existing standards?</a:t>
            </a:r>
            <a:endParaRPr lang="en-US" sz="1200"/>
          </a:p>
          <a:p>
            <a:pPr lvl="1">
              <a:lnSpc>
                <a:spcPct val="110000"/>
              </a:lnSpc>
            </a:pPr>
            <a:r>
              <a:rPr lang="en-US" sz="1400">
                <a:latin typeface="Arial"/>
                <a:cs typeface="Arial"/>
              </a:rPr>
              <a:t>What is part of core surveillance?</a:t>
            </a:r>
          </a:p>
          <a:p>
            <a:pPr lvl="1">
              <a:lnSpc>
                <a:spcPct val="110000"/>
              </a:lnSpc>
            </a:pPr>
            <a:r>
              <a:rPr lang="en-US" sz="1400">
                <a:latin typeface="Arial"/>
                <a:cs typeface="Arial"/>
              </a:rPr>
              <a:t>Polling as needed throughout </a:t>
            </a:r>
          </a:p>
          <a:p>
            <a:pPr lvl="1">
              <a:lnSpc>
                <a:spcPct val="110000"/>
              </a:lnSpc>
            </a:pPr>
            <a:r>
              <a:rPr lang="en-US" sz="1400">
                <a:latin typeface="Arial"/>
                <a:cs typeface="Arial"/>
              </a:rPr>
              <a:t>Identify what we still need to define/discussion/work out</a:t>
            </a:r>
            <a:endParaRPr lang="en-US" sz="1400"/>
          </a:p>
          <a:p>
            <a:pPr>
              <a:lnSpc>
                <a:spcPct val="110000"/>
              </a:lnSpc>
            </a:pPr>
            <a:r>
              <a:rPr lang="en-US" sz="1600" b="1">
                <a:latin typeface="Arial"/>
                <a:cs typeface="Arial"/>
              </a:rPr>
              <a:t>Post-meeting:</a:t>
            </a:r>
            <a:endParaRPr lang="en-US" sz="1600" b="1"/>
          </a:p>
          <a:p>
            <a:pPr lvl="1">
              <a:lnSpc>
                <a:spcPct val="110000"/>
              </a:lnSpc>
            </a:pPr>
            <a:r>
              <a:rPr lang="en-US" sz="1400">
                <a:latin typeface="Arial"/>
                <a:cs typeface="Arial"/>
              </a:rPr>
              <a:t>Survey to group to:</a:t>
            </a:r>
            <a:endParaRPr lang="en-US" sz="1400"/>
          </a:p>
          <a:p>
            <a:pPr lvl="2">
              <a:lnSpc>
                <a:spcPct val="110000"/>
              </a:lnSpc>
            </a:pPr>
            <a:r>
              <a:rPr lang="en-US" sz="1200">
                <a:latin typeface="Arial"/>
                <a:cs typeface="Arial"/>
              </a:rPr>
              <a:t>Solicit additional feedback for follow-up items </a:t>
            </a:r>
            <a:endParaRPr lang="en-US" sz="1200"/>
          </a:p>
          <a:p>
            <a:pPr lvl="2">
              <a:lnSpc>
                <a:spcPct val="110000"/>
              </a:lnSpc>
            </a:pPr>
            <a:r>
              <a:rPr lang="en-US" sz="1200">
                <a:latin typeface="Arial"/>
                <a:cs typeface="Arial"/>
              </a:rPr>
              <a:t>Opportunity for participants to provide more info on any areas of concern from meeting</a:t>
            </a:r>
            <a:endParaRPr lang="en-US" sz="1200"/>
          </a:p>
          <a:p>
            <a:pPr lvl="1">
              <a:lnSpc>
                <a:spcPct val="110000"/>
              </a:lnSpc>
            </a:pPr>
            <a:r>
              <a:rPr lang="en-US" sz="1400">
                <a:latin typeface="Arial"/>
                <a:cs typeface="Arial"/>
              </a:rPr>
              <a:t>Compile and document agreed-upon items</a:t>
            </a:r>
            <a:endParaRPr lang="en-US" sz="1400"/>
          </a:p>
          <a:p>
            <a:pPr lvl="1">
              <a:lnSpc>
                <a:spcPct val="110000"/>
              </a:lnSpc>
            </a:pPr>
            <a:endParaRPr lang="en-US" sz="1400"/>
          </a:p>
        </p:txBody>
      </p:sp>
    </p:spTree>
    <p:extLst>
      <p:ext uri="{BB962C8B-B14F-4D97-AF65-F5344CB8AC3E}">
        <p14:creationId xmlns:p14="http://schemas.microsoft.com/office/powerpoint/2010/main" val="2018470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Meeting ground rules</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2000">
                <a:latin typeface="Arial"/>
                <a:cs typeface="Arial"/>
              </a:rPr>
              <a:t>Cameras on!</a:t>
            </a:r>
          </a:p>
          <a:p>
            <a:r>
              <a:rPr lang="en-US" sz="2000">
                <a:latin typeface="Arial"/>
                <a:cs typeface="Arial"/>
              </a:rPr>
              <a:t>Discussion Guidelines</a:t>
            </a:r>
            <a:endParaRPr lang="en-US" sz="2000"/>
          </a:p>
          <a:p>
            <a:pPr lvl="1"/>
            <a:r>
              <a:rPr lang="en-US" sz="1800">
                <a:latin typeface="Arial"/>
                <a:cs typeface="Arial"/>
              </a:rPr>
              <a:t>"Raise" your hand</a:t>
            </a:r>
          </a:p>
          <a:p>
            <a:pPr lvl="1"/>
            <a:r>
              <a:rPr lang="en-US" sz="1800">
                <a:latin typeface="Arial"/>
                <a:cs typeface="Arial"/>
              </a:rPr>
              <a:t>When called, state your name and affiliation</a:t>
            </a:r>
          </a:p>
          <a:p>
            <a:pPr lvl="1"/>
            <a:r>
              <a:rPr lang="en-US" sz="1800">
                <a:latin typeface="Arial"/>
                <a:cs typeface="Arial"/>
              </a:rPr>
              <a:t>Stay on point, be brief, and within the context of the discussion in progress</a:t>
            </a:r>
          </a:p>
          <a:p>
            <a:pPr lvl="1"/>
            <a:r>
              <a:rPr lang="en-US" sz="1800">
                <a:latin typeface="Arial"/>
                <a:cs typeface="Arial"/>
              </a:rPr>
              <a:t>80/20 consensus</a:t>
            </a:r>
            <a:endParaRPr lang="en-US" sz="1800"/>
          </a:p>
          <a:p>
            <a:pPr lvl="1"/>
            <a:r>
              <a:rPr lang="en-US" sz="1800">
                <a:latin typeface="Arial"/>
                <a:cs typeface="Arial"/>
              </a:rPr>
              <a:t>Co-Chairs/moderators' prerogative to move the discussion forward as needed</a:t>
            </a:r>
            <a:endParaRPr lang="en-US" sz="1800"/>
          </a:p>
          <a:p>
            <a:pPr lvl="2"/>
            <a:r>
              <a:rPr lang="en-US" sz="1600">
                <a:latin typeface="Arial"/>
                <a:cs typeface="Arial"/>
                <a:hlinkClick r:id="rId2"/>
              </a:rPr>
              <a:t>Post-meeting survey</a:t>
            </a:r>
            <a:r>
              <a:rPr lang="en-US" sz="1600">
                <a:latin typeface="Arial"/>
                <a:cs typeface="Arial"/>
              </a:rPr>
              <a:t> provided for additional input</a:t>
            </a:r>
          </a:p>
          <a:p>
            <a:pPr lvl="1"/>
            <a:r>
              <a:rPr lang="en-US" sz="1800">
                <a:latin typeface="Arial"/>
                <a:cs typeface="Arial"/>
              </a:rPr>
              <a:t>Be courteous: Don't interrupt others and be open to new ideas</a:t>
            </a:r>
            <a:endParaRPr lang="en-US" sz="1800"/>
          </a:p>
        </p:txBody>
      </p:sp>
    </p:spTree>
    <p:extLst>
      <p:ext uri="{BB962C8B-B14F-4D97-AF65-F5344CB8AC3E}">
        <p14:creationId xmlns:p14="http://schemas.microsoft.com/office/powerpoint/2010/main" val="58138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 Hospitalization</a:t>
            </a:r>
            <a:endParaRPr lang="en-US" sz="3200"/>
          </a:p>
        </p:txBody>
      </p:sp>
    </p:spTree>
    <p:extLst>
      <p:ext uri="{BB962C8B-B14F-4D97-AF65-F5344CB8AC3E}">
        <p14:creationId xmlns:p14="http://schemas.microsoft.com/office/powerpoint/2010/main" val="609239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201C15-D367-9704-F68B-0097CA4D444F}"/>
              </a:ext>
            </a:extLst>
          </p:cNvPr>
          <p:cNvSpPr>
            <a:spLocks noGrp="1"/>
          </p:cNvSpPr>
          <p:nvPr>
            <p:ph type="title"/>
          </p:nvPr>
        </p:nvSpPr>
        <p:spPr>
          <a:xfrm>
            <a:off x="243658" y="255082"/>
            <a:ext cx="6418399" cy="871355"/>
          </a:xfrm>
        </p:spPr>
        <p:txBody>
          <a:bodyPr lIns="91440" tIns="45720" rIns="91440" bIns="45720" anchor="ctr"/>
          <a:lstStyle/>
          <a:p>
            <a:r>
              <a:rPr lang="en-US">
                <a:latin typeface="Arial"/>
                <a:cs typeface="Arial"/>
              </a:rPr>
              <a:t>Why hospitalization? </a:t>
            </a:r>
            <a:endParaRPr lang="en-US"/>
          </a:p>
        </p:txBody>
      </p:sp>
      <p:sp>
        <p:nvSpPr>
          <p:cNvPr id="5" name="Text Placeholder 1">
            <a:extLst>
              <a:ext uri="{FF2B5EF4-FFF2-40B4-BE49-F238E27FC236}">
                <a16:creationId xmlns:a16="http://schemas.microsoft.com/office/drawing/2014/main" id="{4E4BC2E8-46BF-3B23-6992-7A674E8269D8}"/>
              </a:ext>
            </a:extLst>
          </p:cNvPr>
          <p:cNvSpPr txBox="1">
            <a:spLocks/>
          </p:cNvSpPr>
          <p:nvPr/>
        </p:nvSpPr>
        <p:spPr>
          <a:xfrm>
            <a:off x="7360175" y="4846166"/>
            <a:ext cx="1784567" cy="1279192"/>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a:latin typeface="Arial"/>
                <a:cs typeface="Arial"/>
              </a:rPr>
              <a:t>                          n= 9</a:t>
            </a:r>
          </a:p>
          <a:p>
            <a:pPr marL="0" indent="0">
              <a:buNone/>
            </a:pPr>
            <a:r>
              <a:rPr lang="en-US" sz="1200" b="1" u="sng">
                <a:latin typeface="Arial"/>
                <a:cs typeface="Arial"/>
              </a:rPr>
              <a:t>Key</a:t>
            </a:r>
          </a:p>
          <a:p>
            <a:r>
              <a:rPr lang="en-US" sz="1200">
                <a:solidFill>
                  <a:srgbClr val="0070C0"/>
                </a:solidFill>
                <a:latin typeface="Arial"/>
                <a:cs typeface="Arial"/>
              </a:rPr>
              <a:t>Blue</a:t>
            </a:r>
            <a:r>
              <a:rPr lang="en-US" sz="1200">
                <a:latin typeface="Arial"/>
                <a:cs typeface="Arial"/>
              </a:rPr>
              <a:t> = Agree</a:t>
            </a:r>
          </a:p>
          <a:p>
            <a:r>
              <a:rPr lang="en-US" sz="1200">
                <a:solidFill>
                  <a:schemeClr val="accent2"/>
                </a:solidFill>
                <a:latin typeface="Arial"/>
                <a:cs typeface="Arial"/>
              </a:rPr>
              <a:t>Orange</a:t>
            </a:r>
            <a:r>
              <a:rPr lang="en-US" sz="1200">
                <a:latin typeface="Arial"/>
                <a:cs typeface="Arial"/>
              </a:rPr>
              <a:t> = Disagree</a:t>
            </a:r>
          </a:p>
          <a:p>
            <a:r>
              <a:rPr lang="en-US" sz="1200">
                <a:solidFill>
                  <a:schemeClr val="tx1">
                    <a:lumMod val="50000"/>
                    <a:lumOff val="50000"/>
                  </a:schemeClr>
                </a:solidFill>
                <a:latin typeface="Arial"/>
                <a:cs typeface="Arial"/>
              </a:rPr>
              <a:t>Grey</a:t>
            </a:r>
            <a:r>
              <a:rPr lang="en-US" sz="1200">
                <a:latin typeface="Arial"/>
                <a:cs typeface="Arial"/>
              </a:rPr>
              <a:t> = Neutral</a:t>
            </a:r>
          </a:p>
        </p:txBody>
      </p:sp>
      <p:pic>
        <p:nvPicPr>
          <p:cNvPr id="7" name="Picture 6" descr="Chart, pie chart&#10;&#10;Description automatically generated">
            <a:extLst>
              <a:ext uri="{FF2B5EF4-FFF2-40B4-BE49-F238E27FC236}">
                <a16:creationId xmlns:a16="http://schemas.microsoft.com/office/drawing/2014/main" id="{93D5D93E-555F-E9A9-362F-148EE15E5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6023" y="3162853"/>
            <a:ext cx="4080364" cy="1848915"/>
          </a:xfrm>
          <a:prstGeom prst="rect">
            <a:avLst/>
          </a:prstGeom>
        </p:spPr>
      </p:pic>
      <p:pic>
        <p:nvPicPr>
          <p:cNvPr id="9" name="Picture 8" descr="Chart, pie chart&#10;&#10;Description automatically generated">
            <a:extLst>
              <a:ext uri="{FF2B5EF4-FFF2-40B4-BE49-F238E27FC236}">
                <a16:creationId xmlns:a16="http://schemas.microsoft.com/office/drawing/2014/main" id="{AAB7BBC5-CE78-0494-0B0F-1094292593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3903" y="1313939"/>
            <a:ext cx="6104604" cy="1848914"/>
          </a:xfrm>
          <a:prstGeom prst="rect">
            <a:avLst/>
          </a:prstGeom>
        </p:spPr>
      </p:pic>
      <p:sp>
        <p:nvSpPr>
          <p:cNvPr id="6" name="Content Placeholder 2">
            <a:extLst>
              <a:ext uri="{FF2B5EF4-FFF2-40B4-BE49-F238E27FC236}">
                <a16:creationId xmlns:a16="http://schemas.microsoft.com/office/drawing/2014/main" id="{C5B5708B-151A-4346-7B94-5E3A2E4B2782}"/>
              </a:ext>
            </a:extLst>
          </p:cNvPr>
          <p:cNvSpPr txBox="1">
            <a:spLocks/>
          </p:cNvSpPr>
          <p:nvPr/>
        </p:nvSpPr>
        <p:spPr>
          <a:xfrm>
            <a:off x="164831" y="1409362"/>
            <a:ext cx="2406256" cy="519498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buAutoNum type="arabicPeriod"/>
            </a:pPr>
            <a:r>
              <a:rPr lang="en-US" sz="1400" b="1">
                <a:latin typeface="Arial"/>
                <a:cs typeface="Arial"/>
              </a:rPr>
              <a:t>Already standardized across conditions in my system</a:t>
            </a:r>
            <a:r>
              <a:rPr lang="en-US" sz="1400">
                <a:latin typeface="Arial"/>
                <a:cs typeface="Arial"/>
              </a:rPr>
              <a:t>. </a:t>
            </a:r>
            <a:endParaRPr lang="en-US" sz="1400"/>
          </a:p>
          <a:p>
            <a:pPr marL="342900" indent="-342900">
              <a:lnSpc>
                <a:spcPct val="120000"/>
              </a:lnSpc>
              <a:buAutoNum type="arabicPeriod"/>
            </a:pPr>
            <a:r>
              <a:rPr lang="en-US" sz="1400">
                <a:latin typeface="Arial"/>
                <a:cs typeface="Arial"/>
              </a:rPr>
              <a:t>Should be standardized because it is </a:t>
            </a:r>
            <a:r>
              <a:rPr lang="en-US" sz="1400" b="1">
                <a:latin typeface="Arial"/>
                <a:cs typeface="Arial"/>
              </a:rPr>
              <a:t>common across many conditions</a:t>
            </a:r>
            <a:r>
              <a:rPr lang="en-US" sz="1400">
                <a:latin typeface="Arial"/>
                <a:cs typeface="Arial"/>
              </a:rPr>
              <a:t>.</a:t>
            </a:r>
          </a:p>
          <a:p>
            <a:pPr marL="342900" indent="-342900">
              <a:lnSpc>
                <a:spcPct val="120000"/>
              </a:lnSpc>
              <a:buAutoNum type="arabicPeriod"/>
            </a:pPr>
            <a:r>
              <a:rPr lang="en-US" sz="1400">
                <a:latin typeface="Arial"/>
                <a:cs typeface="Arial"/>
              </a:rPr>
              <a:t>Should be standardized because it is a </a:t>
            </a:r>
            <a:r>
              <a:rPr lang="en-US" sz="1400" b="1">
                <a:latin typeface="Arial"/>
                <a:cs typeface="Arial"/>
              </a:rPr>
              <a:t>pain point for my public health agency</a:t>
            </a:r>
            <a:r>
              <a:rPr lang="en-US" sz="1400">
                <a:latin typeface="Arial"/>
                <a:cs typeface="Arial"/>
              </a:rPr>
              <a:t>.</a:t>
            </a:r>
          </a:p>
          <a:p>
            <a:pPr marL="342900" indent="-342900">
              <a:lnSpc>
                <a:spcPct val="120000"/>
              </a:lnSpc>
              <a:buAutoNum type="arabicPeriod"/>
            </a:pPr>
            <a:r>
              <a:rPr lang="en-US" sz="1400">
                <a:latin typeface="Arial"/>
                <a:cs typeface="Arial"/>
              </a:rPr>
              <a:t>Should be standardized because it is </a:t>
            </a:r>
            <a:r>
              <a:rPr lang="en-US" sz="1400" b="1">
                <a:latin typeface="Arial"/>
                <a:cs typeface="Arial"/>
              </a:rPr>
              <a:t>used or should be used for public health action</a:t>
            </a:r>
            <a:r>
              <a:rPr lang="en-US" sz="1400">
                <a:latin typeface="Arial"/>
                <a:cs typeface="Arial"/>
              </a:rPr>
              <a:t>.</a:t>
            </a:r>
          </a:p>
          <a:p>
            <a:pPr marL="342900" indent="-342900">
              <a:lnSpc>
                <a:spcPct val="120000"/>
              </a:lnSpc>
              <a:buAutoNum type="arabicPeriod"/>
            </a:pPr>
            <a:r>
              <a:rPr lang="en-US" sz="1400">
                <a:latin typeface="Arial"/>
                <a:cs typeface="Arial"/>
              </a:rPr>
              <a:t>Should be </a:t>
            </a:r>
            <a:r>
              <a:rPr lang="en-US" sz="1400" b="1">
                <a:latin typeface="Arial"/>
                <a:cs typeface="Arial"/>
              </a:rPr>
              <a:t>relatively easy to standardize across case surveillance</a:t>
            </a:r>
            <a:r>
              <a:rPr lang="en-US" sz="1400">
                <a:latin typeface="Arial"/>
                <a:cs typeface="Arial"/>
              </a:rPr>
              <a:t>.</a:t>
            </a:r>
          </a:p>
          <a:p>
            <a:pPr marL="342900" indent="-342900">
              <a:lnSpc>
                <a:spcPct val="120000"/>
              </a:lnSpc>
              <a:buAutoNum type="arabicPeriod"/>
            </a:pPr>
            <a:endParaRPr lang="en-US" sz="1400" i="1"/>
          </a:p>
        </p:txBody>
      </p:sp>
      <p:sp>
        <p:nvSpPr>
          <p:cNvPr id="2" name="TextBox 1">
            <a:extLst>
              <a:ext uri="{FF2B5EF4-FFF2-40B4-BE49-F238E27FC236}">
                <a16:creationId xmlns:a16="http://schemas.microsoft.com/office/drawing/2014/main" id="{6DEF077B-473F-E05D-CC44-399F3F63F518}"/>
              </a:ext>
            </a:extLst>
          </p:cNvPr>
          <p:cNvSpPr txBox="1"/>
          <p:nvPr/>
        </p:nvSpPr>
        <p:spPr>
          <a:xfrm>
            <a:off x="2789095" y="1262155"/>
            <a:ext cx="2471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1</a:t>
            </a:r>
            <a:endParaRPr lang="en-US"/>
          </a:p>
        </p:txBody>
      </p:sp>
      <p:sp>
        <p:nvSpPr>
          <p:cNvPr id="4" name="TextBox 3">
            <a:extLst>
              <a:ext uri="{FF2B5EF4-FFF2-40B4-BE49-F238E27FC236}">
                <a16:creationId xmlns:a16="http://schemas.microsoft.com/office/drawing/2014/main" id="{F706A9F9-7729-50CF-33E4-4783B58DA822}"/>
              </a:ext>
            </a:extLst>
          </p:cNvPr>
          <p:cNvSpPr txBox="1"/>
          <p:nvPr/>
        </p:nvSpPr>
        <p:spPr>
          <a:xfrm>
            <a:off x="4827960" y="1262155"/>
            <a:ext cx="2471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2</a:t>
            </a:r>
          </a:p>
        </p:txBody>
      </p:sp>
      <p:sp>
        <p:nvSpPr>
          <p:cNvPr id="8" name="TextBox 7">
            <a:extLst>
              <a:ext uri="{FF2B5EF4-FFF2-40B4-BE49-F238E27FC236}">
                <a16:creationId xmlns:a16="http://schemas.microsoft.com/office/drawing/2014/main" id="{CDB185D0-1761-ABEE-B7ED-B7BBFD184D58}"/>
              </a:ext>
            </a:extLst>
          </p:cNvPr>
          <p:cNvSpPr txBox="1"/>
          <p:nvPr/>
        </p:nvSpPr>
        <p:spPr>
          <a:xfrm>
            <a:off x="6893303" y="1262155"/>
            <a:ext cx="2471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3</a:t>
            </a:r>
            <a:endParaRPr lang="en-US"/>
          </a:p>
        </p:txBody>
      </p:sp>
      <p:sp>
        <p:nvSpPr>
          <p:cNvPr id="10" name="TextBox 9">
            <a:extLst>
              <a:ext uri="{FF2B5EF4-FFF2-40B4-BE49-F238E27FC236}">
                <a16:creationId xmlns:a16="http://schemas.microsoft.com/office/drawing/2014/main" id="{448A72EC-C91C-B807-306E-AFA01200FFC0}"/>
              </a:ext>
            </a:extLst>
          </p:cNvPr>
          <p:cNvSpPr txBox="1"/>
          <p:nvPr/>
        </p:nvSpPr>
        <p:spPr>
          <a:xfrm>
            <a:off x="3786462" y="3115669"/>
            <a:ext cx="2471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4</a:t>
            </a:r>
            <a:endParaRPr lang="en-US"/>
          </a:p>
        </p:txBody>
      </p:sp>
      <p:sp>
        <p:nvSpPr>
          <p:cNvPr id="11" name="TextBox 10">
            <a:extLst>
              <a:ext uri="{FF2B5EF4-FFF2-40B4-BE49-F238E27FC236}">
                <a16:creationId xmlns:a16="http://schemas.microsoft.com/office/drawing/2014/main" id="{851B9C1B-E26C-732F-FAAF-AD431EE8A8C1}"/>
              </a:ext>
            </a:extLst>
          </p:cNvPr>
          <p:cNvSpPr txBox="1"/>
          <p:nvPr/>
        </p:nvSpPr>
        <p:spPr>
          <a:xfrm>
            <a:off x="5851805" y="3115668"/>
            <a:ext cx="24713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cs typeface="Calibri"/>
              </a:rPr>
              <a:t>5</a:t>
            </a:r>
            <a:endParaRPr lang="en-US"/>
          </a:p>
        </p:txBody>
      </p:sp>
    </p:spTree>
    <p:extLst>
      <p:ext uri="{BB962C8B-B14F-4D97-AF65-F5344CB8AC3E}">
        <p14:creationId xmlns:p14="http://schemas.microsoft.com/office/powerpoint/2010/main" val="998798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In scope:</a:t>
            </a:r>
            <a:r>
              <a:rPr lang="en-US" sz="2200" b="1">
                <a:latin typeface="Calibri"/>
                <a:ea typeface="Calibri" panose="020F0502020204030204" pitchFamily="34" charset="0"/>
                <a:cs typeface="Times New Roman"/>
              </a:rPr>
              <a:t> </a:t>
            </a:r>
            <a:endParaRPr lang="en-US"/>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Hospitalization as an indicator </a:t>
            </a:r>
            <a:r>
              <a:rPr lang="en-US" sz="2200">
                <a:effectLst/>
                <a:latin typeface="Calibri"/>
                <a:ea typeface="Calibri" panose="020F0502020204030204" pitchFamily="34" charset="0"/>
                <a:cs typeface="Times New Roman"/>
              </a:rPr>
              <a:t>of severity of disease.</a:t>
            </a:r>
            <a:r>
              <a:rPr lang="en-US" sz="2200">
                <a:latin typeface="Calibri"/>
                <a:ea typeface="Calibri" panose="020F0502020204030204" pitchFamily="34" charset="0"/>
                <a:cs typeface="Times New Roman"/>
              </a:rPr>
              <a:t> </a:t>
            </a:r>
          </a:p>
          <a:p>
            <a:pPr marL="742950" lvl="1" indent="-285750">
              <a:spcBef>
                <a:spcPts val="0"/>
              </a:spcBef>
              <a:spcAft>
                <a:spcPts val="0"/>
              </a:spcAft>
              <a:buFont typeface="Courier New" panose="02070309020205020404" pitchFamily="49" charset="0"/>
              <a:buChar char="o"/>
            </a:pPr>
            <a:r>
              <a:rPr lang="en-US" sz="1800">
                <a:effectLst/>
                <a:latin typeface="Calibri"/>
                <a:ea typeface="Calibri" panose="020F0502020204030204" pitchFamily="34" charset="0"/>
                <a:cs typeface="Times New Roman"/>
              </a:rPr>
              <a:t>Similar to what is used in GenV2</a:t>
            </a:r>
            <a:endParaRPr lang="en-US" sz="1800">
              <a:latin typeface="Calibri"/>
              <a:ea typeface="Calibri" panose="020F0502020204030204" pitchFamily="34" charset="0"/>
              <a:cs typeface="Times New Roman" panose="02020603050405020304" pitchFamily="18" charset="0"/>
            </a:endParaRPr>
          </a:p>
          <a:p>
            <a:pPr marL="457200" lvl="1" indent="0">
              <a:spcBef>
                <a:spcPts val="0"/>
              </a:spcBef>
              <a:spcAft>
                <a:spcPts val="0"/>
              </a:spcAft>
              <a:buNone/>
            </a:pPr>
            <a:endParaRPr lang="en-US" sz="18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Identifying elements and structure for </a:t>
            </a:r>
            <a:r>
              <a:rPr lang="en-US" sz="2200" b="1">
                <a:latin typeface="Calibri"/>
                <a:ea typeface="Calibri" panose="020F0502020204030204" pitchFamily="34" charset="0"/>
                <a:cs typeface="Times New Roman"/>
              </a:rPr>
              <a:t>core surveillance</a:t>
            </a:r>
            <a:endParaRPr lang="en-US" sz="2200" b="1">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a:latin typeface="Calibri" panose="020F0502020204030204" pitchFamily="34" charset="0"/>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latin typeface="Calibri"/>
                <a:ea typeface="Calibri" panose="020F0502020204030204" pitchFamily="34" charset="0"/>
                <a:cs typeface="Times New Roman"/>
              </a:rPr>
              <a:t>Agree upon common definitions and/or value sets for elements in core surveillance</a:t>
            </a:r>
            <a:br>
              <a:rPr lang="en-US" sz="2200">
                <a:effectLst/>
                <a:latin typeface="Calibri" panose="020F0502020204030204" pitchFamily="34" charset="0"/>
                <a:ea typeface="Calibri" panose="020F0502020204030204" pitchFamily="34" charset="0"/>
                <a:cs typeface="Times New Roman" panose="02020603050405020304" pitchFamily="18" charset="0"/>
              </a:rPr>
            </a:br>
            <a:endParaRPr lang="en-US" sz="2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Hospitalization: In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420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1D126-B539-9F48-473D-501BE8B0221E}"/>
              </a:ext>
            </a:extLst>
          </p:cNvPr>
          <p:cNvSpPr>
            <a:spLocks noGrp="1"/>
          </p:cNvSpPr>
          <p:nvPr>
            <p:ph type="title"/>
          </p:nvPr>
        </p:nvSpPr>
        <p:spPr/>
        <p:txBody>
          <a:bodyPr lIns="91440" tIns="45720" rIns="91440" bIns="45720" anchor="ctr"/>
          <a:lstStyle/>
          <a:p>
            <a:r>
              <a:rPr lang="en-US">
                <a:latin typeface="Arial"/>
                <a:cs typeface="Arial"/>
              </a:rPr>
              <a:t>What is "core surveillance"?</a:t>
            </a:r>
            <a:endParaRPr lang="en-US"/>
          </a:p>
        </p:txBody>
      </p:sp>
      <p:sp>
        <p:nvSpPr>
          <p:cNvPr id="3" name="Content Placeholder 2">
            <a:extLst>
              <a:ext uri="{FF2B5EF4-FFF2-40B4-BE49-F238E27FC236}">
                <a16:creationId xmlns:a16="http://schemas.microsoft.com/office/drawing/2014/main" id="{EB399FD8-5CF5-2F2E-2C01-D7F739A1040D}"/>
              </a:ext>
            </a:extLst>
          </p:cNvPr>
          <p:cNvSpPr>
            <a:spLocks noGrp="1"/>
          </p:cNvSpPr>
          <p:nvPr>
            <p:ph idx="1"/>
          </p:nvPr>
        </p:nvSpPr>
        <p:spPr/>
        <p:txBody>
          <a:bodyPr vert="horz" lIns="91440" tIns="45720" rIns="91440" bIns="45720" rtlCol="0" anchor="t">
            <a:normAutofit/>
          </a:bodyPr>
          <a:lstStyle/>
          <a:p>
            <a:pPr>
              <a:lnSpc>
                <a:spcPct val="100000"/>
              </a:lnSpc>
            </a:pPr>
            <a:r>
              <a:rPr lang="en-US" b="1">
                <a:latin typeface="Arial"/>
                <a:cs typeface="Arial"/>
              </a:rPr>
              <a:t>Data elements/data classes that are valuable for data exchange or interoperability</a:t>
            </a:r>
            <a:endParaRPr lang="en-US"/>
          </a:p>
          <a:p>
            <a:pPr lvl="1">
              <a:lnSpc>
                <a:spcPct val="100000"/>
              </a:lnSpc>
            </a:pPr>
            <a:r>
              <a:rPr lang="en-US">
                <a:latin typeface="Arial"/>
                <a:cs typeface="Arial"/>
              </a:rPr>
              <a:t>Do you want to receive it as part of interjurisdictional exchange?</a:t>
            </a:r>
          </a:p>
          <a:p>
            <a:pPr lvl="1">
              <a:lnSpc>
                <a:spcPct val="100000"/>
              </a:lnSpc>
            </a:pPr>
            <a:r>
              <a:rPr lang="en-US">
                <a:latin typeface="Arial"/>
                <a:cs typeface="Arial"/>
              </a:rPr>
              <a:t>Do you want an efficient way to ingest?</a:t>
            </a:r>
            <a:endParaRPr lang="en-US"/>
          </a:p>
          <a:p>
            <a:pPr lvl="1">
              <a:lnSpc>
                <a:spcPct val="100000"/>
              </a:lnSpc>
            </a:pPr>
            <a:r>
              <a:rPr lang="en-US">
                <a:latin typeface="Arial"/>
                <a:cs typeface="Arial"/>
              </a:rPr>
              <a:t>Utility across multiple conditions -- would you want the elements available for many conditions or to add as a block?</a:t>
            </a:r>
          </a:p>
          <a:p>
            <a:pPr lvl="1">
              <a:lnSpc>
                <a:spcPct val="100000"/>
              </a:lnSpc>
            </a:pPr>
            <a:r>
              <a:rPr lang="en-US">
                <a:latin typeface="Arial"/>
                <a:cs typeface="Arial"/>
              </a:rPr>
              <a:t>Focus on what is needed across public health, </a:t>
            </a:r>
            <a:r>
              <a:rPr lang="en-US" i="1">
                <a:latin typeface="Arial"/>
                <a:cs typeface="Arial"/>
              </a:rPr>
              <a:t>not </a:t>
            </a:r>
            <a:r>
              <a:rPr lang="en-US">
                <a:latin typeface="Arial"/>
                <a:cs typeface="Arial"/>
              </a:rPr>
              <a:t>what should be</a:t>
            </a:r>
            <a:r>
              <a:rPr lang="en-US" i="1">
                <a:latin typeface="Arial"/>
                <a:cs typeface="Arial"/>
              </a:rPr>
              <a:t> </a:t>
            </a:r>
            <a:r>
              <a:rPr lang="en-US">
                <a:latin typeface="Arial"/>
                <a:cs typeface="Arial"/>
              </a:rPr>
              <a:t>part of next-generation Gen V2</a:t>
            </a:r>
          </a:p>
          <a:p>
            <a:pPr lvl="1">
              <a:lnSpc>
                <a:spcPct val="100000"/>
              </a:lnSpc>
            </a:pPr>
            <a:endParaRPr lang="en-US">
              <a:latin typeface="Arial"/>
              <a:cs typeface="Arial"/>
            </a:endParaRPr>
          </a:p>
          <a:p>
            <a:pPr lvl="1">
              <a:lnSpc>
                <a:spcPct val="100000"/>
              </a:lnSpc>
            </a:pPr>
            <a:endParaRPr lang="en-US">
              <a:latin typeface="Arial"/>
              <a:cs typeface="Arial"/>
            </a:endParaRPr>
          </a:p>
        </p:txBody>
      </p:sp>
    </p:spTree>
    <p:extLst>
      <p:ext uri="{BB962C8B-B14F-4D97-AF65-F5344CB8AC3E}">
        <p14:creationId xmlns:p14="http://schemas.microsoft.com/office/powerpoint/2010/main" val="1922080681"/>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lIns="91440" tIns="45720" rIns="91440" bIns="45720" anchor="ctr"/>
          <a:lstStyle/>
          <a:p>
            <a:r>
              <a:rPr lang="en-US">
                <a:latin typeface="Arial"/>
                <a:cs typeface="Arial"/>
              </a:rPr>
              <a:t>Core surveillance</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marL="457200" lvl="1" indent="0">
              <a:buNone/>
            </a:pPr>
            <a:endParaRPr lang="en-US" b="1"/>
          </a:p>
          <a:p>
            <a:pPr marL="0" indent="0">
              <a:buNone/>
            </a:pPr>
            <a:endParaRPr lang="en-US"/>
          </a:p>
          <a:p>
            <a:endParaRPr lang="en-US"/>
          </a:p>
        </p:txBody>
      </p:sp>
      <p:grpSp>
        <p:nvGrpSpPr>
          <p:cNvPr id="4" name="Group 3">
            <a:extLst>
              <a:ext uri="{FF2B5EF4-FFF2-40B4-BE49-F238E27FC236}">
                <a16:creationId xmlns:a16="http://schemas.microsoft.com/office/drawing/2014/main" id="{6C4B7334-33DD-8748-1C40-691A36DACBC7}"/>
              </a:ext>
            </a:extLst>
          </p:cNvPr>
          <p:cNvGrpSpPr/>
          <p:nvPr/>
        </p:nvGrpSpPr>
        <p:grpSpPr>
          <a:xfrm>
            <a:off x="216776" y="1389655"/>
            <a:ext cx="5212528" cy="4911835"/>
            <a:chOff x="216776" y="1547310"/>
            <a:chExt cx="4572054" cy="4754180"/>
          </a:xfrm>
        </p:grpSpPr>
        <p:pic>
          <p:nvPicPr>
            <p:cNvPr id="5" name="Picture 4" descr="Diagram&#10;&#10;Description automatically generated">
              <a:extLst>
                <a:ext uri="{FF2B5EF4-FFF2-40B4-BE49-F238E27FC236}">
                  <a16:creationId xmlns:a16="http://schemas.microsoft.com/office/drawing/2014/main" id="{1313A22D-523F-7943-4CA3-431B9F152253}"/>
                </a:ext>
              </a:extLst>
            </p:cNvPr>
            <p:cNvPicPr>
              <a:picLocks noChangeAspect="1"/>
            </p:cNvPicPr>
            <p:nvPr/>
          </p:nvPicPr>
          <p:blipFill rotWithShape="1">
            <a:blip r:embed="rId3">
              <a:extLst>
                <a:ext uri="{28A0092B-C50C-407E-A947-70E740481C1C}">
                  <a14:useLocalDpi xmlns:a14="http://schemas.microsoft.com/office/drawing/2010/main" val="0"/>
                </a:ext>
              </a:extLst>
            </a:blip>
            <a:srcRect l="1185" t="5950" r="48815"/>
            <a:stretch/>
          </p:blipFill>
          <p:spPr>
            <a:xfrm>
              <a:off x="216776" y="1547310"/>
              <a:ext cx="4572054" cy="4754180"/>
            </a:xfrm>
            <a:prstGeom prst="rect">
              <a:avLst/>
            </a:prstGeom>
          </p:spPr>
        </p:pic>
        <p:sp>
          <p:nvSpPr>
            <p:cNvPr id="6" name="Oval 5">
              <a:extLst>
                <a:ext uri="{FF2B5EF4-FFF2-40B4-BE49-F238E27FC236}">
                  <a16:creationId xmlns:a16="http://schemas.microsoft.com/office/drawing/2014/main" id="{8FA865EF-6355-119A-084B-DD1DF1A67860}"/>
                </a:ext>
              </a:extLst>
            </p:cNvPr>
            <p:cNvSpPr/>
            <p:nvPr/>
          </p:nvSpPr>
          <p:spPr>
            <a:xfrm>
              <a:off x="1083878" y="3399439"/>
              <a:ext cx="2670285" cy="26111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451566B4-90A4-8AAF-2FAC-635BDB0FBEB9}"/>
              </a:ext>
            </a:extLst>
          </p:cNvPr>
          <p:cNvSpPr txBox="1"/>
          <p:nvPr/>
        </p:nvSpPr>
        <p:spPr>
          <a:xfrm>
            <a:off x="5860831" y="4796659"/>
            <a:ext cx="274320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rgbClr val="404040"/>
                </a:solidFill>
                <a:latin typeface="Arial"/>
              </a:rPr>
              <a:t>We may table certain items to revisit at a later phase or after further consideration</a:t>
            </a:r>
            <a:r>
              <a:rPr lang="en-US">
                <a:latin typeface="Arial"/>
                <a:cs typeface="Arial"/>
              </a:rPr>
              <a:t>​</a:t>
            </a:r>
            <a:endParaRPr lang="en-US"/>
          </a:p>
        </p:txBody>
      </p:sp>
    </p:spTree>
    <p:extLst>
      <p:ext uri="{BB962C8B-B14F-4D97-AF65-F5344CB8AC3E}">
        <p14:creationId xmlns:p14="http://schemas.microsoft.com/office/powerpoint/2010/main" val="2956697456"/>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Out of Scope:</a:t>
            </a:r>
            <a:r>
              <a:rPr lang="en-US" sz="2200" b="1">
                <a:latin typeface="Calibri"/>
                <a:ea typeface="Calibri" panose="020F0502020204030204" pitchFamily="34" charset="0"/>
                <a:cs typeface="Times New Roman"/>
              </a:rPr>
              <a:t> </a:t>
            </a:r>
            <a:endParaRPr lang="en-US" sz="2200">
              <a:latin typeface="Calibri"/>
              <a:ea typeface="Calibri" panose="020F0502020204030204" pitchFamily="34" charset="0"/>
              <a:cs typeface="Times New Roman" panose="02020603050405020304" pitchFamily="18" charset="0"/>
            </a:endParaRPr>
          </a:p>
          <a:p>
            <a:pPr marL="0" indent="0">
              <a:spcBef>
                <a:spcPts val="0"/>
              </a:spcBef>
              <a:spcAft>
                <a:spcPts val="0"/>
              </a:spcAft>
              <a:buNone/>
            </a:pPr>
            <a:endParaRPr lang="en-US" sz="2200" b="1">
              <a:latin typeface="Calibri"/>
              <a:ea typeface="Calibri" panose="020F0502020204030204" pitchFamily="34" charset="0"/>
              <a:cs typeface="Times New Roman"/>
            </a:endParaRPr>
          </a:p>
          <a:p>
            <a:pPr marL="285750" indent="-285750">
              <a:spcBef>
                <a:spcPts val="0"/>
              </a:spcBef>
              <a:spcAft>
                <a:spcPts val="0"/>
              </a:spcAft>
              <a:buFont typeface="Courier New" panose="02070309020205020404" pitchFamily="49" charset="0"/>
              <a:buChar char="o"/>
            </a:pPr>
            <a:r>
              <a:rPr lang="en-US" sz="2200">
                <a:solidFill>
                  <a:srgbClr val="404040"/>
                </a:solidFill>
                <a:latin typeface="Calibri"/>
                <a:ea typeface="Calibri" panose="020F0502020204030204" pitchFamily="34" charset="0"/>
                <a:cs typeface="Times New Roman"/>
              </a:rPr>
              <a:t>Hospital/healthcare information as an exposure or risk factor. </a:t>
            </a:r>
            <a:endParaRPr lang="en-US" sz="2200">
              <a:solidFill>
                <a:srgbClr val="404040"/>
              </a:solidFill>
              <a:latin typeface="Calibri"/>
              <a:ea typeface="Calibri" panose="020F0502020204030204" pitchFamily="34" charset="0"/>
              <a:cs typeface="Times New Roman" panose="02020603050405020304" pitchFamily="18" charset="0"/>
            </a:endParaRPr>
          </a:p>
          <a:p>
            <a:pPr marL="742950" lvl="1" indent="-285750">
              <a:spcBef>
                <a:spcPts val="0"/>
              </a:spcBef>
              <a:spcAft>
                <a:spcPts val="0"/>
              </a:spcAft>
              <a:buFont typeface="Courier New" panose="02070309020205020404" pitchFamily="49" charset="0"/>
              <a:buChar char="o"/>
            </a:pPr>
            <a:r>
              <a:rPr lang="en-US" sz="1800">
                <a:solidFill>
                  <a:srgbClr val="000000"/>
                </a:solidFill>
                <a:latin typeface="Calibri"/>
                <a:ea typeface="Calibri" panose="020F0502020204030204" pitchFamily="34" charset="0"/>
                <a:cs typeface="Calibri"/>
              </a:rPr>
              <a:t>Separate</a:t>
            </a:r>
            <a:r>
              <a:rPr lang="en-US" sz="1800">
                <a:solidFill>
                  <a:srgbClr val="000000"/>
                </a:solidFill>
                <a:effectLst/>
                <a:latin typeface="Calibri"/>
                <a:ea typeface="Calibri" panose="020F0502020204030204" pitchFamily="34" charset="0"/>
                <a:cs typeface="Calibri"/>
              </a:rPr>
              <a:t> concept </a:t>
            </a:r>
            <a:r>
              <a:rPr lang="en-US" sz="1800">
                <a:solidFill>
                  <a:srgbClr val="000000"/>
                </a:solidFill>
                <a:latin typeface="Calibri"/>
                <a:ea typeface="Calibri" panose="020F0502020204030204" pitchFamily="34" charset="0"/>
                <a:cs typeface="Calibri"/>
              </a:rPr>
              <a:t>from hospitalization as an indicator of severity</a:t>
            </a:r>
          </a:p>
          <a:p>
            <a:pPr marL="742950" lvl="1" indent="-285750">
              <a:spcBef>
                <a:spcPts val="0"/>
              </a:spcBef>
              <a:spcAft>
                <a:spcPts val="0"/>
              </a:spcAft>
              <a:buFont typeface="Courier New" panose="02070309020205020404" pitchFamily="49" charset="0"/>
              <a:buChar char="o"/>
            </a:pPr>
            <a:r>
              <a:rPr lang="en-US" sz="1800">
                <a:solidFill>
                  <a:srgbClr val="000000"/>
                </a:solidFill>
                <a:latin typeface="Calibri"/>
                <a:ea typeface="Calibri" panose="020F0502020204030204" pitchFamily="34" charset="0"/>
                <a:cs typeface="Calibri"/>
              </a:rPr>
              <a:t>Examples</a:t>
            </a:r>
            <a:r>
              <a:rPr lang="en-US" sz="1800">
                <a:solidFill>
                  <a:srgbClr val="000000"/>
                </a:solidFill>
                <a:effectLst/>
                <a:latin typeface="Calibri"/>
                <a:ea typeface="Calibri" panose="020F0502020204030204" pitchFamily="34" charset="0"/>
                <a:cs typeface="Calibri"/>
              </a:rPr>
              <a:t>: Legionella, Ebola, HAI MDROs</a:t>
            </a:r>
          </a:p>
          <a:p>
            <a:pPr marL="457200" lvl="1" indent="0">
              <a:spcBef>
                <a:spcPts val="0"/>
              </a:spcBef>
              <a:spcAft>
                <a:spcPts val="0"/>
              </a:spcAft>
              <a:buNone/>
            </a:pPr>
            <a:endParaRPr lang="en-US" sz="18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Standardizing of data elements that are mainly for research purposes or non-core elements that need significant discussion</a:t>
            </a:r>
          </a:p>
          <a:p>
            <a:pPr marL="285750" indent="-285750">
              <a:spcBef>
                <a:spcPts val="0"/>
              </a:spcBef>
              <a:spcAft>
                <a:spcPts val="0"/>
              </a:spcAft>
              <a:buFont typeface="Courier New" panose="02070309020205020404" pitchFamily="49" charset="0"/>
              <a:buChar char="o"/>
            </a:pPr>
            <a:endParaRPr lang="en-US" sz="22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Condition-specific guidelines (e.g., timelines or criteria (ex. ICD-10) for defining hospitalization)</a:t>
            </a:r>
          </a:p>
          <a:p>
            <a:pPr marL="285750" indent="-285750">
              <a:spcBef>
                <a:spcPts val="0"/>
              </a:spcBef>
              <a:spcAft>
                <a:spcPts val="0"/>
              </a:spcAft>
              <a:buFont typeface="Courier New" panose="02070309020205020404" pitchFamily="49" charset="0"/>
              <a:buChar char="o"/>
            </a:pPr>
            <a:endParaRPr lang="en-US" sz="2200">
              <a:solidFill>
                <a:srgbClr val="000000"/>
              </a:solidFill>
              <a:cs typeface="Calibri"/>
            </a:endParaRPr>
          </a:p>
          <a:p>
            <a:pPr marL="285750" indent="-285750">
              <a:spcBef>
                <a:spcPts val="0"/>
              </a:spcBef>
              <a:spcAft>
                <a:spcPts val="0"/>
              </a:spcAft>
              <a:buFont typeface="Courier New" panose="02070309020205020404" pitchFamily="49" charset="0"/>
              <a:buChar char="o"/>
            </a:pPr>
            <a:r>
              <a:rPr lang="en-US" sz="2200">
                <a:solidFill>
                  <a:srgbClr val="000000"/>
                </a:solidFill>
                <a:cs typeface="Calibri"/>
              </a:rPr>
              <a:t>Data exchange mechanism for sending/sharing</a:t>
            </a:r>
          </a:p>
          <a:p>
            <a:pPr>
              <a:spcBef>
                <a:spcPts val="0"/>
              </a:spcBef>
              <a:spcAft>
                <a:spcPts val="0"/>
              </a:spcAft>
            </a:pPr>
            <a:endParaRPr lang="en-US" sz="2000">
              <a:cs typeface="Calibri" panose="020F0502020204030204"/>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Hospitalization: Out of Scope</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66768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F563-2426-D360-7A1B-4305F170D8CE}"/>
              </a:ext>
            </a:extLst>
          </p:cNvPr>
          <p:cNvSpPr>
            <a:spLocks noGrp="1"/>
          </p:cNvSpPr>
          <p:nvPr>
            <p:ph type="title"/>
          </p:nvPr>
        </p:nvSpPr>
        <p:spPr/>
        <p:txBody>
          <a:bodyPr lIns="91440" tIns="45720" rIns="91440" bIns="45720" anchor="ctr"/>
          <a:lstStyle/>
          <a:p>
            <a:r>
              <a:rPr lang="en-US" sz="2800">
                <a:latin typeface="Arial"/>
                <a:cs typeface="Arial"/>
              </a:rPr>
              <a:t>Potential data elements related to hospitalization</a:t>
            </a:r>
            <a:endParaRPr lang="en-US" sz="2800"/>
          </a:p>
        </p:txBody>
      </p:sp>
      <p:sp>
        <p:nvSpPr>
          <p:cNvPr id="3" name="Content Placeholder 2">
            <a:extLst>
              <a:ext uri="{FF2B5EF4-FFF2-40B4-BE49-F238E27FC236}">
                <a16:creationId xmlns:a16="http://schemas.microsoft.com/office/drawing/2014/main" id="{E9AAEB09-4C54-B937-20A4-84B0DBC37581}"/>
              </a:ext>
            </a:extLst>
          </p:cNvPr>
          <p:cNvSpPr>
            <a:spLocks noGrp="1"/>
          </p:cNvSpPr>
          <p:nvPr>
            <p:ph idx="1"/>
          </p:nvPr>
        </p:nvSpPr>
        <p:spPr/>
        <p:txBody>
          <a:bodyPr vert="horz" lIns="91440" tIns="45720" rIns="91440" bIns="45720" rtlCol="0" anchor="t">
            <a:normAutofit lnSpcReduction="10000"/>
          </a:bodyPr>
          <a:lstStyle/>
          <a:p>
            <a:r>
              <a:rPr lang="en-US">
                <a:latin typeface="Arial"/>
                <a:cs typeface="Arial"/>
              </a:rPr>
              <a:t>Hospitalized? (yes/no)</a:t>
            </a:r>
          </a:p>
          <a:p>
            <a:r>
              <a:rPr lang="en-US">
                <a:latin typeface="Arial"/>
                <a:cs typeface="Arial"/>
              </a:rPr>
              <a:t>Admission date</a:t>
            </a:r>
          </a:p>
          <a:p>
            <a:r>
              <a:rPr lang="en-US">
                <a:latin typeface="Arial"/>
                <a:cs typeface="Arial"/>
              </a:rPr>
              <a:t>Discharge date</a:t>
            </a:r>
          </a:p>
          <a:p>
            <a:r>
              <a:rPr lang="en-US">
                <a:latin typeface="Arial"/>
                <a:cs typeface="Arial"/>
              </a:rPr>
              <a:t>Duration of hospitalization</a:t>
            </a:r>
          </a:p>
          <a:p>
            <a:r>
              <a:rPr lang="en-US">
                <a:latin typeface="Arial"/>
                <a:cs typeface="Arial"/>
              </a:rPr>
              <a:t>Admission location</a:t>
            </a:r>
          </a:p>
          <a:p>
            <a:r>
              <a:rPr lang="en-US">
                <a:latin typeface="Arial"/>
                <a:cs typeface="Arial"/>
              </a:rPr>
              <a:t>ICU admission (yes/no)</a:t>
            </a:r>
          </a:p>
          <a:p>
            <a:r>
              <a:rPr lang="en-US">
                <a:latin typeface="Arial"/>
                <a:cs typeface="Arial"/>
              </a:rPr>
              <a:t>ICU admission dates</a:t>
            </a:r>
          </a:p>
          <a:p>
            <a:r>
              <a:rPr lang="en-US">
                <a:latin typeface="Arial"/>
                <a:cs typeface="Arial"/>
              </a:rPr>
              <a:t>ICU discharge dates</a:t>
            </a:r>
          </a:p>
          <a:p>
            <a:r>
              <a:rPr lang="en-US">
                <a:latin typeface="Arial"/>
                <a:cs typeface="Arial"/>
              </a:rPr>
              <a:t>Capability to capture multiple hospitalization for a condition/case</a:t>
            </a:r>
          </a:p>
        </p:txBody>
      </p:sp>
    </p:spTree>
    <p:extLst>
      <p:ext uri="{BB962C8B-B14F-4D97-AF65-F5344CB8AC3E}">
        <p14:creationId xmlns:p14="http://schemas.microsoft.com/office/powerpoint/2010/main" val="2083514572"/>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a:spcBef>
                <a:spcPts val="0"/>
              </a:spcBef>
            </a:pPr>
            <a:r>
              <a:rPr lang="en-US" sz="3200">
                <a:latin typeface="Arial"/>
                <a:cs typeface="Arial"/>
              </a:rPr>
              <a:t>Background Information: Hospitalization (CDC)</a:t>
            </a:r>
            <a:endParaRPr lang="en-US" sz="3200"/>
          </a:p>
        </p:txBody>
      </p:sp>
    </p:spTree>
    <p:extLst>
      <p:ext uri="{BB962C8B-B14F-4D97-AF65-F5344CB8AC3E}">
        <p14:creationId xmlns:p14="http://schemas.microsoft.com/office/powerpoint/2010/main" val="686034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000">
                <a:cs typeface="Calibri"/>
              </a:rPr>
              <a:t>Hospitalization </a:t>
            </a:r>
            <a:endParaRPr lang="en-US" sz="2000">
              <a:highlight>
                <a:srgbClr val="FFFF00"/>
              </a:highlight>
              <a:cs typeface="Calibri"/>
            </a:endParaRPr>
          </a:p>
          <a:p>
            <a:pPr lvl="1">
              <a:spcBef>
                <a:spcPts val="0"/>
              </a:spcBef>
              <a:spcAft>
                <a:spcPts val="0"/>
              </a:spcAft>
            </a:pPr>
            <a:r>
              <a:rPr lang="en-US" sz="1800">
                <a:cs typeface="Calibri"/>
              </a:rPr>
              <a:t>Derive from </a:t>
            </a:r>
            <a:r>
              <a:rPr lang="en-US" sz="1800">
                <a:cs typeface="Calibri"/>
                <a:hlinkClick r:id="rId4"/>
              </a:rPr>
              <a:t>Encounter Information</a:t>
            </a:r>
            <a:r>
              <a:rPr lang="en-US" sz="1800">
                <a:cs typeface="Calibri"/>
              </a:rPr>
              <a:t> (v3)</a:t>
            </a:r>
          </a:p>
          <a:p>
            <a:pPr lvl="2">
              <a:spcBef>
                <a:spcPts val="0"/>
              </a:spcBef>
              <a:spcAft>
                <a:spcPts val="0"/>
              </a:spcAft>
            </a:pPr>
            <a:r>
              <a:rPr lang="en-US" sz="1600">
                <a:cs typeface="Calibri"/>
                <a:hlinkClick r:id="rId5"/>
              </a:rPr>
              <a:t>Encounter Location: </a:t>
            </a:r>
            <a:r>
              <a:rPr lang="en-US" sz="1600">
                <a:cs typeface="Calibri"/>
              </a:rPr>
              <a:t> place where patient's care is delivered</a:t>
            </a:r>
          </a:p>
          <a:p>
            <a:pPr lvl="2">
              <a:spcBef>
                <a:spcPts val="0"/>
              </a:spcBef>
              <a:spcAft>
                <a:spcPts val="0"/>
              </a:spcAft>
            </a:pPr>
            <a:r>
              <a:rPr lang="en-US" sz="1600">
                <a:cs typeface="Calibri"/>
                <a:hlinkClick r:id="rId6"/>
              </a:rPr>
              <a:t>Encounter Type</a:t>
            </a:r>
            <a:r>
              <a:rPr lang="en-US" sz="1600">
                <a:cs typeface="Calibri"/>
              </a:rPr>
              <a:t>: category of health service</a:t>
            </a:r>
          </a:p>
          <a:p>
            <a:pPr lvl="1">
              <a:spcBef>
                <a:spcPts val="0"/>
              </a:spcBef>
              <a:spcAft>
                <a:spcPts val="0"/>
              </a:spcAft>
            </a:pPr>
            <a:r>
              <a:rPr lang="en-US" sz="1800">
                <a:cs typeface="Calibri"/>
              </a:rPr>
              <a:t>Derive from </a:t>
            </a:r>
            <a:r>
              <a:rPr lang="en-US" sz="1800">
                <a:cs typeface="Calibri"/>
                <a:hlinkClick r:id="rId7"/>
              </a:rPr>
              <a:t>Facility Information</a:t>
            </a:r>
            <a:r>
              <a:rPr lang="en-US" sz="1800">
                <a:cs typeface="Calibri"/>
              </a:rPr>
              <a:t> (draft v4) </a:t>
            </a:r>
            <a:endParaRPr lang="en-US"/>
          </a:p>
          <a:p>
            <a:pPr lvl="2">
              <a:spcBef>
                <a:spcPts val="0"/>
              </a:spcBef>
              <a:spcAft>
                <a:spcPts val="0"/>
              </a:spcAft>
            </a:pPr>
            <a:r>
              <a:rPr lang="en-US" sz="1600">
                <a:cs typeface="Calibri"/>
                <a:hlinkClick r:id="rId8"/>
              </a:rPr>
              <a:t>Facility Type:</a:t>
            </a:r>
            <a:r>
              <a:rPr lang="en-US" sz="1600">
                <a:cs typeface="Calibri"/>
              </a:rPr>
              <a:t> category describing available services or resources </a:t>
            </a:r>
            <a:br>
              <a:rPr lang="en-US" sz="1600">
                <a:cs typeface="Calibri"/>
              </a:rPr>
            </a:br>
            <a:r>
              <a:rPr lang="en-US" sz="1600">
                <a:cs typeface="Calibri"/>
              </a:rPr>
              <a:t>(e.g., hospital, pharmacy)</a:t>
            </a:r>
          </a:p>
          <a:p>
            <a:pPr lvl="2">
              <a:spcBef>
                <a:spcPts val="0"/>
              </a:spcBef>
              <a:spcAft>
                <a:spcPts val="0"/>
              </a:spcAft>
            </a:pPr>
            <a:r>
              <a:rPr lang="en-US" sz="1600">
                <a:cs typeface="Calibri"/>
                <a:hlinkClick r:id="rId9"/>
              </a:rPr>
              <a:t>Facility Name:</a:t>
            </a:r>
            <a:r>
              <a:rPr lang="en-US" sz="1600">
                <a:cs typeface="Calibri"/>
              </a:rPr>
              <a:t> Word(s) by which facility is known</a:t>
            </a:r>
          </a:p>
          <a:p>
            <a:pPr lvl="2">
              <a:spcBef>
                <a:spcPts val="0"/>
              </a:spcBef>
              <a:spcAft>
                <a:spcPts val="0"/>
              </a:spcAft>
            </a:pPr>
            <a:endParaRPr lang="en-US" sz="1200">
              <a:cs typeface="Calibri"/>
            </a:endParaRPr>
          </a:p>
          <a:p>
            <a:pPr>
              <a:spcBef>
                <a:spcPts val="0"/>
              </a:spcBef>
              <a:spcAft>
                <a:spcPts val="0"/>
              </a:spcAft>
            </a:pPr>
            <a:r>
              <a:rPr lang="en-US" sz="2000">
                <a:cs typeface="Calibri"/>
              </a:rPr>
              <a:t>Admission and Discharge dates</a:t>
            </a:r>
          </a:p>
          <a:p>
            <a:pPr lvl="1">
              <a:spcBef>
                <a:spcPts val="0"/>
              </a:spcBef>
              <a:spcAft>
                <a:spcPts val="0"/>
              </a:spcAft>
            </a:pPr>
            <a:r>
              <a:rPr lang="en-US" sz="1800">
                <a:cs typeface="Calibri"/>
              </a:rPr>
              <a:t>Related to </a:t>
            </a:r>
            <a:r>
              <a:rPr lang="en-US" sz="1800">
                <a:cs typeface="Calibri"/>
                <a:hlinkClick r:id="rId10"/>
              </a:rPr>
              <a:t>Encounter Time</a:t>
            </a:r>
            <a:r>
              <a:rPr lang="en-US" sz="1800">
                <a:cs typeface="Calibri"/>
              </a:rPr>
              <a:t>: date/times related to encounter (e.g., check in, start and stop)</a:t>
            </a:r>
          </a:p>
          <a:p>
            <a:pPr lvl="1">
              <a:spcBef>
                <a:spcPts val="0"/>
              </a:spcBef>
              <a:spcAft>
                <a:spcPts val="0"/>
              </a:spcAft>
            </a:pPr>
            <a:r>
              <a:rPr lang="en-US" sz="1800">
                <a:cs typeface="Calibri"/>
              </a:rPr>
              <a:t>Explanation of Benefits data class (comment) likely driving some content</a:t>
            </a:r>
          </a:p>
          <a:p>
            <a:pPr lvl="2">
              <a:spcBef>
                <a:spcPts val="0"/>
              </a:spcBef>
              <a:spcAft>
                <a:spcPts val="0"/>
              </a:spcAft>
            </a:pPr>
            <a:r>
              <a:rPr lang="en-US" sz="1600">
                <a:cs typeface="Calibri"/>
                <a:hlinkClick r:id="rId11"/>
              </a:rPr>
              <a:t>Member Admission Date</a:t>
            </a:r>
            <a:r>
              <a:rPr lang="en-US" sz="1600">
                <a:cs typeface="Calibri"/>
              </a:rPr>
              <a:t> &amp; </a:t>
            </a:r>
            <a:r>
              <a:rPr lang="en-US" sz="1600">
                <a:cs typeface="Calibri"/>
                <a:hlinkClick r:id="rId11"/>
              </a:rPr>
              <a:t>Member Discharge Date</a:t>
            </a:r>
            <a:r>
              <a:rPr lang="en-US" sz="1600">
                <a:cs typeface="Calibri"/>
              </a:rPr>
              <a:t> </a:t>
            </a:r>
          </a:p>
          <a:p>
            <a:pPr lvl="3">
              <a:spcBef>
                <a:spcPts val="0"/>
              </a:spcBef>
              <a:spcAft>
                <a:spcPts val="0"/>
              </a:spcAft>
            </a:pPr>
            <a:endParaRPr lang="en-US" sz="1200">
              <a:cs typeface="Calibri"/>
            </a:endParaRPr>
          </a:p>
          <a:p>
            <a:pPr>
              <a:spcBef>
                <a:spcPts val="0"/>
              </a:spcBef>
              <a:spcAft>
                <a:spcPts val="0"/>
              </a:spcAft>
            </a:pPr>
            <a:r>
              <a:rPr lang="en-US" sz="2000">
                <a:cs typeface="Calibri"/>
              </a:rPr>
              <a:t>ICU data elements</a:t>
            </a:r>
          </a:p>
          <a:p>
            <a:pPr lvl="1">
              <a:spcBef>
                <a:spcPts val="0"/>
              </a:spcBef>
              <a:spcAft>
                <a:spcPts val="0"/>
              </a:spcAft>
            </a:pPr>
            <a:r>
              <a:rPr lang="en-US" sz="1600">
                <a:cs typeface="Calibri"/>
              </a:rPr>
              <a:t>No specific concepts identified</a:t>
            </a:r>
          </a:p>
          <a:p>
            <a:pPr lvl="1">
              <a:spcBef>
                <a:spcPts val="0"/>
              </a:spcBef>
              <a:spcAft>
                <a:spcPts val="0"/>
              </a:spcAft>
            </a:pPr>
            <a:r>
              <a:rPr lang="en-US" sz="1600">
                <a:cs typeface="Calibri"/>
              </a:rPr>
              <a:t>Depending on how encounter information is aligned could potentially derive</a:t>
            </a: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400" b="1">
                <a:latin typeface="Arial"/>
                <a:cs typeface="Arial"/>
              </a:rPr>
              <a:t>U.S. Core Data for Interoperability (USCDI)</a:t>
            </a:r>
            <a:endParaRPr lang="en-US" sz="24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64636099"/>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33414-83AA-08D9-6DFC-4C20B7F66C7B}"/>
              </a:ext>
            </a:extLst>
          </p:cNvPr>
          <p:cNvSpPr>
            <a:spLocks noGrp="1"/>
          </p:cNvSpPr>
          <p:nvPr>
            <p:ph type="title"/>
          </p:nvPr>
        </p:nvSpPr>
        <p:spPr/>
        <p:txBody>
          <a:bodyPr lIns="91440" tIns="45720" rIns="91440" bIns="45720" anchor="ctr"/>
          <a:lstStyle/>
          <a:p>
            <a:r>
              <a:rPr lang="en-US">
                <a:latin typeface="Arial"/>
                <a:cs typeface="Arial"/>
              </a:rPr>
              <a:t>Health Level 7 (HL7)</a:t>
            </a:r>
            <a:endParaRPr lang="en-US"/>
          </a:p>
        </p:txBody>
      </p:sp>
      <p:sp>
        <p:nvSpPr>
          <p:cNvPr id="3" name="Content Placeholder 2">
            <a:extLst>
              <a:ext uri="{FF2B5EF4-FFF2-40B4-BE49-F238E27FC236}">
                <a16:creationId xmlns:a16="http://schemas.microsoft.com/office/drawing/2014/main" id="{46B65FC7-FDD1-35C9-5AA8-62EC1A44DE06}"/>
              </a:ext>
            </a:extLst>
          </p:cNvPr>
          <p:cNvSpPr>
            <a:spLocks noGrp="1"/>
          </p:cNvSpPr>
          <p:nvPr>
            <p:ph idx="1"/>
          </p:nvPr>
        </p:nvSpPr>
        <p:spPr>
          <a:xfrm>
            <a:off x="243659" y="1547310"/>
            <a:ext cx="8643488" cy="4544300"/>
          </a:xfrm>
        </p:spPr>
        <p:txBody>
          <a:bodyPr vert="horz" lIns="91440" tIns="45720" rIns="91440" bIns="45720" rtlCol="0" anchor="t">
            <a:normAutofit lnSpcReduction="10000"/>
          </a:bodyPr>
          <a:lstStyle/>
          <a:p>
            <a:r>
              <a:rPr lang="en-US">
                <a:latin typeface="Arial"/>
                <a:cs typeface="Arial"/>
              </a:rPr>
              <a:t>HL7 v2</a:t>
            </a:r>
            <a:endParaRPr lang="en-US"/>
          </a:p>
          <a:p>
            <a:pPr lvl="1"/>
            <a:r>
              <a:rPr lang="en-US" sz="1700">
                <a:latin typeface="Arial"/>
                <a:cs typeface="Arial"/>
              </a:rPr>
              <a:t>Admit, Discharge and Transfer (ADT) messages used for syndromic surveillance, health information exchanges (HIEs), etc.</a:t>
            </a:r>
            <a:endParaRPr lang="en-US" sz="1700"/>
          </a:p>
          <a:p>
            <a:pPr lvl="2"/>
            <a:r>
              <a:rPr lang="en-US" sz="1500">
                <a:latin typeface="Arial"/>
                <a:cs typeface="Arial"/>
              </a:rPr>
              <a:t>Patient class (= inpatient), admit date, discharge date</a:t>
            </a:r>
          </a:p>
          <a:p>
            <a:r>
              <a:rPr lang="en-US">
                <a:latin typeface="Arial"/>
                <a:cs typeface="Arial"/>
              </a:rPr>
              <a:t>FHIR </a:t>
            </a:r>
            <a:r>
              <a:rPr lang="en-US" sz="2000">
                <a:latin typeface="Arial"/>
                <a:cs typeface="Arial"/>
              </a:rPr>
              <a:t>(Fast Healthcare Interoperability Resources)</a:t>
            </a:r>
          </a:p>
          <a:p>
            <a:pPr lvl="1"/>
            <a:r>
              <a:rPr lang="en-US" sz="1600">
                <a:latin typeface="Arial"/>
                <a:cs typeface="Arial"/>
                <a:hlinkClick r:id="rId4"/>
              </a:rPr>
              <a:t>Encounter Resource</a:t>
            </a:r>
          </a:p>
          <a:p>
            <a:pPr lvl="2"/>
            <a:r>
              <a:rPr lang="en-US" sz="1400" err="1">
                <a:latin typeface="Arial"/>
                <a:cs typeface="Arial"/>
              </a:rPr>
              <a:t>Encounter.class</a:t>
            </a:r>
            <a:r>
              <a:rPr lang="en-US" sz="1400">
                <a:latin typeface="Arial"/>
                <a:cs typeface="Arial"/>
              </a:rPr>
              <a:t> (</a:t>
            </a:r>
            <a:r>
              <a:rPr lang="en-US" sz="1400">
                <a:latin typeface="Arial"/>
                <a:cs typeface="Arial"/>
                <a:hlinkClick r:id="rId5"/>
              </a:rPr>
              <a:t>code</a:t>
            </a:r>
            <a:r>
              <a:rPr lang="en-US" sz="1400">
                <a:latin typeface="Arial"/>
                <a:cs typeface="Arial"/>
              </a:rPr>
              <a:t> indicating class of service provided)</a:t>
            </a:r>
            <a:endParaRPr lang="en-US" sz="1400"/>
          </a:p>
          <a:p>
            <a:pPr lvl="2"/>
            <a:r>
              <a:rPr lang="en-US" sz="1400" err="1">
                <a:latin typeface="Arial"/>
                <a:cs typeface="Arial"/>
              </a:rPr>
              <a:t>Encounter.period.start</a:t>
            </a:r>
            <a:r>
              <a:rPr lang="en-US" sz="1400">
                <a:latin typeface="Arial"/>
                <a:cs typeface="Arial"/>
              </a:rPr>
              <a:t> or .end (start and end time of the encounter)</a:t>
            </a:r>
          </a:p>
          <a:p>
            <a:pPr lvl="2"/>
            <a:r>
              <a:rPr lang="en-US" sz="1400" err="1">
                <a:latin typeface="Arial"/>
                <a:cs typeface="Arial"/>
              </a:rPr>
              <a:t>Encounter.length</a:t>
            </a:r>
            <a:r>
              <a:rPr lang="en-US" sz="1400">
                <a:latin typeface="Arial"/>
                <a:cs typeface="Arial"/>
              </a:rPr>
              <a:t> (actual quantity of time the encounter lasted)</a:t>
            </a:r>
          </a:p>
          <a:p>
            <a:pPr lvl="2"/>
            <a:r>
              <a:rPr lang="en-US" sz="1400" err="1">
                <a:latin typeface="Arial"/>
                <a:cs typeface="Arial"/>
              </a:rPr>
              <a:t>Encounter.location</a:t>
            </a:r>
            <a:r>
              <a:rPr lang="en-US" sz="1400">
                <a:latin typeface="Arial"/>
                <a:cs typeface="Arial"/>
              </a:rPr>
              <a:t> (list of locations patient has been, potentially capture ICU)</a:t>
            </a:r>
            <a:endParaRPr lang="en-US"/>
          </a:p>
          <a:p>
            <a:pPr lvl="2"/>
            <a:r>
              <a:rPr lang="en-US" sz="1400" err="1">
                <a:latin typeface="Arial"/>
                <a:cs typeface="Arial"/>
              </a:rPr>
              <a:t>Encounter.serviceprovider</a:t>
            </a:r>
            <a:r>
              <a:rPr lang="en-US" sz="1400">
                <a:latin typeface="Arial"/>
                <a:cs typeface="Arial"/>
              </a:rPr>
              <a:t> (can capture hospital name)</a:t>
            </a:r>
          </a:p>
          <a:p>
            <a:pPr lvl="1"/>
            <a:r>
              <a:rPr lang="en-US" sz="1600">
                <a:latin typeface="Arial"/>
                <a:cs typeface="Arial"/>
                <a:hlinkClick r:id="rId6"/>
              </a:rPr>
              <a:t>Organization Resource</a:t>
            </a:r>
          </a:p>
          <a:p>
            <a:pPr lvl="2"/>
            <a:r>
              <a:rPr lang="en-US" sz="1400">
                <a:latin typeface="Arial"/>
                <a:cs typeface="Arial"/>
              </a:rPr>
              <a:t>Organization.name (captures hospital name)</a:t>
            </a:r>
          </a:p>
          <a:p>
            <a:pPr lvl="1"/>
            <a:r>
              <a:rPr lang="en-US" sz="1600" err="1">
                <a:latin typeface="Arial"/>
                <a:cs typeface="Arial"/>
              </a:rPr>
              <a:t>eiCR</a:t>
            </a:r>
            <a:r>
              <a:rPr lang="en-US" sz="1600">
                <a:latin typeface="Arial"/>
                <a:cs typeface="Arial"/>
              </a:rPr>
              <a:t>/</a:t>
            </a:r>
            <a:r>
              <a:rPr lang="en-US" sz="1600" err="1">
                <a:latin typeface="Arial"/>
                <a:cs typeface="Arial"/>
              </a:rPr>
              <a:t>eCR</a:t>
            </a:r>
            <a:r>
              <a:rPr lang="en-US" sz="1600">
                <a:latin typeface="Arial"/>
                <a:cs typeface="Arial"/>
              </a:rPr>
              <a:t> profile for FHIR </a:t>
            </a:r>
          </a:p>
          <a:p>
            <a:pPr lvl="2"/>
            <a:r>
              <a:rPr lang="en-US" sz="1400">
                <a:latin typeface="Arial"/>
                <a:cs typeface="Arial"/>
              </a:rPr>
              <a:t>Encounter </a:t>
            </a:r>
            <a:r>
              <a:rPr lang="en-US" sz="1400">
                <a:latin typeface="Arial"/>
                <a:cs typeface="Arial"/>
                <a:hlinkClick r:id="rId7"/>
              </a:rPr>
              <a:t>https://hl7.org/fhir/us/ecr/StructureDefinition-eicr-encounter.html</a:t>
            </a:r>
            <a:r>
              <a:rPr lang="en-US" sz="1400">
                <a:latin typeface="Arial"/>
                <a:cs typeface="Arial"/>
              </a:rPr>
              <a:t> </a:t>
            </a:r>
            <a:endParaRPr lang="en-US" sz="1400"/>
          </a:p>
          <a:p>
            <a:pPr lvl="2"/>
            <a:r>
              <a:rPr lang="en-US" sz="1400">
                <a:latin typeface="Arial"/>
                <a:cs typeface="Arial"/>
              </a:rPr>
              <a:t>Organization list is specific to US Public Health entities </a:t>
            </a:r>
            <a:r>
              <a:rPr lang="en-US" sz="1400">
                <a:latin typeface="Arial"/>
                <a:cs typeface="Arial"/>
                <a:hlinkClick r:id="rId8"/>
              </a:rPr>
              <a:t>https://hl7.org/fhir/us/ecr/StructureDefinition-us-ph-organization.html</a:t>
            </a:r>
            <a:r>
              <a:rPr lang="en-US" sz="1400">
                <a:latin typeface="Arial"/>
                <a:cs typeface="Arial"/>
              </a:rPr>
              <a:t> </a:t>
            </a:r>
          </a:p>
          <a:p>
            <a:pPr lvl="2"/>
            <a:endParaRPr lang="en-US" sz="1400">
              <a:latin typeface="Arial"/>
              <a:cs typeface="Arial"/>
            </a:endParaRPr>
          </a:p>
          <a:p>
            <a:pPr lvl="2"/>
            <a:endParaRPr lang="en-US" sz="1400">
              <a:latin typeface="Arial"/>
              <a:cs typeface="Arial"/>
            </a:endParaRPr>
          </a:p>
        </p:txBody>
      </p:sp>
    </p:spTree>
    <p:extLst>
      <p:ext uri="{BB962C8B-B14F-4D97-AF65-F5344CB8AC3E}">
        <p14:creationId xmlns:p14="http://schemas.microsoft.com/office/powerpoint/2010/main" val="261949743"/>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18946" y="1547310"/>
            <a:ext cx="886590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200">
                <a:ea typeface="+mn-lt"/>
                <a:cs typeface="+mn-lt"/>
              </a:rPr>
              <a:t>Hospitalization derived from</a:t>
            </a:r>
          </a:p>
          <a:p>
            <a:pPr lvl="1">
              <a:spcBef>
                <a:spcPts val="0"/>
              </a:spcBef>
              <a:spcAft>
                <a:spcPts val="0"/>
              </a:spcAft>
            </a:pPr>
            <a:r>
              <a:rPr lang="en-US" sz="1800">
                <a:cs typeface="Calibri"/>
              </a:rPr>
              <a:t>Facility Type/Hospital Unit</a:t>
            </a:r>
          </a:p>
          <a:p>
            <a:pPr lvl="1">
              <a:spcBef>
                <a:spcPts val="0"/>
              </a:spcBef>
              <a:spcAft>
                <a:spcPts val="0"/>
              </a:spcAft>
            </a:pPr>
            <a:r>
              <a:rPr lang="en-US" sz="1800">
                <a:cs typeface="Calibri"/>
              </a:rPr>
              <a:t>Clinical Data Architecture (CDA) Mapping</a:t>
            </a:r>
          </a:p>
          <a:p>
            <a:pPr lvl="2">
              <a:spcBef>
                <a:spcPts val="0"/>
              </a:spcBef>
              <a:spcAft>
                <a:spcPts val="0"/>
              </a:spcAft>
            </a:pPr>
            <a:r>
              <a:rPr lang="en-US" sz="1600" err="1">
                <a:cs typeface="Calibri"/>
              </a:rPr>
              <a:t>ClinicalDocument</a:t>
            </a:r>
            <a:r>
              <a:rPr lang="en-US" sz="1600">
                <a:cs typeface="Calibri"/>
              </a:rPr>
              <a:t>/</a:t>
            </a:r>
            <a:r>
              <a:rPr lang="en-US" sz="1600" err="1">
                <a:cs typeface="Calibri"/>
              </a:rPr>
              <a:t>componentOf</a:t>
            </a:r>
            <a:r>
              <a:rPr lang="en-US" sz="1600">
                <a:cs typeface="Calibri"/>
              </a:rPr>
              <a:t>/</a:t>
            </a:r>
            <a:r>
              <a:rPr lang="en-US" sz="1600" err="1">
                <a:cs typeface="Calibri"/>
              </a:rPr>
              <a:t>encompassingEncounter</a:t>
            </a:r>
            <a:r>
              <a:rPr lang="en-US" sz="1600">
                <a:cs typeface="Calibri"/>
              </a:rPr>
              <a:t>/location/</a:t>
            </a:r>
            <a:r>
              <a:rPr lang="en-US" sz="1600" err="1">
                <a:cs typeface="Calibri"/>
              </a:rPr>
              <a:t>healthCareFacility</a:t>
            </a:r>
            <a:r>
              <a:rPr lang="en-US" sz="1600">
                <a:cs typeface="Calibri"/>
              </a:rPr>
              <a:t>/code</a:t>
            </a:r>
          </a:p>
          <a:p>
            <a:pPr lvl="3">
              <a:spcBef>
                <a:spcPts val="0"/>
              </a:spcBef>
              <a:spcAft>
                <a:spcPts val="0"/>
              </a:spcAft>
            </a:pPr>
            <a:r>
              <a:rPr lang="en-US">
                <a:cs typeface="Calibri"/>
              </a:rPr>
              <a:t>Concepts representing classification of patient encounter such as ambulatory (outpatient), inpatient, emergency, home health or others due to local variations.</a:t>
            </a:r>
          </a:p>
          <a:p>
            <a:pPr lvl="2">
              <a:spcBef>
                <a:spcPts val="0"/>
              </a:spcBef>
              <a:spcAft>
                <a:spcPts val="0"/>
              </a:spcAft>
            </a:pPr>
            <a:r>
              <a:rPr lang="en-US" sz="1600">
                <a:ea typeface="+mn-lt"/>
                <a:cs typeface="+mn-lt"/>
              </a:rPr>
              <a:t>ClinicalDocument/componentOf/encompassingEncounter/location/healthCareFacility/serviceProviderOrganization/name</a:t>
            </a:r>
            <a:endParaRPr lang="en-US" sz="1600">
              <a:cs typeface="Calibri"/>
            </a:endParaRPr>
          </a:p>
          <a:p>
            <a:pPr lvl="2">
              <a:spcBef>
                <a:spcPts val="0"/>
              </a:spcBef>
              <a:spcAft>
                <a:spcPts val="0"/>
              </a:spcAft>
            </a:pPr>
            <a:endParaRPr lang="en-US" sz="1200">
              <a:cs typeface="Calibri"/>
            </a:endParaRPr>
          </a:p>
          <a:p>
            <a:pPr>
              <a:spcBef>
                <a:spcPts val="0"/>
              </a:spcBef>
              <a:spcAft>
                <a:spcPts val="0"/>
              </a:spcAft>
            </a:pPr>
            <a:r>
              <a:rPr lang="en-US" sz="2200">
                <a:cs typeface="Calibri"/>
              </a:rPr>
              <a:t>Admission and Discharge Date/Time</a:t>
            </a:r>
          </a:p>
          <a:p>
            <a:pPr lvl="1">
              <a:spcBef>
                <a:spcPts val="0"/>
              </a:spcBef>
              <a:spcAft>
                <a:spcPts val="0"/>
              </a:spcAft>
            </a:pPr>
            <a:r>
              <a:rPr lang="en-US" sz="1800">
                <a:ea typeface="+mn-lt"/>
                <a:cs typeface="+mn-lt"/>
              </a:rPr>
              <a:t>Specific data elements in profile</a:t>
            </a:r>
          </a:p>
          <a:p>
            <a:pPr lvl="1">
              <a:spcBef>
                <a:spcPts val="0"/>
              </a:spcBef>
              <a:spcAft>
                <a:spcPts val="0"/>
              </a:spcAft>
            </a:pPr>
            <a:r>
              <a:rPr lang="en-US" sz="1800">
                <a:ea typeface="+mn-lt"/>
                <a:cs typeface="+mn-lt"/>
              </a:rPr>
              <a:t>CDA Mapping</a:t>
            </a:r>
          </a:p>
          <a:p>
            <a:pPr lvl="2">
              <a:spcBef>
                <a:spcPts val="0"/>
              </a:spcBef>
              <a:spcAft>
                <a:spcPts val="0"/>
              </a:spcAft>
            </a:pPr>
            <a:r>
              <a:rPr lang="en-US" sz="1600" err="1">
                <a:ea typeface="+mn-lt"/>
                <a:cs typeface="+mn-lt"/>
              </a:rPr>
              <a:t>ClinicalDocument</a:t>
            </a:r>
            <a:r>
              <a:rPr lang="en-US" sz="1600">
                <a:ea typeface="+mn-lt"/>
                <a:cs typeface="+mn-lt"/>
              </a:rPr>
              <a:t>/</a:t>
            </a:r>
            <a:r>
              <a:rPr lang="en-US" sz="1600" err="1">
                <a:ea typeface="+mn-lt"/>
                <a:cs typeface="+mn-lt"/>
              </a:rPr>
              <a:t>encompassingEncounter</a:t>
            </a:r>
            <a:r>
              <a:rPr lang="en-US" sz="1600">
                <a:ea typeface="+mn-lt"/>
                <a:cs typeface="+mn-lt"/>
              </a:rPr>
              <a:t>/</a:t>
            </a:r>
            <a:r>
              <a:rPr lang="en-US" sz="1600" err="1">
                <a:ea typeface="+mn-lt"/>
                <a:cs typeface="+mn-lt"/>
              </a:rPr>
              <a:t>effectiveTime</a:t>
            </a:r>
            <a:r>
              <a:rPr lang="en-US" sz="1600">
                <a:ea typeface="+mn-lt"/>
                <a:cs typeface="+mn-lt"/>
              </a:rPr>
              <a:t>/low</a:t>
            </a:r>
          </a:p>
          <a:p>
            <a:pPr lvl="2">
              <a:spcBef>
                <a:spcPts val="0"/>
              </a:spcBef>
              <a:spcAft>
                <a:spcPts val="0"/>
              </a:spcAft>
            </a:pPr>
            <a:r>
              <a:rPr lang="en-US" sz="1600" err="1">
                <a:ea typeface="+mn-lt"/>
                <a:cs typeface="+mn-lt"/>
              </a:rPr>
              <a:t>ClinicalDocument</a:t>
            </a:r>
            <a:r>
              <a:rPr lang="en-US" sz="1600">
                <a:ea typeface="+mn-lt"/>
                <a:cs typeface="+mn-lt"/>
              </a:rPr>
              <a:t>/</a:t>
            </a:r>
            <a:r>
              <a:rPr lang="en-US" sz="1600" err="1">
                <a:ea typeface="+mn-lt"/>
                <a:cs typeface="+mn-lt"/>
              </a:rPr>
              <a:t>encompassingEncounter</a:t>
            </a:r>
            <a:r>
              <a:rPr lang="en-US" sz="1600">
                <a:ea typeface="+mn-lt"/>
                <a:cs typeface="+mn-lt"/>
              </a:rPr>
              <a:t>/</a:t>
            </a:r>
            <a:r>
              <a:rPr lang="en-US" sz="1600" err="1">
                <a:ea typeface="+mn-lt"/>
                <a:cs typeface="+mn-lt"/>
              </a:rPr>
              <a:t>effectiveTime</a:t>
            </a:r>
            <a:r>
              <a:rPr lang="en-US" sz="1600">
                <a:ea typeface="+mn-lt"/>
                <a:cs typeface="+mn-lt"/>
              </a:rPr>
              <a:t>/high</a:t>
            </a:r>
            <a:endParaRPr lang="en-US" sz="1600"/>
          </a:p>
          <a:p>
            <a:pPr marL="914400" lvl="2" indent="0">
              <a:spcBef>
                <a:spcPts val="0"/>
              </a:spcBef>
              <a:spcAft>
                <a:spcPts val="0"/>
              </a:spcAft>
              <a:buNone/>
            </a:pPr>
            <a:endParaRPr lang="en-US" sz="1600">
              <a:ea typeface="+mn-lt"/>
              <a:cs typeface="+mn-lt"/>
            </a:endParaRPr>
          </a:p>
          <a:p>
            <a:pPr>
              <a:spcBef>
                <a:spcPts val="0"/>
              </a:spcBef>
              <a:spcAft>
                <a:spcPts val="0"/>
              </a:spcAft>
            </a:pPr>
            <a:r>
              <a:rPr lang="en-US" sz="2200">
                <a:ea typeface="+mn-lt"/>
                <a:cs typeface="+mn-lt"/>
              </a:rPr>
              <a:t>ICU content potentially derived from similar content as hospitalization as well as Encounter</a:t>
            </a:r>
          </a:p>
          <a:p>
            <a:pPr lvl="1">
              <a:spcBef>
                <a:spcPts val="0"/>
              </a:spcBef>
              <a:spcAft>
                <a:spcPts val="0"/>
              </a:spcAft>
            </a:pPr>
            <a:r>
              <a:rPr lang="en-US" sz="1800" err="1">
                <a:ea typeface="+mn-lt"/>
                <a:cs typeface="+mn-lt"/>
              </a:rPr>
              <a:t>ClinicalDocument</a:t>
            </a:r>
            <a:r>
              <a:rPr lang="en-US" sz="1800">
                <a:ea typeface="+mn-lt"/>
                <a:cs typeface="+mn-lt"/>
              </a:rPr>
              <a:t>/</a:t>
            </a:r>
            <a:r>
              <a:rPr lang="en-US" sz="1800" err="1">
                <a:ea typeface="+mn-lt"/>
                <a:cs typeface="+mn-lt"/>
              </a:rPr>
              <a:t>componentOf</a:t>
            </a:r>
            <a:r>
              <a:rPr lang="en-US" sz="1800">
                <a:ea typeface="+mn-lt"/>
                <a:cs typeface="+mn-lt"/>
              </a:rPr>
              <a:t>/</a:t>
            </a:r>
            <a:r>
              <a:rPr lang="en-US" sz="1800" err="1">
                <a:ea typeface="+mn-lt"/>
                <a:cs typeface="+mn-lt"/>
              </a:rPr>
              <a:t>encompassingEncounter</a:t>
            </a:r>
            <a:r>
              <a:rPr lang="en-US" sz="1800">
                <a:ea typeface="+mn-lt"/>
                <a:cs typeface="+mn-lt"/>
              </a:rPr>
              <a:t>/code</a:t>
            </a:r>
          </a:p>
          <a:p>
            <a:pPr lvl="3">
              <a:spcBef>
                <a:spcPts val="0"/>
              </a:spcBef>
              <a:spcAft>
                <a:spcPts val="0"/>
              </a:spcAft>
            </a:pPr>
            <a:endParaRPr lang="en-US" sz="1200">
              <a:cs typeface="Calibri"/>
            </a:endParaRPr>
          </a:p>
          <a:p>
            <a:pPr lvl="2">
              <a:spcBef>
                <a:spcPts val="0"/>
              </a:spcBef>
              <a:spcAft>
                <a:spcPts val="0"/>
              </a:spcAft>
            </a:pPr>
            <a:endParaRPr lang="en-US" sz="1200">
              <a:cs typeface="Calibri"/>
            </a:endParaRPr>
          </a:p>
          <a:p>
            <a:pPr lvl="1">
              <a:spcBef>
                <a:spcPts val="0"/>
              </a:spcBef>
              <a:spcAft>
                <a:spcPts val="0"/>
              </a:spcAft>
            </a:pPr>
            <a:endParaRPr lang="en-US" sz="12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800" b="1">
                <a:latin typeface="Arial"/>
                <a:cs typeface="Arial"/>
              </a:rPr>
              <a:t>Electronic Case Reporting (</a:t>
            </a:r>
            <a:r>
              <a:rPr lang="en-US" sz="2800" b="1" err="1">
                <a:latin typeface="Arial"/>
                <a:cs typeface="Arial"/>
              </a:rPr>
              <a:t>eCR</a:t>
            </a:r>
            <a:r>
              <a:rPr lang="en-US" sz="2800" b="1">
                <a:latin typeface="Arial"/>
                <a:cs typeface="Arial"/>
              </a:rPr>
              <a:t>)</a:t>
            </a:r>
            <a:endParaRPr lang="en-US" sz="28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58343793"/>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56016" y="1238391"/>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000">
                <a:cs typeface="Calibri"/>
              </a:rPr>
              <a:t>Generic v2</a:t>
            </a: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marL="457200" lvl="1" indent="0">
              <a:spcBef>
                <a:spcPts val="0"/>
              </a:spcBef>
              <a:spcAft>
                <a:spcPts val="0"/>
              </a:spcAft>
              <a:buNone/>
            </a:pPr>
            <a:endParaRPr lang="en-US" sz="1600">
              <a:cs typeface="Calibri"/>
            </a:endParaRPr>
          </a:p>
          <a:p>
            <a:pPr lvl="4">
              <a:spcBef>
                <a:spcPts val="0"/>
              </a:spcBef>
              <a:spcAft>
                <a:spcPts val="0"/>
              </a:spcAft>
            </a:pPr>
            <a:endParaRPr lang="en-US" sz="600">
              <a:cs typeface="Calibri"/>
            </a:endParaRPr>
          </a:p>
          <a:p>
            <a:pPr>
              <a:spcBef>
                <a:spcPts val="0"/>
              </a:spcBef>
              <a:spcAft>
                <a:spcPts val="0"/>
              </a:spcAft>
            </a:pPr>
            <a:r>
              <a:rPr lang="en-US" sz="2000">
                <a:cs typeface="Calibri"/>
              </a:rPr>
              <a:t>Other MMGs</a:t>
            </a:r>
            <a:endParaRPr lang="en-US">
              <a:cs typeface="Calibri"/>
            </a:endParaRPr>
          </a:p>
          <a:p>
            <a:pPr lvl="1">
              <a:spcBef>
                <a:spcPts val="0"/>
              </a:spcBef>
              <a:spcAft>
                <a:spcPts val="0"/>
              </a:spcAft>
            </a:pPr>
            <a:r>
              <a:rPr lang="en-US" sz="1600">
                <a:cs typeface="Calibri"/>
              </a:rPr>
              <a:t>Malaria, COVID, FDD, RIBD, Anthrax (dev)</a:t>
            </a:r>
          </a:p>
          <a:p>
            <a:pPr lvl="1">
              <a:spcBef>
                <a:spcPts val="0"/>
              </a:spcBef>
              <a:spcAft>
                <a:spcPts val="0"/>
              </a:spcAft>
            </a:pPr>
            <a:r>
              <a:rPr lang="en-US" sz="1600">
                <a:cs typeface="Calibri"/>
              </a:rPr>
              <a:t>Repeating block for admission (52455-3) and discharge dates (52525-3)</a:t>
            </a:r>
            <a:endParaRPr lang="en-US"/>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3200" b="1">
                <a:latin typeface="Arial"/>
                <a:cs typeface="Arial"/>
              </a:rPr>
              <a:t>Case Notifications to CDC </a:t>
            </a:r>
            <a:endParaRPr lang="en-US" sz="3200" b="1"/>
          </a:p>
          <a:p>
            <a:r>
              <a:rPr lang="en-US" sz="2100" b="1">
                <a:latin typeface="Arial"/>
                <a:cs typeface="Arial"/>
              </a:rPr>
              <a:t>Message Mapping Guides (MMGs)</a:t>
            </a:r>
            <a:endParaRPr lang="en-US" sz="2100" b="1"/>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a16="http://schemas.microsoft.com/office/drawing/2014/main" id="{1CBFD05E-18D1-8339-21DF-4F1441D727C5}"/>
              </a:ext>
            </a:extLst>
          </p:cNvPr>
          <p:cNvGraphicFramePr>
            <a:graphicFrameLocks noGrp="1"/>
          </p:cNvGraphicFramePr>
          <p:nvPr>
            <p:extLst>
              <p:ext uri="{D42A27DB-BD31-4B8C-83A1-F6EECF244321}">
                <p14:modId xmlns:p14="http://schemas.microsoft.com/office/powerpoint/2010/main" val="3185713359"/>
              </p:ext>
            </p:extLst>
          </p:nvPr>
        </p:nvGraphicFramePr>
        <p:xfrm>
          <a:off x="494270" y="1594022"/>
          <a:ext cx="8405803" cy="1865869"/>
        </p:xfrm>
        <a:graphic>
          <a:graphicData uri="http://schemas.openxmlformats.org/drawingml/2006/table">
            <a:tbl>
              <a:tblPr firstRow="1" bandRow="1">
                <a:tableStyleId>{2D5ABB26-0587-4C30-8999-92F81FD0307C}</a:tableStyleId>
              </a:tblPr>
              <a:tblGrid>
                <a:gridCol w="2869141">
                  <a:extLst>
                    <a:ext uri="{9D8B030D-6E8A-4147-A177-3AD203B41FA5}">
                      <a16:colId xmlns:a16="http://schemas.microsoft.com/office/drawing/2014/main" val="1177423354"/>
                    </a:ext>
                  </a:extLst>
                </a:gridCol>
                <a:gridCol w="5536662">
                  <a:extLst>
                    <a:ext uri="{9D8B030D-6E8A-4147-A177-3AD203B41FA5}">
                      <a16:colId xmlns:a16="http://schemas.microsoft.com/office/drawing/2014/main" val="945805145"/>
                    </a:ext>
                  </a:extLst>
                </a:gridCol>
              </a:tblGrid>
              <a:tr h="308918">
                <a:tc>
                  <a:txBody>
                    <a:bodyPr/>
                    <a:lstStyle/>
                    <a:p>
                      <a:r>
                        <a:rPr lang="en-US" sz="1600" b="1">
                          <a:effectLst/>
                        </a:rPr>
                        <a:t>Hospitalized (77974-4)</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b="1">
                          <a:effectLst/>
                        </a:rPr>
                        <a:t>Was subject hospitalized because of this event?</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329520433"/>
                  </a:ext>
                </a:extLst>
              </a:tr>
              <a:tr h="543697">
                <a:tc>
                  <a:txBody>
                    <a:bodyPr/>
                    <a:lstStyle/>
                    <a:p>
                      <a:r>
                        <a:rPr lang="en-US" sz="1600">
                          <a:effectLst/>
                        </a:rPr>
                        <a:t>Admission Date (52455-3)</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effectLst/>
                        </a:rPr>
                        <a:t>Subject’s most recent admission date to the hospital for the condition covered by the investigation.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41082900"/>
                  </a:ext>
                </a:extLst>
              </a:tr>
              <a:tr h="506627">
                <a:tc>
                  <a:txBody>
                    <a:bodyPr/>
                    <a:lstStyle/>
                    <a:p>
                      <a:r>
                        <a:rPr lang="en-US" sz="1600">
                          <a:effectLst/>
                        </a:rPr>
                        <a:t>Discharge Date (8649-6)</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effectLst/>
                        </a:rPr>
                        <a:t>Subject's most recent discharge date to the hospital for the conditions covered by the investigation.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61751727"/>
                  </a:ext>
                </a:extLst>
              </a:tr>
              <a:tr h="506627">
                <a:tc>
                  <a:txBody>
                    <a:bodyPr/>
                    <a:lstStyle/>
                    <a:p>
                      <a:r>
                        <a:rPr lang="en-US" sz="1600">
                          <a:effectLst/>
                        </a:rPr>
                        <a:t>Duration of Hospital Stay in Day (78033-8)</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effectLst/>
                        </a:rPr>
                        <a:t>Subject's duration of stay at the hospital for the condition covered by the investigation.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146365133"/>
                  </a:ext>
                </a:extLst>
              </a:tr>
            </a:tbl>
          </a:graphicData>
        </a:graphic>
      </p:graphicFrame>
      <p:graphicFrame>
        <p:nvGraphicFramePr>
          <p:cNvPr id="7" name="Table 6">
            <a:extLst>
              <a:ext uri="{FF2B5EF4-FFF2-40B4-BE49-F238E27FC236}">
                <a16:creationId xmlns:a16="http://schemas.microsoft.com/office/drawing/2014/main" id="{C7B59605-E90D-0150-9ECC-277FE02BA0BC}"/>
              </a:ext>
            </a:extLst>
          </p:cNvPr>
          <p:cNvGraphicFramePr>
            <a:graphicFrameLocks noGrp="1"/>
          </p:cNvGraphicFramePr>
          <p:nvPr>
            <p:extLst>
              <p:ext uri="{D42A27DB-BD31-4B8C-83A1-F6EECF244321}">
                <p14:modId xmlns:p14="http://schemas.microsoft.com/office/powerpoint/2010/main" val="3730167484"/>
              </p:ext>
            </p:extLst>
          </p:nvPr>
        </p:nvGraphicFramePr>
        <p:xfrm>
          <a:off x="432721" y="4407320"/>
          <a:ext cx="8418153" cy="1650338"/>
        </p:xfrm>
        <a:graphic>
          <a:graphicData uri="http://schemas.openxmlformats.org/drawingml/2006/table">
            <a:tbl>
              <a:tblPr firstRow="1" bandRow="1">
                <a:tableStyleId>{2D5ABB26-0587-4C30-8999-92F81FD0307C}</a:tableStyleId>
              </a:tblPr>
              <a:tblGrid>
                <a:gridCol w="3219700">
                  <a:extLst>
                    <a:ext uri="{9D8B030D-6E8A-4147-A177-3AD203B41FA5}">
                      <a16:colId xmlns:a16="http://schemas.microsoft.com/office/drawing/2014/main" val="583929953"/>
                    </a:ext>
                  </a:extLst>
                </a:gridCol>
                <a:gridCol w="5198453">
                  <a:extLst>
                    <a:ext uri="{9D8B030D-6E8A-4147-A177-3AD203B41FA5}">
                      <a16:colId xmlns:a16="http://schemas.microsoft.com/office/drawing/2014/main" val="2381843972"/>
                    </a:ext>
                  </a:extLst>
                </a:gridCol>
              </a:tblGrid>
              <a:tr h="208979">
                <a:tc>
                  <a:txBody>
                    <a:bodyPr/>
                    <a:lstStyle/>
                    <a:p>
                      <a:r>
                        <a:rPr lang="en-US" sz="1600">
                          <a:effectLst/>
                        </a:rPr>
                        <a:t>Hospital Name (58237-9)</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effectLst/>
                        </a:rPr>
                        <a:t>If admitted, what is the name of the hospital?</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868837856"/>
                  </a:ext>
                </a:extLst>
              </a:tr>
              <a:tr h="333632">
                <a:tc>
                  <a:txBody>
                    <a:bodyPr/>
                    <a:lstStyle/>
                    <a:p>
                      <a:r>
                        <a:rPr lang="en-US" sz="1600">
                          <a:effectLst/>
                        </a:rPr>
                        <a:t>Hospital Record Number (46106-1)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effectLst/>
                        </a:rPr>
                        <a:t>Hospital record number, if subject was hospitalized</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19777209"/>
                  </a:ext>
                </a:extLst>
              </a:tr>
              <a:tr h="358345">
                <a:tc>
                  <a:txBody>
                    <a:bodyPr/>
                    <a:lstStyle/>
                    <a:p>
                      <a:r>
                        <a:rPr lang="en-US" sz="1600">
                          <a:effectLst/>
                        </a:rPr>
                        <a:t>Hospital ICU (309904001)</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effectLst/>
                        </a:rPr>
                        <a:t>Was the patient admitted to an intensive care unit (ICU)?</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812794557"/>
                  </a:ext>
                </a:extLst>
              </a:tr>
              <a:tr h="417959">
                <a:tc>
                  <a:txBody>
                    <a:bodyPr/>
                    <a:lstStyle/>
                    <a:p>
                      <a:r>
                        <a:rPr lang="en-US" sz="1600">
                          <a:effectLst/>
                        </a:rPr>
                        <a:t>ICU Admission Date (95367-9)</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t>Date of first ICU admission</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207399106"/>
                  </a:ext>
                </a:extLst>
              </a:tr>
              <a:tr h="296562">
                <a:tc>
                  <a:txBody>
                    <a:bodyPr/>
                    <a:lstStyle/>
                    <a:p>
                      <a:r>
                        <a:rPr lang="en-US" sz="1600">
                          <a:effectLst/>
                        </a:rPr>
                        <a:t>ICU Discharge Date (95368-7)</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sz="1600"/>
                        <a:t>Date of first ICU discharge</a:t>
                      </a: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4174573472"/>
                  </a:ext>
                </a:extLst>
              </a:tr>
            </a:tbl>
          </a:graphicData>
        </a:graphic>
      </p:graphicFrame>
    </p:spTree>
    <p:extLst>
      <p:ext uri="{BB962C8B-B14F-4D97-AF65-F5344CB8AC3E}">
        <p14:creationId xmlns:p14="http://schemas.microsoft.com/office/powerpoint/2010/main" val="1059366031"/>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a:spcBef>
                <a:spcPts val="0"/>
              </a:spcBef>
            </a:pPr>
            <a:r>
              <a:rPr lang="en-US" sz="3200">
                <a:latin typeface="Arial"/>
                <a:cs typeface="Arial"/>
              </a:rPr>
              <a:t>Discussion: Hospitalization</a:t>
            </a:r>
            <a:br>
              <a:rPr lang="en-US" sz="3200">
                <a:latin typeface="Arial"/>
                <a:cs typeface="Arial"/>
              </a:rPr>
            </a:br>
            <a:r>
              <a:rPr lang="en-US" sz="3200">
                <a:latin typeface="Arial"/>
                <a:cs typeface="Arial"/>
              </a:rPr>
              <a:t> (Co-Chairs)</a:t>
            </a:r>
            <a:endParaRPr lang="en-US" sz="3200"/>
          </a:p>
        </p:txBody>
      </p:sp>
    </p:spTree>
    <p:extLst>
      <p:ext uri="{BB962C8B-B14F-4D97-AF65-F5344CB8AC3E}">
        <p14:creationId xmlns:p14="http://schemas.microsoft.com/office/powerpoint/2010/main" val="1619223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a:cs typeface="Calibri"/>
              </a:rPr>
              <a:t>Think about the CONCEPT – we will work on the exact question or value-set later</a:t>
            </a:r>
          </a:p>
          <a:p>
            <a:pPr lvl="1">
              <a:spcBef>
                <a:spcPts val="0"/>
              </a:spcBef>
              <a:spcAft>
                <a:spcPts val="0"/>
              </a:spcAft>
            </a:pPr>
            <a:endParaRPr lang="en-US" sz="2000">
              <a:cs typeface="Calibri"/>
            </a:endParaRPr>
          </a:p>
          <a:p>
            <a:pPr>
              <a:spcAft>
                <a:spcPts val="0"/>
              </a:spcAft>
            </a:pPr>
            <a:r>
              <a:rPr lang="en-US" sz="2000" b="1">
                <a:latin typeface="Arial"/>
                <a:cs typeface="Arial"/>
              </a:rPr>
              <a:t>Potential data elements related to hospitalization</a:t>
            </a:r>
            <a:endParaRPr lang="en-US" sz="2000">
              <a:ea typeface="+mn-lt"/>
              <a:cs typeface="+mn-lt"/>
            </a:endParaRPr>
          </a:p>
          <a:p>
            <a:pPr lvl="1">
              <a:spcAft>
                <a:spcPts val="0"/>
              </a:spcAft>
            </a:pPr>
            <a:r>
              <a:rPr lang="en-US" sz="1800">
                <a:latin typeface="Arial"/>
                <a:cs typeface="Arial"/>
              </a:rPr>
              <a:t>Hospitalized? (yes/no)</a:t>
            </a:r>
            <a:endParaRPr lang="en-US" sz="1800">
              <a:ea typeface="+mn-lt"/>
              <a:cs typeface="+mn-lt"/>
            </a:endParaRPr>
          </a:p>
          <a:p>
            <a:pPr lvl="1">
              <a:spcAft>
                <a:spcPts val="0"/>
              </a:spcAft>
            </a:pPr>
            <a:r>
              <a:rPr lang="en-US" sz="1800">
                <a:latin typeface="Arial"/>
                <a:cs typeface="Arial"/>
              </a:rPr>
              <a:t>Admission date</a:t>
            </a:r>
            <a:endParaRPr lang="en-US" sz="1800">
              <a:ea typeface="+mn-lt"/>
              <a:cs typeface="+mn-lt"/>
            </a:endParaRPr>
          </a:p>
          <a:p>
            <a:pPr lvl="1">
              <a:spcAft>
                <a:spcPts val="0"/>
              </a:spcAft>
            </a:pPr>
            <a:r>
              <a:rPr lang="en-US" sz="1800">
                <a:latin typeface="Arial"/>
                <a:cs typeface="Arial"/>
              </a:rPr>
              <a:t>Discharge date</a:t>
            </a:r>
            <a:endParaRPr lang="en-US" sz="1800">
              <a:ea typeface="+mn-lt"/>
              <a:cs typeface="+mn-lt"/>
            </a:endParaRPr>
          </a:p>
          <a:p>
            <a:pPr lvl="1">
              <a:spcAft>
                <a:spcPts val="0"/>
              </a:spcAft>
            </a:pPr>
            <a:r>
              <a:rPr lang="en-US" sz="1800">
                <a:latin typeface="Arial"/>
                <a:cs typeface="Arial"/>
              </a:rPr>
              <a:t>Duration of hospitalization</a:t>
            </a:r>
            <a:endParaRPr lang="en-US" sz="1800">
              <a:ea typeface="+mn-lt"/>
              <a:cs typeface="+mn-lt"/>
            </a:endParaRPr>
          </a:p>
          <a:p>
            <a:pPr lvl="1">
              <a:spcAft>
                <a:spcPts val="0"/>
              </a:spcAft>
            </a:pPr>
            <a:r>
              <a:rPr lang="en-US" sz="1800">
                <a:latin typeface="Arial"/>
                <a:cs typeface="Arial"/>
              </a:rPr>
              <a:t>Admission location</a:t>
            </a:r>
            <a:endParaRPr lang="en-US" sz="1800">
              <a:ea typeface="+mn-lt"/>
              <a:cs typeface="+mn-lt"/>
            </a:endParaRPr>
          </a:p>
          <a:p>
            <a:pPr lvl="1">
              <a:spcAft>
                <a:spcPts val="0"/>
              </a:spcAft>
            </a:pPr>
            <a:r>
              <a:rPr lang="en-US" sz="1800">
                <a:latin typeface="Arial"/>
                <a:cs typeface="Arial"/>
              </a:rPr>
              <a:t>ICU admission (yes/no)</a:t>
            </a:r>
            <a:endParaRPr lang="en-US" sz="1800">
              <a:ea typeface="+mn-lt"/>
              <a:cs typeface="+mn-lt"/>
            </a:endParaRPr>
          </a:p>
          <a:p>
            <a:pPr lvl="1">
              <a:spcAft>
                <a:spcPts val="0"/>
              </a:spcAft>
            </a:pPr>
            <a:r>
              <a:rPr lang="en-US" sz="1800">
                <a:latin typeface="Arial"/>
                <a:cs typeface="Arial"/>
              </a:rPr>
              <a:t>ICU admission dates</a:t>
            </a:r>
            <a:endParaRPr lang="en-US" sz="1800">
              <a:ea typeface="+mn-lt"/>
              <a:cs typeface="+mn-lt"/>
            </a:endParaRPr>
          </a:p>
          <a:p>
            <a:pPr lvl="1">
              <a:spcAft>
                <a:spcPts val="0"/>
              </a:spcAft>
            </a:pPr>
            <a:r>
              <a:rPr lang="en-US" sz="1800">
                <a:latin typeface="Arial"/>
                <a:cs typeface="Arial"/>
              </a:rPr>
              <a:t>ICU discharge dates</a:t>
            </a:r>
            <a:endParaRPr lang="en-US" sz="18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2800" b="1">
                <a:latin typeface="Arial"/>
                <a:cs typeface="Arial"/>
              </a:rPr>
              <a:t>What should be part of core surveillance??</a:t>
            </a:r>
            <a:endParaRPr lang="en-US" sz="2800" b="1"/>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57730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a:latin typeface="Arial"/>
                <a:cs typeface="Arial"/>
              </a:rPr>
              <a:t>Hospitalized? (yes/no)</a:t>
            </a:r>
            <a:endParaRPr lang="en-US">
              <a:ea typeface="+mn-lt"/>
              <a:cs typeface="+mn-lt"/>
            </a:endParaRPr>
          </a:p>
          <a:p>
            <a:pPr>
              <a:spcAft>
                <a:spcPts val="0"/>
              </a:spcAft>
            </a:pPr>
            <a:r>
              <a:rPr lang="en-US">
                <a:solidFill>
                  <a:schemeClr val="bg1">
                    <a:lumMod val="85000"/>
                  </a:schemeClr>
                </a:solidFill>
                <a:latin typeface="Arial"/>
                <a:cs typeface="Arial"/>
              </a:rPr>
              <a:t>Admission date</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Discharge date</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Duration of hospitalization</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Admission location</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admission (yes/no)</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admission dates</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discharge dates</a:t>
            </a:r>
            <a:endParaRPr lang="en-US">
              <a:solidFill>
                <a:schemeClr val="bg1">
                  <a:lumMod val="85000"/>
                </a:schemeClr>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2800" b="1">
                <a:latin typeface="Arial"/>
                <a:cs typeface="Arial"/>
              </a:rPr>
              <a:t>Potential data elements related to hospitalization:</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76416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a:solidFill>
                  <a:schemeClr val="bg1">
                    <a:lumMod val="85000"/>
                  </a:schemeClr>
                </a:solidFill>
                <a:latin typeface="Arial"/>
                <a:cs typeface="Arial"/>
              </a:rPr>
              <a:t>Hospitalized? (yes/no)</a:t>
            </a:r>
            <a:endParaRPr lang="en-US">
              <a:solidFill>
                <a:schemeClr val="bg1">
                  <a:lumMod val="85000"/>
                </a:schemeClr>
              </a:solidFill>
              <a:ea typeface="+mn-lt"/>
              <a:cs typeface="+mn-lt"/>
            </a:endParaRPr>
          </a:p>
          <a:p>
            <a:pPr>
              <a:spcAft>
                <a:spcPts val="0"/>
              </a:spcAft>
            </a:pPr>
            <a:r>
              <a:rPr lang="en-US">
                <a:latin typeface="Arial"/>
                <a:cs typeface="Arial"/>
              </a:rPr>
              <a:t>Admission date</a:t>
            </a:r>
            <a:endParaRPr lang="en-US">
              <a:ea typeface="+mn-lt"/>
              <a:cs typeface="+mn-lt"/>
            </a:endParaRPr>
          </a:p>
          <a:p>
            <a:pPr>
              <a:spcAft>
                <a:spcPts val="0"/>
              </a:spcAft>
            </a:pPr>
            <a:r>
              <a:rPr lang="en-US">
                <a:latin typeface="Arial"/>
                <a:cs typeface="Arial"/>
              </a:rPr>
              <a:t>Discharge date</a:t>
            </a:r>
            <a:endParaRPr lang="en-US">
              <a:ea typeface="+mn-lt"/>
              <a:cs typeface="+mn-lt"/>
            </a:endParaRPr>
          </a:p>
          <a:p>
            <a:pPr>
              <a:spcAft>
                <a:spcPts val="0"/>
              </a:spcAft>
            </a:pPr>
            <a:r>
              <a:rPr lang="en-US">
                <a:latin typeface="Arial"/>
                <a:cs typeface="Arial"/>
              </a:rPr>
              <a:t>Duration of hospitalization</a:t>
            </a:r>
            <a:endParaRPr lang="en-US">
              <a:ea typeface="+mn-lt"/>
              <a:cs typeface="+mn-lt"/>
            </a:endParaRPr>
          </a:p>
          <a:p>
            <a:pPr>
              <a:spcAft>
                <a:spcPts val="0"/>
              </a:spcAft>
            </a:pPr>
            <a:r>
              <a:rPr lang="en-US">
                <a:solidFill>
                  <a:schemeClr val="bg1">
                    <a:lumMod val="85000"/>
                  </a:schemeClr>
                </a:solidFill>
                <a:latin typeface="Arial"/>
                <a:cs typeface="Arial"/>
              </a:rPr>
              <a:t>Admission location</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admission (yes/no)</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admission dates</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discharge dates</a:t>
            </a:r>
            <a:endParaRPr lang="en-US">
              <a:solidFill>
                <a:schemeClr val="bg1">
                  <a:lumMod val="85000"/>
                </a:schemeClr>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2800" b="1">
                <a:latin typeface="Arial"/>
                <a:cs typeface="Arial"/>
              </a:rPr>
              <a:t>Potential data elements related to hospitalization:</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37481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a:solidFill>
                  <a:schemeClr val="bg1">
                    <a:lumMod val="85000"/>
                  </a:schemeClr>
                </a:solidFill>
                <a:latin typeface="Arial"/>
                <a:cs typeface="Arial"/>
              </a:rPr>
              <a:t>Hospitalized? (yes/no)</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Admission date</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Discharge date</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Duration of hospitalization</a:t>
            </a:r>
            <a:endParaRPr lang="en-US">
              <a:solidFill>
                <a:schemeClr val="bg1">
                  <a:lumMod val="85000"/>
                </a:schemeClr>
              </a:solidFill>
              <a:ea typeface="+mn-lt"/>
              <a:cs typeface="+mn-lt"/>
            </a:endParaRPr>
          </a:p>
          <a:p>
            <a:pPr>
              <a:spcAft>
                <a:spcPts val="0"/>
              </a:spcAft>
            </a:pPr>
            <a:r>
              <a:rPr lang="en-US">
                <a:latin typeface="Arial"/>
                <a:cs typeface="Arial"/>
              </a:rPr>
              <a:t>Admission location</a:t>
            </a:r>
            <a:endParaRPr lang="en-US">
              <a:ea typeface="+mn-lt"/>
              <a:cs typeface="+mn-lt"/>
            </a:endParaRPr>
          </a:p>
          <a:p>
            <a:pPr>
              <a:spcAft>
                <a:spcPts val="0"/>
              </a:spcAft>
            </a:pPr>
            <a:r>
              <a:rPr lang="en-US">
                <a:solidFill>
                  <a:schemeClr val="bg1">
                    <a:lumMod val="85000"/>
                  </a:schemeClr>
                </a:solidFill>
                <a:latin typeface="Arial"/>
                <a:cs typeface="Arial"/>
              </a:rPr>
              <a:t>ICU admission (yes/no)</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admission dates</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ICU discharge dates</a:t>
            </a:r>
            <a:endParaRPr lang="en-US">
              <a:solidFill>
                <a:schemeClr val="bg1">
                  <a:lumMod val="85000"/>
                </a:schemeClr>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2800" b="1">
                <a:latin typeface="Arial"/>
                <a:cs typeface="Arial"/>
              </a:rPr>
              <a:t>Potential data elements related to hospitalization:</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78095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a:solidFill>
                  <a:schemeClr val="bg1">
                    <a:lumMod val="85000"/>
                  </a:schemeClr>
                </a:solidFill>
                <a:latin typeface="Arial"/>
                <a:cs typeface="Arial"/>
              </a:rPr>
              <a:t>Hospitalized? (yes/no)</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Admission date</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Discharge date</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Duration of hospitalization</a:t>
            </a:r>
            <a:endParaRPr lang="en-US">
              <a:solidFill>
                <a:schemeClr val="bg1">
                  <a:lumMod val="85000"/>
                </a:schemeClr>
              </a:solidFill>
              <a:ea typeface="+mn-lt"/>
              <a:cs typeface="+mn-lt"/>
            </a:endParaRPr>
          </a:p>
          <a:p>
            <a:pPr>
              <a:spcAft>
                <a:spcPts val="0"/>
              </a:spcAft>
            </a:pPr>
            <a:r>
              <a:rPr lang="en-US">
                <a:solidFill>
                  <a:schemeClr val="bg1">
                    <a:lumMod val="85000"/>
                  </a:schemeClr>
                </a:solidFill>
                <a:latin typeface="Arial"/>
                <a:cs typeface="Arial"/>
              </a:rPr>
              <a:t>Admission location</a:t>
            </a:r>
            <a:endParaRPr lang="en-US">
              <a:solidFill>
                <a:schemeClr val="bg1">
                  <a:lumMod val="85000"/>
                </a:schemeClr>
              </a:solidFill>
              <a:ea typeface="+mn-lt"/>
              <a:cs typeface="+mn-lt"/>
            </a:endParaRPr>
          </a:p>
          <a:p>
            <a:pPr>
              <a:spcAft>
                <a:spcPts val="0"/>
              </a:spcAft>
            </a:pPr>
            <a:r>
              <a:rPr lang="en-US">
                <a:latin typeface="Arial"/>
                <a:cs typeface="Arial"/>
              </a:rPr>
              <a:t>ICU admission (yes/no)</a:t>
            </a:r>
            <a:endParaRPr lang="en-US">
              <a:ea typeface="+mn-lt"/>
              <a:cs typeface="+mn-lt"/>
            </a:endParaRPr>
          </a:p>
          <a:p>
            <a:pPr>
              <a:spcAft>
                <a:spcPts val="0"/>
              </a:spcAft>
            </a:pPr>
            <a:r>
              <a:rPr lang="en-US">
                <a:latin typeface="Arial"/>
                <a:cs typeface="Arial"/>
              </a:rPr>
              <a:t>ICU admission dates</a:t>
            </a:r>
            <a:endParaRPr lang="en-US">
              <a:ea typeface="+mn-lt"/>
              <a:cs typeface="+mn-lt"/>
            </a:endParaRPr>
          </a:p>
          <a:p>
            <a:pPr>
              <a:spcAft>
                <a:spcPts val="0"/>
              </a:spcAft>
            </a:pPr>
            <a:r>
              <a:rPr lang="en-US">
                <a:latin typeface="Arial"/>
                <a:cs typeface="Arial"/>
              </a:rPr>
              <a:t>ICU discharge dates</a:t>
            </a:r>
            <a:endParaRPr lang="en-US">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a:spcBef>
                <a:spcPts val="0"/>
              </a:spcBef>
            </a:pPr>
            <a:r>
              <a:rPr lang="en-US" sz="2800" b="1">
                <a:latin typeface="Arial"/>
                <a:cs typeface="Arial"/>
              </a:rPr>
              <a:t>Potential data elements related to hospitalization:</a:t>
            </a:r>
            <a:endParaRPr lang="en-US"/>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32979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a:buFont typeface="Arial"/>
              <a:buChar char="•"/>
            </a:pPr>
            <a:r>
              <a:rPr lang="en-US">
                <a:latin typeface="Arial"/>
                <a:cs typeface="Arial"/>
              </a:rPr>
              <a:t>For further discussion:</a:t>
            </a:r>
          </a:p>
          <a:p>
            <a:pPr lvl="1">
              <a:buFont typeface="Arial"/>
              <a:buChar char="•"/>
            </a:pPr>
            <a:r>
              <a:rPr lang="en-US">
                <a:latin typeface="Arial"/>
                <a:cs typeface="Arial"/>
              </a:rPr>
              <a:t>Definitions of selected items</a:t>
            </a:r>
          </a:p>
          <a:p>
            <a:pPr lvl="1">
              <a:buFont typeface="Arial"/>
              <a:buChar char="•"/>
            </a:pPr>
            <a:r>
              <a:rPr lang="en-US">
                <a:latin typeface="Arial"/>
                <a:cs typeface="Arial"/>
              </a:rPr>
              <a:t>Value sets of selected items, as applicable</a:t>
            </a:r>
          </a:p>
          <a:p>
            <a:pPr lvl="1">
              <a:buFont typeface="Arial"/>
              <a:buChar char="•"/>
            </a:pPr>
            <a:r>
              <a:rPr lang="en-US">
                <a:latin typeface="Arial"/>
                <a:cs typeface="Arial"/>
              </a:rPr>
              <a:t>Capability to capture multiple hospitalizations for a condition/case</a:t>
            </a:r>
          </a:p>
          <a:p>
            <a:pPr>
              <a:buFont typeface="Arial"/>
            </a:pPr>
            <a:endParaRPr lang="en-US">
              <a:latin typeface="Arial"/>
              <a:cs typeface="Arial"/>
            </a:endParaRPr>
          </a:p>
          <a:p>
            <a:pPr>
              <a:buFont typeface="Arial"/>
            </a:pPr>
            <a:r>
              <a:rPr lang="en-US">
                <a:latin typeface="Arial"/>
                <a:cs typeface="Arial"/>
              </a:rPr>
              <a:t>Look for polls/survey/items to review before the next meeting</a:t>
            </a:r>
          </a:p>
          <a:p>
            <a:endParaRPr lang="en-US">
              <a:latin typeface="Arial"/>
              <a:cs typeface="Arial"/>
            </a:endParaRPr>
          </a:p>
          <a:p>
            <a:r>
              <a:rPr lang="en-US">
                <a:latin typeface="Arial"/>
                <a:cs typeface="Arial"/>
              </a:rPr>
              <a:t>Join our WG: last Friday of each month at 1pm EDT</a:t>
            </a:r>
            <a:endParaRPr lang="en-US"/>
          </a:p>
          <a:p>
            <a:pPr lvl="1"/>
            <a:r>
              <a:rPr lang="en-US">
                <a:latin typeface="Arial"/>
                <a:cs typeface="Arial"/>
              </a:rPr>
              <a:t>Next meeting February 24, 2023</a:t>
            </a:r>
          </a:p>
          <a:p>
            <a:endParaRPr lang="en-US"/>
          </a:p>
          <a:p>
            <a:endParaRPr lang="en-US"/>
          </a:p>
        </p:txBody>
      </p:sp>
    </p:spTree>
    <p:extLst>
      <p:ext uri="{BB962C8B-B14F-4D97-AF65-F5344CB8AC3E}">
        <p14:creationId xmlns:p14="http://schemas.microsoft.com/office/powerpoint/2010/main" val="1558433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201C15-D367-9704-F68B-0097CA4D444F}"/>
              </a:ext>
            </a:extLst>
          </p:cNvPr>
          <p:cNvSpPr>
            <a:spLocks noGrp="1"/>
          </p:cNvSpPr>
          <p:nvPr>
            <p:ph type="title"/>
          </p:nvPr>
        </p:nvSpPr>
        <p:spPr>
          <a:xfrm>
            <a:off x="243658" y="255082"/>
            <a:ext cx="6418399" cy="871355"/>
          </a:xfrm>
        </p:spPr>
        <p:txBody>
          <a:bodyPr lIns="91440" tIns="45720" rIns="91440" bIns="45720" anchor="ctr"/>
          <a:lstStyle/>
          <a:p>
            <a:r>
              <a:rPr lang="en-US" sz="3200">
                <a:latin typeface="Arial"/>
                <a:cs typeface="Arial"/>
              </a:rPr>
              <a:t>Hospitalization (Pre-Meeting Poll)</a:t>
            </a:r>
            <a:endParaRPr lang="en-US" sz="3200"/>
          </a:p>
        </p:txBody>
      </p:sp>
      <p:pic>
        <p:nvPicPr>
          <p:cNvPr id="5" name="Picture 5" descr="Chart, pie chart&#10;&#10;Description automatically generated">
            <a:extLst>
              <a:ext uri="{FF2B5EF4-FFF2-40B4-BE49-F238E27FC236}">
                <a16:creationId xmlns:a16="http://schemas.microsoft.com/office/drawing/2014/main" id="{446253C5-49F5-5CD5-81FC-03E3394B15F4}"/>
              </a:ext>
            </a:extLst>
          </p:cNvPr>
          <p:cNvPicPr>
            <a:picLocks noChangeAspect="1"/>
          </p:cNvPicPr>
          <p:nvPr/>
        </p:nvPicPr>
        <p:blipFill>
          <a:blip r:embed="rId3"/>
          <a:stretch>
            <a:fillRect/>
          </a:stretch>
        </p:blipFill>
        <p:spPr>
          <a:xfrm>
            <a:off x="2935612" y="1561795"/>
            <a:ext cx="2743200" cy="2251601"/>
          </a:xfrm>
          <a:prstGeom prst="rect">
            <a:avLst/>
          </a:prstGeom>
        </p:spPr>
      </p:pic>
      <p:pic>
        <p:nvPicPr>
          <p:cNvPr id="6" name="Picture 6" descr="Chart, pie chart&#10;&#10;Description automatically generated">
            <a:extLst>
              <a:ext uri="{FF2B5EF4-FFF2-40B4-BE49-F238E27FC236}">
                <a16:creationId xmlns:a16="http://schemas.microsoft.com/office/drawing/2014/main" id="{2FF15588-F496-25D8-6A62-69789941DEF0}"/>
              </a:ext>
            </a:extLst>
          </p:cNvPr>
          <p:cNvPicPr>
            <a:picLocks noChangeAspect="1"/>
          </p:cNvPicPr>
          <p:nvPr/>
        </p:nvPicPr>
        <p:blipFill>
          <a:blip r:embed="rId4"/>
          <a:stretch>
            <a:fillRect/>
          </a:stretch>
        </p:blipFill>
        <p:spPr>
          <a:xfrm>
            <a:off x="199473" y="1568683"/>
            <a:ext cx="2743200" cy="2237825"/>
          </a:xfrm>
          <a:prstGeom prst="rect">
            <a:avLst/>
          </a:prstGeom>
        </p:spPr>
      </p:pic>
      <p:pic>
        <p:nvPicPr>
          <p:cNvPr id="7" name="Picture 8" descr="Chart, pie chart&#10;&#10;Description automatically generated">
            <a:extLst>
              <a:ext uri="{FF2B5EF4-FFF2-40B4-BE49-F238E27FC236}">
                <a16:creationId xmlns:a16="http://schemas.microsoft.com/office/drawing/2014/main" id="{6CA1B8E9-C80B-A9B4-9C33-490147397767}"/>
              </a:ext>
            </a:extLst>
          </p:cNvPr>
          <p:cNvPicPr>
            <a:picLocks noChangeAspect="1"/>
          </p:cNvPicPr>
          <p:nvPr/>
        </p:nvPicPr>
        <p:blipFill>
          <a:blip r:embed="rId5"/>
          <a:stretch>
            <a:fillRect/>
          </a:stretch>
        </p:blipFill>
        <p:spPr>
          <a:xfrm>
            <a:off x="5671751" y="1579231"/>
            <a:ext cx="2743200" cy="2216727"/>
          </a:xfrm>
          <a:prstGeom prst="rect">
            <a:avLst/>
          </a:prstGeom>
        </p:spPr>
      </p:pic>
      <p:pic>
        <p:nvPicPr>
          <p:cNvPr id="9" name="Picture 14" descr="Chart, pie chart&#10;&#10;Description automatically generated">
            <a:extLst>
              <a:ext uri="{FF2B5EF4-FFF2-40B4-BE49-F238E27FC236}">
                <a16:creationId xmlns:a16="http://schemas.microsoft.com/office/drawing/2014/main" id="{BA1CF4A6-F979-EAA6-2709-EAC2F9F23913}"/>
              </a:ext>
            </a:extLst>
          </p:cNvPr>
          <p:cNvPicPr>
            <a:picLocks noChangeAspect="1"/>
          </p:cNvPicPr>
          <p:nvPr/>
        </p:nvPicPr>
        <p:blipFill>
          <a:blip r:embed="rId6"/>
          <a:stretch>
            <a:fillRect/>
          </a:stretch>
        </p:blipFill>
        <p:spPr>
          <a:xfrm>
            <a:off x="-3530" y="3792899"/>
            <a:ext cx="2257756" cy="1875948"/>
          </a:xfrm>
          <a:prstGeom prst="rect">
            <a:avLst/>
          </a:prstGeom>
        </p:spPr>
      </p:pic>
      <p:pic>
        <p:nvPicPr>
          <p:cNvPr id="15" name="Picture 15" descr="Chart, pie chart&#10;&#10;Description automatically generated">
            <a:extLst>
              <a:ext uri="{FF2B5EF4-FFF2-40B4-BE49-F238E27FC236}">
                <a16:creationId xmlns:a16="http://schemas.microsoft.com/office/drawing/2014/main" id="{C693C2CE-C101-57A7-321A-9E5425681660}"/>
              </a:ext>
            </a:extLst>
          </p:cNvPr>
          <p:cNvPicPr>
            <a:picLocks noChangeAspect="1"/>
          </p:cNvPicPr>
          <p:nvPr/>
        </p:nvPicPr>
        <p:blipFill>
          <a:blip r:embed="rId7"/>
          <a:stretch>
            <a:fillRect/>
          </a:stretch>
        </p:blipFill>
        <p:spPr>
          <a:xfrm>
            <a:off x="2247165" y="3789489"/>
            <a:ext cx="2328367" cy="1865115"/>
          </a:xfrm>
          <a:prstGeom prst="rect">
            <a:avLst/>
          </a:prstGeom>
        </p:spPr>
      </p:pic>
      <p:pic>
        <p:nvPicPr>
          <p:cNvPr id="16" name="Picture 16" descr="Chart, pie chart&#10;&#10;Description automatically generated">
            <a:extLst>
              <a:ext uri="{FF2B5EF4-FFF2-40B4-BE49-F238E27FC236}">
                <a16:creationId xmlns:a16="http://schemas.microsoft.com/office/drawing/2014/main" id="{C31D1354-292F-ED81-ECF1-B2F79F8327BA}"/>
              </a:ext>
            </a:extLst>
          </p:cNvPr>
          <p:cNvPicPr>
            <a:picLocks noChangeAspect="1"/>
          </p:cNvPicPr>
          <p:nvPr/>
        </p:nvPicPr>
        <p:blipFill>
          <a:blip r:embed="rId8"/>
          <a:stretch>
            <a:fillRect/>
          </a:stretch>
        </p:blipFill>
        <p:spPr>
          <a:xfrm>
            <a:off x="4506686" y="3792899"/>
            <a:ext cx="2257756" cy="1875949"/>
          </a:xfrm>
          <a:prstGeom prst="rect">
            <a:avLst/>
          </a:prstGeom>
        </p:spPr>
      </p:pic>
      <p:pic>
        <p:nvPicPr>
          <p:cNvPr id="17" name="Picture 17" descr="Chart, pie chart&#10;&#10;Description automatically generated">
            <a:extLst>
              <a:ext uri="{FF2B5EF4-FFF2-40B4-BE49-F238E27FC236}">
                <a16:creationId xmlns:a16="http://schemas.microsoft.com/office/drawing/2014/main" id="{BC8F1679-4AB8-9235-3EE3-AB96624617D6}"/>
              </a:ext>
            </a:extLst>
          </p:cNvPr>
          <p:cNvPicPr>
            <a:picLocks noChangeAspect="1"/>
          </p:cNvPicPr>
          <p:nvPr/>
        </p:nvPicPr>
        <p:blipFill>
          <a:blip r:embed="rId9"/>
          <a:stretch>
            <a:fillRect/>
          </a:stretch>
        </p:blipFill>
        <p:spPr>
          <a:xfrm>
            <a:off x="6713249" y="3785794"/>
            <a:ext cx="2337193" cy="1881330"/>
          </a:xfrm>
          <a:prstGeom prst="rect">
            <a:avLst/>
          </a:prstGeom>
        </p:spPr>
      </p:pic>
    </p:spTree>
    <p:extLst>
      <p:ext uri="{BB962C8B-B14F-4D97-AF65-F5344CB8AC3E}">
        <p14:creationId xmlns:p14="http://schemas.microsoft.com/office/powerpoint/2010/main" val="729234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201C15-D367-9704-F68B-0097CA4D444F}"/>
              </a:ext>
            </a:extLst>
          </p:cNvPr>
          <p:cNvSpPr>
            <a:spLocks noGrp="1"/>
          </p:cNvSpPr>
          <p:nvPr>
            <p:ph type="title"/>
          </p:nvPr>
        </p:nvSpPr>
        <p:spPr>
          <a:xfrm>
            <a:off x="243658" y="255082"/>
            <a:ext cx="6418399" cy="871355"/>
          </a:xfrm>
        </p:spPr>
        <p:txBody>
          <a:bodyPr lIns="91440" tIns="45720" rIns="91440" bIns="45720" anchor="ctr"/>
          <a:lstStyle/>
          <a:p>
            <a:r>
              <a:rPr lang="en-US" sz="3200">
                <a:latin typeface="Arial"/>
                <a:cs typeface="Arial"/>
              </a:rPr>
              <a:t>Hospitalization (Pre-Meeting Poll)</a:t>
            </a:r>
            <a:endParaRPr lang="en-US" sz="3200"/>
          </a:p>
        </p:txBody>
      </p:sp>
      <p:pic>
        <p:nvPicPr>
          <p:cNvPr id="4" name="Picture 5" descr="Chart, pie chart&#10;&#10;Description automatically generated">
            <a:extLst>
              <a:ext uri="{FF2B5EF4-FFF2-40B4-BE49-F238E27FC236}">
                <a16:creationId xmlns:a16="http://schemas.microsoft.com/office/drawing/2014/main" id="{3DCCFB4D-C885-6834-25C9-D7E2889E9F04}"/>
              </a:ext>
            </a:extLst>
          </p:cNvPr>
          <p:cNvPicPr>
            <a:picLocks noChangeAspect="1"/>
          </p:cNvPicPr>
          <p:nvPr/>
        </p:nvPicPr>
        <p:blipFill>
          <a:blip r:embed="rId3"/>
          <a:stretch>
            <a:fillRect/>
          </a:stretch>
        </p:blipFill>
        <p:spPr>
          <a:xfrm>
            <a:off x="455435" y="2327313"/>
            <a:ext cx="2743200" cy="2203373"/>
          </a:xfrm>
          <a:prstGeom prst="rect">
            <a:avLst/>
          </a:prstGeom>
        </p:spPr>
      </p:pic>
      <p:pic>
        <p:nvPicPr>
          <p:cNvPr id="6" name="Picture 6" descr="Chart, bar chart&#10;&#10;Description automatically generated">
            <a:extLst>
              <a:ext uri="{FF2B5EF4-FFF2-40B4-BE49-F238E27FC236}">
                <a16:creationId xmlns:a16="http://schemas.microsoft.com/office/drawing/2014/main" id="{17531266-72DB-F70C-8862-657575BE7B82}"/>
              </a:ext>
            </a:extLst>
          </p:cNvPr>
          <p:cNvPicPr>
            <a:picLocks noChangeAspect="1"/>
          </p:cNvPicPr>
          <p:nvPr/>
        </p:nvPicPr>
        <p:blipFill>
          <a:blip r:embed="rId4"/>
          <a:stretch>
            <a:fillRect/>
          </a:stretch>
        </p:blipFill>
        <p:spPr>
          <a:xfrm>
            <a:off x="3588755" y="3715955"/>
            <a:ext cx="4702628" cy="2409363"/>
          </a:xfrm>
          <a:prstGeom prst="rect">
            <a:avLst/>
          </a:prstGeom>
        </p:spPr>
      </p:pic>
      <p:pic>
        <p:nvPicPr>
          <p:cNvPr id="7" name="Picture 7" descr="Chart, bar chart&#10;&#10;Description automatically generated">
            <a:extLst>
              <a:ext uri="{FF2B5EF4-FFF2-40B4-BE49-F238E27FC236}">
                <a16:creationId xmlns:a16="http://schemas.microsoft.com/office/drawing/2014/main" id="{3FB5B351-23E4-9B33-EA4A-62B486119249}"/>
              </a:ext>
            </a:extLst>
          </p:cNvPr>
          <p:cNvPicPr>
            <a:picLocks noChangeAspect="1"/>
          </p:cNvPicPr>
          <p:nvPr/>
        </p:nvPicPr>
        <p:blipFill>
          <a:blip r:embed="rId5"/>
          <a:stretch>
            <a:fillRect/>
          </a:stretch>
        </p:blipFill>
        <p:spPr>
          <a:xfrm>
            <a:off x="3588755" y="1281401"/>
            <a:ext cx="4702628" cy="2406379"/>
          </a:xfrm>
          <a:prstGeom prst="rect">
            <a:avLst/>
          </a:prstGeom>
        </p:spPr>
      </p:pic>
    </p:spTree>
    <p:extLst>
      <p:ext uri="{BB962C8B-B14F-4D97-AF65-F5344CB8AC3E}">
        <p14:creationId xmlns:p14="http://schemas.microsoft.com/office/powerpoint/2010/main" val="2492596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a:spcBef>
                <a:spcPts val="0"/>
              </a:spcBef>
            </a:pPr>
            <a:r>
              <a:rPr lang="en-US" sz="3200">
                <a:latin typeface="Arial"/>
                <a:cs typeface="Arial"/>
              </a:rPr>
              <a:t>Data Class/Elements Poll Results</a:t>
            </a:r>
            <a:endParaRPr lang="en-US"/>
          </a:p>
        </p:txBody>
      </p:sp>
    </p:spTree>
    <p:extLst>
      <p:ext uri="{BB962C8B-B14F-4D97-AF65-F5344CB8AC3E}">
        <p14:creationId xmlns:p14="http://schemas.microsoft.com/office/powerpoint/2010/main" val="1243218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8AB6-EB71-F1C5-DC00-1960ADC2E745}"/>
              </a:ext>
            </a:extLst>
          </p:cNvPr>
          <p:cNvSpPr>
            <a:spLocks noGrp="1"/>
          </p:cNvSpPr>
          <p:nvPr>
            <p:ph type="title"/>
          </p:nvPr>
        </p:nvSpPr>
        <p:spPr/>
        <p:txBody>
          <a:bodyPr lIns="91440" tIns="45720" rIns="91440" bIns="45720" anchor="ctr"/>
          <a:lstStyle/>
          <a:p>
            <a:r>
              <a:rPr lang="en-US">
                <a:latin typeface="Arial"/>
                <a:cs typeface="Arial"/>
              </a:rPr>
              <a:t>Potential Data Elements / Data Classes</a:t>
            </a:r>
            <a:endParaRPr lang="en-US"/>
          </a:p>
        </p:txBody>
      </p:sp>
      <p:sp>
        <p:nvSpPr>
          <p:cNvPr id="3" name="Content Placeholder 2">
            <a:extLst>
              <a:ext uri="{FF2B5EF4-FFF2-40B4-BE49-F238E27FC236}">
                <a16:creationId xmlns:a16="http://schemas.microsoft.com/office/drawing/2014/main" id="{22BDE9F8-4F26-24FB-47A9-4C590752BF5B}"/>
              </a:ext>
            </a:extLst>
          </p:cNvPr>
          <p:cNvSpPr>
            <a:spLocks noGrp="1"/>
          </p:cNvSpPr>
          <p:nvPr>
            <p:ph idx="1"/>
          </p:nvPr>
        </p:nvSpPr>
        <p:spPr>
          <a:xfrm>
            <a:off x="243659" y="1906744"/>
            <a:ext cx="4330281" cy="4270687"/>
          </a:xfrm>
        </p:spPr>
        <p:txBody>
          <a:bodyPr vert="horz" lIns="91440" tIns="45720" rIns="91440" bIns="45720" rtlCol="0" anchor="t">
            <a:noAutofit/>
          </a:bodyPr>
          <a:lstStyle/>
          <a:p>
            <a:pPr>
              <a:lnSpc>
                <a:spcPct val="120000"/>
              </a:lnSpc>
            </a:pPr>
            <a:r>
              <a:rPr lang="en-US" sz="1600"/>
              <a:t>Health Equity/Social Determinants of Health (SDOH)</a:t>
            </a:r>
          </a:p>
          <a:p>
            <a:pPr>
              <a:lnSpc>
                <a:spcPct val="120000"/>
              </a:lnSpc>
            </a:pPr>
            <a:r>
              <a:rPr lang="en-US" sz="1600"/>
              <a:t>Sexual Orientation and Gender Identity (SOGI)</a:t>
            </a:r>
          </a:p>
          <a:p>
            <a:pPr>
              <a:lnSpc>
                <a:spcPct val="120000"/>
              </a:lnSpc>
            </a:pPr>
            <a:r>
              <a:rPr lang="en-US" sz="1600"/>
              <a:t>Pregnancy</a:t>
            </a:r>
          </a:p>
          <a:p>
            <a:pPr>
              <a:lnSpc>
                <a:spcPct val="120000"/>
              </a:lnSpc>
            </a:pPr>
            <a:r>
              <a:rPr lang="en-US" sz="1600"/>
              <a:t>Tribal affiliation</a:t>
            </a:r>
          </a:p>
          <a:p>
            <a:pPr>
              <a:lnSpc>
                <a:spcPct val="120000"/>
              </a:lnSpc>
            </a:pPr>
            <a:r>
              <a:rPr lang="en-US" sz="1600"/>
              <a:t>Race/ethnicity </a:t>
            </a:r>
          </a:p>
          <a:p>
            <a:pPr>
              <a:lnSpc>
                <a:spcPct val="120000"/>
              </a:lnSpc>
            </a:pPr>
            <a:r>
              <a:rPr lang="en-US" sz="1600"/>
              <a:t>Disability</a:t>
            </a:r>
          </a:p>
          <a:p>
            <a:pPr>
              <a:lnSpc>
                <a:spcPct val="120000"/>
              </a:lnSpc>
            </a:pPr>
            <a:r>
              <a:rPr lang="en-US" sz="1600"/>
              <a:t>Industry and occupation</a:t>
            </a:r>
          </a:p>
          <a:p>
            <a:pPr>
              <a:lnSpc>
                <a:spcPct val="120000"/>
              </a:lnSpc>
            </a:pPr>
            <a:r>
              <a:rPr lang="en-US" sz="1600"/>
              <a:t>Travel</a:t>
            </a:r>
          </a:p>
          <a:p>
            <a:pPr>
              <a:lnSpc>
                <a:spcPct val="120000"/>
              </a:lnSpc>
            </a:pPr>
            <a:r>
              <a:rPr lang="en-US" sz="1600"/>
              <a:t>Hospitalization</a:t>
            </a:r>
          </a:p>
          <a:p>
            <a:pPr>
              <a:lnSpc>
                <a:spcPct val="120000"/>
              </a:lnSpc>
            </a:pPr>
            <a:endParaRPr lang="en-US" sz="1600"/>
          </a:p>
        </p:txBody>
      </p:sp>
      <p:sp>
        <p:nvSpPr>
          <p:cNvPr id="5" name="Content Placeholder 2">
            <a:extLst>
              <a:ext uri="{FF2B5EF4-FFF2-40B4-BE49-F238E27FC236}">
                <a16:creationId xmlns:a16="http://schemas.microsoft.com/office/drawing/2014/main" id="{33477D40-A134-B6E0-D826-A656451ECCE3}"/>
              </a:ext>
            </a:extLst>
          </p:cNvPr>
          <p:cNvSpPr txBox="1">
            <a:spLocks/>
          </p:cNvSpPr>
          <p:nvPr/>
        </p:nvSpPr>
        <p:spPr>
          <a:xfrm>
            <a:off x="4809908" y="1900993"/>
            <a:ext cx="4330281" cy="399597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600"/>
              <a:t>Underlying conditions, exposures, and risk factors</a:t>
            </a:r>
          </a:p>
          <a:p>
            <a:pPr>
              <a:lnSpc>
                <a:spcPct val="100000"/>
              </a:lnSpc>
            </a:pPr>
            <a:r>
              <a:rPr lang="en-US" sz="1600"/>
              <a:t>Signs and symptoms/clinical manifestation</a:t>
            </a:r>
          </a:p>
          <a:p>
            <a:pPr>
              <a:lnSpc>
                <a:spcPct val="100000"/>
              </a:lnSpc>
            </a:pPr>
            <a:r>
              <a:rPr lang="en-US" sz="1600"/>
              <a:t>Laboratory observations  </a:t>
            </a:r>
          </a:p>
          <a:p>
            <a:pPr>
              <a:lnSpc>
                <a:spcPct val="100000"/>
              </a:lnSpc>
            </a:pPr>
            <a:r>
              <a:rPr lang="en-US" sz="1600"/>
              <a:t>Immunization history</a:t>
            </a:r>
          </a:p>
          <a:p>
            <a:pPr>
              <a:lnSpc>
                <a:spcPct val="100000"/>
              </a:lnSpc>
            </a:pPr>
            <a:r>
              <a:rPr lang="en-US" sz="1600"/>
              <a:t>Medications </a:t>
            </a:r>
          </a:p>
          <a:p>
            <a:pPr>
              <a:lnSpc>
                <a:spcPct val="100000"/>
              </a:lnSpc>
            </a:pPr>
            <a:r>
              <a:rPr lang="en-US" sz="1600"/>
              <a:t>Reporting source &amp; information source</a:t>
            </a:r>
          </a:p>
          <a:p>
            <a:pPr>
              <a:lnSpc>
                <a:spcPct val="100000"/>
              </a:lnSpc>
            </a:pPr>
            <a:r>
              <a:rPr lang="en-US" sz="1600">
                <a:latin typeface="Arial"/>
                <a:cs typeface="Arial"/>
              </a:rPr>
              <a:t>Case identifiers, including CDC emergency response case ID </a:t>
            </a:r>
            <a:endParaRPr lang="en-US" sz="1600"/>
          </a:p>
          <a:p>
            <a:pPr>
              <a:lnSpc>
                <a:spcPct val="100000"/>
              </a:lnSpc>
            </a:pPr>
            <a:r>
              <a:rPr lang="en-US" sz="1600"/>
              <a:t>Lab identifiers (to link case and lab data) </a:t>
            </a:r>
          </a:p>
          <a:p>
            <a:pPr>
              <a:lnSpc>
                <a:spcPct val="100000"/>
              </a:lnSpc>
            </a:pPr>
            <a:r>
              <a:rPr lang="en-US" sz="1600"/>
              <a:t>Other, specify</a:t>
            </a:r>
          </a:p>
          <a:p>
            <a:pPr>
              <a:lnSpc>
                <a:spcPct val="100000"/>
              </a:lnSpc>
            </a:pPr>
            <a:endParaRPr lang="en-US" sz="1600"/>
          </a:p>
        </p:txBody>
      </p:sp>
      <p:sp>
        <p:nvSpPr>
          <p:cNvPr id="6" name="TextBox 5">
            <a:extLst>
              <a:ext uri="{FF2B5EF4-FFF2-40B4-BE49-F238E27FC236}">
                <a16:creationId xmlns:a16="http://schemas.microsoft.com/office/drawing/2014/main" id="{A0D20717-0C9F-F48F-F144-5514B32F475E}"/>
              </a:ext>
            </a:extLst>
          </p:cNvPr>
          <p:cNvSpPr txBox="1"/>
          <p:nvPr/>
        </p:nvSpPr>
        <p:spPr>
          <a:xfrm>
            <a:off x="1064388" y="1257555"/>
            <a:ext cx="80747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Calibri"/>
              </a:rPr>
              <a:t>Various aspects to standardize across these data classes – e.g., questions and value sets, vs. how data are collected/stored in surveillance system.  </a:t>
            </a:r>
            <a:endParaRPr lang="en-US"/>
          </a:p>
        </p:txBody>
      </p:sp>
    </p:spTree>
    <p:extLst>
      <p:ext uri="{BB962C8B-B14F-4D97-AF65-F5344CB8AC3E}">
        <p14:creationId xmlns:p14="http://schemas.microsoft.com/office/powerpoint/2010/main" val="802186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C19A-05B5-393A-352F-FA11EAB94CB4}"/>
              </a:ext>
            </a:extLst>
          </p:cNvPr>
          <p:cNvSpPr>
            <a:spLocks noGrp="1"/>
          </p:cNvSpPr>
          <p:nvPr>
            <p:ph type="title"/>
          </p:nvPr>
        </p:nvSpPr>
        <p:spPr/>
        <p:txBody>
          <a:bodyPr lIns="91440" tIns="45720" rIns="91440" bIns="45720" anchor="ctr"/>
          <a:lstStyle/>
          <a:p>
            <a:r>
              <a:rPr lang="en-US">
                <a:latin typeface="Arial"/>
                <a:cs typeface="Arial"/>
              </a:rPr>
              <a:t>Prioritizing Data Elements to Work On</a:t>
            </a:r>
            <a:endParaRPr lang="en-US"/>
          </a:p>
        </p:txBody>
      </p:sp>
      <p:sp>
        <p:nvSpPr>
          <p:cNvPr id="3" name="Content Placeholder 2">
            <a:extLst>
              <a:ext uri="{FF2B5EF4-FFF2-40B4-BE49-F238E27FC236}">
                <a16:creationId xmlns:a16="http://schemas.microsoft.com/office/drawing/2014/main" id="{F2827135-050B-DDB0-F011-2172C69C560A}"/>
              </a:ext>
            </a:extLst>
          </p:cNvPr>
          <p:cNvSpPr>
            <a:spLocks noGrp="1"/>
          </p:cNvSpPr>
          <p:nvPr>
            <p:ph idx="1"/>
          </p:nvPr>
        </p:nvSpPr>
        <p:spPr>
          <a:xfrm>
            <a:off x="243659" y="1547310"/>
            <a:ext cx="8643488" cy="4650215"/>
          </a:xfrm>
        </p:spPr>
        <p:txBody>
          <a:bodyPr vert="horz" lIns="91440" tIns="45720" rIns="91440" bIns="45720" rtlCol="0" anchor="t">
            <a:normAutofit fontScale="92500" lnSpcReduction="10000"/>
          </a:bodyPr>
          <a:lstStyle/>
          <a:p>
            <a:pPr marL="0" indent="0">
              <a:buNone/>
            </a:pPr>
            <a:r>
              <a:rPr lang="en-US">
                <a:latin typeface="Arial"/>
                <a:cs typeface="Arial"/>
              </a:rPr>
              <a:t>Factors to consider:</a:t>
            </a:r>
          </a:p>
          <a:p>
            <a:pPr>
              <a:buFont typeface="Wingdings" panose="020B0604020202020204" pitchFamily="34" charset="0"/>
              <a:buChar char="q"/>
            </a:pPr>
            <a:r>
              <a:rPr lang="en-US">
                <a:latin typeface="Arial"/>
                <a:cs typeface="Arial"/>
              </a:rPr>
              <a:t>Considered core data, maybe already standard across conditions</a:t>
            </a:r>
            <a:endParaRPr lang="en-US"/>
          </a:p>
          <a:p>
            <a:pPr marL="457200" lvl="1" indent="0">
              <a:buNone/>
            </a:pPr>
            <a:r>
              <a:rPr lang="en-US">
                <a:latin typeface="Arial"/>
                <a:cs typeface="Arial"/>
              </a:rPr>
              <a:t>May incorporate results of the case data for emergency response project</a:t>
            </a:r>
          </a:p>
          <a:p>
            <a:pPr>
              <a:buFont typeface="Wingdings" panose="020B0604020202020204" pitchFamily="34" charset="0"/>
              <a:buChar char="q"/>
            </a:pPr>
            <a:r>
              <a:rPr lang="en-US">
                <a:latin typeface="Arial"/>
                <a:cs typeface="Arial"/>
              </a:rPr>
              <a:t>Very common across conditions (although may not be standardized across conditions)</a:t>
            </a:r>
          </a:p>
          <a:p>
            <a:pPr>
              <a:buFont typeface="Wingdings" panose="020B0604020202020204" pitchFamily="34" charset="0"/>
              <a:buChar char="q"/>
            </a:pPr>
            <a:r>
              <a:rPr lang="en-US">
                <a:latin typeface="Arial"/>
                <a:cs typeface="Arial"/>
              </a:rPr>
              <a:t>Other standardization work is going on </a:t>
            </a:r>
          </a:p>
          <a:p>
            <a:pPr marL="457200" lvl="1" indent="0">
              <a:buNone/>
            </a:pPr>
            <a:r>
              <a:rPr lang="en-US">
                <a:latin typeface="Arial"/>
                <a:cs typeface="Arial"/>
              </a:rPr>
              <a:t> + Well established standard exists</a:t>
            </a:r>
          </a:p>
          <a:p>
            <a:pPr marL="457200" lvl="1" indent="0">
              <a:buNone/>
            </a:pPr>
            <a:r>
              <a:rPr lang="en-US">
                <a:latin typeface="Arial"/>
                <a:cs typeface="Arial"/>
              </a:rPr>
              <a:t> - Standards work underway will inform our action (may want to wait)</a:t>
            </a:r>
            <a:endParaRPr lang="en-US"/>
          </a:p>
          <a:p>
            <a:pPr>
              <a:buFont typeface="Wingdings" panose="020B0604020202020204" pitchFamily="34" charset="0"/>
              <a:buChar char="q"/>
            </a:pPr>
            <a:r>
              <a:rPr lang="en-US">
                <a:latin typeface="Arial"/>
                <a:cs typeface="Arial"/>
              </a:rPr>
              <a:t>Pain points for jurisdictions or CDC</a:t>
            </a:r>
          </a:p>
          <a:p>
            <a:pPr>
              <a:buFont typeface="Wingdings" panose="020B0604020202020204" pitchFamily="34" charset="0"/>
              <a:buChar char="q"/>
            </a:pPr>
            <a:r>
              <a:rPr lang="en-US">
                <a:latin typeface="Arial"/>
                <a:cs typeface="Arial"/>
              </a:rPr>
              <a:t>Simplicity – what can we make progress on in the shorter term?</a:t>
            </a:r>
          </a:p>
          <a:p>
            <a:pPr>
              <a:buFont typeface="Wingdings" panose="020B0604020202020204" pitchFamily="34" charset="0"/>
              <a:buChar char="q"/>
            </a:pPr>
            <a:r>
              <a:rPr lang="en-US">
                <a:latin typeface="Arial"/>
                <a:cs typeface="Arial"/>
              </a:rPr>
              <a:t>Data that results in public health action, importance of the data</a:t>
            </a:r>
          </a:p>
          <a:p>
            <a:pPr>
              <a:buFont typeface="Wingdings" panose="020B0604020202020204" pitchFamily="34" charset="0"/>
              <a:buChar char="q"/>
            </a:pPr>
            <a:r>
              <a:rPr lang="en-US">
                <a:latin typeface="Arial"/>
                <a:cs typeface="Arial"/>
              </a:rPr>
              <a:t>Others?</a:t>
            </a:r>
            <a:endParaRPr lang="en-US"/>
          </a:p>
          <a:p>
            <a:pPr>
              <a:buFont typeface="Wingdings" panose="020B0604020202020204" pitchFamily="34" charset="0"/>
              <a:buChar char="q"/>
            </a:pPr>
            <a:endParaRPr lang="en-US"/>
          </a:p>
        </p:txBody>
      </p:sp>
    </p:spTree>
    <p:extLst>
      <p:ext uri="{BB962C8B-B14F-4D97-AF65-F5344CB8AC3E}">
        <p14:creationId xmlns:p14="http://schemas.microsoft.com/office/powerpoint/2010/main" val="1626901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CD81-F66D-970C-BD7B-769588041DD8}"/>
              </a:ext>
            </a:extLst>
          </p:cNvPr>
          <p:cNvSpPr>
            <a:spLocks noGrp="1"/>
          </p:cNvSpPr>
          <p:nvPr>
            <p:ph type="title"/>
          </p:nvPr>
        </p:nvSpPr>
        <p:spPr/>
        <p:txBody>
          <a:bodyPr lIns="91440" tIns="45720" rIns="91440" bIns="45720" anchor="ctr"/>
          <a:lstStyle/>
          <a:p>
            <a:r>
              <a:rPr lang="en-US">
                <a:latin typeface="Arial"/>
                <a:cs typeface="Arial"/>
              </a:rPr>
              <a:t>Poll</a:t>
            </a:r>
            <a:endParaRPr lang="en-US"/>
          </a:p>
        </p:txBody>
      </p:sp>
      <p:sp>
        <p:nvSpPr>
          <p:cNvPr id="3" name="Content Placeholder 2">
            <a:extLst>
              <a:ext uri="{FF2B5EF4-FFF2-40B4-BE49-F238E27FC236}">
                <a16:creationId xmlns:a16="http://schemas.microsoft.com/office/drawing/2014/main" id="{AFEDE353-1783-2596-F0E7-B8F865812384}"/>
              </a:ext>
            </a:extLst>
          </p:cNvPr>
          <p:cNvSpPr>
            <a:spLocks noGrp="1"/>
          </p:cNvSpPr>
          <p:nvPr>
            <p:ph idx="1"/>
          </p:nvPr>
        </p:nvSpPr>
        <p:spPr>
          <a:xfrm>
            <a:off x="243659" y="1547310"/>
            <a:ext cx="8643488" cy="4515102"/>
          </a:xfrm>
        </p:spPr>
        <p:txBody>
          <a:bodyPr vert="horz" lIns="91440" tIns="45720" rIns="91440" bIns="45720" rtlCol="0" anchor="t">
            <a:normAutofit/>
          </a:bodyPr>
          <a:lstStyle/>
          <a:p>
            <a:r>
              <a:rPr lang="en-US">
                <a:latin typeface="Arial"/>
                <a:cs typeface="Arial"/>
              </a:rPr>
              <a:t>This data element or data class is </a:t>
            </a:r>
            <a:r>
              <a:rPr lang="en-US" b="1">
                <a:latin typeface="Arial"/>
                <a:cs typeface="Arial"/>
              </a:rPr>
              <a:t>already standardized across conditions in my system</a:t>
            </a:r>
            <a:r>
              <a:rPr lang="en-US">
                <a:latin typeface="Arial"/>
                <a:cs typeface="Arial"/>
              </a:rPr>
              <a:t>. </a:t>
            </a:r>
            <a:endParaRPr lang="en-US"/>
          </a:p>
          <a:p>
            <a:r>
              <a:rPr lang="en-US">
                <a:latin typeface="Arial"/>
                <a:cs typeface="Arial"/>
              </a:rPr>
              <a:t>This data element or data class should be standardized because it is </a:t>
            </a:r>
            <a:r>
              <a:rPr lang="en-US" b="1">
                <a:latin typeface="Arial"/>
                <a:cs typeface="Arial"/>
              </a:rPr>
              <a:t>common across many conditions</a:t>
            </a:r>
            <a:r>
              <a:rPr lang="en-US">
                <a:latin typeface="Arial"/>
                <a:cs typeface="Arial"/>
              </a:rPr>
              <a:t>.</a:t>
            </a:r>
          </a:p>
          <a:p>
            <a:r>
              <a:rPr lang="en-US">
                <a:latin typeface="Arial"/>
                <a:cs typeface="Arial"/>
              </a:rPr>
              <a:t>This data element or data class should be standardized because it is a </a:t>
            </a:r>
            <a:r>
              <a:rPr lang="en-US" b="1">
                <a:latin typeface="Arial"/>
                <a:cs typeface="Arial"/>
              </a:rPr>
              <a:t>pain point for my public health agency</a:t>
            </a:r>
            <a:r>
              <a:rPr lang="en-US">
                <a:latin typeface="Arial"/>
                <a:cs typeface="Arial"/>
              </a:rPr>
              <a:t>.</a:t>
            </a:r>
          </a:p>
          <a:p>
            <a:r>
              <a:rPr lang="en-US">
                <a:latin typeface="Arial"/>
                <a:cs typeface="Arial"/>
              </a:rPr>
              <a:t>This data element or data class should be standardized because it is </a:t>
            </a:r>
            <a:r>
              <a:rPr lang="en-US" b="1">
                <a:latin typeface="Arial"/>
                <a:cs typeface="Arial"/>
              </a:rPr>
              <a:t>used or should be used for public health action</a:t>
            </a:r>
            <a:r>
              <a:rPr lang="en-US">
                <a:latin typeface="Arial"/>
                <a:cs typeface="Arial"/>
              </a:rPr>
              <a:t>.</a:t>
            </a:r>
          </a:p>
          <a:p>
            <a:r>
              <a:rPr lang="en-US">
                <a:latin typeface="Arial"/>
                <a:cs typeface="Arial"/>
              </a:rPr>
              <a:t>This data element or data class should be </a:t>
            </a:r>
            <a:r>
              <a:rPr lang="en-US" b="1">
                <a:latin typeface="Arial"/>
                <a:cs typeface="Arial"/>
              </a:rPr>
              <a:t>relatively easy to standardize across case surveillance</a:t>
            </a:r>
            <a:r>
              <a:rPr lang="en-US">
                <a:latin typeface="Arial"/>
                <a:cs typeface="Arial"/>
              </a:rPr>
              <a:t>.</a:t>
            </a:r>
          </a:p>
          <a:p>
            <a:endParaRPr lang="en-US" i="1"/>
          </a:p>
        </p:txBody>
      </p:sp>
    </p:spTree>
    <p:extLst>
      <p:ext uri="{BB962C8B-B14F-4D97-AF65-F5344CB8AC3E}">
        <p14:creationId xmlns:p14="http://schemas.microsoft.com/office/powerpoint/2010/main" val="1208110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201C15-D367-9704-F68B-0097CA4D444F}"/>
              </a:ext>
            </a:extLst>
          </p:cNvPr>
          <p:cNvSpPr>
            <a:spLocks noGrp="1"/>
          </p:cNvSpPr>
          <p:nvPr>
            <p:ph type="title"/>
          </p:nvPr>
        </p:nvSpPr>
        <p:spPr>
          <a:xfrm>
            <a:off x="243658" y="255082"/>
            <a:ext cx="6418399" cy="871355"/>
          </a:xfrm>
        </p:spPr>
        <p:txBody>
          <a:bodyPr lIns="91440" tIns="45720" rIns="91440" bIns="45720" anchor="ctr"/>
          <a:lstStyle/>
          <a:p>
            <a:r>
              <a:rPr lang="en-US" sz="3200"/>
              <a:t>Travel</a:t>
            </a:r>
          </a:p>
        </p:txBody>
      </p:sp>
      <p:sp>
        <p:nvSpPr>
          <p:cNvPr id="4" name="Text Placeholder 1">
            <a:extLst>
              <a:ext uri="{FF2B5EF4-FFF2-40B4-BE49-F238E27FC236}">
                <a16:creationId xmlns:a16="http://schemas.microsoft.com/office/drawing/2014/main" id="{C396F446-9A54-2BC5-472F-938BB67A47D6}"/>
              </a:ext>
            </a:extLst>
          </p:cNvPr>
          <p:cNvSpPr>
            <a:spLocks noGrp="1"/>
          </p:cNvSpPr>
          <p:nvPr>
            <p:ph idx="1"/>
          </p:nvPr>
        </p:nvSpPr>
        <p:spPr>
          <a:xfrm>
            <a:off x="243659" y="1327355"/>
            <a:ext cx="8643488" cy="1189532"/>
          </a:xfrm>
        </p:spPr>
        <p:txBody>
          <a:bodyPr vert="horz" lIns="91440" tIns="45720" rIns="91440" bIns="45720" rtlCol="0" anchor="t">
            <a:normAutofit fontScale="85000" lnSpcReduction="10000"/>
          </a:bodyPr>
          <a:lstStyle/>
          <a:p>
            <a:pPr marL="0" indent="0">
              <a:buNone/>
            </a:pPr>
            <a:r>
              <a:rPr lang="en-US" sz="1800" b="1">
                <a:latin typeface="Arial"/>
                <a:cs typeface="Arial"/>
              </a:rPr>
              <a:t>Summary: </a:t>
            </a:r>
            <a:r>
              <a:rPr lang="en-US" sz="1800">
                <a:solidFill>
                  <a:srgbClr val="FF0000"/>
                </a:solidFill>
                <a:latin typeface="Arial"/>
                <a:cs typeface="Arial"/>
              </a:rPr>
              <a:t>Consensus to tackle travel. Danielle has been researching some of the pain points for some of the programs. Need to better ensure dates of travel are captured accurately. If we can circle back to this with more detail to the group that would also be helpful but there is a lot of agreement on this data element. One item to help shape conversations would be Tier 1,  minimum bucket, and then how to qualify if it needs a deeper dive down to Tier 3. Need to qualify true spread. This has been discussed in the DSWG for a long time. </a:t>
            </a:r>
          </a:p>
        </p:txBody>
      </p:sp>
      <p:sp>
        <p:nvSpPr>
          <p:cNvPr id="5" name="Text Placeholder 1">
            <a:extLst>
              <a:ext uri="{FF2B5EF4-FFF2-40B4-BE49-F238E27FC236}">
                <a16:creationId xmlns:a16="http://schemas.microsoft.com/office/drawing/2014/main" id="{66B839EA-4210-6397-4D18-3C9292B31094}"/>
              </a:ext>
            </a:extLst>
          </p:cNvPr>
          <p:cNvSpPr txBox="1">
            <a:spLocks/>
          </p:cNvSpPr>
          <p:nvPr/>
        </p:nvSpPr>
        <p:spPr>
          <a:xfrm>
            <a:off x="7015304" y="4836312"/>
            <a:ext cx="1784567" cy="1279192"/>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a:latin typeface="Arial"/>
                <a:cs typeface="Arial"/>
              </a:rPr>
              <a:t>n = 10</a:t>
            </a:r>
          </a:p>
          <a:p>
            <a:pPr marL="0" indent="0">
              <a:buNone/>
            </a:pPr>
            <a:r>
              <a:rPr lang="en-US" sz="1200" b="1" u="sng">
                <a:latin typeface="Arial"/>
                <a:cs typeface="Arial"/>
              </a:rPr>
              <a:t>Key</a:t>
            </a:r>
          </a:p>
          <a:p>
            <a:r>
              <a:rPr lang="en-US" sz="1200">
                <a:solidFill>
                  <a:srgbClr val="0070C0"/>
                </a:solidFill>
                <a:latin typeface="Arial"/>
                <a:cs typeface="Arial"/>
              </a:rPr>
              <a:t>Blue</a:t>
            </a:r>
            <a:r>
              <a:rPr lang="en-US" sz="1200">
                <a:latin typeface="Arial"/>
                <a:cs typeface="Arial"/>
              </a:rPr>
              <a:t> = Agree</a:t>
            </a:r>
          </a:p>
          <a:p>
            <a:r>
              <a:rPr lang="en-US" sz="1200">
                <a:solidFill>
                  <a:schemeClr val="accent2"/>
                </a:solidFill>
                <a:latin typeface="Arial"/>
                <a:cs typeface="Arial"/>
              </a:rPr>
              <a:t>Orange</a:t>
            </a:r>
            <a:r>
              <a:rPr lang="en-US" sz="1200">
                <a:latin typeface="Arial"/>
                <a:cs typeface="Arial"/>
              </a:rPr>
              <a:t> = Disagree</a:t>
            </a:r>
          </a:p>
          <a:p>
            <a:r>
              <a:rPr lang="en-US" sz="1200">
                <a:solidFill>
                  <a:schemeClr val="tx1">
                    <a:lumMod val="50000"/>
                    <a:lumOff val="50000"/>
                  </a:schemeClr>
                </a:solidFill>
                <a:latin typeface="Arial"/>
                <a:cs typeface="Arial"/>
              </a:rPr>
              <a:t>Grey</a:t>
            </a:r>
            <a:r>
              <a:rPr lang="en-US" sz="1200">
                <a:latin typeface="Arial"/>
                <a:cs typeface="Arial"/>
              </a:rPr>
              <a:t> = Neutral</a:t>
            </a:r>
          </a:p>
        </p:txBody>
      </p:sp>
      <p:pic>
        <p:nvPicPr>
          <p:cNvPr id="7" name="Picture 6" descr="Chart, pie chart&#10;&#10;Description automatically generated">
            <a:extLst>
              <a:ext uri="{FF2B5EF4-FFF2-40B4-BE49-F238E27FC236}">
                <a16:creationId xmlns:a16="http://schemas.microsoft.com/office/drawing/2014/main" id="{0E2EE9CB-EAB4-2A50-B8B0-A71B2906D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8487" y="4359757"/>
            <a:ext cx="4067026" cy="1842871"/>
          </a:xfrm>
          <a:prstGeom prst="rect">
            <a:avLst/>
          </a:prstGeom>
        </p:spPr>
      </p:pic>
      <p:pic>
        <p:nvPicPr>
          <p:cNvPr id="9" name="Picture 8" descr="Chart, pie chart&#10;&#10;Description automatically generated">
            <a:extLst>
              <a:ext uri="{FF2B5EF4-FFF2-40B4-BE49-F238E27FC236}">
                <a16:creationId xmlns:a16="http://schemas.microsoft.com/office/drawing/2014/main" id="{630C0E42-A677-24FB-0643-B4E7012289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9081" y="2516887"/>
            <a:ext cx="6032643" cy="1842870"/>
          </a:xfrm>
          <a:prstGeom prst="rect">
            <a:avLst/>
          </a:prstGeom>
        </p:spPr>
      </p:pic>
    </p:spTree>
    <p:extLst>
      <p:ext uri="{BB962C8B-B14F-4D97-AF65-F5344CB8AC3E}">
        <p14:creationId xmlns:p14="http://schemas.microsoft.com/office/powerpoint/2010/main" val="13435492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283C79-BDBB-4FCB-93B9-76814B178E6B}">
  <ds:schemaRefs>
    <ds:schemaRef ds:uri="00d59416-304c-40f6-b640-d9cf62213f8e"/>
    <ds:schemaRef ds:uri="16b2df89-d9cf-4cbd-8319-8e865225361a"/>
    <ds:schemaRef ds:uri="2cb223dd-9d6a-40f5-a4aa-394d51bef2c0"/>
    <ds:schemaRef ds:uri="dd880e59-59d1-4913-9e13-e5a3bb50f7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FB20B72-7247-4F50-B82B-240DB0B47143}">
  <ds:schemaRefs>
    <ds:schemaRef ds:uri="00d59416-304c-40f6-b640-d9cf62213f8e"/>
    <ds:schemaRef ds:uri="dd880e59-59d1-4913-9e13-e5a3bb50f7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AA34D04-9CBB-4149-898D-7A2624105A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Application>Microsoft Office PowerPoint</Application>
  <PresentationFormat>On-screen Show (4:3)</PresentationFormat>
  <Slides>32</Slides>
  <Notes>15</Notes>
  <HiddenSlides>7</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Process overview</vt:lpstr>
      <vt:lpstr>Meeting ground rules</vt:lpstr>
      <vt:lpstr>PowerPoint Presentation</vt:lpstr>
      <vt:lpstr>Why hospitalization? </vt:lpstr>
      <vt:lpstr>PowerPoint Presentation</vt:lpstr>
      <vt:lpstr>What is "core surveillance"?</vt:lpstr>
      <vt:lpstr>Core surveillance</vt:lpstr>
      <vt:lpstr>PowerPoint Presentation</vt:lpstr>
      <vt:lpstr>Potential data elements related to hospitalization</vt:lpstr>
      <vt:lpstr>PowerPoint Presentation</vt:lpstr>
      <vt:lpstr>PowerPoint Presentation</vt:lpstr>
      <vt:lpstr>Health Level 7 (HL7)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next?</vt:lpstr>
      <vt:lpstr>Hospitalization (Pre-Meeting Poll)</vt:lpstr>
      <vt:lpstr>Hospitalization (Pre-Meeting Poll)</vt:lpstr>
      <vt:lpstr>PowerPoint Presentation</vt:lpstr>
      <vt:lpstr>Potential Data Elements / Data Classes</vt:lpstr>
      <vt:lpstr>Prioritizing Data Elements to Work On</vt:lpstr>
      <vt:lpstr>Poll</vt:lpstr>
      <vt:lpstr>Travel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revision>1</cp:revision>
  <dcterms:created xsi:type="dcterms:W3CDTF">2021-12-02T17:27:06Z</dcterms:created>
  <dcterms:modified xsi:type="dcterms:W3CDTF">2023-01-27T18:23:44Z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