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36"/>
  </p:notesMasterIdLst>
  <p:sldIdLst>
    <p:sldId id="266" r:id="rId5"/>
    <p:sldId id="267" r:id="rId6"/>
    <p:sldId id="416" r:id="rId7"/>
    <p:sldId id="399" r:id="rId8"/>
    <p:sldId id="419" r:id="rId9"/>
    <p:sldId id="422" r:id="rId10"/>
    <p:sldId id="418" r:id="rId11"/>
    <p:sldId id="388" r:id="rId12"/>
    <p:sldId id="407" r:id="rId13"/>
    <p:sldId id="417" r:id="rId14"/>
    <p:sldId id="421" r:id="rId15"/>
    <p:sldId id="423" r:id="rId16"/>
    <p:sldId id="420" r:id="rId17"/>
    <p:sldId id="412" r:id="rId18"/>
    <p:sldId id="408" r:id="rId19"/>
    <p:sldId id="428" r:id="rId20"/>
    <p:sldId id="426" r:id="rId21"/>
    <p:sldId id="427" r:id="rId22"/>
    <p:sldId id="413" r:id="rId23"/>
    <p:sldId id="409" r:id="rId24"/>
    <p:sldId id="429" r:id="rId25"/>
    <p:sldId id="432" r:id="rId26"/>
    <p:sldId id="433" r:id="rId27"/>
    <p:sldId id="434" r:id="rId28"/>
    <p:sldId id="368" r:id="rId29"/>
    <p:sldId id="414" r:id="rId30"/>
    <p:sldId id="415" r:id="rId31"/>
    <p:sldId id="311" r:id="rId32"/>
    <p:sldId id="380" r:id="rId33"/>
    <p:sldId id="376" r:id="rId34"/>
    <p:sldId id="374" r:id="rId35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B45E510-9B19-B7C2-CE75-E1F160DDCEE5}" name="Laura Lane" initials="LL" userId="S::llane@jmichael-consulting.com::3d557159-65ea-4679-b2f1-bae210c20ee1" providerId="AD"/>
  <p188:author id="{7C40342B-CCAD-EEFA-3C30-D78F275B44B1}" name="Guest User" initials="GU" userId="S::urn:spo:anon#7365ecd4b1518acf3d1ad8abb96d321c7d6fd3828d97b4aa882961a8a520a2b9::" providerId="AD"/>
  <p188:author id="{BBE3C2AF-6C0D-3EC2-70FD-01360BCAC5DF}" name="Laura Lane" initials="LL" userId="S::llane@apic.org::fe66fa75-245c-4da1-bbb4-b6e093857593" providerId="AD"/>
  <p188:author id="{AED927E2-7761-9FD6-53E6-3A218422688C}" name="Guest User" initials="GU" userId="S::urn:spo:anon#f354dab964c7e86bbc3abbdac7ce71eff5b01aa5d646da6c37bf5d141a367b98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A61076-7040-8A79-7FF1-37C1D4E8580B}" v="111" dt="2023-01-25T19:33:04.630"/>
    <p1510:client id="{16537C7F-3364-7ADA-21B2-68D62BA0341F}" v="5" dt="2023-01-25T20:17:30.736"/>
    <p1510:client id="{3E0FC5EB-BF57-C1F4-EE34-DC92F4099657}" v="29" dt="2023-01-27T13:51:18.356"/>
    <p1510:client id="{61893FE5-0192-14DC-726D-7306593DDB22}" v="1" dt="2023-01-25T14:17:29.110"/>
    <p1510:client id="{65A36E42-C6F2-B237-E229-9CEC9C0C0473}" v="321" dt="2023-01-26T20:31:22.897"/>
    <p1510:client id="{6C64DAA8-A6A4-5FBB-9DF2-5D4858459801}" v="845" dt="2023-01-25T19:55:29.099"/>
    <p1510:client id="{79922AAB-49AC-3C70-327C-A531134D6EED}" v="6" dt="2023-01-27T13:30:59.405"/>
    <p1510:client id="{7D2CE21C-7F8B-5A30-945E-B1BF061B26A4}" v="70" dt="2023-01-27T18:23:24.521"/>
    <p1510:client id="{81877478-AAD3-5C2C-7151-4EAF2230B63E}" v="1172" dt="2023-01-27T03:30:17.358"/>
    <p1510:client id="{88A8E0AA-1572-BDB8-DE1A-F139146CC109}" v="2090" dt="2023-01-27T15:57:14.405"/>
    <p1510:client id="{89186CB3-4392-499D-9969-9A67C22A792D}" v="34" dt="2023-01-27T15:24:33.450"/>
    <p1510:client id="{9AB29D16-38B1-0C87-72DB-BE7759E2AC96}" v="425" dt="2023-01-27T13:59:54.679"/>
    <p1510:client id="{C7D418D1-0624-BBC4-7058-B38C3BC2C3B0}" v="8" dt="2023-01-25T19:44:18.004"/>
    <p1510:client id="{DAFB80B4-7BBA-7F6B-DA76-E7C14F20B5C3}" v="588" dt="2023-01-27T00:42:25.514"/>
    <p1510:client id="{EEBABF54-8154-4169-23A2-CAC6E70B596D}" v="66" dt="2023-01-26T23:27:03.568"/>
    <p1510:client id="{F39B2E67-0382-344D-90C2-12EBB8C135A0}" v="43" dt="2023-01-25T20:25:59.710"/>
    <p1510:client id="{FA60326D-5DBB-1CF7-7518-829D7FED10CB}" v="32" dt="2023-01-27T16:07:47.0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81"/>
    <p:restoredTop sz="94765"/>
  </p:normalViewPr>
  <p:slideViewPr>
    <p:cSldViewPr snapToGrid="0">
      <p:cViewPr varScale="1">
        <p:scale>
          <a:sx n="89" d="100"/>
          <a:sy n="89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7365ecd4b1518acf3d1ad8abb96d321c7d6fd3828d97b4aa882961a8a520a2b9::" providerId="AD" clId="Web-{C7D418D1-0624-BBC4-7058-B38C3BC2C3B0}"/>
    <pc:docChg chg="modSld">
      <pc:chgData name="Guest User" userId="S::urn:spo:anon#7365ecd4b1518acf3d1ad8abb96d321c7d6fd3828d97b4aa882961a8a520a2b9::" providerId="AD" clId="Web-{C7D418D1-0624-BBC4-7058-B38C3BC2C3B0}" dt="2023-01-25T19:33:22.256" v="5" actId="20577"/>
      <pc:docMkLst>
        <pc:docMk/>
      </pc:docMkLst>
      <pc:sldChg chg="modSp">
        <pc:chgData name="Guest User" userId="S::urn:spo:anon#7365ecd4b1518acf3d1ad8abb96d321c7d6fd3828d97b4aa882961a8a520a2b9::" providerId="AD" clId="Web-{C7D418D1-0624-BBC4-7058-B38C3BC2C3B0}" dt="2023-01-25T19:33:22.256" v="5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C7D418D1-0624-BBC4-7058-B38C3BC2C3B0}" dt="2023-01-25T19:33:22.256" v="5" actId="20577"/>
          <ac:spMkLst>
            <pc:docMk/>
            <pc:sldMk cId="1922080681" sldId="417"/>
            <ac:spMk id="3" creationId="{EB399FD8-5CF5-2F2E-2C01-D7F739A1040D}"/>
          </ac:spMkLst>
        </pc:spChg>
      </pc:sldChg>
    </pc:docChg>
  </pc:docChgLst>
  <pc:docChgLst>
    <pc:chgData name="Guest User" userId="S::urn:spo:anon#7365ecd4b1518acf3d1ad8abb96d321c7d6fd3828d97b4aa882961a8a520a2b9::" providerId="AD" clId="Web-{79922AAB-49AC-3C70-327C-A531134D6EED}"/>
    <pc:docChg chg="modSld">
      <pc:chgData name="Guest User" userId="S::urn:spo:anon#7365ecd4b1518acf3d1ad8abb96d321c7d6fd3828d97b4aa882961a8a520a2b9::" providerId="AD" clId="Web-{79922AAB-49AC-3C70-327C-A531134D6EED}" dt="2023-01-27T13:30:58.998" v="4" actId="20577"/>
      <pc:docMkLst>
        <pc:docMk/>
      </pc:docMkLst>
      <pc:sldChg chg="modSp">
        <pc:chgData name="Guest User" userId="S::urn:spo:anon#7365ecd4b1518acf3d1ad8abb96d321c7d6fd3828d97b4aa882961a8a520a2b9::" providerId="AD" clId="Web-{79922AAB-49AC-3C70-327C-A531134D6EED}" dt="2023-01-27T13:30:58.998" v="4" actId="20577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79922AAB-49AC-3C70-327C-A531134D6EED}" dt="2023-01-27T13:30:58.998" v="4" actId="20577"/>
          <ac:spMkLst>
            <pc:docMk/>
            <pc:sldMk cId="4158343793" sldId="426"/>
            <ac:spMk id="8" creationId="{305EDA40-20B1-4056-B641-60B718FD5ED3}"/>
          </ac:spMkLst>
        </pc:spChg>
      </pc:sldChg>
    </pc:docChg>
  </pc:docChgLst>
  <pc:docChgLst>
    <pc:chgData name="Laura Lane" userId="S::llane@jmichael-consulting.com::3d557159-65ea-4679-b2f1-bae210c20ee1" providerId="AD" clId="Web-{61893FE5-0192-14DC-726D-7306593DDB22}"/>
    <pc:docChg chg="">
      <pc:chgData name="Laura Lane" userId="S::llane@jmichael-consulting.com::3d557159-65ea-4679-b2f1-bae210c20ee1" providerId="AD" clId="Web-{61893FE5-0192-14DC-726D-7306593DDB22}" dt="2023-01-25T14:17:29.110" v="0"/>
      <pc:docMkLst>
        <pc:docMk/>
      </pc:docMkLst>
      <pc:sldChg chg="addCm">
        <pc:chgData name="Laura Lane" userId="S::llane@jmichael-consulting.com::3d557159-65ea-4679-b2f1-bae210c20ee1" providerId="AD" clId="Web-{61893FE5-0192-14DC-726D-7306593DDB22}" dt="2023-01-25T14:17:29.110" v="0"/>
        <pc:sldMkLst>
          <pc:docMk/>
          <pc:sldMk cId="3964636099" sldId="40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aura Lane" userId="S::llane@jmichael-consulting.com::3d557159-65ea-4679-b2f1-bae210c20ee1" providerId="AD" clId="Web-{61893FE5-0192-14DC-726D-7306593DDB22}" dt="2023-01-25T14:17:29.110" v="0"/>
              <pc2:cmMkLst xmlns:pc2="http://schemas.microsoft.com/office/powerpoint/2019/9/main/command">
                <pc:docMk/>
                <pc:sldMk cId="3964636099" sldId="408"/>
                <pc2:cmMk id="{5CA901A0-514F-4441-A957-D25CFC87918D}"/>
              </pc2:cmMkLst>
            </pc226:cmChg>
          </p:ext>
        </pc:extLst>
      </pc:sldChg>
    </pc:docChg>
  </pc:docChgLst>
  <pc:docChgLst>
    <pc:chgData name="Laura Lane" userId="S::llane@jmichael-consulting.com::3d557159-65ea-4679-b2f1-bae210c20ee1" providerId="AD" clId="Web-{65A36E42-C6F2-B237-E229-9CEC9C0C0473}"/>
    <pc:docChg chg="modSld sldOrd">
      <pc:chgData name="Laura Lane" userId="S::llane@jmichael-consulting.com::3d557159-65ea-4679-b2f1-bae210c20ee1" providerId="AD" clId="Web-{65A36E42-C6F2-B237-E229-9CEC9C0C0473}" dt="2023-01-26T20:31:22.897" v="321" actId="20577"/>
      <pc:docMkLst>
        <pc:docMk/>
      </pc:docMkLst>
      <pc:sldChg chg="modSp ord">
        <pc:chgData name="Laura Lane" userId="S::llane@jmichael-consulting.com::3d557159-65ea-4679-b2f1-bae210c20ee1" providerId="AD" clId="Web-{65A36E42-C6F2-B237-E229-9CEC9C0C0473}" dt="2023-01-26T18:59:55.296" v="1" actId="20577"/>
        <pc:sldMkLst>
          <pc:docMk/>
          <pc:sldMk cId="1816330377" sldId="416"/>
        </pc:sldMkLst>
        <pc:spChg chg="mod">
          <ac:chgData name="Laura Lane" userId="S::llane@jmichael-consulting.com::3d557159-65ea-4679-b2f1-bae210c20ee1" providerId="AD" clId="Web-{65A36E42-C6F2-B237-E229-9CEC9C0C0473}" dt="2023-01-26T18:59:55.296" v="1" actId="20577"/>
          <ac:spMkLst>
            <pc:docMk/>
            <pc:sldMk cId="1816330377" sldId="416"/>
            <ac:spMk id="4" creationId="{163BF11A-DB50-4396-9577-6D51FAADBF79}"/>
          </ac:spMkLst>
        </pc:spChg>
      </pc:sldChg>
      <pc:sldChg chg="modSp">
        <pc:chgData name="Laura Lane" userId="S::llane@jmichael-consulting.com::3d557159-65ea-4679-b2f1-bae210c20ee1" providerId="AD" clId="Web-{65A36E42-C6F2-B237-E229-9CEC9C0C0473}" dt="2023-01-26T20:31:22.897" v="321" actId="20577"/>
        <pc:sldMkLst>
          <pc:docMk/>
          <pc:sldMk cId="581381497" sldId="422"/>
        </pc:sldMkLst>
        <pc:spChg chg="mod">
          <ac:chgData name="Laura Lane" userId="S::llane@jmichael-consulting.com::3d557159-65ea-4679-b2f1-bae210c20ee1" providerId="AD" clId="Web-{65A36E42-C6F2-B237-E229-9CEC9C0C0473}" dt="2023-01-26T20:31:22.897" v="321" actId="20577"/>
          <ac:spMkLst>
            <pc:docMk/>
            <pc:sldMk cId="581381497" sldId="422"/>
            <ac:spMk id="3" creationId="{FA2C0316-4D54-4B79-F764-EABB9A70FCDB}"/>
          </ac:spMkLst>
        </pc:spChg>
      </pc:sldChg>
    </pc:docChg>
  </pc:docChgLst>
  <pc:docChgLst>
    <pc:chgData name="Laura Lane" userId="S::llane@jmichael-consulting.com::3d557159-65ea-4679-b2f1-bae210c20ee1" providerId="AD" clId="Web-{0BA61076-7040-8A79-7FF1-37C1D4E8580B}"/>
    <pc:docChg chg="addSld modSld">
      <pc:chgData name="Laura Lane" userId="S::llane@jmichael-consulting.com::3d557159-65ea-4679-b2f1-bae210c20ee1" providerId="AD" clId="Web-{0BA61076-7040-8A79-7FF1-37C1D4E8580B}" dt="2023-01-25T19:33:01.911" v="94" actId="20577"/>
      <pc:docMkLst>
        <pc:docMk/>
      </pc:docMkLst>
      <pc:sldChg chg="modSp">
        <pc:chgData name="Laura Lane" userId="S::llane@jmichael-consulting.com::3d557159-65ea-4679-b2f1-bae210c20ee1" providerId="AD" clId="Web-{0BA61076-7040-8A79-7FF1-37C1D4E8580B}" dt="2023-01-25T17:47:13.315" v="10" actId="20577"/>
        <pc:sldMkLst>
          <pc:docMk/>
          <pc:sldMk cId="998798664" sldId="388"/>
        </pc:sldMkLst>
        <pc:spChg chg="mod">
          <ac:chgData name="Laura Lane" userId="S::llane@jmichael-consulting.com::3d557159-65ea-4679-b2f1-bae210c20ee1" providerId="AD" clId="Web-{0BA61076-7040-8A79-7FF1-37C1D4E8580B}" dt="2023-01-25T17:47:13.315" v="10" actId="20577"/>
          <ac:spMkLst>
            <pc:docMk/>
            <pc:sldMk cId="998798664" sldId="388"/>
            <ac:spMk id="3" creationId="{66201C15-D367-9704-F68B-0097CA4D444F}"/>
          </ac:spMkLst>
        </pc:spChg>
      </pc:sldChg>
      <pc:sldChg chg="addSp delSp modSp add replId">
        <pc:chgData name="Laura Lane" userId="S::llane@jmichael-consulting.com::3d557159-65ea-4679-b2f1-bae210c20ee1" providerId="AD" clId="Web-{0BA61076-7040-8A79-7FF1-37C1D4E8580B}" dt="2023-01-25T17:51:13.261" v="36" actId="1076"/>
        <pc:sldMkLst>
          <pc:docMk/>
          <pc:sldMk cId="729234784" sldId="414"/>
        </pc:sldMkLst>
        <pc:spChg chg="mod">
          <ac:chgData name="Laura Lane" userId="S::llane@jmichael-consulting.com::3d557159-65ea-4679-b2f1-bae210c20ee1" providerId="AD" clId="Web-{0BA61076-7040-8A79-7FF1-37C1D4E8580B}" dt="2023-01-25T17:47:29.909" v="13" actId="20577"/>
          <ac:spMkLst>
            <pc:docMk/>
            <pc:sldMk cId="729234784" sldId="414"/>
            <ac:spMk id="3" creationId="{66201C15-D367-9704-F68B-0097CA4D444F}"/>
          </ac:spMkLst>
        </pc:spChg>
        <pc:spChg chg="del">
          <ac:chgData name="Laura Lane" userId="S::llane@jmichael-consulting.com::3d557159-65ea-4679-b2f1-bae210c20ee1" providerId="AD" clId="Web-{0BA61076-7040-8A79-7FF1-37C1D4E8580B}" dt="2023-01-25T17:47:35.175" v="14"/>
          <ac:spMkLst>
            <pc:docMk/>
            <pc:sldMk cId="729234784" sldId="414"/>
            <ac:spMk id="4" creationId="{5D253769-981F-7ADA-28C5-32B0A0711404}"/>
          </ac:spMkLst>
        </pc:spChg>
        <pc:spChg chg="del">
          <ac:chgData name="Laura Lane" userId="S::llane@jmichael-consulting.com::3d557159-65ea-4679-b2f1-bae210c20ee1" providerId="AD" clId="Web-{0BA61076-7040-8A79-7FF1-37C1D4E8580B}" dt="2023-01-25T17:47:54.395" v="17"/>
          <ac:spMkLst>
            <pc:docMk/>
            <pc:sldMk cId="729234784" sldId="414"/>
            <ac:spMk id="5" creationId="{4E4BC2E8-46BF-3B23-6992-7A674E8269D8}"/>
          </ac:spMkLst>
        </pc:spChg>
        <pc:spChg chg="add del mod">
          <ac:chgData name="Laura Lane" userId="S::llane@jmichael-consulting.com::3d557159-65ea-4679-b2f1-bae210c20ee1" providerId="AD" clId="Web-{0BA61076-7040-8A79-7FF1-37C1D4E8580B}" dt="2023-01-25T17:48:23.739" v="18"/>
          <ac:spMkLst>
            <pc:docMk/>
            <pc:sldMk cId="729234784" sldId="414"/>
            <ac:spMk id="6" creationId="{0A8A5083-2F10-2CB2-E2C7-FD1CEDC55577}"/>
          </ac:spMkLst>
        </pc:spChg>
        <pc:picChg chg="del">
          <ac:chgData name="Laura Lane" userId="S::llane@jmichael-consulting.com::3d557159-65ea-4679-b2f1-bae210c20ee1" providerId="AD" clId="Web-{0BA61076-7040-8A79-7FF1-37C1D4E8580B}" dt="2023-01-25T17:47:48.801" v="16"/>
          <ac:picMkLst>
            <pc:docMk/>
            <pc:sldMk cId="729234784" sldId="414"/>
            <ac:picMk id="7" creationId="{93D5D93E-555F-E9A9-362F-148EE15E5868}"/>
          </ac:picMkLst>
        </pc:picChg>
        <pc:picChg chg="add mod ord">
          <ac:chgData name="Laura Lane" userId="S::llane@jmichael-consulting.com::3d557159-65ea-4679-b2f1-bae210c20ee1" providerId="AD" clId="Web-{0BA61076-7040-8A79-7FF1-37C1D4E8580B}" dt="2023-01-25T17:49:32.367" v="25" actId="14100"/>
          <ac:picMkLst>
            <pc:docMk/>
            <pc:sldMk cId="729234784" sldId="414"/>
            <ac:picMk id="8" creationId="{5D28E408-2FEB-0F29-A57E-8C41F45F48FA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47:36.831" v="15"/>
          <ac:picMkLst>
            <pc:docMk/>
            <pc:sldMk cId="729234784" sldId="414"/>
            <ac:picMk id="9" creationId="{AAB7BBC5-CE78-0494-0B0F-1094292593D0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49:37.492" v="27" actId="1076"/>
          <ac:picMkLst>
            <pc:docMk/>
            <pc:sldMk cId="729234784" sldId="414"/>
            <ac:picMk id="10" creationId="{54719136-F28D-AFEB-EFE1-FAE798E1EADB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49:41.304" v="29" actId="14100"/>
          <ac:picMkLst>
            <pc:docMk/>
            <pc:sldMk cId="729234784" sldId="414"/>
            <ac:picMk id="11" creationId="{E24BDC21-1887-AA5F-2B43-997154F283AB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0:57.291" v="31" actId="1076"/>
          <ac:picMkLst>
            <pc:docMk/>
            <pc:sldMk cId="729234784" sldId="414"/>
            <ac:picMk id="12" creationId="{46490E3E-BE80-0847-6B47-BC364BC93C73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1:13.261" v="36" actId="1076"/>
          <ac:picMkLst>
            <pc:docMk/>
            <pc:sldMk cId="729234784" sldId="414"/>
            <ac:picMk id="13" creationId="{1D7CBEEF-92A6-BF2B-DF5D-F0A09AB4F44D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1:11.307" v="35" actId="1076"/>
          <ac:picMkLst>
            <pc:docMk/>
            <pc:sldMk cId="729234784" sldId="414"/>
            <ac:picMk id="14" creationId="{9D76AECB-421E-5CA6-EE66-2419806B0ABE}"/>
          </ac:picMkLst>
        </pc:picChg>
      </pc:sldChg>
      <pc:sldChg chg="addSp delSp modSp add replId">
        <pc:chgData name="Laura Lane" userId="S::llane@jmichael-consulting.com::3d557159-65ea-4679-b2f1-bae210c20ee1" providerId="AD" clId="Web-{0BA61076-7040-8A79-7FF1-37C1D4E8580B}" dt="2023-01-25T17:55:36.692" v="78" actId="14100"/>
        <pc:sldMkLst>
          <pc:docMk/>
          <pc:sldMk cId="2492596437" sldId="415"/>
        </pc:sldMkLst>
        <pc:spChg chg="add del mod">
          <ac:chgData name="Laura Lane" userId="S::llane@jmichael-consulting.com::3d557159-65ea-4679-b2f1-bae210c20ee1" providerId="AD" clId="Web-{0BA61076-7040-8A79-7FF1-37C1D4E8580B}" dt="2023-01-25T17:51:44.012" v="39"/>
          <ac:spMkLst>
            <pc:docMk/>
            <pc:sldMk cId="2492596437" sldId="415"/>
            <ac:spMk id="4" creationId="{2A19B6E3-3621-7D10-09D1-1B3B399FDBD4}"/>
          </ac:spMkLst>
        </pc:spChg>
        <pc:picChg chg="add mod">
          <ac:chgData name="Laura Lane" userId="S::llane@jmichael-consulting.com::3d557159-65ea-4679-b2f1-bae210c20ee1" providerId="AD" clId="Web-{0BA61076-7040-8A79-7FF1-37C1D4E8580B}" dt="2023-01-25T17:55:36.692" v="78" actId="14100"/>
          <ac:picMkLst>
            <pc:docMk/>
            <pc:sldMk cId="2492596437" sldId="415"/>
            <ac:picMk id="5" creationId="{5DCE2DC4-106D-A148-3319-C25B6E1AC366}"/>
          </ac:picMkLst>
        </pc:picChg>
        <pc:picChg chg="add del mod">
          <ac:chgData name="Laura Lane" userId="S::llane@jmichael-consulting.com::3d557159-65ea-4679-b2f1-bae210c20ee1" providerId="AD" clId="Web-{0BA61076-7040-8A79-7FF1-37C1D4E8580B}" dt="2023-01-25T17:54:43.799" v="59"/>
          <ac:picMkLst>
            <pc:docMk/>
            <pc:sldMk cId="2492596437" sldId="415"/>
            <ac:picMk id="6" creationId="{3C329280-88EC-B586-D9C1-CE5B0D730162}"/>
          </ac:picMkLst>
        </pc:picChg>
        <pc:picChg chg="add del mod">
          <ac:chgData name="Laura Lane" userId="S::llane@jmichael-consulting.com::3d557159-65ea-4679-b2f1-bae210c20ee1" providerId="AD" clId="Web-{0BA61076-7040-8A79-7FF1-37C1D4E8580B}" dt="2023-01-25T17:54:44.799" v="60"/>
          <ac:picMkLst>
            <pc:docMk/>
            <pc:sldMk cId="2492596437" sldId="415"/>
            <ac:picMk id="7" creationId="{AD1F2AD7-BDD5-BE5A-1E92-AEBF564D4B8E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20.777" v="38"/>
          <ac:picMkLst>
            <pc:docMk/>
            <pc:sldMk cId="2492596437" sldId="415"/>
            <ac:picMk id="8" creationId="{5D28E408-2FEB-0F29-A57E-8C41F45F48FA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5:17.957" v="70" actId="1076"/>
          <ac:picMkLst>
            <pc:docMk/>
            <pc:sldMk cId="2492596437" sldId="415"/>
            <ac:picMk id="9" creationId="{69CC8C68-CC14-4E4E-7E09-22215C4BF082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5.793" v="41"/>
          <ac:picMkLst>
            <pc:docMk/>
            <pc:sldMk cId="2492596437" sldId="415"/>
            <ac:picMk id="10" creationId="{54719136-F28D-AFEB-EFE1-FAE798E1EADB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4.902" v="40"/>
          <ac:picMkLst>
            <pc:docMk/>
            <pc:sldMk cId="2492596437" sldId="415"/>
            <ac:picMk id="11" creationId="{E24BDC21-1887-AA5F-2B43-997154F283AB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6.465" v="42"/>
          <ac:picMkLst>
            <pc:docMk/>
            <pc:sldMk cId="2492596437" sldId="415"/>
            <ac:picMk id="12" creationId="{46490E3E-BE80-0847-6B47-BC364BC93C73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7.215" v="43"/>
          <ac:picMkLst>
            <pc:docMk/>
            <pc:sldMk cId="2492596437" sldId="415"/>
            <ac:picMk id="13" creationId="{1D7CBEEF-92A6-BF2B-DF5D-F0A09AB4F44D}"/>
          </ac:picMkLst>
        </pc:picChg>
        <pc:picChg chg="del">
          <ac:chgData name="Laura Lane" userId="S::llane@jmichael-consulting.com::3d557159-65ea-4679-b2f1-bae210c20ee1" providerId="AD" clId="Web-{0BA61076-7040-8A79-7FF1-37C1D4E8580B}" dt="2023-01-25T17:51:47.918" v="44"/>
          <ac:picMkLst>
            <pc:docMk/>
            <pc:sldMk cId="2492596437" sldId="415"/>
            <ac:picMk id="14" creationId="{9D76AECB-421E-5CA6-EE66-2419806B0ABE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5:17.972" v="71" actId="1076"/>
          <ac:picMkLst>
            <pc:docMk/>
            <pc:sldMk cId="2492596437" sldId="415"/>
            <ac:picMk id="15" creationId="{380071E8-DCFE-7409-3E3C-20E841E9A6A3}"/>
          </ac:picMkLst>
        </pc:picChg>
        <pc:picChg chg="add mod">
          <ac:chgData name="Laura Lane" userId="S::llane@jmichael-consulting.com::3d557159-65ea-4679-b2f1-bae210c20ee1" providerId="AD" clId="Web-{0BA61076-7040-8A79-7FF1-37C1D4E8580B}" dt="2023-01-25T17:55:33.816" v="76" actId="14100"/>
          <ac:picMkLst>
            <pc:docMk/>
            <pc:sldMk cId="2492596437" sldId="415"/>
            <ac:picMk id="16" creationId="{DC077773-222A-3993-A680-EC76910798CD}"/>
          </ac:picMkLst>
        </pc:picChg>
      </pc:sldChg>
      <pc:sldChg chg="modSp add replId">
        <pc:chgData name="Laura Lane" userId="S::llane@jmichael-consulting.com::3d557159-65ea-4679-b2f1-bae210c20ee1" providerId="AD" clId="Web-{0BA61076-7040-8A79-7FF1-37C1D4E8580B}" dt="2023-01-25T19:07:09.115" v="88" actId="20577"/>
        <pc:sldMkLst>
          <pc:docMk/>
          <pc:sldMk cId="1816330377" sldId="416"/>
        </pc:sldMkLst>
        <pc:spChg chg="mod">
          <ac:chgData name="Laura Lane" userId="S::llane@jmichael-consulting.com::3d557159-65ea-4679-b2f1-bae210c20ee1" providerId="AD" clId="Web-{0BA61076-7040-8A79-7FF1-37C1D4E8580B}" dt="2023-01-25T19:07:09.115" v="88" actId="20577"/>
          <ac:spMkLst>
            <pc:docMk/>
            <pc:sldMk cId="1816330377" sldId="416"/>
            <ac:spMk id="4" creationId="{163BF11A-DB50-4396-9577-6D51FAADBF79}"/>
          </ac:spMkLst>
        </pc:spChg>
      </pc:sldChg>
      <pc:sldChg chg="modSp">
        <pc:chgData name="Laura Lane" userId="S::llane@jmichael-consulting.com::3d557159-65ea-4679-b2f1-bae210c20ee1" providerId="AD" clId="Web-{0BA61076-7040-8A79-7FF1-37C1D4E8580B}" dt="2023-01-25T19:33:01.911" v="94" actId="20577"/>
        <pc:sldMkLst>
          <pc:docMk/>
          <pc:sldMk cId="1922080681" sldId="417"/>
        </pc:sldMkLst>
        <pc:spChg chg="mod">
          <ac:chgData name="Laura Lane" userId="S::llane@jmichael-consulting.com::3d557159-65ea-4679-b2f1-bae210c20ee1" providerId="AD" clId="Web-{0BA61076-7040-8A79-7FF1-37C1D4E8580B}" dt="2023-01-25T19:33:01.911" v="94" actId="20577"/>
          <ac:spMkLst>
            <pc:docMk/>
            <pc:sldMk cId="1922080681" sldId="417"/>
            <ac:spMk id="3" creationId="{EB399FD8-5CF5-2F2E-2C01-D7F739A1040D}"/>
          </ac:spMkLst>
        </pc:spChg>
      </pc:sldChg>
    </pc:docChg>
  </pc:docChgLst>
  <pc:docChgLst>
    <pc:chgData name="Guest User" userId="S::urn:spo:anon#7365ecd4b1518acf3d1ad8abb96d321c7d6fd3828d97b4aa882961a8a520a2b9::" providerId="AD" clId="Web-{FA60326D-5DBB-1CF7-7518-829D7FED10CB}"/>
    <pc:docChg chg="modSld">
      <pc:chgData name="Guest User" userId="S::urn:spo:anon#7365ecd4b1518acf3d1ad8abb96d321c7d6fd3828d97b4aa882961a8a520a2b9::" providerId="AD" clId="Web-{FA60326D-5DBB-1CF7-7518-829D7FED10CB}" dt="2023-01-27T16:07:47.024" v="32" actId="20577"/>
      <pc:docMkLst>
        <pc:docMk/>
      </pc:docMkLst>
      <pc:sldChg chg="modSp">
        <pc:chgData name="Guest User" userId="S::urn:spo:anon#7365ecd4b1518acf3d1ad8abb96d321c7d6fd3828d97b4aa882961a8a520a2b9::" providerId="AD" clId="Web-{FA60326D-5DBB-1CF7-7518-829D7FED10CB}" dt="2023-01-27T16:00:26.447" v="25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FA60326D-5DBB-1CF7-7518-829D7FED10CB}" dt="2023-01-27T16:00:26.447" v="25" actId="20577"/>
          <ac:spMkLst>
            <pc:docMk/>
            <pc:sldMk cId="1922080681" sldId="417"/>
            <ac:spMk id="3" creationId="{EB399FD8-5CF5-2F2E-2C01-D7F739A1040D}"/>
          </ac:spMkLst>
        </pc:spChg>
      </pc:sldChg>
      <pc:sldChg chg="modSp modCm">
        <pc:chgData name="Guest User" userId="S::urn:spo:anon#7365ecd4b1518acf3d1ad8abb96d321c7d6fd3828d97b4aa882961a8a520a2b9::" providerId="AD" clId="Web-{FA60326D-5DBB-1CF7-7518-829D7FED10CB}" dt="2023-01-27T16:06:01.927" v="30" actId="20577"/>
        <pc:sldMkLst>
          <pc:docMk/>
          <pc:sldMk cId="2083514572" sldId="420"/>
        </pc:sldMkLst>
        <pc:spChg chg="mod">
          <ac:chgData name="Guest User" userId="S::urn:spo:anon#7365ecd4b1518acf3d1ad8abb96d321c7d6fd3828d97b4aa882961a8a520a2b9::" providerId="AD" clId="Web-{FA60326D-5DBB-1CF7-7518-829D7FED10CB}" dt="2023-01-27T16:06:01.927" v="30" actId="20577"/>
          <ac:spMkLst>
            <pc:docMk/>
            <pc:sldMk cId="2083514572" sldId="420"/>
            <ac:spMk id="2" creationId="{6487F563-2426-D360-7A1B-4305F170D8CE}"/>
          </ac:spMkLst>
        </pc:spChg>
        <pc:spChg chg="mod">
          <ac:chgData name="Guest User" userId="S::urn:spo:anon#7365ecd4b1518acf3d1ad8abb96d321c7d6fd3828d97b4aa882961a8a520a2b9::" providerId="AD" clId="Web-{FA60326D-5DBB-1CF7-7518-829D7FED10CB}" dt="2023-01-27T15:59:22.570" v="16" actId="20577"/>
          <ac:spMkLst>
            <pc:docMk/>
            <pc:sldMk cId="2083514572" sldId="420"/>
            <ac:spMk id="3" creationId="{E9AAEB09-4C54-B937-20A4-84B0DBC3758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anon#7365ecd4b1518acf3d1ad8abb96d321c7d6fd3828d97b4aa882961a8a520a2b9::" providerId="AD" clId="Web-{FA60326D-5DBB-1CF7-7518-829D7FED10CB}" dt="2023-01-27T15:59:08.663" v="9"/>
              <pc2:cmMkLst xmlns:pc2="http://schemas.microsoft.com/office/powerpoint/2019/9/main/command">
                <pc:docMk/>
                <pc:sldMk cId="2083514572" sldId="420"/>
                <pc2:cmMk id="{FA8D4E92-63D3-443E-8B77-3F823552EF93}"/>
              </pc2:cmMkLst>
            </pc226:cmChg>
          </p:ext>
        </pc:extLst>
      </pc:sldChg>
      <pc:sldChg chg="addSp modSp">
        <pc:chgData name="Guest User" userId="S::urn:spo:anon#7365ecd4b1518acf3d1ad8abb96d321c7d6fd3828d97b4aa882961a8a520a2b9::" providerId="AD" clId="Web-{FA60326D-5DBB-1CF7-7518-829D7FED10CB}" dt="2023-01-27T16:00:38.494" v="29"/>
        <pc:sldMkLst>
          <pc:docMk/>
          <pc:sldMk cId="2956697456" sldId="421"/>
        </pc:sldMkLst>
        <pc:spChg chg="mod">
          <ac:chgData name="Guest User" userId="S::urn:spo:anon#7365ecd4b1518acf3d1ad8abb96d321c7d6fd3828d97b4aa882961a8a520a2b9::" providerId="AD" clId="Web-{FA60326D-5DBB-1CF7-7518-829D7FED10CB}" dt="2023-01-27T15:59:51.165" v="20" actId="1076"/>
          <ac:spMkLst>
            <pc:docMk/>
            <pc:sldMk cId="2956697456" sldId="421"/>
            <ac:spMk id="6" creationId="{8FA865EF-6355-119A-084B-DD1DF1A67860}"/>
          </ac:spMkLst>
        </pc:spChg>
        <pc:spChg chg="add mod">
          <ac:chgData name="Guest User" userId="S::urn:spo:anon#7365ecd4b1518acf3d1ad8abb96d321c7d6fd3828d97b4aa882961a8a520a2b9::" providerId="AD" clId="Web-{FA60326D-5DBB-1CF7-7518-829D7FED10CB}" dt="2023-01-27T16:00:38.494" v="29"/>
          <ac:spMkLst>
            <pc:docMk/>
            <pc:sldMk cId="2956697456" sldId="421"/>
            <ac:spMk id="7" creationId="{451566B4-90A4-8AAF-2FAC-635BDB0FBEB9}"/>
          </ac:spMkLst>
        </pc:spChg>
        <pc:grpChg chg="add mod">
          <ac:chgData name="Guest User" userId="S::urn:spo:anon#7365ecd4b1518acf3d1ad8abb96d321c7d6fd3828d97b4aa882961a8a520a2b9::" providerId="AD" clId="Web-{FA60326D-5DBB-1CF7-7518-829D7FED10CB}" dt="2023-01-27T16:00:15.166" v="22" actId="14100"/>
          <ac:grpSpMkLst>
            <pc:docMk/>
            <pc:sldMk cId="2956697456" sldId="421"/>
            <ac:grpSpMk id="4" creationId="{6C4B7334-33DD-8748-1C40-691A36DACBC7}"/>
          </ac:grpSpMkLst>
        </pc:grpChg>
      </pc:sldChg>
      <pc:sldChg chg="modSp">
        <pc:chgData name="Guest User" userId="S::urn:spo:anon#7365ecd4b1518acf3d1ad8abb96d321c7d6fd3828d97b4aa882961a8a520a2b9::" providerId="AD" clId="Web-{FA60326D-5DBB-1CF7-7518-829D7FED10CB}" dt="2023-01-27T16:07:47.024" v="32" actId="20577"/>
        <pc:sldMkLst>
          <pc:docMk/>
          <pc:sldMk cId="581381497" sldId="422"/>
        </pc:sldMkLst>
        <pc:spChg chg="mod">
          <ac:chgData name="Guest User" userId="S::urn:spo:anon#7365ecd4b1518acf3d1ad8abb96d321c7d6fd3828d97b4aa882961a8a520a2b9::" providerId="AD" clId="Web-{FA60326D-5DBB-1CF7-7518-829D7FED10CB}" dt="2023-01-27T16:07:47.024" v="32" actId="20577"/>
          <ac:spMkLst>
            <pc:docMk/>
            <pc:sldMk cId="581381497" sldId="422"/>
            <ac:spMk id="3" creationId="{FA2C0316-4D54-4B79-F764-EABB9A70FCDB}"/>
          </ac:spMkLst>
        </pc:spChg>
      </pc:sldChg>
      <pc:sldChg chg="modSp">
        <pc:chgData name="Guest User" userId="S::urn:spo:anon#7365ecd4b1518acf3d1ad8abb96d321c7d6fd3828d97b4aa882961a8a520a2b9::" providerId="AD" clId="Web-{FA60326D-5DBB-1CF7-7518-829D7FED10CB}" dt="2023-01-27T15:59:01.804" v="8" actId="20577"/>
        <pc:sldMkLst>
          <pc:docMk/>
          <pc:sldMk cId="2466768812" sldId="423"/>
        </pc:sldMkLst>
        <pc:spChg chg="mod">
          <ac:chgData name="Guest User" userId="S::urn:spo:anon#7365ecd4b1518acf3d1ad8abb96d321c7d6fd3828d97b4aa882961a8a520a2b9::" providerId="AD" clId="Web-{FA60326D-5DBB-1CF7-7518-829D7FED10CB}" dt="2023-01-27T15:59:01.804" v="8" actId="20577"/>
          <ac:spMkLst>
            <pc:docMk/>
            <pc:sldMk cId="2466768812" sldId="423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FA60326D-5DBB-1CF7-7518-829D7FED10CB}" dt="2023-01-27T15:58:41.678" v="6" actId="20577"/>
          <ac:spMkLst>
            <pc:docMk/>
            <pc:sldMk cId="2466768812" sldId="423"/>
            <ac:spMk id="9" creationId="{B026D48B-0715-4A5E-9B7D-803AD4BD99CF}"/>
          </ac:spMkLst>
        </pc:spChg>
      </pc:sldChg>
    </pc:docChg>
  </pc:docChgLst>
  <pc:docChgLst>
    <pc:chgData name="Guest User" userId="S::urn:spo:anon#7365ecd4b1518acf3d1ad8abb96d321c7d6fd3828d97b4aa882961a8a520a2b9::" providerId="AD" clId="Web-{AA6288F0-F53A-095B-8B63-6523DC618876}"/>
    <pc:docChg chg="mod">
      <pc:chgData name="Guest User" userId="S::urn:spo:anon#7365ecd4b1518acf3d1ad8abb96d321c7d6fd3828d97b4aa882961a8a520a2b9::" providerId="AD" clId="Web-{AA6288F0-F53A-095B-8B63-6523DC618876}" dt="2023-01-24T18:56:25.265" v="1"/>
      <pc:docMkLst>
        <pc:docMk/>
      </pc:docMkLst>
      <pc:sldChg chg="addCm">
        <pc:chgData name="Guest User" userId="S::urn:spo:anon#7365ecd4b1518acf3d1ad8abb96d321c7d6fd3828d97b4aa882961a8a520a2b9::" providerId="AD" clId="Web-{AA6288F0-F53A-095B-8B63-6523DC618876}" dt="2023-01-24T18:56:25.265" v="1"/>
        <pc:sldMkLst>
          <pc:docMk/>
          <pc:sldMk cId="3964636099" sldId="40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AA6288F0-F53A-095B-8B63-6523DC618876}" dt="2023-01-24T18:56:25.265" v="1"/>
              <pc2:cmMkLst xmlns:pc2="http://schemas.microsoft.com/office/powerpoint/2019/9/main/command">
                <pc:docMk/>
                <pc:sldMk cId="3964636099" sldId="408"/>
                <pc2:cmMk id="{26D5D222-CEEA-4513-98D1-798A660D30F4}"/>
              </pc2:cmMkLst>
            </pc226:cmChg>
          </p:ext>
        </pc:extLst>
      </pc:sldChg>
    </pc:docChg>
  </pc:docChgLst>
  <pc:docChgLst>
    <pc:chgData name="Guest User" userId="S::urn:spo:anon#7365ecd4b1518acf3d1ad8abb96d321c7d6fd3828d97b4aa882961a8a520a2b9::" providerId="AD" clId="Web-{DAFB80B4-7BBA-7F6B-DA76-E7C14F20B5C3}"/>
    <pc:docChg chg="addSld modSld sldOrd">
      <pc:chgData name="Guest User" userId="S::urn:spo:anon#7365ecd4b1518acf3d1ad8abb96d321c7d6fd3828d97b4aa882961a8a520a2b9::" providerId="AD" clId="Web-{DAFB80B4-7BBA-7F6B-DA76-E7C14F20B5C3}" dt="2023-01-27T00:42:25.514" v="581"/>
      <pc:docMkLst>
        <pc:docMk/>
      </pc:docMkLst>
      <pc:sldChg chg="modSp addCm modCm">
        <pc:chgData name="Guest User" userId="S::urn:spo:anon#7365ecd4b1518acf3d1ad8abb96d321c7d6fd3828d97b4aa882961a8a520a2b9::" providerId="AD" clId="Web-{DAFB80B4-7BBA-7F6B-DA76-E7C14F20B5C3}" dt="2023-01-27T00:42:25.514" v="581"/>
        <pc:sldMkLst>
          <pc:docMk/>
          <pc:sldMk cId="3964636099" sldId="408"/>
        </pc:sldMkLst>
        <pc:spChg chg="mod">
          <ac:chgData name="Guest User" userId="S::urn:spo:anon#7365ecd4b1518acf3d1ad8abb96d321c7d6fd3828d97b4aa882961a8a520a2b9::" providerId="AD" clId="Web-{DAFB80B4-7BBA-7F6B-DA76-E7C14F20B5C3}" dt="2023-01-27T00:27:49.494" v="394" actId="20577"/>
          <ac:spMkLst>
            <pc:docMk/>
            <pc:sldMk cId="3964636099" sldId="408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DAFB80B4-7BBA-7F6B-DA76-E7C14F20B5C3}" dt="2023-01-27T00:03:59.263" v="38" actId="20577"/>
          <ac:spMkLst>
            <pc:docMk/>
            <pc:sldMk cId="3964636099" sldId="408"/>
            <ac:spMk id="9" creationId="{B026D48B-0715-4A5E-9B7D-803AD4BD99C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DAFB80B4-7BBA-7F6B-DA76-E7C14F20B5C3}" dt="2023-01-27T00:42:25.514" v="581"/>
              <pc2:cmMkLst xmlns:pc2="http://schemas.microsoft.com/office/powerpoint/2019/9/main/command">
                <pc:docMk/>
                <pc:sldMk cId="3964636099" sldId="408"/>
                <pc2:cmMk id="{2A0E45A3-A7B5-4CE0-A405-DE5C4DE0D812}"/>
              </pc2:cmMkLst>
            </pc226:cmChg>
          </p:ext>
        </pc:extLst>
      </pc:sldChg>
      <pc:sldChg chg="modSp add replId addCm">
        <pc:chgData name="Guest User" userId="S::urn:spo:anon#7365ecd4b1518acf3d1ad8abb96d321c7d6fd3828d97b4aa882961a8a520a2b9::" providerId="AD" clId="Web-{DAFB80B4-7BBA-7F6B-DA76-E7C14F20B5C3}" dt="2023-01-27T00:36:21.280" v="530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DAFB80B4-7BBA-7F6B-DA76-E7C14F20B5C3}" dt="2023-01-27T00:34:56.402" v="529" actId="20577"/>
          <ac:spMkLst>
            <pc:docMk/>
            <pc:sldMk cId="4158343793" sldId="426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DAFB80B4-7BBA-7F6B-DA76-E7C14F20B5C3}" dt="2023-01-27T00:04:07.982" v="41" actId="20577"/>
          <ac:spMkLst>
            <pc:docMk/>
            <pc:sldMk cId="4158343793" sldId="426"/>
            <ac:spMk id="9" creationId="{B026D48B-0715-4A5E-9B7D-803AD4BD99C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DAFB80B4-7BBA-7F6B-DA76-E7C14F20B5C3}" dt="2023-01-27T00:36:21.280" v="530"/>
              <pc2:cmMkLst xmlns:pc2="http://schemas.microsoft.com/office/powerpoint/2019/9/main/command">
                <pc:docMk/>
                <pc:sldMk cId="4158343793" sldId="426"/>
                <pc2:cmMk id="{E32625BE-068A-4330-8DFB-E0DB16EAEF3C}"/>
              </pc2:cmMkLst>
            </pc226:cmChg>
          </p:ext>
        </pc:extLst>
      </pc:sldChg>
      <pc:sldChg chg="modSp add replId">
        <pc:chgData name="Guest User" userId="S::urn:spo:anon#7365ecd4b1518acf3d1ad8abb96d321c7d6fd3828d97b4aa882961a8a520a2b9::" providerId="AD" clId="Web-{DAFB80B4-7BBA-7F6B-DA76-E7C14F20B5C3}" dt="2023-01-27T00:37:51.722" v="579" actId="20577"/>
        <pc:sldMkLst>
          <pc:docMk/>
          <pc:sldMk cId="1059366031" sldId="427"/>
        </pc:sldMkLst>
        <pc:spChg chg="mod">
          <ac:chgData name="Guest User" userId="S::urn:spo:anon#7365ecd4b1518acf3d1ad8abb96d321c7d6fd3828d97b4aa882961a8a520a2b9::" providerId="AD" clId="Web-{DAFB80B4-7BBA-7F6B-DA76-E7C14F20B5C3}" dt="2023-01-27T00:37:51.722" v="579" actId="20577"/>
          <ac:spMkLst>
            <pc:docMk/>
            <pc:sldMk cId="1059366031" sldId="427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DAFB80B4-7BBA-7F6B-DA76-E7C14F20B5C3}" dt="2023-01-27T00:05:20.204" v="66" actId="20577"/>
          <ac:spMkLst>
            <pc:docMk/>
            <pc:sldMk cId="1059366031" sldId="427"/>
            <ac:spMk id="9" creationId="{B026D48B-0715-4A5E-9B7D-803AD4BD99CF}"/>
          </ac:spMkLst>
        </pc:spChg>
      </pc:sldChg>
      <pc:sldChg chg="modSp new ord">
        <pc:chgData name="Guest User" userId="S::urn:spo:anon#7365ecd4b1518acf3d1ad8abb96d321c7d6fd3828d97b4aa882961a8a520a2b9::" providerId="AD" clId="Web-{DAFB80B4-7BBA-7F6B-DA76-E7C14F20B5C3}" dt="2023-01-27T00:37:29.486" v="578" actId="20577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DAFB80B4-7BBA-7F6B-DA76-E7C14F20B5C3}" dt="2023-01-27T00:28:10.198" v="400" actId="20577"/>
          <ac:spMkLst>
            <pc:docMk/>
            <pc:sldMk cId="261949743" sldId="428"/>
            <ac:spMk id="2" creationId="{D1F33414-83AA-08D9-6DFC-4C20B7F66C7B}"/>
          </ac:spMkLst>
        </pc:spChg>
        <pc:spChg chg="mod">
          <ac:chgData name="Guest User" userId="S::urn:spo:anon#7365ecd4b1518acf3d1ad8abb96d321c7d6fd3828d97b4aa882961a8a520a2b9::" providerId="AD" clId="Web-{DAFB80B4-7BBA-7F6B-DA76-E7C14F20B5C3}" dt="2023-01-27T00:37:29.486" v="578" actId="20577"/>
          <ac:spMkLst>
            <pc:docMk/>
            <pc:sldMk cId="261949743" sldId="428"/>
            <ac:spMk id="3" creationId="{46B65FC7-FDD1-35C9-5AA8-62EC1A44DE06}"/>
          </ac:spMkLst>
        </pc:spChg>
      </pc:sldChg>
    </pc:docChg>
  </pc:docChgLst>
  <pc:docChgLst>
    <pc:chgData name="Laura Lane" userId="S::llane@jmichael-consulting.com::3d557159-65ea-4679-b2f1-bae210c20ee1" providerId="AD" clId="Web-{EFF2174E-DE7F-D28D-C4DD-0C3AB2FB5A7E}"/>
    <pc:docChg chg="addSld delSld modSld sldOrd">
      <pc:chgData name="Laura Lane" userId="S::llane@jmichael-consulting.com::3d557159-65ea-4679-b2f1-bae210c20ee1" providerId="AD" clId="Web-{EFF2174E-DE7F-D28D-C4DD-0C3AB2FB5A7E}" dt="2023-01-24T15:31:49.766" v="156"/>
      <pc:docMkLst>
        <pc:docMk/>
      </pc:docMkLst>
      <pc:sldChg chg="delCm">
        <pc:chgData name="Laura Lane" userId="S::llane@jmichael-consulting.com::3d557159-65ea-4679-b2f1-bae210c20ee1" providerId="AD" clId="Web-{EFF2174E-DE7F-D28D-C4DD-0C3AB2FB5A7E}" dt="2023-01-24T15:31:49.766" v="156"/>
        <pc:sldMkLst>
          <pc:docMk/>
          <pc:sldMk cId="1558433877" sldId="36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aura Lane" userId="S::llane@jmichael-consulting.com::3d557159-65ea-4679-b2f1-bae210c20ee1" providerId="AD" clId="Web-{EFF2174E-DE7F-D28D-C4DD-0C3AB2FB5A7E}" dt="2023-01-24T15:31:49.766" v="156"/>
              <pc2:cmMkLst xmlns:pc2="http://schemas.microsoft.com/office/powerpoint/2019/9/main/command">
                <pc:docMk/>
                <pc:sldMk cId="1558433877" sldId="368"/>
                <pc2:cmMk id="{CA3A0AF0-F9C2-7648-9907-21C49A98CADA}"/>
              </pc2:cmMkLst>
            </pc226:cmChg>
          </p:ext>
        </pc:extLst>
      </pc:sldChg>
      <pc:sldChg chg="ord">
        <pc:chgData name="Laura Lane" userId="S::llane@jmichael-consulting.com::3d557159-65ea-4679-b2f1-bae210c20ee1" providerId="AD" clId="Web-{EFF2174E-DE7F-D28D-C4DD-0C3AB2FB5A7E}" dt="2023-01-24T15:31:26.812" v="155"/>
        <pc:sldMkLst>
          <pc:docMk/>
          <pc:sldMk cId="3823721920" sldId="402"/>
        </pc:sldMkLst>
      </pc:sldChg>
      <pc:sldChg chg="ord">
        <pc:chgData name="Laura Lane" userId="S::llane@jmichael-consulting.com::3d557159-65ea-4679-b2f1-bae210c20ee1" providerId="AD" clId="Web-{EFF2174E-DE7F-D28D-C4DD-0C3AB2FB5A7E}" dt="2023-01-24T15:29:59.028" v="121"/>
        <pc:sldMkLst>
          <pc:docMk/>
          <pc:sldMk cId="187420929" sldId="407"/>
        </pc:sldMkLst>
      </pc:sldChg>
      <pc:sldChg chg="ord">
        <pc:chgData name="Laura Lane" userId="S::llane@jmichael-consulting.com::3d557159-65ea-4679-b2f1-bae210c20ee1" providerId="AD" clId="Web-{EFF2174E-DE7F-D28D-C4DD-0C3AB2FB5A7E}" dt="2023-01-24T15:29:59.028" v="120"/>
        <pc:sldMkLst>
          <pc:docMk/>
          <pc:sldMk cId="3964636099" sldId="408"/>
        </pc:sldMkLst>
      </pc:sldChg>
      <pc:sldChg chg="ord">
        <pc:chgData name="Laura Lane" userId="S::llane@jmichael-consulting.com::3d557159-65ea-4679-b2f1-bae210c20ee1" providerId="AD" clId="Web-{EFF2174E-DE7F-D28D-C4DD-0C3AB2FB5A7E}" dt="2023-01-24T15:29:59.028" v="119"/>
        <pc:sldMkLst>
          <pc:docMk/>
          <pc:sldMk cId="1457730852" sldId="409"/>
        </pc:sldMkLst>
      </pc:sldChg>
      <pc:sldChg chg="modSp add ord replId">
        <pc:chgData name="Laura Lane" userId="S::llane@jmichael-consulting.com::3d557159-65ea-4679-b2f1-bae210c20ee1" providerId="AD" clId="Web-{EFF2174E-DE7F-D28D-C4DD-0C3AB2FB5A7E}" dt="2023-01-24T15:29:21.574" v="117" actId="20577"/>
        <pc:sldMkLst>
          <pc:docMk/>
          <pc:sldMk cId="1192871314" sldId="410"/>
        </pc:sldMkLst>
        <pc:spChg chg="mod">
          <ac:chgData name="Laura Lane" userId="S::llane@jmichael-consulting.com::3d557159-65ea-4679-b2f1-bae210c20ee1" providerId="AD" clId="Web-{EFF2174E-DE7F-D28D-C4DD-0C3AB2FB5A7E}" dt="2023-01-24T15:29:21.574" v="117" actId="20577"/>
          <ac:spMkLst>
            <pc:docMk/>
            <pc:sldMk cId="1192871314" sldId="410"/>
            <ac:spMk id="4" creationId="{163BF11A-DB50-4396-9577-6D51FAADBF79}"/>
          </ac:spMkLst>
        </pc:spChg>
      </pc:sldChg>
      <pc:sldChg chg="modSp add del ord replId">
        <pc:chgData name="Laura Lane" userId="S::llane@jmichael-consulting.com::3d557159-65ea-4679-b2f1-bae210c20ee1" providerId="AD" clId="Web-{EFF2174E-DE7F-D28D-C4DD-0C3AB2FB5A7E}" dt="2023-01-24T15:31:06.437" v="154"/>
        <pc:sldMkLst>
          <pc:docMk/>
          <pc:sldMk cId="2760510261" sldId="411"/>
        </pc:sldMkLst>
        <pc:spChg chg="mod">
          <ac:chgData name="Laura Lane" userId="S::llane@jmichael-consulting.com::3d557159-65ea-4679-b2f1-bae210c20ee1" providerId="AD" clId="Web-{EFF2174E-DE7F-D28D-C4DD-0C3AB2FB5A7E}" dt="2023-01-24T15:28:30.854" v="104" actId="20577"/>
          <ac:spMkLst>
            <pc:docMk/>
            <pc:sldMk cId="2760510261" sldId="411"/>
            <ac:spMk id="8" creationId="{305EDA40-20B1-4056-B641-60B718FD5ED3}"/>
          </ac:spMkLst>
        </pc:spChg>
        <pc:spChg chg="mod">
          <ac:chgData name="Laura Lane" userId="S::llane@jmichael-consulting.com::3d557159-65ea-4679-b2f1-bae210c20ee1" providerId="AD" clId="Web-{EFF2174E-DE7F-D28D-C4DD-0C3AB2FB5A7E}" dt="2023-01-24T15:28:03.540" v="32" actId="20577"/>
          <ac:spMkLst>
            <pc:docMk/>
            <pc:sldMk cId="2760510261" sldId="411"/>
            <ac:spMk id="9" creationId="{B026D48B-0715-4A5E-9B7D-803AD4BD99CF}"/>
          </ac:spMkLst>
        </pc:spChg>
      </pc:sldChg>
      <pc:sldChg chg="add ord replId">
        <pc:chgData name="Laura Lane" userId="S::llane@jmichael-consulting.com::3d557159-65ea-4679-b2f1-bae210c20ee1" providerId="AD" clId="Web-{EFF2174E-DE7F-D28D-C4DD-0C3AB2FB5A7E}" dt="2023-01-24T15:30:16.748" v="122"/>
        <pc:sldMkLst>
          <pc:docMk/>
          <pc:sldMk cId="686034159" sldId="412"/>
        </pc:sldMkLst>
      </pc:sldChg>
      <pc:sldChg chg="modSp add ord replId">
        <pc:chgData name="Laura Lane" userId="S::llane@jmichael-consulting.com::3d557159-65ea-4679-b2f1-bae210c20ee1" providerId="AD" clId="Web-{EFF2174E-DE7F-D28D-C4DD-0C3AB2FB5A7E}" dt="2023-01-24T15:30:51.639" v="153" actId="20577"/>
        <pc:sldMkLst>
          <pc:docMk/>
          <pc:sldMk cId="1619223284" sldId="413"/>
        </pc:sldMkLst>
        <pc:spChg chg="mod">
          <ac:chgData name="Laura Lane" userId="S::llane@jmichael-consulting.com::3d557159-65ea-4679-b2f1-bae210c20ee1" providerId="AD" clId="Web-{EFF2174E-DE7F-D28D-C4DD-0C3AB2FB5A7E}" dt="2023-01-24T15:30:51.639" v="153" actId="20577"/>
          <ac:spMkLst>
            <pc:docMk/>
            <pc:sldMk cId="1619223284" sldId="413"/>
            <ac:spMk id="4" creationId="{163BF11A-DB50-4396-9577-6D51FAADBF79}"/>
          </ac:spMkLst>
        </pc:spChg>
      </pc:sldChg>
    </pc:docChg>
  </pc:docChgLst>
  <pc:docChgLst>
    <pc:chgData name="Guest User" userId="S::urn:spo:anon#7365ecd4b1518acf3d1ad8abb96d321c7d6fd3828d97b4aa882961a8a520a2b9::" providerId="AD" clId="Web-{3E0FC5EB-BF57-C1F4-EE34-DC92F4099657}"/>
    <pc:docChg chg="addSld delSld modSld">
      <pc:chgData name="Guest User" userId="S::urn:spo:anon#7365ecd4b1518acf3d1ad8abb96d321c7d6fd3828d97b4aa882961a8a520a2b9::" providerId="AD" clId="Web-{3E0FC5EB-BF57-C1F4-EE34-DC92F4099657}" dt="2023-01-27T13:51:18.356" v="27" actId="20577"/>
      <pc:docMkLst>
        <pc:docMk/>
      </pc:docMkLst>
      <pc:sldChg chg="modSp add replId">
        <pc:chgData name="Guest User" userId="S::urn:spo:anon#7365ecd4b1518acf3d1ad8abb96d321c7d6fd3828d97b4aa882961a8a520a2b9::" providerId="AD" clId="Web-{3E0FC5EB-BF57-C1F4-EE34-DC92F4099657}" dt="2023-01-27T13:50:03.135" v="18" actId="20577"/>
        <pc:sldMkLst>
          <pc:docMk/>
          <pc:sldMk cId="3476416124" sldId="429"/>
        </pc:sldMkLst>
        <pc:spChg chg="mod">
          <ac:chgData name="Guest User" userId="S::urn:spo:anon#7365ecd4b1518acf3d1ad8abb96d321c7d6fd3828d97b4aa882961a8a520a2b9::" providerId="AD" clId="Web-{3E0FC5EB-BF57-C1F4-EE34-DC92F4099657}" dt="2023-01-27T13:50:03.135" v="18" actId="20577"/>
          <ac:spMkLst>
            <pc:docMk/>
            <pc:sldMk cId="3476416124" sldId="429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3E0FC5EB-BF57-C1F4-EE34-DC92F4099657}" dt="2023-01-27T13:48:25.398" v="8" actId="20577"/>
          <ac:spMkLst>
            <pc:docMk/>
            <pc:sldMk cId="3476416124" sldId="429"/>
            <ac:spMk id="9" creationId="{B026D48B-0715-4A5E-9B7D-803AD4BD99CF}"/>
          </ac:spMkLst>
        </pc:spChg>
      </pc:sldChg>
      <pc:sldChg chg="add del replId">
        <pc:chgData name="Guest User" userId="S::urn:spo:anon#7365ecd4b1518acf3d1ad8abb96d321c7d6fd3828d97b4aa882961a8a520a2b9::" providerId="AD" clId="Web-{3E0FC5EB-BF57-C1F4-EE34-DC92F4099657}" dt="2023-01-27T13:49:34.275" v="16"/>
        <pc:sldMkLst>
          <pc:docMk/>
          <pc:sldMk cId="3854898609" sldId="430"/>
        </pc:sldMkLst>
      </pc:sldChg>
      <pc:sldChg chg="add del replId">
        <pc:chgData name="Guest User" userId="S::urn:spo:anon#7365ecd4b1518acf3d1ad8abb96d321c7d6fd3828d97b4aa882961a8a520a2b9::" providerId="AD" clId="Web-{3E0FC5EB-BF57-C1F4-EE34-DC92F4099657}" dt="2023-01-27T13:49:35.915" v="17"/>
        <pc:sldMkLst>
          <pc:docMk/>
          <pc:sldMk cId="3226817720" sldId="431"/>
        </pc:sldMkLst>
      </pc:sldChg>
      <pc:sldChg chg="modSp add replId">
        <pc:chgData name="Guest User" userId="S::urn:spo:anon#7365ecd4b1518acf3d1ad8abb96d321c7d6fd3828d97b4aa882961a8a520a2b9::" providerId="AD" clId="Web-{3E0FC5EB-BF57-C1F4-EE34-DC92F4099657}" dt="2023-01-27T13:50:22.057" v="20" actId="20577"/>
        <pc:sldMkLst>
          <pc:docMk/>
          <pc:sldMk cId="4237481160" sldId="432"/>
        </pc:sldMkLst>
        <pc:spChg chg="mod">
          <ac:chgData name="Guest User" userId="S::urn:spo:anon#7365ecd4b1518acf3d1ad8abb96d321c7d6fd3828d97b4aa882961a8a520a2b9::" providerId="AD" clId="Web-{3E0FC5EB-BF57-C1F4-EE34-DC92F4099657}" dt="2023-01-27T13:50:22.057" v="20" actId="20577"/>
          <ac:spMkLst>
            <pc:docMk/>
            <pc:sldMk cId="4237481160" sldId="432"/>
            <ac:spMk id="8" creationId="{305EDA40-20B1-4056-B641-60B718FD5ED3}"/>
          </ac:spMkLst>
        </pc:spChg>
      </pc:sldChg>
      <pc:sldChg chg="addSp delSp modSp add replId">
        <pc:chgData name="Guest User" userId="S::urn:spo:anon#7365ecd4b1518acf3d1ad8abb96d321c7d6fd3828d97b4aa882961a8a520a2b9::" providerId="AD" clId="Web-{3E0FC5EB-BF57-C1F4-EE34-DC92F4099657}" dt="2023-01-27T13:51:10.574" v="26" actId="20577"/>
        <pc:sldMkLst>
          <pc:docMk/>
          <pc:sldMk cId="4278095613" sldId="433"/>
        </pc:sldMkLst>
        <pc:spChg chg="add del mod">
          <ac:chgData name="Guest User" userId="S::urn:spo:anon#7365ecd4b1518acf3d1ad8abb96d321c7d6fd3828d97b4aa882961a8a520a2b9::" providerId="AD" clId="Web-{3E0FC5EB-BF57-C1F4-EE34-DC92F4099657}" dt="2023-01-27T13:50:52.136" v="24"/>
          <ac:spMkLst>
            <pc:docMk/>
            <pc:sldMk cId="4278095613" sldId="433"/>
            <ac:spMk id="2" creationId="{15F8A101-E49D-0210-5E4F-DD163883B758}"/>
          </ac:spMkLst>
        </pc:spChg>
        <pc:spChg chg="mod">
          <ac:chgData name="Guest User" userId="S::urn:spo:anon#7365ecd4b1518acf3d1ad8abb96d321c7d6fd3828d97b4aa882961a8a520a2b9::" providerId="AD" clId="Web-{3E0FC5EB-BF57-C1F4-EE34-DC92F4099657}" dt="2023-01-27T13:51:10.574" v="26" actId="20577"/>
          <ac:spMkLst>
            <pc:docMk/>
            <pc:sldMk cId="4278095613" sldId="433"/>
            <ac:spMk id="8" creationId="{305EDA40-20B1-4056-B641-60B718FD5ED3}"/>
          </ac:spMkLst>
        </pc:spChg>
      </pc:sldChg>
      <pc:sldChg chg="modSp add replId">
        <pc:chgData name="Guest User" userId="S::urn:spo:anon#7365ecd4b1518acf3d1ad8abb96d321c7d6fd3828d97b4aa882961a8a520a2b9::" providerId="AD" clId="Web-{3E0FC5EB-BF57-C1F4-EE34-DC92F4099657}" dt="2023-01-27T13:51:18.356" v="27" actId="20577"/>
        <pc:sldMkLst>
          <pc:docMk/>
          <pc:sldMk cId="2832979545" sldId="434"/>
        </pc:sldMkLst>
        <pc:spChg chg="mod">
          <ac:chgData name="Guest User" userId="S::urn:spo:anon#7365ecd4b1518acf3d1ad8abb96d321c7d6fd3828d97b4aa882961a8a520a2b9::" providerId="AD" clId="Web-{3E0FC5EB-BF57-C1F4-EE34-DC92F4099657}" dt="2023-01-27T13:51:18.356" v="27" actId="20577"/>
          <ac:spMkLst>
            <pc:docMk/>
            <pc:sldMk cId="2832979545" sldId="434"/>
            <ac:spMk id="8" creationId="{305EDA40-20B1-4056-B641-60B718FD5ED3}"/>
          </ac:spMkLst>
        </pc:spChg>
      </pc:sldChg>
    </pc:docChg>
  </pc:docChgLst>
  <pc:docChgLst>
    <pc:chgData name="Guest User" userId="S::urn:spo:anon#7365ecd4b1518acf3d1ad8abb96d321c7d6fd3828d97b4aa882961a8a520a2b9::" providerId="AD" clId="Web-{88A8E0AA-1572-BDB8-DE1A-F139146CC109}"/>
    <pc:docChg chg="addSld delSld modSld sldOrd">
      <pc:chgData name="Guest User" userId="S::urn:spo:anon#7365ecd4b1518acf3d1ad8abb96d321c7d6fd3828d97b4aa882961a8a520a2b9::" providerId="AD" clId="Web-{88A8E0AA-1572-BDB8-DE1A-F139146CC109}" dt="2023-01-27T15:57:14.405" v="2100"/>
      <pc:docMkLst>
        <pc:docMk/>
      </pc:docMkLst>
      <pc:sldChg chg="modSp">
        <pc:chgData name="Guest User" userId="S::urn:spo:anon#7365ecd4b1518acf3d1ad8abb96d321c7d6fd3828d97b4aa882961a8a520a2b9::" providerId="AD" clId="Web-{88A8E0AA-1572-BDB8-DE1A-F139146CC109}" dt="2023-01-27T14:48:09.070" v="1783" actId="20577"/>
        <pc:sldMkLst>
          <pc:docMk/>
          <pc:sldMk cId="2549280846" sldId="267"/>
        </pc:sldMkLst>
        <pc:spChg chg="mod">
          <ac:chgData name="Guest User" userId="S::urn:spo:anon#7365ecd4b1518acf3d1ad8abb96d321c7d6fd3828d97b4aa882961a8a520a2b9::" providerId="AD" clId="Web-{88A8E0AA-1572-BDB8-DE1A-F139146CC109}" dt="2023-01-27T14:48:09.070" v="1783" actId="20577"/>
          <ac:spMkLst>
            <pc:docMk/>
            <pc:sldMk cId="2549280846" sldId="267"/>
            <ac:spMk id="8" creationId="{305EDA40-20B1-4056-B641-60B718FD5ED3}"/>
          </ac:spMkLst>
        </pc:spChg>
      </pc:sldChg>
      <pc:sldChg chg="modSp ord">
        <pc:chgData name="Guest User" userId="S::urn:spo:anon#7365ecd4b1518acf3d1ad8abb96d321c7d6fd3828d97b4aa882961a8a520a2b9::" providerId="AD" clId="Web-{88A8E0AA-1572-BDB8-DE1A-F139146CC109}" dt="2023-01-27T02:17:12.535" v="1670" actId="20577"/>
        <pc:sldMkLst>
          <pc:docMk/>
          <pc:sldMk cId="1558433877" sldId="368"/>
        </pc:sldMkLst>
        <pc:spChg chg="mod">
          <ac:chgData name="Guest User" userId="S::urn:spo:anon#7365ecd4b1518acf3d1ad8abb96d321c7d6fd3828d97b4aa882961a8a520a2b9::" providerId="AD" clId="Web-{88A8E0AA-1572-BDB8-DE1A-F139146CC109}" dt="2023-01-27T02:17:12.535" v="1670" actId="20577"/>
          <ac:spMkLst>
            <pc:docMk/>
            <pc:sldMk cId="1558433877" sldId="368"/>
            <ac:spMk id="3" creationId="{B07D4668-6A4E-4CC8-924C-76F76F3EE4D2}"/>
          </ac:spMkLst>
        </pc:spChg>
      </pc:sldChg>
      <pc:sldChg chg="modSp">
        <pc:chgData name="Guest User" userId="S::urn:spo:anon#7365ecd4b1518acf3d1ad8abb96d321c7d6fd3828d97b4aa882961a8a520a2b9::" providerId="AD" clId="Web-{88A8E0AA-1572-BDB8-DE1A-F139146CC109}" dt="2023-01-27T14:54:08.013" v="1907" actId="20577"/>
        <pc:sldMkLst>
          <pc:docMk/>
          <pc:sldMk cId="1208110346" sldId="374"/>
        </pc:sldMkLst>
        <pc:spChg chg="mod">
          <ac:chgData name="Guest User" userId="S::urn:spo:anon#7365ecd4b1518acf3d1ad8abb96d321c7d6fd3828d97b4aa882961a8a520a2b9::" providerId="AD" clId="Web-{88A8E0AA-1572-BDB8-DE1A-F139146CC109}" dt="2023-01-27T14:54:08.013" v="1907" actId="20577"/>
          <ac:spMkLst>
            <pc:docMk/>
            <pc:sldMk cId="1208110346" sldId="374"/>
            <ac:spMk id="3" creationId="{AFEDE353-1783-2596-F0E7-B8F865812384}"/>
          </ac:spMkLst>
        </pc:spChg>
      </pc:sldChg>
      <pc:sldChg chg="addSp delSp modSp">
        <pc:chgData name="Guest User" userId="S::urn:spo:anon#7365ecd4b1518acf3d1ad8abb96d321c7d6fd3828d97b4aa882961a8a520a2b9::" providerId="AD" clId="Web-{88A8E0AA-1572-BDB8-DE1A-F139146CC109}" dt="2023-01-27T14:57:32.681" v="1957" actId="20577"/>
        <pc:sldMkLst>
          <pc:docMk/>
          <pc:sldMk cId="998798664" sldId="388"/>
        </pc:sldMkLst>
        <pc:spChg chg="mod">
          <ac:chgData name="Guest User" userId="S::urn:spo:anon#7365ecd4b1518acf3d1ad8abb96d321c7d6fd3828d97b4aa882961a8a520a2b9::" providerId="AD" clId="Web-{88A8E0AA-1572-BDB8-DE1A-F139146CC109}" dt="2023-01-27T14:57:32.681" v="1957" actId="20577"/>
          <ac:spMkLst>
            <pc:docMk/>
            <pc:sldMk cId="998798664" sldId="388"/>
            <ac:spMk id="3" creationId="{66201C15-D367-9704-F68B-0097CA4D444F}"/>
          </ac:spMkLst>
        </pc:spChg>
        <pc:spChg chg="del mod">
          <ac:chgData name="Guest User" userId="S::urn:spo:anon#7365ecd4b1518acf3d1ad8abb96d321c7d6fd3828d97b4aa882961a8a520a2b9::" providerId="AD" clId="Web-{88A8E0AA-1572-BDB8-DE1A-F139146CC109}" dt="2023-01-27T14:54:48.547" v="1912"/>
          <ac:spMkLst>
            <pc:docMk/>
            <pc:sldMk cId="998798664" sldId="388"/>
            <ac:spMk id="4" creationId="{5D253769-981F-7ADA-28C5-32B0A0711404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14:56:45.554" v="1950" actId="20577"/>
          <ac:spMkLst>
            <pc:docMk/>
            <pc:sldMk cId="998798664" sldId="388"/>
            <ac:spMk id="5" creationId="{4E4BC2E8-46BF-3B23-6992-7A674E8269D8}"/>
          </ac:spMkLst>
        </pc:spChg>
        <pc:spChg chg="add mod">
          <ac:chgData name="Guest User" userId="S::urn:spo:anon#7365ecd4b1518acf3d1ad8abb96d321c7d6fd3828d97b4aa882961a8a520a2b9::" providerId="AD" clId="Web-{88A8E0AA-1572-BDB8-DE1A-F139146CC109}" dt="2023-01-27T14:57:10.180" v="1956"/>
          <ac:spMkLst>
            <pc:docMk/>
            <pc:sldMk cId="998798664" sldId="388"/>
            <ac:spMk id="6" creationId="{C5B5708B-151A-4346-7B94-5E3A2E4B2782}"/>
          </ac:spMkLst>
        </pc:spChg>
        <pc:spChg chg="add del mod">
          <ac:chgData name="Guest User" userId="S::urn:spo:anon#7365ecd4b1518acf3d1ad8abb96d321c7d6fd3828d97b4aa882961a8a520a2b9::" providerId="AD" clId="Web-{88A8E0AA-1572-BDB8-DE1A-F139146CC109}" dt="2023-01-27T14:54:59.672" v="1917"/>
          <ac:spMkLst>
            <pc:docMk/>
            <pc:sldMk cId="998798664" sldId="388"/>
            <ac:spMk id="10" creationId="{3F52379C-F0C9-D6F6-B637-E0B0E8448B9F}"/>
          </ac:spMkLst>
        </pc:spChg>
        <pc:spChg chg="add del mod">
          <ac:chgData name="Guest User" userId="S::urn:spo:anon#7365ecd4b1518acf3d1ad8abb96d321c7d6fd3828d97b4aa882961a8a520a2b9::" providerId="AD" clId="Web-{88A8E0AA-1572-BDB8-DE1A-F139146CC109}" dt="2023-01-27T14:55:13.392" v="1920"/>
          <ac:spMkLst>
            <pc:docMk/>
            <pc:sldMk cId="998798664" sldId="388"/>
            <ac:spMk id="12" creationId="{AE2D433A-366C-C08F-5A44-52A23046EEB5}"/>
          </ac:spMkLst>
        </pc:spChg>
        <pc:picChg chg="mod">
          <ac:chgData name="Guest User" userId="S::urn:spo:anon#7365ecd4b1518acf3d1ad8abb96d321c7d6fd3828d97b4aa882961a8a520a2b9::" providerId="AD" clId="Web-{88A8E0AA-1572-BDB8-DE1A-F139146CC109}" dt="2023-01-27T14:56:26.599" v="1935" actId="1076"/>
          <ac:picMkLst>
            <pc:docMk/>
            <pc:sldMk cId="998798664" sldId="388"/>
            <ac:picMk id="7" creationId="{93D5D93E-555F-E9A9-362F-148EE15E5868}"/>
          </ac:picMkLst>
        </pc:picChg>
        <pc:picChg chg="mod">
          <ac:chgData name="Guest User" userId="S::urn:spo:anon#7365ecd4b1518acf3d1ad8abb96d321c7d6fd3828d97b4aa882961a8a520a2b9::" providerId="AD" clId="Web-{88A8E0AA-1572-BDB8-DE1A-F139146CC109}" dt="2023-01-27T14:56:26.615" v="1936" actId="1076"/>
          <ac:picMkLst>
            <pc:docMk/>
            <pc:sldMk cId="998798664" sldId="388"/>
            <ac:picMk id="9" creationId="{AAB7BBC5-CE78-0494-0B0F-1094292593D0}"/>
          </ac:picMkLst>
        </pc:picChg>
      </pc:sldChg>
      <pc:sldChg chg="del ord">
        <pc:chgData name="Guest User" userId="S::urn:spo:anon#7365ecd4b1518acf3d1ad8abb96d321c7d6fd3828d97b4aa882961a8a520a2b9::" providerId="AD" clId="Web-{88A8E0AA-1572-BDB8-DE1A-F139146CC109}" dt="2023-01-26T19:40:51.390" v="956"/>
        <pc:sldMkLst>
          <pc:docMk/>
          <pc:sldMk cId="3823721920" sldId="402"/>
        </pc:sldMkLst>
      </pc:sldChg>
      <pc:sldChg chg="del">
        <pc:chgData name="Guest User" userId="S::urn:spo:anon#7365ecd4b1518acf3d1ad8abb96d321c7d6fd3828d97b4aa882961a8a520a2b9::" providerId="AD" clId="Web-{88A8E0AA-1572-BDB8-DE1A-F139146CC109}" dt="2023-01-26T19:40:58.421" v="957"/>
        <pc:sldMkLst>
          <pc:docMk/>
          <pc:sldMk cId="575748333" sldId="403"/>
        </pc:sldMkLst>
      </pc:sldChg>
      <pc:sldChg chg="del">
        <pc:chgData name="Guest User" userId="S::urn:spo:anon#7365ecd4b1518acf3d1ad8abb96d321c7d6fd3828d97b4aa882961a8a520a2b9::" providerId="AD" clId="Web-{88A8E0AA-1572-BDB8-DE1A-F139146CC109}" dt="2023-01-26T19:41:08.687" v="958"/>
        <pc:sldMkLst>
          <pc:docMk/>
          <pc:sldMk cId="2872248217" sldId="404"/>
        </pc:sldMkLst>
      </pc:sldChg>
      <pc:sldChg chg="del">
        <pc:chgData name="Guest User" userId="S::urn:spo:anon#7365ecd4b1518acf3d1ad8abb96d321c7d6fd3828d97b4aa882961a8a520a2b9::" providerId="AD" clId="Web-{88A8E0AA-1572-BDB8-DE1A-F139146CC109}" dt="2023-01-26T19:41:14.140" v="959"/>
        <pc:sldMkLst>
          <pc:docMk/>
          <pc:sldMk cId="3897978171" sldId="405"/>
        </pc:sldMkLst>
      </pc:sldChg>
      <pc:sldChg chg="del">
        <pc:chgData name="Guest User" userId="S::urn:spo:anon#7365ecd4b1518acf3d1ad8abb96d321c7d6fd3828d97b4aa882961a8a520a2b9::" providerId="AD" clId="Web-{88A8E0AA-1572-BDB8-DE1A-F139146CC109}" dt="2023-01-26T19:41:25.094" v="960"/>
        <pc:sldMkLst>
          <pc:docMk/>
          <pc:sldMk cId="1335351683" sldId="406"/>
        </pc:sldMkLst>
      </pc:sldChg>
      <pc:sldChg chg="modSp">
        <pc:chgData name="Guest User" userId="S::urn:spo:anon#7365ecd4b1518acf3d1ad8abb96d321c7d6fd3828d97b4aa882961a8a520a2b9::" providerId="AD" clId="Web-{88A8E0AA-1572-BDB8-DE1A-F139146CC109}" dt="2023-01-27T15:00:23.113" v="1969" actId="20577"/>
        <pc:sldMkLst>
          <pc:docMk/>
          <pc:sldMk cId="187420929" sldId="407"/>
        </pc:sldMkLst>
        <pc:spChg chg="mod">
          <ac:chgData name="Guest User" userId="S::urn:spo:anon#7365ecd4b1518acf3d1ad8abb96d321c7d6fd3828d97b4aa882961a8a520a2b9::" providerId="AD" clId="Web-{88A8E0AA-1572-BDB8-DE1A-F139146CC109}" dt="2023-01-27T15:00:13.925" v="1968" actId="20577"/>
          <ac:spMkLst>
            <pc:docMk/>
            <pc:sldMk cId="187420929" sldId="407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15:00:23.113" v="1969" actId="20577"/>
          <ac:spMkLst>
            <pc:docMk/>
            <pc:sldMk cId="187420929" sldId="407"/>
            <ac:spMk id="9" creationId="{B026D48B-0715-4A5E-9B7D-803AD4BD99CF}"/>
          </ac:spMkLst>
        </pc:spChg>
      </pc:sldChg>
      <pc:sldChg chg="modSp ord">
        <pc:chgData name="Guest User" userId="S::urn:spo:anon#7365ecd4b1518acf3d1ad8abb96d321c7d6fd3828d97b4aa882961a8a520a2b9::" providerId="AD" clId="Web-{88A8E0AA-1572-BDB8-DE1A-F139146CC109}" dt="2023-01-27T02:14:50.798" v="1521" actId="20577"/>
        <pc:sldMkLst>
          <pc:docMk/>
          <pc:sldMk cId="1457730852" sldId="409"/>
        </pc:sldMkLst>
        <pc:spChg chg="mod">
          <ac:chgData name="Guest User" userId="S::urn:spo:anon#7365ecd4b1518acf3d1ad8abb96d321c7d6fd3828d97b4aa882961a8a520a2b9::" providerId="AD" clId="Web-{88A8E0AA-1572-BDB8-DE1A-F139146CC109}" dt="2023-01-27T02:14:50.798" v="1521" actId="20577"/>
          <ac:spMkLst>
            <pc:docMk/>
            <pc:sldMk cId="1457730852" sldId="409"/>
            <ac:spMk id="8" creationId="{305EDA40-20B1-4056-B641-60B718FD5ED3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02:14:38.641" v="1520" actId="20577"/>
          <ac:spMkLst>
            <pc:docMk/>
            <pc:sldMk cId="1457730852" sldId="409"/>
            <ac:spMk id="9" creationId="{B026D48B-0715-4A5E-9B7D-803AD4BD99CF}"/>
          </ac:spMkLst>
        </pc:spChg>
      </pc:sldChg>
      <pc:sldChg chg="del">
        <pc:chgData name="Guest User" userId="S::urn:spo:anon#7365ecd4b1518acf3d1ad8abb96d321c7d6fd3828d97b4aa882961a8a520a2b9::" providerId="AD" clId="Web-{88A8E0AA-1572-BDB8-DE1A-F139146CC109}" dt="2023-01-26T19:14:50.518" v="22"/>
        <pc:sldMkLst>
          <pc:docMk/>
          <pc:sldMk cId="1192871314" sldId="410"/>
        </pc:sldMkLst>
      </pc:sldChg>
      <pc:sldChg chg="mod ord modShow">
        <pc:chgData name="Guest User" userId="S::urn:spo:anon#7365ecd4b1518acf3d1ad8abb96d321c7d6fd3828d97b4aa882961a8a520a2b9::" providerId="AD" clId="Web-{88A8E0AA-1572-BDB8-DE1A-F139146CC109}" dt="2023-01-27T14:59:16.859" v="1961"/>
        <pc:sldMkLst>
          <pc:docMk/>
          <pc:sldMk cId="729234784" sldId="414"/>
        </pc:sldMkLst>
      </pc:sldChg>
      <pc:sldChg chg="mod ord modShow">
        <pc:chgData name="Guest User" userId="S::urn:spo:anon#7365ecd4b1518acf3d1ad8abb96d321c7d6fd3828d97b4aa882961a8a520a2b9::" providerId="AD" clId="Web-{88A8E0AA-1572-BDB8-DE1A-F139146CC109}" dt="2023-01-27T14:59:16.859" v="1960"/>
        <pc:sldMkLst>
          <pc:docMk/>
          <pc:sldMk cId="2492596437" sldId="415"/>
        </pc:sldMkLst>
      </pc:sldChg>
      <pc:sldChg chg="modSp ord">
        <pc:chgData name="Guest User" userId="S::urn:spo:anon#7365ecd4b1518acf3d1ad8abb96d321c7d6fd3828d97b4aa882961a8a520a2b9::" providerId="AD" clId="Web-{88A8E0AA-1572-BDB8-DE1A-F139146CC109}" dt="2023-01-27T15:05:55.039" v="2067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88A8E0AA-1572-BDB8-DE1A-F139146CC109}" dt="2023-01-27T15:05:55.039" v="2067" actId="20577"/>
          <ac:spMkLst>
            <pc:docMk/>
            <pc:sldMk cId="1922080681" sldId="417"/>
            <ac:spMk id="3" creationId="{EB399FD8-5CF5-2F2E-2C01-D7F739A1040D}"/>
          </ac:spMkLst>
        </pc:spChg>
      </pc:sldChg>
      <pc:sldChg chg="modSp ord">
        <pc:chgData name="Guest User" userId="S::urn:spo:anon#7365ecd4b1518acf3d1ad8abb96d321c7d6fd3828d97b4aa882961a8a520a2b9::" providerId="AD" clId="Web-{88A8E0AA-1572-BDB8-DE1A-F139146CC109}" dt="2023-01-27T14:51:14.909" v="1856" actId="20577"/>
        <pc:sldMkLst>
          <pc:docMk/>
          <pc:sldMk cId="2018470431" sldId="419"/>
        </pc:sldMkLst>
        <pc:spChg chg="mod">
          <ac:chgData name="Guest User" userId="S::urn:spo:anon#7365ecd4b1518acf3d1ad8abb96d321c7d6fd3828d97b4aa882961a8a520a2b9::" providerId="AD" clId="Web-{88A8E0AA-1572-BDB8-DE1A-F139146CC109}" dt="2023-01-27T14:51:14.909" v="1856" actId="20577"/>
          <ac:spMkLst>
            <pc:docMk/>
            <pc:sldMk cId="2018470431" sldId="419"/>
            <ac:spMk id="3" creationId="{4D6219E4-53AE-A301-4712-F625B8C1923E}"/>
          </ac:spMkLst>
        </pc:spChg>
      </pc:sldChg>
      <pc:sldChg chg="modSp modCm">
        <pc:chgData name="Guest User" userId="S::urn:spo:anon#7365ecd4b1518acf3d1ad8abb96d321c7d6fd3828d97b4aa882961a8a520a2b9::" providerId="AD" clId="Web-{88A8E0AA-1572-BDB8-DE1A-F139146CC109}" dt="2023-01-26T19:56:58.557" v="1261" actId="20577"/>
        <pc:sldMkLst>
          <pc:docMk/>
          <pc:sldMk cId="2083514572" sldId="420"/>
        </pc:sldMkLst>
        <pc:spChg chg="mod">
          <ac:chgData name="Guest User" userId="S::urn:spo:anon#7365ecd4b1518acf3d1ad8abb96d321c7d6fd3828d97b4aa882961a8a520a2b9::" providerId="AD" clId="Web-{88A8E0AA-1572-BDB8-DE1A-F139146CC109}" dt="2023-01-26T19:55:34.336" v="1253" actId="20577"/>
          <ac:spMkLst>
            <pc:docMk/>
            <pc:sldMk cId="2083514572" sldId="420"/>
            <ac:spMk id="2" creationId="{6487F563-2426-D360-7A1B-4305F170D8CE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6T19:56:58.557" v="1261" actId="20577"/>
          <ac:spMkLst>
            <pc:docMk/>
            <pc:sldMk cId="2083514572" sldId="420"/>
            <ac:spMk id="3" creationId="{E9AAEB09-4C54-B937-20A4-84B0DBC3758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anon#7365ecd4b1518acf3d1ad8abb96d321c7d6fd3828d97b4aa882961a8a520a2b9::" providerId="AD" clId="Web-{88A8E0AA-1572-BDB8-DE1A-F139146CC109}" dt="2023-01-26T19:55:25.836" v="1252" actId="20577"/>
              <pc2:cmMkLst xmlns:pc2="http://schemas.microsoft.com/office/powerpoint/2019/9/main/command">
                <pc:docMk/>
                <pc:sldMk cId="2083514572" sldId="420"/>
                <pc2:cmMk id="{FA8D4E92-63D3-443E-8B77-3F823552EF93}"/>
              </pc2:cmMkLst>
            </pc226:cmChg>
          </p:ext>
        </pc:extLst>
      </pc:sldChg>
      <pc:sldChg chg="addSp delSp modSp mod ord modShow">
        <pc:chgData name="Guest User" userId="S::urn:spo:anon#7365ecd4b1518acf3d1ad8abb96d321c7d6fd3828d97b4aa882961a8a520a2b9::" providerId="AD" clId="Web-{88A8E0AA-1572-BDB8-DE1A-F139146CC109}" dt="2023-01-27T15:55:05.010" v="2098"/>
        <pc:sldMkLst>
          <pc:docMk/>
          <pc:sldMk cId="2956697456" sldId="421"/>
        </pc:sldMkLst>
        <pc:spChg chg="mod">
          <ac:chgData name="Guest User" userId="S::urn:spo:anon#7365ecd4b1518acf3d1ad8abb96d321c7d6fd3828d97b4aa882961a8a520a2b9::" providerId="AD" clId="Web-{88A8E0AA-1572-BDB8-DE1A-F139146CC109}" dt="2023-01-27T15:06:55.558" v="2080" actId="20577"/>
          <ac:spMkLst>
            <pc:docMk/>
            <pc:sldMk cId="2956697456" sldId="421"/>
            <ac:spMk id="2" creationId="{B69489E0-3E81-485B-88A2-7A0D3FCE526F}"/>
          </ac:spMkLst>
        </pc:spChg>
        <pc:spChg chg="add del">
          <ac:chgData name="Guest User" userId="S::urn:spo:anon#7365ecd4b1518acf3d1ad8abb96d321c7d6fd3828d97b4aa882961a8a520a2b9::" providerId="AD" clId="Web-{88A8E0AA-1572-BDB8-DE1A-F139146CC109}" dt="2023-01-27T15:52:30.208" v="2090"/>
          <ac:spMkLst>
            <pc:docMk/>
            <pc:sldMk cId="2956697456" sldId="421"/>
            <ac:spMk id="4" creationId="{C269AAFF-CD8E-986A-BB76-85E18913D7DE}"/>
          </ac:spMkLst>
        </pc:spChg>
        <pc:spChg chg="add mod">
          <ac:chgData name="Guest User" userId="S::urn:spo:anon#7365ecd4b1518acf3d1ad8abb96d321c7d6fd3828d97b4aa882961a8a520a2b9::" providerId="AD" clId="Web-{88A8E0AA-1572-BDB8-DE1A-F139146CC109}" dt="2023-01-27T15:55:05.010" v="2098"/>
          <ac:spMkLst>
            <pc:docMk/>
            <pc:sldMk cId="2956697456" sldId="421"/>
            <ac:spMk id="6" creationId="{8FA865EF-6355-119A-084B-DD1DF1A67860}"/>
          </ac:spMkLst>
        </pc:spChg>
        <pc:picChg chg="mod modCrop">
          <ac:chgData name="Guest User" userId="S::urn:spo:anon#7365ecd4b1518acf3d1ad8abb96d321c7d6fd3828d97b4aa882961a8a520a2b9::" providerId="AD" clId="Web-{88A8E0AA-1572-BDB8-DE1A-F139146CC109}" dt="2023-01-27T15:07:32.310" v="2084"/>
          <ac:picMkLst>
            <pc:docMk/>
            <pc:sldMk cId="2956697456" sldId="421"/>
            <ac:picMk id="5" creationId="{1313A22D-523F-7943-4CA3-431B9F152253}"/>
          </ac:picMkLst>
        </pc:picChg>
      </pc:sldChg>
      <pc:sldChg chg="modSp new ord">
        <pc:chgData name="Guest User" userId="S::urn:spo:anon#7365ecd4b1518acf3d1ad8abb96d321c7d6fd3828d97b4aa882961a8a520a2b9::" providerId="AD" clId="Web-{88A8E0AA-1572-BDB8-DE1A-F139146CC109}" dt="2023-01-27T14:52:15.663" v="1871" actId="20577"/>
        <pc:sldMkLst>
          <pc:docMk/>
          <pc:sldMk cId="581381497" sldId="422"/>
        </pc:sldMkLst>
        <pc:spChg chg="mod">
          <ac:chgData name="Guest User" userId="S::urn:spo:anon#7365ecd4b1518acf3d1ad8abb96d321c7d6fd3828d97b4aa882961a8a520a2b9::" providerId="AD" clId="Web-{88A8E0AA-1572-BDB8-DE1A-F139146CC109}" dt="2023-01-27T14:50:55.705" v="1851" actId="20577"/>
          <ac:spMkLst>
            <pc:docMk/>
            <pc:sldMk cId="581381497" sldId="422"/>
            <ac:spMk id="2" creationId="{A56794E9-EA4F-B3D6-7AA7-0F4B7348AA1D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14:52:15.663" v="1871" actId="20577"/>
          <ac:spMkLst>
            <pc:docMk/>
            <pc:sldMk cId="581381497" sldId="422"/>
            <ac:spMk id="3" creationId="{FA2C0316-4D54-4B79-F764-EABB9A70FCDB}"/>
          </ac:spMkLst>
        </pc:spChg>
      </pc:sldChg>
      <pc:sldChg chg="modSp add ord replId">
        <pc:chgData name="Guest User" userId="S::urn:spo:anon#7365ecd4b1518acf3d1ad8abb96d321c7d6fd3828d97b4aa882961a8a520a2b9::" providerId="AD" clId="Web-{88A8E0AA-1572-BDB8-DE1A-F139146CC109}" dt="2023-01-26T20:23:08.491" v="1431" actId="20577"/>
        <pc:sldMkLst>
          <pc:docMk/>
          <pc:sldMk cId="2466768812" sldId="423"/>
        </pc:sldMkLst>
        <pc:spChg chg="mod">
          <ac:chgData name="Guest User" userId="S::urn:spo:anon#7365ecd4b1518acf3d1ad8abb96d321c7d6fd3828d97b4aa882961a8a520a2b9::" providerId="AD" clId="Web-{88A8E0AA-1572-BDB8-DE1A-F139146CC109}" dt="2023-01-26T20:23:08.491" v="1431" actId="20577"/>
          <ac:spMkLst>
            <pc:docMk/>
            <pc:sldMk cId="2466768812" sldId="423"/>
            <ac:spMk id="8" creationId="{305EDA40-20B1-4056-B641-60B718FD5ED3}"/>
          </ac:spMkLst>
        </pc:spChg>
      </pc:sldChg>
      <pc:sldChg chg="modSp add del ord replId">
        <pc:chgData name="Guest User" userId="S::urn:spo:anon#7365ecd4b1518acf3d1ad8abb96d321c7d6fd3828d97b4aa882961a8a520a2b9::" providerId="AD" clId="Web-{88A8E0AA-1572-BDB8-DE1A-F139146CC109}" dt="2023-01-27T02:14:55.970" v="1522"/>
        <pc:sldMkLst>
          <pc:docMk/>
          <pc:sldMk cId="376635412" sldId="424"/>
        </pc:sldMkLst>
        <pc:spChg chg="mod">
          <ac:chgData name="Guest User" userId="S::urn:spo:anon#7365ecd4b1518acf3d1ad8abb96d321c7d6fd3828d97b4aa882961a8a520a2b9::" providerId="AD" clId="Web-{88A8E0AA-1572-BDB8-DE1A-F139146CC109}" dt="2023-01-26T20:20:40.894" v="1341" actId="20577"/>
          <ac:spMkLst>
            <pc:docMk/>
            <pc:sldMk cId="376635412" sldId="424"/>
            <ac:spMk id="3" creationId="{E9AAEB09-4C54-B937-20A4-84B0DBC37581}"/>
          </ac:spMkLst>
        </pc:spChg>
      </pc:sldChg>
      <pc:sldChg chg="modSp new del">
        <pc:chgData name="Guest User" userId="S::urn:spo:anon#7365ecd4b1518acf3d1ad8abb96d321c7d6fd3828d97b4aa882961a8a520a2b9::" providerId="AD" clId="Web-{88A8E0AA-1572-BDB8-DE1A-F139146CC109}" dt="2023-01-27T02:16:17.331" v="1585"/>
        <pc:sldMkLst>
          <pc:docMk/>
          <pc:sldMk cId="1867956648" sldId="425"/>
        </pc:sldMkLst>
        <pc:spChg chg="mod">
          <ac:chgData name="Guest User" userId="S::urn:spo:anon#7365ecd4b1518acf3d1ad8abb96d321c7d6fd3828d97b4aa882961a8a520a2b9::" providerId="AD" clId="Web-{88A8E0AA-1572-BDB8-DE1A-F139146CC109}" dt="2023-01-26T20:21:42.411" v="1381" actId="20577"/>
          <ac:spMkLst>
            <pc:docMk/>
            <pc:sldMk cId="1867956648" sldId="425"/>
            <ac:spMk id="2" creationId="{2AC957A8-3DD5-8237-077C-B4EA3110AFC6}"/>
          </ac:spMkLst>
        </pc:spChg>
        <pc:spChg chg="mod">
          <ac:chgData name="Guest User" userId="S::urn:spo:anon#7365ecd4b1518acf3d1ad8abb96d321c7d6fd3828d97b4aa882961a8a520a2b9::" providerId="AD" clId="Web-{88A8E0AA-1572-BDB8-DE1A-F139146CC109}" dt="2023-01-27T02:15:44.580" v="1570" actId="20577"/>
          <ac:spMkLst>
            <pc:docMk/>
            <pc:sldMk cId="1867956648" sldId="425"/>
            <ac:spMk id="3" creationId="{0B262329-5B94-2738-1561-A1F69E636E55}"/>
          </ac:spMkLst>
        </pc:spChg>
      </pc:sldChg>
      <pc:sldChg chg="add del replId">
        <pc:chgData name="Guest User" userId="S::urn:spo:anon#7365ecd4b1518acf3d1ad8abb96d321c7d6fd3828d97b4aa882961a8a520a2b9::" providerId="AD" clId="Web-{88A8E0AA-1572-BDB8-DE1A-F139146CC109}" dt="2023-01-27T15:57:14.405" v="2100"/>
        <pc:sldMkLst>
          <pc:docMk/>
          <pc:sldMk cId="2424484155" sldId="435"/>
        </pc:sldMkLst>
      </pc:sldChg>
    </pc:docChg>
  </pc:docChgLst>
  <pc:docChgLst>
    <pc:chgData name="Guest User" userId="S::urn:spo:anon#7365ecd4b1518acf3d1ad8abb96d321c7d6fd3828d97b4aa882961a8a520a2b9::" providerId="AD" clId="Web-{6C64DAA8-A6A4-5FBB-9DF2-5D4858459801}"/>
    <pc:docChg chg="addSld modSld sldOrd">
      <pc:chgData name="Guest User" userId="S::urn:spo:anon#7365ecd4b1518acf3d1ad8abb96d321c7d6fd3828d97b4aa882961a8a520a2b9::" providerId="AD" clId="Web-{6C64DAA8-A6A4-5FBB-9DF2-5D4858459801}" dt="2023-01-25T19:55:29.099" v="839"/>
      <pc:docMkLst>
        <pc:docMk/>
      </pc:docMkLst>
      <pc:sldChg chg="modSp">
        <pc:chgData name="Guest User" userId="S::urn:spo:anon#7365ecd4b1518acf3d1ad8abb96d321c7d6fd3828d97b4aa882961a8a520a2b9::" providerId="AD" clId="Web-{6C64DAA8-A6A4-5FBB-9DF2-5D4858459801}" dt="2023-01-25T19:27:54.686" v="115" actId="20577"/>
        <pc:sldMkLst>
          <pc:docMk/>
          <pc:sldMk cId="187420929" sldId="407"/>
        </pc:sldMkLst>
        <pc:spChg chg="mod">
          <ac:chgData name="Guest User" userId="S::urn:spo:anon#7365ecd4b1518acf3d1ad8abb96d321c7d6fd3828d97b4aa882961a8a520a2b9::" providerId="AD" clId="Web-{6C64DAA8-A6A4-5FBB-9DF2-5D4858459801}" dt="2023-01-25T19:27:54.686" v="115" actId="20577"/>
          <ac:spMkLst>
            <pc:docMk/>
            <pc:sldMk cId="187420929" sldId="407"/>
            <ac:spMk id="8" creationId="{305EDA40-20B1-4056-B641-60B718FD5ED3}"/>
          </ac:spMkLst>
        </pc:spChg>
      </pc:sldChg>
      <pc:sldChg chg="modSp ord">
        <pc:chgData name="Guest User" userId="S::urn:spo:anon#7365ecd4b1518acf3d1ad8abb96d321c7d6fd3828d97b4aa882961a8a520a2b9::" providerId="AD" clId="Web-{6C64DAA8-A6A4-5FBB-9DF2-5D4858459801}" dt="2023-01-25T19:42:17.932" v="662" actId="20577"/>
        <pc:sldMkLst>
          <pc:docMk/>
          <pc:sldMk cId="1192871314" sldId="410"/>
        </pc:sldMkLst>
        <pc:spChg chg="mod">
          <ac:chgData name="Guest User" userId="S::urn:spo:anon#7365ecd4b1518acf3d1ad8abb96d321c7d6fd3828d97b4aa882961a8a520a2b9::" providerId="AD" clId="Web-{6C64DAA8-A6A4-5FBB-9DF2-5D4858459801}" dt="2023-01-25T19:42:17.932" v="662" actId="20577"/>
          <ac:spMkLst>
            <pc:docMk/>
            <pc:sldMk cId="1192871314" sldId="410"/>
            <ac:spMk id="4" creationId="{163BF11A-DB50-4396-9577-6D51FAADBF79}"/>
          </ac:spMkLst>
        </pc:spChg>
      </pc:sldChg>
      <pc:sldChg chg="modSp new">
        <pc:chgData name="Guest User" userId="S::urn:spo:anon#7365ecd4b1518acf3d1ad8abb96d321c7d6fd3828d97b4aa882961a8a520a2b9::" providerId="AD" clId="Web-{6C64DAA8-A6A4-5FBB-9DF2-5D4858459801}" dt="2023-01-25T19:40:58.290" v="654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6C64DAA8-A6A4-5FBB-9DF2-5D4858459801}" dt="2023-01-25T19:29:44.265" v="147" actId="20577"/>
          <ac:spMkLst>
            <pc:docMk/>
            <pc:sldMk cId="1922080681" sldId="417"/>
            <ac:spMk id="2" creationId="{9161D126-B539-9F48-473D-501BE8B0221E}"/>
          </ac:spMkLst>
        </pc:spChg>
        <pc:spChg chg="mod">
          <ac:chgData name="Guest User" userId="S::urn:spo:anon#7365ecd4b1518acf3d1ad8abb96d321c7d6fd3828d97b4aa882961a8a520a2b9::" providerId="AD" clId="Web-{6C64DAA8-A6A4-5FBB-9DF2-5D4858459801}" dt="2023-01-25T19:40:58.290" v="654" actId="20577"/>
          <ac:spMkLst>
            <pc:docMk/>
            <pc:sldMk cId="1922080681" sldId="417"/>
            <ac:spMk id="3" creationId="{EB399FD8-5CF5-2F2E-2C01-D7F739A1040D}"/>
          </ac:spMkLst>
        </pc:spChg>
      </pc:sldChg>
      <pc:sldChg chg="add replId">
        <pc:chgData name="Guest User" userId="S::urn:spo:anon#7365ecd4b1518acf3d1ad8abb96d321c7d6fd3828d97b4aa882961a8a520a2b9::" providerId="AD" clId="Web-{6C64DAA8-A6A4-5FBB-9DF2-5D4858459801}" dt="2023-01-25T19:41:59.932" v="655"/>
        <pc:sldMkLst>
          <pc:docMk/>
          <pc:sldMk cId="609239627" sldId="418"/>
        </pc:sldMkLst>
      </pc:sldChg>
      <pc:sldChg chg="modSp new ord">
        <pc:chgData name="Guest User" userId="S::urn:spo:anon#7365ecd4b1518acf3d1ad8abb96d321c7d6fd3828d97b4aa882961a8a520a2b9::" providerId="AD" clId="Web-{6C64DAA8-A6A4-5FBB-9DF2-5D4858459801}" dt="2023-01-25T19:48:26.124" v="774" actId="20577"/>
        <pc:sldMkLst>
          <pc:docMk/>
          <pc:sldMk cId="2018470431" sldId="419"/>
        </pc:sldMkLst>
        <pc:spChg chg="mod">
          <ac:chgData name="Guest User" userId="S::urn:spo:anon#7365ecd4b1518acf3d1ad8abb96d321c7d6fd3828d97b4aa882961a8a520a2b9::" providerId="AD" clId="Web-{6C64DAA8-A6A4-5FBB-9DF2-5D4858459801}" dt="2023-01-25T19:48:26.124" v="774" actId="20577"/>
          <ac:spMkLst>
            <pc:docMk/>
            <pc:sldMk cId="2018470431" sldId="419"/>
            <ac:spMk id="2" creationId="{54B9DE86-5CAF-E923-24AE-4A07B34C5A43}"/>
          </ac:spMkLst>
        </pc:spChg>
        <pc:spChg chg="mod">
          <ac:chgData name="Guest User" userId="S::urn:spo:anon#7365ecd4b1518acf3d1ad8abb96d321c7d6fd3828d97b4aa882961a8a520a2b9::" providerId="AD" clId="Web-{6C64DAA8-A6A4-5FBB-9DF2-5D4858459801}" dt="2023-01-25T19:48:19.843" v="762" actId="20577"/>
          <ac:spMkLst>
            <pc:docMk/>
            <pc:sldMk cId="2018470431" sldId="419"/>
            <ac:spMk id="3" creationId="{4D6219E4-53AE-A301-4712-F625B8C1923E}"/>
          </ac:spMkLst>
        </pc:spChg>
      </pc:sldChg>
      <pc:sldChg chg="modSp new addCm">
        <pc:chgData name="Guest User" userId="S::urn:spo:anon#7365ecd4b1518acf3d1ad8abb96d321c7d6fd3828d97b4aa882961a8a520a2b9::" providerId="AD" clId="Web-{6C64DAA8-A6A4-5FBB-9DF2-5D4858459801}" dt="2023-01-25T19:55:29.099" v="839"/>
        <pc:sldMkLst>
          <pc:docMk/>
          <pc:sldMk cId="2083514572" sldId="420"/>
        </pc:sldMkLst>
        <pc:spChg chg="mod">
          <ac:chgData name="Guest User" userId="S::urn:spo:anon#7365ecd4b1518acf3d1ad8abb96d321c7d6fd3828d97b4aa882961a8a520a2b9::" providerId="AD" clId="Web-{6C64DAA8-A6A4-5FBB-9DF2-5D4858459801}" dt="2023-01-25T19:54:06.082" v="838" actId="20577"/>
          <ac:spMkLst>
            <pc:docMk/>
            <pc:sldMk cId="2083514572" sldId="420"/>
            <ac:spMk id="2" creationId="{6487F563-2426-D360-7A1B-4305F170D8C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6C64DAA8-A6A4-5FBB-9DF2-5D4858459801}" dt="2023-01-25T19:55:29.099" v="839"/>
              <pc2:cmMkLst xmlns:pc2="http://schemas.microsoft.com/office/powerpoint/2019/9/main/command">
                <pc:docMk/>
                <pc:sldMk cId="2083514572" sldId="420"/>
                <pc2:cmMk id="{FA8D4E92-63D3-443E-8B77-3F823552EF93}"/>
              </pc2:cmMkLst>
            </pc226:cmChg>
          </p:ext>
        </pc:extLst>
      </pc:sldChg>
    </pc:docChg>
  </pc:docChgLst>
  <pc:docChgLst>
    <pc:chgData name="Guest User" userId="S::urn:spo:anon#e70ac7a917704e783757de0cff8d96bcc5a7def4e609d3df48e0516816e89cda::" providerId="AD" clId="Web-{37DBF4D5-23BE-6E94-9C7E-EBB961BAB515}"/>
    <pc:docChg chg="sldOrd">
      <pc:chgData name="Guest User" userId="S::urn:spo:anon#e70ac7a917704e783757de0cff8d96bcc5a7def4e609d3df48e0516816e89cda::" providerId="AD" clId="Web-{37DBF4D5-23BE-6E94-9C7E-EBB961BAB515}" dt="2023-01-19T19:46:26.741" v="0"/>
      <pc:docMkLst>
        <pc:docMk/>
      </pc:docMkLst>
      <pc:sldChg chg="ord">
        <pc:chgData name="Guest User" userId="S::urn:spo:anon#e70ac7a917704e783757de0cff8d96bcc5a7def4e609d3df48e0516816e89cda::" providerId="AD" clId="Web-{37DBF4D5-23BE-6E94-9C7E-EBB961BAB515}" dt="2023-01-19T19:46:26.741" v="0"/>
        <pc:sldMkLst>
          <pc:docMk/>
          <pc:sldMk cId="1343549265" sldId="387"/>
        </pc:sldMkLst>
      </pc:sldChg>
    </pc:docChg>
  </pc:docChgLst>
  <pc:docChgLst>
    <pc:chgData name="Laura Lane" userId="S::llane@jmichael-consulting.com::3d557159-65ea-4679-b2f1-bae210c20ee1" providerId="AD" clId="Web-{EEBABF54-8154-4169-23A2-CAC6E70B596D}"/>
    <pc:docChg chg="modSld">
      <pc:chgData name="Laura Lane" userId="S::llane@jmichael-consulting.com::3d557159-65ea-4679-b2f1-bae210c20ee1" providerId="AD" clId="Web-{EEBABF54-8154-4169-23A2-CAC6E70B596D}" dt="2023-01-26T23:27:54.210" v="80"/>
      <pc:docMkLst>
        <pc:docMk/>
      </pc:docMkLst>
      <pc:sldChg chg="addSp delSp modSp delCm modNotes">
        <pc:chgData name="Laura Lane" userId="S::llane@jmichael-consulting.com::3d557159-65ea-4679-b2f1-bae210c20ee1" providerId="AD" clId="Web-{EEBABF54-8154-4169-23A2-CAC6E70B596D}" dt="2023-01-26T23:27:54.210" v="80"/>
        <pc:sldMkLst>
          <pc:docMk/>
          <pc:sldMk cId="729234784" sldId="414"/>
        </pc:sldMkLst>
        <pc:spChg chg="add del mod">
          <ac:chgData name="Laura Lane" userId="S::llane@jmichael-consulting.com::3d557159-65ea-4679-b2f1-bae210c20ee1" providerId="AD" clId="Web-{EEBABF54-8154-4169-23A2-CAC6E70B596D}" dt="2023-01-26T23:24:35.156" v="2"/>
          <ac:spMkLst>
            <pc:docMk/>
            <pc:sldMk cId="729234784" sldId="414"/>
            <ac:spMk id="4" creationId="{17942519-E60F-09CE-0C0F-04113427444D}"/>
          </ac:spMkLst>
        </pc:spChg>
        <pc:picChg chg="add mod">
          <ac:chgData name="Laura Lane" userId="S::llane@jmichael-consulting.com::3d557159-65ea-4679-b2f1-bae210c20ee1" providerId="AD" clId="Web-{EEBABF54-8154-4169-23A2-CAC6E70B596D}" dt="2023-01-26T23:24:59.501" v="16" actId="1076"/>
          <ac:picMkLst>
            <pc:docMk/>
            <pc:sldMk cId="729234784" sldId="414"/>
            <ac:picMk id="5" creationId="{446253C5-49F5-5CD5-81FC-03E3394B15F4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4:57.469" v="15" actId="1076"/>
          <ac:picMkLst>
            <pc:docMk/>
            <pc:sldMk cId="729234784" sldId="414"/>
            <ac:picMk id="6" creationId="{2FF15588-F496-25D8-6A62-69789941DEF0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5:07.438" v="18" actId="1076"/>
          <ac:picMkLst>
            <pc:docMk/>
            <pc:sldMk cId="729234784" sldId="414"/>
            <ac:picMk id="7" creationId="{6CA1B8E9-C80B-A9B4-9C33-490147397767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27.999" v="1"/>
          <ac:picMkLst>
            <pc:docMk/>
            <pc:sldMk cId="729234784" sldId="414"/>
            <ac:picMk id="8" creationId="{5D28E408-2FEB-0F29-A57E-8C41F45F48FA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21.504" v="42" actId="14100"/>
          <ac:picMkLst>
            <pc:docMk/>
            <pc:sldMk cId="729234784" sldId="414"/>
            <ac:picMk id="9" creationId="{BA1CF4A6-F979-EAA6-2709-EAC2F9F23913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5.937" v="3"/>
          <ac:picMkLst>
            <pc:docMk/>
            <pc:sldMk cId="729234784" sldId="414"/>
            <ac:picMk id="10" creationId="{54719136-F28D-AFEB-EFE1-FAE798E1EADB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6.437" v="4"/>
          <ac:picMkLst>
            <pc:docMk/>
            <pc:sldMk cId="729234784" sldId="414"/>
            <ac:picMk id="11" creationId="{E24BDC21-1887-AA5F-2B43-997154F283AB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7.047" v="5"/>
          <ac:picMkLst>
            <pc:docMk/>
            <pc:sldMk cId="729234784" sldId="414"/>
            <ac:picMk id="12" creationId="{46490E3E-BE80-0847-6B47-BC364BC93C73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7.656" v="6"/>
          <ac:picMkLst>
            <pc:docMk/>
            <pc:sldMk cId="729234784" sldId="414"/>
            <ac:picMk id="13" creationId="{1D7CBEEF-92A6-BF2B-DF5D-F0A09AB4F44D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38.078" v="7"/>
          <ac:picMkLst>
            <pc:docMk/>
            <pc:sldMk cId="729234784" sldId="414"/>
            <ac:picMk id="14" creationId="{9D76AECB-421E-5CA6-EE66-2419806B0ABE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06.690" v="39" actId="1076"/>
          <ac:picMkLst>
            <pc:docMk/>
            <pc:sldMk cId="729234784" sldId="414"/>
            <ac:picMk id="15" creationId="{C693C2CE-C101-57A7-321A-9E5425681660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10.706" v="40" actId="14100"/>
          <ac:picMkLst>
            <pc:docMk/>
            <pc:sldMk cId="729234784" sldId="414"/>
            <ac:picMk id="16" creationId="{C31D1354-292F-ED81-ECF1-B2F79F8327BA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17.722" v="41" actId="14100"/>
          <ac:picMkLst>
            <pc:docMk/>
            <pc:sldMk cId="729234784" sldId="414"/>
            <ac:picMk id="17" creationId="{BC8F1679-4AB8-9235-3EE3-AB96624617D6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aura Lane" userId="S::llane@jmichael-consulting.com::3d557159-65ea-4679-b2f1-bae210c20ee1" providerId="AD" clId="Web-{EEBABF54-8154-4169-23A2-CAC6E70B596D}" dt="2023-01-26T23:24:25.577" v="0"/>
              <pc2:cmMkLst xmlns:pc2="http://schemas.microsoft.com/office/powerpoint/2019/9/main/command">
                <pc:docMk/>
                <pc:sldMk cId="729234784" sldId="414"/>
                <pc2:cmMk id="{902ADD9C-6539-4933-B3D2-3B2A02E93497}"/>
              </pc2:cmMkLst>
            </pc226:cmChg>
          </p:ext>
        </pc:extLst>
      </pc:sldChg>
      <pc:sldChg chg="addSp delSp modSp">
        <pc:chgData name="Laura Lane" userId="S::llane@jmichael-consulting.com::3d557159-65ea-4679-b2f1-bae210c20ee1" providerId="AD" clId="Web-{EEBABF54-8154-4169-23A2-CAC6E70B596D}" dt="2023-01-26T23:27:03.568" v="54" actId="14100"/>
        <pc:sldMkLst>
          <pc:docMk/>
          <pc:sldMk cId="2492596437" sldId="415"/>
        </pc:sldMkLst>
        <pc:picChg chg="add del mod">
          <ac:chgData name="Laura Lane" userId="S::llane@jmichael-consulting.com::3d557159-65ea-4679-b2f1-bae210c20ee1" providerId="AD" clId="Web-{EEBABF54-8154-4169-23A2-CAC6E70B596D}" dt="2023-01-26T23:25:35.127" v="27"/>
          <ac:picMkLst>
            <pc:docMk/>
            <pc:sldMk cId="2492596437" sldId="415"/>
            <ac:picMk id="2" creationId="{3AD9FF32-A239-CF2E-55FA-0CFEC61158F7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38.363" v="44" actId="1076"/>
          <ac:picMkLst>
            <pc:docMk/>
            <pc:sldMk cId="2492596437" sldId="415"/>
            <ac:picMk id="4" creationId="{3DCCFB4D-C885-6834-25C9-D7E2889E9F04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41.031" v="8"/>
          <ac:picMkLst>
            <pc:docMk/>
            <pc:sldMk cId="2492596437" sldId="415"/>
            <ac:picMk id="5" creationId="{5DCE2DC4-106D-A148-3319-C25B6E1AC366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7:03.568" v="54" actId="14100"/>
          <ac:picMkLst>
            <pc:docMk/>
            <pc:sldMk cId="2492596437" sldId="415"/>
            <ac:picMk id="6" creationId="{17531266-72DB-F70C-8862-657575BE7B82}"/>
          </ac:picMkLst>
        </pc:picChg>
        <pc:picChg chg="add mod">
          <ac:chgData name="Laura Lane" userId="S::llane@jmichael-consulting.com::3d557159-65ea-4679-b2f1-bae210c20ee1" providerId="AD" clId="Web-{EEBABF54-8154-4169-23A2-CAC6E70B596D}" dt="2023-01-26T23:26:59.880" v="53" actId="14100"/>
          <ac:picMkLst>
            <pc:docMk/>
            <pc:sldMk cId="2492596437" sldId="415"/>
            <ac:picMk id="7" creationId="{3FB5B351-23E4-9B33-EA4A-62B486119249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41.672" v="9"/>
          <ac:picMkLst>
            <pc:docMk/>
            <pc:sldMk cId="2492596437" sldId="415"/>
            <ac:picMk id="9" creationId="{69CC8C68-CC14-4E4E-7E09-22215C4BF082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42.875" v="11"/>
          <ac:picMkLst>
            <pc:docMk/>
            <pc:sldMk cId="2492596437" sldId="415"/>
            <ac:picMk id="15" creationId="{380071E8-DCFE-7409-3E3C-20E841E9A6A3}"/>
          </ac:picMkLst>
        </pc:picChg>
        <pc:picChg chg="del">
          <ac:chgData name="Laura Lane" userId="S::llane@jmichael-consulting.com::3d557159-65ea-4679-b2f1-bae210c20ee1" providerId="AD" clId="Web-{EEBABF54-8154-4169-23A2-CAC6E70B596D}" dt="2023-01-26T23:24:42.375" v="10"/>
          <ac:picMkLst>
            <pc:docMk/>
            <pc:sldMk cId="2492596437" sldId="415"/>
            <ac:picMk id="16" creationId="{DC077773-222A-3993-A680-EC76910798CD}"/>
          </ac:picMkLst>
        </pc:picChg>
      </pc:sldChg>
    </pc:docChg>
  </pc:docChgLst>
  <pc:docChgLst>
    <pc:chgData name="Guest User" userId="S::urn:spo:anon#7365ecd4b1518acf3d1ad8abb96d321c7d6fd3828d97b4aa882961a8a520a2b9::" providerId="AD" clId="Web-{89186CB3-4392-499D-9969-9A67C22A792D}"/>
    <pc:docChg chg="modSld">
      <pc:chgData name="Guest User" userId="S::urn:spo:anon#7365ecd4b1518acf3d1ad8abb96d321c7d6fd3828d97b4aa882961a8a520a2b9::" providerId="AD" clId="Web-{89186CB3-4392-499D-9969-9A67C22A792D}" dt="2023-01-27T15:24:33.450" v="1100" actId="20577"/>
      <pc:docMkLst>
        <pc:docMk/>
      </pc:docMkLst>
      <pc:sldChg chg="modSp">
        <pc:chgData name="Guest User" userId="S::urn:spo:anon#7365ecd4b1518acf3d1ad8abb96d321c7d6fd3828d97b4aa882961a8a520a2b9::" providerId="AD" clId="Web-{89186CB3-4392-499D-9969-9A67C22A792D}" dt="2023-01-27T14:06:24.465" v="2" actId="20577"/>
        <pc:sldMkLst>
          <pc:docMk/>
          <pc:sldMk cId="3964636099" sldId="408"/>
        </pc:sldMkLst>
        <pc:spChg chg="mod">
          <ac:chgData name="Guest User" userId="S::urn:spo:anon#7365ecd4b1518acf3d1ad8abb96d321c7d6fd3828d97b4aa882961a8a520a2b9::" providerId="AD" clId="Web-{89186CB3-4392-499D-9969-9A67C22A792D}" dt="2023-01-27T14:06:24.465" v="2" actId="20577"/>
          <ac:spMkLst>
            <pc:docMk/>
            <pc:sldMk cId="3964636099" sldId="408"/>
            <ac:spMk id="8" creationId="{305EDA40-20B1-4056-B641-60B718FD5ED3}"/>
          </ac:spMkLst>
        </pc:spChg>
      </pc:sldChg>
      <pc:sldChg chg="modSp">
        <pc:chgData name="Guest User" userId="S::urn:spo:anon#7365ecd4b1518acf3d1ad8abb96d321c7d6fd3828d97b4aa882961a8a520a2b9::" providerId="AD" clId="Web-{89186CB3-4392-499D-9969-9A67C22A792D}" dt="2023-01-27T15:09:13.141" v="668" actId="20577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89186CB3-4392-499D-9969-9A67C22A792D}" dt="2023-01-27T15:09:13.141" v="668" actId="20577"/>
          <ac:spMkLst>
            <pc:docMk/>
            <pc:sldMk cId="4158343793" sldId="426"/>
            <ac:spMk id="8" creationId="{305EDA40-20B1-4056-B641-60B718FD5ED3}"/>
          </ac:spMkLst>
        </pc:spChg>
      </pc:sldChg>
      <pc:sldChg chg="modSp modCm modNotes">
        <pc:chgData name="Guest User" userId="S::urn:spo:anon#7365ecd4b1518acf3d1ad8abb96d321c7d6fd3828d97b4aa882961a8a520a2b9::" providerId="AD" clId="Web-{89186CB3-4392-499D-9969-9A67C22A792D}" dt="2023-01-27T15:24:33.450" v="1100" actId="20577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89186CB3-4392-499D-9969-9A67C22A792D}" dt="2023-01-27T15:24:33.450" v="1100" actId="20577"/>
          <ac:spMkLst>
            <pc:docMk/>
            <pc:sldMk cId="261949743" sldId="428"/>
            <ac:spMk id="3" creationId="{46B65FC7-FDD1-35C9-5AA8-62EC1A44DE0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anon#7365ecd4b1518acf3d1ad8abb96d321c7d6fd3828d97b4aa882961a8a520a2b9::" providerId="AD" clId="Web-{89186CB3-4392-499D-9969-9A67C22A792D}" dt="2023-01-27T15:24:33.372" v="1099" actId="20577"/>
              <pc2:cmMkLst xmlns:pc2="http://schemas.microsoft.com/office/powerpoint/2019/9/main/command">
                <pc:docMk/>
                <pc:sldMk cId="261949743" sldId="428"/>
                <pc2:cmMk id="{1881194D-9EF2-448E-9096-F7A6D00A067E}"/>
              </pc2:cmMkLst>
            </pc226:cmChg>
          </p:ext>
        </pc:extLst>
      </pc:sldChg>
    </pc:docChg>
  </pc:docChgLst>
  <pc:docChgLst>
    <pc:chgData name="Guest User" userId="S::urn:spo:anon#7365ecd4b1518acf3d1ad8abb96d321c7d6fd3828d97b4aa882961a8a520a2b9::" providerId="AD" clId="Web-{7D2CE21C-7F8B-5A30-945E-B1BF061B26A4}"/>
    <pc:docChg chg="modSld">
      <pc:chgData name="Guest User" userId="S::urn:spo:anon#7365ecd4b1518acf3d1ad8abb96d321c7d6fd3828d97b4aa882961a8a520a2b9::" providerId="AD" clId="Web-{7D2CE21C-7F8B-5A30-945E-B1BF061B26A4}" dt="2023-01-27T18:23:24.521" v="56" actId="20577"/>
      <pc:docMkLst>
        <pc:docMk/>
      </pc:docMkLst>
      <pc:sldChg chg="modSp">
        <pc:chgData name="Guest User" userId="S::urn:spo:anon#7365ecd4b1518acf3d1ad8abb96d321c7d6fd3828d97b4aa882961a8a520a2b9::" providerId="AD" clId="Web-{7D2CE21C-7F8B-5A30-945E-B1BF061B26A4}" dt="2023-01-27T15:58:31.249" v="7" actId="20577"/>
        <pc:sldMkLst>
          <pc:docMk/>
          <pc:sldMk cId="1558433877" sldId="368"/>
        </pc:sldMkLst>
        <pc:spChg chg="mod">
          <ac:chgData name="Guest User" userId="S::urn:spo:anon#7365ecd4b1518acf3d1ad8abb96d321c7d6fd3828d97b4aa882961a8a520a2b9::" providerId="AD" clId="Web-{7D2CE21C-7F8B-5A30-945E-B1BF061B26A4}" dt="2023-01-27T15:58:31.249" v="7" actId="20577"/>
          <ac:spMkLst>
            <pc:docMk/>
            <pc:sldMk cId="1558433877" sldId="368"/>
            <ac:spMk id="3" creationId="{B07D4668-6A4E-4CC8-924C-76F76F3EE4D2}"/>
          </ac:spMkLst>
        </pc:spChg>
      </pc:sldChg>
      <pc:sldChg chg="addSp modSp">
        <pc:chgData name="Guest User" userId="S::urn:spo:anon#7365ecd4b1518acf3d1ad8abb96d321c7d6fd3828d97b4aa882961a8a520a2b9::" providerId="AD" clId="Web-{7D2CE21C-7F8B-5A30-945E-B1BF061B26A4}" dt="2023-01-27T17:52:41.712" v="33" actId="20577"/>
        <pc:sldMkLst>
          <pc:docMk/>
          <pc:sldMk cId="998798664" sldId="388"/>
        </pc:sldMkLst>
        <pc:spChg chg="add mod">
          <ac:chgData name="Guest User" userId="S::urn:spo:anon#7365ecd4b1518acf3d1ad8abb96d321c7d6fd3828d97b4aa882961a8a520a2b9::" providerId="AD" clId="Web-{7D2CE21C-7F8B-5A30-945E-B1BF061B26A4}" dt="2023-01-27T17:51:12.659" v="14" actId="1076"/>
          <ac:spMkLst>
            <pc:docMk/>
            <pc:sldMk cId="998798664" sldId="388"/>
            <ac:spMk id="2" creationId="{6DEF077B-473F-E05D-CC44-399F3F63F518}"/>
          </ac:spMkLst>
        </pc:spChg>
        <pc:spChg chg="add mod">
          <ac:chgData name="Guest User" userId="S::urn:spo:anon#7365ecd4b1518acf3d1ad8abb96d321c7d6fd3828d97b4aa882961a8a520a2b9::" providerId="AD" clId="Web-{7D2CE21C-7F8B-5A30-945E-B1BF061B26A4}" dt="2023-01-27T17:52:18.351" v="24" actId="20577"/>
          <ac:spMkLst>
            <pc:docMk/>
            <pc:sldMk cId="998798664" sldId="388"/>
            <ac:spMk id="4" creationId="{F706A9F9-7729-50CF-33E4-4783B58DA822}"/>
          </ac:spMkLst>
        </pc:spChg>
        <pc:spChg chg="mod">
          <ac:chgData name="Guest User" userId="S::urn:spo:anon#7365ecd4b1518acf3d1ad8abb96d321c7d6fd3828d97b4aa882961a8a520a2b9::" providerId="AD" clId="Web-{7D2CE21C-7F8B-5A30-945E-B1BF061B26A4}" dt="2023-01-27T17:50:26.219" v="8" actId="20577"/>
          <ac:spMkLst>
            <pc:docMk/>
            <pc:sldMk cId="998798664" sldId="388"/>
            <ac:spMk id="6" creationId="{C5B5708B-151A-4346-7B94-5E3A2E4B2782}"/>
          </ac:spMkLst>
        </pc:spChg>
        <pc:spChg chg="add mod">
          <ac:chgData name="Guest User" userId="S::urn:spo:anon#7365ecd4b1518acf3d1ad8abb96d321c7d6fd3828d97b4aa882961a8a520a2b9::" providerId="AD" clId="Web-{7D2CE21C-7F8B-5A30-945E-B1BF061B26A4}" dt="2023-01-27T17:52:24.070" v="28" actId="20577"/>
          <ac:spMkLst>
            <pc:docMk/>
            <pc:sldMk cId="998798664" sldId="388"/>
            <ac:spMk id="8" creationId="{CDB185D0-1761-ABEE-B7ED-B7BBFD184D58}"/>
          </ac:spMkLst>
        </pc:spChg>
        <pc:spChg chg="add mod">
          <ac:chgData name="Guest User" userId="S::urn:spo:anon#7365ecd4b1518acf3d1ad8abb96d321c7d6fd3828d97b4aa882961a8a520a2b9::" providerId="AD" clId="Web-{7D2CE21C-7F8B-5A30-945E-B1BF061B26A4}" dt="2023-01-27T17:52:30.274" v="30" actId="20577"/>
          <ac:spMkLst>
            <pc:docMk/>
            <pc:sldMk cId="998798664" sldId="388"/>
            <ac:spMk id="10" creationId="{448A72EC-C91C-B807-306E-AFA01200FFC0}"/>
          </ac:spMkLst>
        </pc:spChg>
        <pc:spChg chg="add mod">
          <ac:chgData name="Guest User" userId="S::urn:spo:anon#7365ecd4b1518acf3d1ad8abb96d321c7d6fd3828d97b4aa882961a8a520a2b9::" providerId="AD" clId="Web-{7D2CE21C-7F8B-5A30-945E-B1BF061B26A4}" dt="2023-01-27T17:52:41.712" v="33" actId="20577"/>
          <ac:spMkLst>
            <pc:docMk/>
            <pc:sldMk cId="998798664" sldId="388"/>
            <ac:spMk id="11" creationId="{851B9C1B-E26C-732F-FAAF-AD431EE8A8C1}"/>
          </ac:spMkLst>
        </pc:spChg>
      </pc:sldChg>
      <pc:sldChg chg="modSp addCm modCm">
        <pc:chgData name="Guest User" userId="S::urn:spo:anon#7365ecd4b1518acf3d1ad8abb96d321c7d6fd3828d97b4aa882961a8a520a2b9::" providerId="AD" clId="Web-{7D2CE21C-7F8B-5A30-945E-B1BF061B26A4}" dt="2023-01-27T18:23:24.521" v="56" actId="20577"/>
        <pc:sldMkLst>
          <pc:docMk/>
          <pc:sldMk cId="1922080681" sldId="417"/>
        </pc:sldMkLst>
        <pc:spChg chg="mod">
          <ac:chgData name="Guest User" userId="S::urn:spo:anon#7365ecd4b1518acf3d1ad8abb96d321c7d6fd3828d97b4aa882961a8a520a2b9::" providerId="AD" clId="Web-{7D2CE21C-7F8B-5A30-945E-B1BF061B26A4}" dt="2023-01-27T18:23:24.521" v="56" actId="20577"/>
          <ac:spMkLst>
            <pc:docMk/>
            <pc:sldMk cId="1922080681" sldId="417"/>
            <ac:spMk id="3" creationId="{EB399FD8-5CF5-2F2E-2C01-D7F739A1040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7D2CE21C-7F8B-5A30-945E-B1BF061B26A4}" dt="2023-01-27T18:23:17.958" v="55" actId="20577"/>
              <pc2:cmMkLst xmlns:pc2="http://schemas.microsoft.com/office/powerpoint/2019/9/main/command">
                <pc:docMk/>
                <pc:sldMk cId="1922080681" sldId="417"/>
                <pc2:cmMk id="{966C3482-D05D-4474-BF3C-CDF0E0219028}"/>
              </pc2:cmMkLst>
            </pc226:cmChg>
          </p:ext>
        </pc:extLst>
      </pc:sldChg>
      <pc:sldChg chg="modSp">
        <pc:chgData name="Guest User" userId="S::urn:spo:anon#7365ecd4b1518acf3d1ad8abb96d321c7d6fd3828d97b4aa882961a8a520a2b9::" providerId="AD" clId="Web-{7D2CE21C-7F8B-5A30-945E-B1BF061B26A4}" dt="2023-01-27T15:55:07.650" v="5" actId="14100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7D2CE21C-7F8B-5A30-945E-B1BF061B26A4}" dt="2023-01-27T15:55:07.650" v="5" actId="14100"/>
          <ac:spMkLst>
            <pc:docMk/>
            <pc:sldMk cId="261949743" sldId="428"/>
            <ac:spMk id="3" creationId="{46B65FC7-FDD1-35C9-5AA8-62EC1A44DE06}"/>
          </ac:spMkLst>
        </pc:spChg>
      </pc:sldChg>
    </pc:docChg>
  </pc:docChgLst>
  <pc:docChgLst>
    <pc:chgData name="Guest User" userId="S::urn:spo:anon#7365ecd4b1518acf3d1ad8abb96d321c7d6fd3828d97b4aa882961a8a520a2b9::" providerId="AD" clId="Web-{9AB29D16-38B1-0C87-72DB-BE7759E2AC96}"/>
    <pc:docChg chg="modSld">
      <pc:chgData name="Guest User" userId="S::urn:spo:anon#7365ecd4b1518acf3d1ad8abb96d321c7d6fd3828d97b4aa882961a8a520a2b9::" providerId="AD" clId="Web-{9AB29D16-38B1-0C87-72DB-BE7759E2AC96}" dt="2023-01-27T14:02:11.339" v="658" actId="20577"/>
      <pc:docMkLst>
        <pc:docMk/>
      </pc:docMkLst>
      <pc:sldChg chg="modSp">
        <pc:chgData name="Guest User" userId="S::urn:spo:anon#7365ecd4b1518acf3d1ad8abb96d321c7d6fd3828d97b4aa882961a8a520a2b9::" providerId="AD" clId="Web-{9AB29D16-38B1-0C87-72DB-BE7759E2AC96}" dt="2023-01-27T13:39:03.689" v="401" actId="20577"/>
        <pc:sldMkLst>
          <pc:docMk/>
          <pc:sldMk cId="3964636099" sldId="408"/>
        </pc:sldMkLst>
        <pc:spChg chg="mod">
          <ac:chgData name="Guest User" userId="S::urn:spo:anon#7365ecd4b1518acf3d1ad8abb96d321c7d6fd3828d97b4aa882961a8a520a2b9::" providerId="AD" clId="Web-{9AB29D16-38B1-0C87-72DB-BE7759E2AC96}" dt="2023-01-27T13:39:03.689" v="401" actId="20577"/>
          <ac:spMkLst>
            <pc:docMk/>
            <pc:sldMk cId="3964636099" sldId="408"/>
            <ac:spMk id="8" creationId="{305EDA40-20B1-4056-B641-60B718FD5ED3}"/>
          </ac:spMkLst>
        </pc:spChg>
      </pc:sldChg>
      <pc:sldChg chg="modSp modNotes">
        <pc:chgData name="Guest User" userId="S::urn:spo:anon#7365ecd4b1518acf3d1ad8abb96d321c7d6fd3828d97b4aa882961a8a520a2b9::" providerId="AD" clId="Web-{9AB29D16-38B1-0C87-72DB-BE7759E2AC96}" dt="2023-01-27T13:51:18.132" v="453" actId="14100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9AB29D16-38B1-0C87-72DB-BE7759E2AC96}" dt="2023-01-27T13:51:18.132" v="453" actId="14100"/>
          <ac:spMkLst>
            <pc:docMk/>
            <pc:sldMk cId="4158343793" sldId="426"/>
            <ac:spMk id="8" creationId="{305EDA40-20B1-4056-B641-60B718FD5ED3}"/>
          </ac:spMkLst>
        </pc:spChg>
      </pc:sldChg>
      <pc:sldChg chg="modSp modCm">
        <pc:chgData name="Guest User" userId="S::urn:spo:anon#7365ecd4b1518acf3d1ad8abb96d321c7d6fd3828d97b4aa882961a8a520a2b9::" providerId="AD" clId="Web-{9AB29D16-38B1-0C87-72DB-BE7759E2AC96}" dt="2023-01-27T14:02:11.339" v="658" actId="20577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9AB29D16-38B1-0C87-72DB-BE7759E2AC96}" dt="2023-01-27T14:02:11.339" v="658" actId="20577"/>
          <ac:spMkLst>
            <pc:docMk/>
            <pc:sldMk cId="261949743" sldId="428"/>
            <ac:spMk id="3" creationId="{46B65FC7-FDD1-35C9-5AA8-62EC1A44DE0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anon#7365ecd4b1518acf3d1ad8abb96d321c7d6fd3828d97b4aa882961a8a520a2b9::" providerId="AD" clId="Web-{9AB29D16-38B1-0C87-72DB-BE7759E2AC96}" dt="2023-01-27T14:02:11.339" v="658" actId="20577"/>
              <pc2:cmMkLst xmlns:pc2="http://schemas.microsoft.com/office/powerpoint/2019/9/main/command">
                <pc:docMk/>
                <pc:sldMk cId="261949743" sldId="428"/>
                <pc2:cmMk id="{1881194D-9EF2-448E-9096-F7A6D00A067E}"/>
              </pc2:cmMkLst>
            </pc226:cmChg>
            <pc226:cmChg xmlns:pc226="http://schemas.microsoft.com/office/powerpoint/2022/06/main/command" chg="">
              <pc226:chgData name="Guest User" userId="S::urn:spo:anon#7365ecd4b1518acf3d1ad8abb96d321c7d6fd3828d97b4aa882961a8a520a2b9::" providerId="AD" clId="Web-{9AB29D16-38B1-0C87-72DB-BE7759E2AC96}" dt="2023-01-27T13:48:46.831" v="446"/>
              <pc2:cmMkLst xmlns:pc2="http://schemas.microsoft.com/office/powerpoint/2019/9/main/command">
                <pc:docMk/>
                <pc:sldMk cId="261949743" sldId="428"/>
                <pc2:cmMk id="{3CCAC8F4-F9B3-407E-977F-B4FC146AB42B}"/>
              </pc2:cmMkLst>
              <pc226:cmRplyChg chg="add">
                <pc226:chgData name="Guest User" userId="S::urn:spo:anon#7365ecd4b1518acf3d1ad8abb96d321c7d6fd3828d97b4aa882961a8a520a2b9::" providerId="AD" clId="Web-{9AB29D16-38B1-0C87-72DB-BE7759E2AC96}" dt="2023-01-27T13:48:46.831" v="446"/>
                <pc2:cmRplyMkLst xmlns:pc2="http://schemas.microsoft.com/office/powerpoint/2019/9/main/command">
                  <pc:docMk/>
                  <pc:sldMk cId="261949743" sldId="428"/>
                  <pc2:cmMk id="{3CCAC8F4-F9B3-407E-977F-B4FC146AB42B}"/>
                  <pc2:cmRplyMk id="{98635159-E5EC-4108-999B-5E74F34CDEDB}"/>
                </pc2:cmRplyMkLst>
              </pc226:cmRplyChg>
            </pc226:cmChg>
          </p:ext>
        </pc:extLst>
      </pc:sldChg>
    </pc:docChg>
  </pc:docChgLst>
  <pc:docChgLst>
    <pc:chgData name="Laura Lane" userId="3d557159-65ea-4679-b2f1-bae210c20ee1" providerId="ADAL" clId="{F39B2E67-0382-344D-90C2-12EBB8C135A0}"/>
    <pc:docChg chg="addSld modSld sldOrd">
      <pc:chgData name="Laura Lane" userId="3d557159-65ea-4679-b2f1-bae210c20ee1" providerId="ADAL" clId="{F39B2E67-0382-344D-90C2-12EBB8C135A0}" dt="2023-01-25T20:25:59.710" v="40" actId="20578"/>
      <pc:docMkLst>
        <pc:docMk/>
      </pc:docMkLst>
      <pc:sldChg chg="addSp modSp add mod ord modShow addCm">
        <pc:chgData name="Laura Lane" userId="3d557159-65ea-4679-b2f1-bae210c20ee1" providerId="ADAL" clId="{F39B2E67-0382-344D-90C2-12EBB8C135A0}" dt="2023-01-25T20:25:59.710" v="40" actId="20578"/>
        <pc:sldMkLst>
          <pc:docMk/>
          <pc:sldMk cId="2956697456" sldId="421"/>
        </pc:sldMkLst>
        <pc:spChg chg="mod">
          <ac:chgData name="Laura Lane" userId="3d557159-65ea-4679-b2f1-bae210c20ee1" providerId="ADAL" clId="{F39B2E67-0382-344D-90C2-12EBB8C135A0}" dt="2023-01-25T20:22:27.919" v="37" actId="20577"/>
          <ac:spMkLst>
            <pc:docMk/>
            <pc:sldMk cId="2956697456" sldId="421"/>
            <ac:spMk id="2" creationId="{B69489E0-3E81-485B-88A2-7A0D3FCE526F}"/>
          </ac:spMkLst>
        </pc:spChg>
        <pc:spChg chg="mod">
          <ac:chgData name="Laura Lane" userId="3d557159-65ea-4679-b2f1-bae210c20ee1" providerId="ADAL" clId="{F39B2E67-0382-344D-90C2-12EBB8C135A0}" dt="2023-01-25T20:21:33.719" v="2" actId="5793"/>
          <ac:spMkLst>
            <pc:docMk/>
            <pc:sldMk cId="2956697456" sldId="421"/>
            <ac:spMk id="3" creationId="{B07D4668-6A4E-4CC8-924C-76F76F3EE4D2}"/>
          </ac:spMkLst>
        </pc:spChg>
        <pc:picChg chg="add mod">
          <ac:chgData name="Laura Lane" userId="3d557159-65ea-4679-b2f1-bae210c20ee1" providerId="ADAL" clId="{F39B2E67-0382-344D-90C2-12EBB8C135A0}" dt="2023-01-25T20:21:56.863" v="9" actId="14100"/>
          <ac:picMkLst>
            <pc:docMk/>
            <pc:sldMk cId="2956697456" sldId="421"/>
            <ac:picMk id="5" creationId="{1313A22D-523F-7943-4CA3-431B9F152253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aura Lane" userId="3d557159-65ea-4679-b2f1-bae210c20ee1" providerId="ADAL" clId="{F39B2E67-0382-344D-90C2-12EBB8C135A0}" dt="2023-01-25T20:24:38.697" v="39"/>
              <pc2:cmMkLst xmlns:pc2="http://schemas.microsoft.com/office/powerpoint/2019/9/main/command">
                <pc:docMk/>
                <pc:sldMk cId="2956697456" sldId="421"/>
                <pc2:cmMk id="{4D43D0EE-59DA-4746-8233-ADAE76970979}"/>
              </pc2:cmMkLst>
            </pc226:cmChg>
          </p:ext>
        </pc:extLst>
      </pc:sldChg>
    </pc:docChg>
  </pc:docChgLst>
  <pc:docChgLst>
    <pc:chgData name="Laura Lane" userId="S::llane@jmichael-consulting.com::3d557159-65ea-4679-b2f1-bae210c20ee1" providerId="AD" clId="Web-{16537C7F-3364-7ADA-21B2-68D62BA0341F}"/>
    <pc:docChg chg="modSld">
      <pc:chgData name="Laura Lane" userId="S::llane@jmichael-consulting.com::3d557159-65ea-4679-b2f1-bae210c20ee1" providerId="AD" clId="Web-{16537C7F-3364-7ADA-21B2-68D62BA0341F}" dt="2023-01-25T20:17:30.736" v="5"/>
      <pc:docMkLst>
        <pc:docMk/>
      </pc:docMkLst>
      <pc:sldChg chg="addCm modCm">
        <pc:chgData name="Laura Lane" userId="S::llane@jmichael-consulting.com::3d557159-65ea-4679-b2f1-bae210c20ee1" providerId="AD" clId="Web-{16537C7F-3364-7ADA-21B2-68D62BA0341F}" dt="2023-01-25T20:17:30.736" v="5"/>
        <pc:sldMkLst>
          <pc:docMk/>
          <pc:sldMk cId="729234784" sldId="41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Laura Lane" userId="S::llane@jmichael-consulting.com::3d557159-65ea-4679-b2f1-bae210c20ee1" providerId="AD" clId="Web-{16537C7F-3364-7ADA-21B2-68D62BA0341F}" dt="2023-01-25T20:17:30.736" v="5"/>
              <pc2:cmMkLst xmlns:pc2="http://schemas.microsoft.com/office/powerpoint/2019/9/main/command">
                <pc:docMk/>
                <pc:sldMk cId="729234784" sldId="414"/>
                <pc2:cmMk id="{902ADD9C-6539-4933-B3D2-3B2A02E93497}"/>
              </pc2:cmMkLst>
            </pc226:cmChg>
          </p:ext>
        </pc:extLst>
      </pc:sldChg>
      <pc:sldChg chg="modSp modCm">
        <pc:chgData name="Laura Lane" userId="S::llane@jmichael-consulting.com::3d557159-65ea-4679-b2f1-bae210c20ee1" providerId="AD" clId="Web-{16537C7F-3364-7ADA-21B2-68D62BA0341F}" dt="2023-01-25T20:11:11.177" v="3"/>
        <pc:sldMkLst>
          <pc:docMk/>
          <pc:sldMk cId="2083514572" sldId="420"/>
        </pc:sldMkLst>
        <pc:spChg chg="mod">
          <ac:chgData name="Laura Lane" userId="S::llane@jmichael-consulting.com::3d557159-65ea-4679-b2f1-bae210c20ee1" providerId="AD" clId="Web-{16537C7F-3364-7ADA-21B2-68D62BA0341F}" dt="2023-01-25T20:09:37.768" v="2" actId="20577"/>
          <ac:spMkLst>
            <pc:docMk/>
            <pc:sldMk cId="2083514572" sldId="420"/>
            <ac:spMk id="3" creationId="{E9AAEB09-4C54-B937-20A4-84B0DBC3758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Laura Lane" userId="S::llane@jmichael-consulting.com::3d557159-65ea-4679-b2f1-bae210c20ee1" providerId="AD" clId="Web-{16537C7F-3364-7ADA-21B2-68D62BA0341F}" dt="2023-01-25T20:11:11.177" v="3"/>
              <pc2:cmMkLst xmlns:pc2="http://schemas.microsoft.com/office/powerpoint/2019/9/main/command">
                <pc:docMk/>
                <pc:sldMk cId="2083514572" sldId="420"/>
                <pc2:cmMk id="{FA8D4E92-63D3-443E-8B77-3F823552EF93}"/>
              </pc2:cmMkLst>
              <pc226:cmRplyChg chg="add">
                <pc226:chgData name="Laura Lane" userId="S::llane@jmichael-consulting.com::3d557159-65ea-4679-b2f1-bae210c20ee1" providerId="AD" clId="Web-{16537C7F-3364-7ADA-21B2-68D62BA0341F}" dt="2023-01-25T20:11:11.177" v="3"/>
                <pc2:cmRplyMkLst xmlns:pc2="http://schemas.microsoft.com/office/powerpoint/2019/9/main/command">
                  <pc:docMk/>
                  <pc:sldMk cId="2083514572" sldId="420"/>
                  <pc2:cmMk id="{FA8D4E92-63D3-443E-8B77-3F823552EF93}"/>
                  <pc2:cmRplyMk id="{5E6935C3-F567-4224-BFD1-56B2854DF370}"/>
                </pc2:cmRplyMkLst>
              </pc226:cmRplyChg>
            </pc226:cmChg>
          </p:ext>
        </pc:extLst>
      </pc:sldChg>
    </pc:docChg>
  </pc:docChgLst>
  <pc:docChgLst>
    <pc:chgData name="Laura Lane" userId="S::llane@jmichael-consulting.com::3d557159-65ea-4679-b2f1-bae210c20ee1" providerId="AD" clId="Web-{292D1D08-29A9-2F8D-CED8-52862AB76863}"/>
    <pc:docChg chg="addSld modSld">
      <pc:chgData name="Laura Lane" userId="S::llane@jmichael-consulting.com::3d557159-65ea-4679-b2f1-bae210c20ee1" providerId="AD" clId="Web-{292D1D08-29A9-2F8D-CED8-52862AB76863}" dt="2023-01-18T22:07:57.525" v="15" actId="20577"/>
      <pc:docMkLst>
        <pc:docMk/>
      </pc:docMkLst>
      <pc:sldChg chg="modSp">
        <pc:chgData name="Laura Lane" userId="S::llane@jmichael-consulting.com::3d557159-65ea-4679-b2f1-bae210c20ee1" providerId="AD" clId="Web-{292D1D08-29A9-2F8D-CED8-52862AB76863}" dt="2023-01-18T22:07:15.742" v="1" actId="20577"/>
        <pc:sldMkLst>
          <pc:docMk/>
          <pc:sldMk cId="2549280846" sldId="267"/>
        </pc:sldMkLst>
        <pc:spChg chg="mod">
          <ac:chgData name="Laura Lane" userId="S::llane@jmichael-consulting.com::3d557159-65ea-4679-b2f1-bae210c20ee1" providerId="AD" clId="Web-{292D1D08-29A9-2F8D-CED8-52862AB76863}" dt="2023-01-18T22:07:15.742" v="1" actId="20577"/>
          <ac:spMkLst>
            <pc:docMk/>
            <pc:sldMk cId="2549280846" sldId="267"/>
            <ac:spMk id="8" creationId="{305EDA40-20B1-4056-B641-60B718FD5ED3}"/>
          </ac:spMkLst>
        </pc:spChg>
      </pc:sldChg>
      <pc:sldChg chg="modSp">
        <pc:chgData name="Laura Lane" userId="S::llane@jmichael-consulting.com::3d557159-65ea-4679-b2f1-bae210c20ee1" providerId="AD" clId="Web-{292D1D08-29A9-2F8D-CED8-52862AB76863}" dt="2023-01-18T22:07:41.477" v="7" actId="20577"/>
        <pc:sldMkLst>
          <pc:docMk/>
          <pc:sldMk cId="187420929" sldId="407"/>
        </pc:sldMkLst>
        <pc:spChg chg="mod">
          <ac:chgData name="Laura Lane" userId="S::llane@jmichael-consulting.com::3d557159-65ea-4679-b2f1-bae210c20ee1" providerId="AD" clId="Web-{292D1D08-29A9-2F8D-CED8-52862AB76863}" dt="2023-01-18T22:07:41.477" v="7" actId="20577"/>
          <ac:spMkLst>
            <pc:docMk/>
            <pc:sldMk cId="187420929" sldId="407"/>
            <ac:spMk id="8" creationId="{305EDA40-20B1-4056-B641-60B718FD5ED3}"/>
          </ac:spMkLst>
        </pc:spChg>
      </pc:sldChg>
      <pc:sldChg chg="modSp add replId">
        <pc:chgData name="Laura Lane" userId="S::llane@jmichael-consulting.com::3d557159-65ea-4679-b2f1-bae210c20ee1" providerId="AD" clId="Web-{292D1D08-29A9-2F8D-CED8-52862AB76863}" dt="2023-01-18T22:07:57.525" v="15" actId="20577"/>
        <pc:sldMkLst>
          <pc:docMk/>
          <pc:sldMk cId="1457730852" sldId="409"/>
        </pc:sldMkLst>
        <pc:spChg chg="mod">
          <ac:chgData name="Laura Lane" userId="S::llane@jmichael-consulting.com::3d557159-65ea-4679-b2f1-bae210c20ee1" providerId="AD" clId="Web-{292D1D08-29A9-2F8D-CED8-52862AB76863}" dt="2023-01-18T22:07:57.525" v="15" actId="20577"/>
          <ac:spMkLst>
            <pc:docMk/>
            <pc:sldMk cId="1457730852" sldId="409"/>
            <ac:spMk id="9" creationId="{B026D48B-0715-4A5E-9B7D-803AD4BD99CF}"/>
          </ac:spMkLst>
        </pc:spChg>
      </pc:sldChg>
    </pc:docChg>
  </pc:docChgLst>
  <pc:docChgLst>
    <pc:chgData name="Guest User" userId="S::urn:spo:anon#7365ecd4b1518acf3d1ad8abb96d321c7d6fd3828d97b4aa882961a8a520a2b9::" providerId="AD" clId="Web-{FEBCF2F7-400A-DF23-102C-343358191E50}"/>
    <pc:docChg chg="modSld sldOrd">
      <pc:chgData name="Guest User" userId="S::urn:spo:anon#7365ecd4b1518acf3d1ad8abb96d321c7d6fd3828d97b4aa882961a8a520a2b9::" providerId="AD" clId="Web-{FEBCF2F7-400A-DF23-102C-343358191E50}" dt="2023-01-24T18:41:43.775" v="242" actId="20577"/>
      <pc:docMkLst>
        <pc:docMk/>
      </pc:docMkLst>
      <pc:sldChg chg="mod modShow">
        <pc:chgData name="Guest User" userId="S::urn:spo:anon#7365ecd4b1518acf3d1ad8abb96d321c7d6fd3828d97b4aa882961a8a520a2b9::" providerId="AD" clId="Web-{FEBCF2F7-400A-DF23-102C-343358191E50}" dt="2023-01-24T18:11:04.381" v="11"/>
        <pc:sldMkLst>
          <pc:docMk/>
          <pc:sldMk cId="1243218986" sldId="311"/>
        </pc:sldMkLst>
      </pc:sldChg>
      <pc:sldChg chg="mod modShow">
        <pc:chgData name="Guest User" userId="S::urn:spo:anon#7365ecd4b1518acf3d1ad8abb96d321c7d6fd3828d97b4aa882961a8a520a2b9::" providerId="AD" clId="Web-{FEBCF2F7-400A-DF23-102C-343358191E50}" dt="2023-01-24T18:11:04.381" v="10"/>
        <pc:sldMkLst>
          <pc:docMk/>
          <pc:sldMk cId="1208110346" sldId="374"/>
        </pc:sldMkLst>
      </pc:sldChg>
      <pc:sldChg chg="mod modShow">
        <pc:chgData name="Guest User" userId="S::urn:spo:anon#7365ecd4b1518acf3d1ad8abb96d321c7d6fd3828d97b4aa882961a8a520a2b9::" providerId="AD" clId="Web-{FEBCF2F7-400A-DF23-102C-343358191E50}" dt="2023-01-24T18:11:04.349" v="9"/>
        <pc:sldMkLst>
          <pc:docMk/>
          <pc:sldMk cId="1626901397" sldId="376"/>
        </pc:sldMkLst>
      </pc:sldChg>
      <pc:sldChg chg="mod modShow">
        <pc:chgData name="Guest User" userId="S::urn:spo:anon#7365ecd4b1518acf3d1ad8abb96d321c7d6fd3828d97b4aa882961a8a520a2b9::" providerId="AD" clId="Web-{FEBCF2F7-400A-DF23-102C-343358191E50}" dt="2023-01-24T18:11:04.318" v="8"/>
        <pc:sldMkLst>
          <pc:docMk/>
          <pc:sldMk cId="802186222" sldId="380"/>
        </pc:sldMkLst>
      </pc:sldChg>
      <pc:sldChg chg="mod modShow">
        <pc:chgData name="Guest User" userId="S::urn:spo:anon#7365ecd4b1518acf3d1ad8abb96d321c7d6fd3828d97b4aa882961a8a520a2b9::" providerId="AD" clId="Web-{FEBCF2F7-400A-DF23-102C-343358191E50}" dt="2023-01-24T18:11:04.443" v="12"/>
        <pc:sldMkLst>
          <pc:docMk/>
          <pc:sldMk cId="1343549265" sldId="387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51.849" v="7"/>
        <pc:sldMkLst>
          <pc:docMk/>
          <pc:sldMk cId="998798664" sldId="388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5"/>
        <pc:sldMkLst>
          <pc:docMk/>
          <pc:sldMk cId="1625353626" sldId="399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4"/>
        <pc:sldMkLst>
          <pc:docMk/>
          <pc:sldMk cId="3823721920" sldId="402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3"/>
        <pc:sldMkLst>
          <pc:docMk/>
          <pc:sldMk cId="575748333" sldId="403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2"/>
        <pc:sldMkLst>
          <pc:docMk/>
          <pc:sldMk cId="2872248217" sldId="404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1"/>
        <pc:sldMkLst>
          <pc:docMk/>
          <pc:sldMk cId="3897978171" sldId="405"/>
        </pc:sldMkLst>
      </pc:sldChg>
      <pc:sldChg chg="ord">
        <pc:chgData name="Guest User" userId="S::urn:spo:anon#7365ecd4b1518acf3d1ad8abb96d321c7d6fd3828d97b4aa882961a8a520a2b9::" providerId="AD" clId="Web-{FEBCF2F7-400A-DF23-102C-343358191E50}" dt="2023-01-24T18:10:28.176" v="0"/>
        <pc:sldMkLst>
          <pc:docMk/>
          <pc:sldMk cId="1335351683" sldId="406"/>
        </pc:sldMkLst>
      </pc:sldChg>
      <pc:sldChg chg="modSp">
        <pc:chgData name="Guest User" userId="S::urn:spo:anon#7365ecd4b1518acf3d1ad8abb96d321c7d6fd3828d97b4aa882961a8a520a2b9::" providerId="AD" clId="Web-{FEBCF2F7-400A-DF23-102C-343358191E50}" dt="2023-01-24T18:41:43.775" v="242" actId="20577"/>
        <pc:sldMkLst>
          <pc:docMk/>
          <pc:sldMk cId="187420929" sldId="407"/>
        </pc:sldMkLst>
        <pc:spChg chg="mod">
          <ac:chgData name="Guest User" userId="S::urn:spo:anon#7365ecd4b1518acf3d1ad8abb96d321c7d6fd3828d97b4aa882961a8a520a2b9::" providerId="AD" clId="Web-{FEBCF2F7-400A-DF23-102C-343358191E50}" dt="2023-01-24T18:41:43.775" v="242" actId="20577"/>
          <ac:spMkLst>
            <pc:docMk/>
            <pc:sldMk cId="187420929" sldId="407"/>
            <ac:spMk id="8" creationId="{305EDA40-20B1-4056-B641-60B718FD5ED3}"/>
          </ac:spMkLst>
        </pc:spChg>
      </pc:sldChg>
      <pc:sldChg chg="ord">
        <pc:chgData name="Guest User" userId="S::urn:spo:anon#7365ecd4b1518acf3d1ad8abb96d321c7d6fd3828d97b4aa882961a8a520a2b9::" providerId="AD" clId="Web-{FEBCF2F7-400A-DF23-102C-343358191E50}" dt="2023-01-24T18:10:33.723" v="6"/>
        <pc:sldMkLst>
          <pc:docMk/>
          <pc:sldMk cId="1192871314" sldId="410"/>
        </pc:sldMkLst>
      </pc:sldChg>
    </pc:docChg>
  </pc:docChgLst>
  <pc:docChgLst>
    <pc:chgData name="Laura Lane" userId="S::llane@jmichael-consulting.com::3d557159-65ea-4679-b2f1-bae210c20ee1" providerId="AD" clId="Web-{E14994FB-0161-8A17-5351-A49617718B5C}"/>
    <pc:docChg chg="">
      <pc:chgData name="Laura Lane" userId="S::llane@jmichael-consulting.com::3d557159-65ea-4679-b2f1-bae210c20ee1" providerId="AD" clId="Web-{E14994FB-0161-8A17-5351-A49617718B5C}" dt="2023-01-24T19:24:09.461" v="1"/>
      <pc:docMkLst>
        <pc:docMk/>
      </pc:docMkLst>
      <pc:sldChg chg="addCm delCm">
        <pc:chgData name="Laura Lane" userId="S::llane@jmichael-consulting.com::3d557159-65ea-4679-b2f1-bae210c20ee1" providerId="AD" clId="Web-{E14994FB-0161-8A17-5351-A49617718B5C}" dt="2023-01-24T19:24:09.461" v="1"/>
        <pc:sldMkLst>
          <pc:docMk/>
          <pc:sldMk cId="3964636099" sldId="40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Laura Lane" userId="S::llane@jmichael-consulting.com::3d557159-65ea-4679-b2f1-bae210c20ee1" providerId="AD" clId="Web-{E14994FB-0161-8A17-5351-A49617718B5C}" dt="2023-01-24T19:22:36.083" v="0"/>
              <pc2:cmMkLst xmlns:pc2="http://schemas.microsoft.com/office/powerpoint/2019/9/main/command">
                <pc:docMk/>
                <pc:sldMk cId="3964636099" sldId="408"/>
                <pc2:cmMk id="{26D5D222-CEEA-4513-98D1-798A660D30F4}"/>
              </pc2:cmMkLst>
            </pc226:cmChg>
            <pc226:cmChg xmlns:pc226="http://schemas.microsoft.com/office/powerpoint/2022/06/main/command" chg="add">
              <pc226:chgData name="Laura Lane" userId="S::llane@jmichael-consulting.com::3d557159-65ea-4679-b2f1-bae210c20ee1" providerId="AD" clId="Web-{E14994FB-0161-8A17-5351-A49617718B5C}" dt="2023-01-24T19:24:09.461" v="1"/>
              <pc2:cmMkLst xmlns:pc2="http://schemas.microsoft.com/office/powerpoint/2019/9/main/command">
                <pc:docMk/>
                <pc:sldMk cId="3964636099" sldId="408"/>
                <pc2:cmMk id="{0DC2329E-E52E-444C-B857-7D04AA646BBB}"/>
              </pc2:cmMkLst>
            </pc226:cmChg>
          </p:ext>
        </pc:extLst>
      </pc:sldChg>
    </pc:docChg>
  </pc:docChgLst>
  <pc:docChgLst>
    <pc:chgData name="Guest User" userId="S::urn:spo:anon#7365ecd4b1518acf3d1ad8abb96d321c7d6fd3828d97b4aa882961a8a520a2b9::" providerId="AD" clId="Web-{81877478-AAD3-5C2C-7151-4EAF2230B63E}"/>
    <pc:docChg chg="modSld">
      <pc:chgData name="Guest User" userId="S::urn:spo:anon#7365ecd4b1518acf3d1ad8abb96d321c7d6fd3828d97b4aa882961a8a520a2b9::" providerId="AD" clId="Web-{81877478-AAD3-5C2C-7151-4EAF2230B63E}" dt="2023-01-27T03:30:17.358" v="1961" actId="1076"/>
      <pc:docMkLst>
        <pc:docMk/>
      </pc:docMkLst>
      <pc:sldChg chg="modSp addCm modCm modNotes">
        <pc:chgData name="Guest User" userId="S::urn:spo:anon#7365ecd4b1518acf3d1ad8abb96d321c7d6fd3828d97b4aa882961a8a520a2b9::" providerId="AD" clId="Web-{81877478-AAD3-5C2C-7151-4EAF2230B63E}" dt="2023-01-27T02:27:47.078" v="1190" actId="20577"/>
        <pc:sldMkLst>
          <pc:docMk/>
          <pc:sldMk cId="3964636099" sldId="408"/>
        </pc:sldMkLst>
        <pc:spChg chg="mod">
          <ac:chgData name="Guest User" userId="S::urn:spo:anon#7365ecd4b1518acf3d1ad8abb96d321c7d6fd3828d97b4aa882961a8a520a2b9::" providerId="AD" clId="Web-{81877478-AAD3-5C2C-7151-4EAF2230B63E}" dt="2023-01-27T02:27:47.078" v="1190" actId="20577"/>
          <ac:spMkLst>
            <pc:docMk/>
            <pc:sldMk cId="3964636099" sldId="408"/>
            <ac:spMk id="8" creationId="{305EDA40-20B1-4056-B641-60B718FD5ED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81877478-AAD3-5C2C-7151-4EAF2230B63E}" dt="2023-01-27T01:59:06.954" v="892"/>
              <pc2:cmMkLst xmlns:pc2="http://schemas.microsoft.com/office/powerpoint/2019/9/main/command">
                <pc:docMk/>
                <pc:sldMk cId="3964636099" sldId="408"/>
                <pc2:cmMk id="{D9EFEA52-F33F-40A4-ADD0-90EEDE696E99}"/>
              </pc2:cmMkLst>
            </pc226:cmChg>
          </p:ext>
        </pc:extLst>
      </pc:sldChg>
      <pc:sldChg chg="addSp delSp modSp modCm">
        <pc:chgData name="Guest User" userId="S::urn:spo:anon#7365ecd4b1518acf3d1ad8abb96d321c7d6fd3828d97b4aa882961a8a520a2b9::" providerId="AD" clId="Web-{81877478-AAD3-5C2C-7151-4EAF2230B63E}" dt="2023-01-27T03:06:28.983" v="1546" actId="20577"/>
        <pc:sldMkLst>
          <pc:docMk/>
          <pc:sldMk cId="4158343793" sldId="426"/>
        </pc:sldMkLst>
        <pc:spChg chg="mod">
          <ac:chgData name="Guest User" userId="S::urn:spo:anon#7365ecd4b1518acf3d1ad8abb96d321c7d6fd3828d97b4aa882961a8a520a2b9::" providerId="AD" clId="Web-{81877478-AAD3-5C2C-7151-4EAF2230B63E}" dt="2023-01-27T03:06:28.983" v="1546" actId="20577"/>
          <ac:spMkLst>
            <pc:docMk/>
            <pc:sldMk cId="4158343793" sldId="426"/>
            <ac:spMk id="8" creationId="{305EDA40-20B1-4056-B641-60B718FD5ED3}"/>
          </ac:spMkLst>
        </pc:spChg>
        <pc:graphicFrameChg chg="add del mod">
          <ac:chgData name="Guest User" userId="S::urn:spo:anon#7365ecd4b1518acf3d1ad8abb96d321c7d6fd3828d97b4aa882961a8a520a2b9::" providerId="AD" clId="Web-{81877478-AAD3-5C2C-7151-4EAF2230B63E}" dt="2023-01-27T02:56:03.956" v="1526"/>
          <ac:graphicFrameMkLst>
            <pc:docMk/>
            <pc:sldMk cId="4158343793" sldId="426"/>
            <ac:graphicFrameMk id="4" creationId="{31E9E23B-8D28-94CC-D5BE-0449DE3240CD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Guest User" userId="S::urn:spo:anon#7365ecd4b1518acf3d1ad8abb96d321c7d6fd3828d97b4aa882961a8a520a2b9::" providerId="AD" clId="Web-{81877478-AAD3-5C2C-7151-4EAF2230B63E}" dt="2023-01-27T02:53:44.279" v="1482"/>
              <pc2:cmMkLst xmlns:pc2="http://schemas.microsoft.com/office/powerpoint/2019/9/main/command">
                <pc:docMk/>
                <pc:sldMk cId="4158343793" sldId="426"/>
                <pc2:cmMk id="{E32625BE-068A-4330-8DFB-E0DB16EAEF3C}"/>
              </pc2:cmMkLst>
              <pc226:cmRplyChg chg="add">
                <pc226:chgData name="Guest User" userId="S::urn:spo:anon#7365ecd4b1518acf3d1ad8abb96d321c7d6fd3828d97b4aa882961a8a520a2b9::" providerId="AD" clId="Web-{81877478-AAD3-5C2C-7151-4EAF2230B63E}" dt="2023-01-27T02:53:44.279" v="1482"/>
                <pc2:cmRplyMkLst xmlns:pc2="http://schemas.microsoft.com/office/powerpoint/2019/9/main/command">
                  <pc:docMk/>
                  <pc:sldMk cId="4158343793" sldId="426"/>
                  <pc2:cmMk id="{E32625BE-068A-4330-8DFB-E0DB16EAEF3C}"/>
                  <pc2:cmRplyMk id="{7351D8F8-155D-4E2B-B572-421930609DE5}"/>
                </pc2:cmRplyMkLst>
              </pc226:cmRplyChg>
            </pc226:cmChg>
          </p:ext>
        </pc:extLst>
      </pc:sldChg>
      <pc:sldChg chg="addSp delSp modSp addCm modNotes">
        <pc:chgData name="Guest User" userId="S::urn:spo:anon#7365ecd4b1518acf3d1ad8abb96d321c7d6fd3828d97b4aa882961a8a520a2b9::" providerId="AD" clId="Web-{81877478-AAD3-5C2C-7151-4EAF2230B63E}" dt="2023-01-27T03:30:17.358" v="1961" actId="1076"/>
        <pc:sldMkLst>
          <pc:docMk/>
          <pc:sldMk cId="1059366031" sldId="427"/>
        </pc:sldMkLst>
        <pc:spChg chg="mod">
          <ac:chgData name="Guest User" userId="S::urn:spo:anon#7365ecd4b1518acf3d1ad8abb96d321c7d6fd3828d97b4aa882961a8a520a2b9::" providerId="AD" clId="Web-{81877478-AAD3-5C2C-7151-4EAF2230B63E}" dt="2023-01-27T03:30:12.889" v="1960" actId="20577"/>
          <ac:spMkLst>
            <pc:docMk/>
            <pc:sldMk cId="1059366031" sldId="427"/>
            <ac:spMk id="8" creationId="{305EDA40-20B1-4056-B641-60B718FD5ED3}"/>
          </ac:spMkLst>
        </pc:spChg>
        <pc:graphicFrameChg chg="add del mod">
          <ac:chgData name="Guest User" userId="S::urn:spo:anon#7365ecd4b1518acf3d1ad8abb96d321c7d6fd3828d97b4aa882961a8a520a2b9::" providerId="AD" clId="Web-{81877478-AAD3-5C2C-7151-4EAF2230B63E}" dt="2023-01-27T03:09:30.324" v="1631"/>
          <ac:graphicFrameMkLst>
            <pc:docMk/>
            <pc:sldMk cId="1059366031" sldId="427"/>
            <ac:graphicFrameMk id="2" creationId="{BE6DDE3E-C406-345E-60B2-FB1970ACF575}"/>
          </ac:graphicFrameMkLst>
        </pc:graphicFrameChg>
        <pc:graphicFrameChg chg="add mod modGraphic">
          <ac:chgData name="Guest User" userId="S::urn:spo:anon#7365ecd4b1518acf3d1ad8abb96d321c7d6fd3828d97b4aa882961a8a520a2b9::" providerId="AD" clId="Web-{81877478-AAD3-5C2C-7151-4EAF2230B63E}" dt="2023-01-27T03:19:34.944" v="1944"/>
          <ac:graphicFrameMkLst>
            <pc:docMk/>
            <pc:sldMk cId="1059366031" sldId="427"/>
            <ac:graphicFrameMk id="5" creationId="{1CBFD05E-18D1-8339-21DF-4F1441D727C5}"/>
          </ac:graphicFrameMkLst>
        </pc:graphicFrameChg>
        <pc:graphicFrameChg chg="add mod modGraphic">
          <ac:chgData name="Guest User" userId="S::urn:spo:anon#7365ecd4b1518acf3d1ad8abb96d321c7d6fd3828d97b4aa882961a8a520a2b9::" providerId="AD" clId="Web-{81877478-AAD3-5C2C-7151-4EAF2230B63E}" dt="2023-01-27T03:30:17.358" v="1961" actId="1076"/>
          <ac:graphicFrameMkLst>
            <pc:docMk/>
            <pc:sldMk cId="1059366031" sldId="427"/>
            <ac:graphicFrameMk id="7" creationId="{C7B59605-E90D-0150-9ECC-277FE02BA0BC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81877478-AAD3-5C2C-7151-4EAF2230B63E}" dt="2023-01-27T03:11:22.438" v="1655"/>
              <pc2:cmMkLst xmlns:pc2="http://schemas.microsoft.com/office/powerpoint/2019/9/main/command">
                <pc:docMk/>
                <pc:sldMk cId="1059366031" sldId="427"/>
                <pc2:cmMk id="{4567381D-E049-428D-B4AE-06A3A7C509C8}"/>
              </pc2:cmMkLst>
            </pc226:cmChg>
          </p:ext>
        </pc:extLst>
      </pc:sldChg>
      <pc:sldChg chg="modSp addCm modCm modNotes">
        <pc:chgData name="Guest User" userId="S::urn:spo:anon#7365ecd4b1518acf3d1ad8abb96d321c7d6fd3828d97b4aa882961a8a520a2b9::" providerId="AD" clId="Web-{81877478-AAD3-5C2C-7151-4EAF2230B63E}" dt="2023-01-27T02:50:40.273" v="1481"/>
        <pc:sldMkLst>
          <pc:docMk/>
          <pc:sldMk cId="261949743" sldId="428"/>
        </pc:sldMkLst>
        <pc:spChg chg="mod">
          <ac:chgData name="Guest User" userId="S::urn:spo:anon#7365ecd4b1518acf3d1ad8abb96d321c7d6fd3828d97b4aa882961a8a520a2b9::" providerId="AD" clId="Web-{81877478-AAD3-5C2C-7151-4EAF2230B63E}" dt="2023-01-27T02:47:16.390" v="1412" actId="20577"/>
          <ac:spMkLst>
            <pc:docMk/>
            <pc:sldMk cId="261949743" sldId="428"/>
            <ac:spMk id="3" creationId="{46B65FC7-FDD1-35C9-5AA8-62EC1A44DE06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81877478-AAD3-5C2C-7151-4EAF2230B63E}" dt="2023-01-27T02:40:33.247" v="1408" actId="20577"/>
              <pc2:cmMkLst xmlns:pc2="http://schemas.microsoft.com/office/powerpoint/2019/9/main/command">
                <pc:docMk/>
                <pc:sldMk cId="261949743" sldId="428"/>
                <pc2:cmMk id="{1881194D-9EF2-448E-9096-F7A6D00A067E}"/>
              </pc2:cmMkLst>
            </pc226:cmChg>
            <pc226:cmChg xmlns:pc226="http://schemas.microsoft.com/office/powerpoint/2022/06/main/command" chg="add">
              <pc226:chgData name="Guest User" userId="S::urn:spo:anon#7365ecd4b1518acf3d1ad8abb96d321c7d6fd3828d97b4aa882961a8a520a2b9::" providerId="AD" clId="Web-{81877478-AAD3-5C2C-7151-4EAF2230B63E}" dt="2023-01-27T02:07:24.284" v="896"/>
              <pc2:cmMkLst xmlns:pc2="http://schemas.microsoft.com/office/powerpoint/2019/9/main/command">
                <pc:docMk/>
                <pc:sldMk cId="261949743" sldId="428"/>
                <pc2:cmMk id="{9279718D-E5C7-44FD-9E0D-3EA8A96FCBB7}"/>
              </pc2:cmMkLst>
            </pc226:cmChg>
            <pc226:cmChg xmlns:pc226="http://schemas.microsoft.com/office/powerpoint/2022/06/main/command" chg="add mod">
              <pc226:chgData name="Guest User" userId="S::urn:spo:anon#7365ecd4b1518acf3d1ad8abb96d321c7d6fd3828d97b4aa882961a8a520a2b9::" providerId="AD" clId="Web-{81877478-AAD3-5C2C-7151-4EAF2230B63E}" dt="2023-01-27T02:46:29.279" v="1411"/>
              <pc2:cmMkLst xmlns:pc2="http://schemas.microsoft.com/office/powerpoint/2019/9/main/command">
                <pc:docMk/>
                <pc:sldMk cId="261949743" sldId="428"/>
                <pc2:cmMk id="{3CCAC8F4-F9B3-407E-977F-B4FC146AB42B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08892-75A1-4BDE-87AC-D3B13C83E7A0}" type="datetimeFigureOut">
              <a:rPr lang="en-US" smtClean="0"/>
              <a:t>2/2/23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72C8C-B45C-4F9B-AD10-6928A9288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74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lthit.gov/isa/taxonomy/term/4371/comment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healthit.gov/isa/taxonomy/term/4366/comment" TargetMode="External"/></Relationships>
</file>

<file path=ppt/notesSlides/_rels/notes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hl7.org/fhir/us/ecr/Organization-organization-ecr-acme-laboratory.html" TargetMode="External"/><Relationship Id="rId13" Type="http://schemas.openxmlformats.org/officeDocument/2006/relationships/hyperlink" Target="http://hl7.org/fhir/toc.html" TargetMode="External"/><Relationship Id="rId3" Type="http://schemas.openxmlformats.org/officeDocument/2006/relationships/hyperlink" Target="https://terminology.hl7.org/3.1.0/CodeSystem-v3-ActCode.html" TargetMode="External"/><Relationship Id="rId7" Type="http://schemas.openxmlformats.org/officeDocument/2006/relationships/hyperlink" Target="https://hl7.org/fhir/us/ecr/StructureDefinition-rr-rules-authoring-agency-organization.html" TargetMode="External"/><Relationship Id="rId12" Type="http://schemas.openxmlformats.org/officeDocument/2006/relationships/hyperlink" Target="https://hl7.org/fhir/us/ecr/toc.html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hl7.org/fhir/us/ecr/StructureDefinition-rr-routing-entity-organization.html" TargetMode="External"/><Relationship Id="rId11" Type="http://schemas.openxmlformats.org/officeDocument/2006/relationships/hyperlink" Target="https://hl7.org/fhir/us/ecr/Organization-organization-ecr-ymca-center.html" TargetMode="External"/><Relationship Id="rId5" Type="http://schemas.openxmlformats.org/officeDocument/2006/relationships/hyperlink" Target="https://hl7.org/fhir/us/ecr/StructureDefinition-rr-responsible-agency-organization.html" TargetMode="External"/><Relationship Id="rId10" Type="http://schemas.openxmlformats.org/officeDocument/2006/relationships/hyperlink" Target="https://hl7.org/fhir/us/ecr/Organization-organization-ecr-salem-medical-center.html" TargetMode="External"/><Relationship Id="rId4" Type="http://schemas.openxmlformats.org/officeDocument/2006/relationships/hyperlink" Target="https://terminology.hl7.org/3.1.0/ValueSet-v3-ActEncounterCode.html" TargetMode="External"/><Relationship Id="rId9" Type="http://schemas.openxmlformats.org/officeDocument/2006/relationships/hyperlink" Target="https://hl7.org/fhir/us/ecr/Organization-organization-ecr-health-authority-west.html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688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1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32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pPr marL="171450" indent="-171450">
              <a:buFont typeface="Calibri"/>
              <a:buChar char="-"/>
            </a:pPr>
            <a:r>
              <a:rPr lang="en-US">
                <a:cs typeface="Calibri" panose="020F0502020204030204"/>
              </a:rPr>
              <a:t>No value set within USCDI for encounter location, this may be address or location type such as hospital, ICU; similarly for encounter type which is linked to a HL7 FHIR encounter type, value set is mapped to CPT codes</a:t>
            </a:r>
          </a:p>
          <a:p>
            <a:pPr marL="171450" indent="-171450">
              <a:buFont typeface="Calibri"/>
              <a:buChar char="-"/>
            </a:pPr>
            <a:endParaRPr lang="en-US">
              <a:cs typeface="Calibri" panose="020F0502020204030204"/>
            </a:endParaRPr>
          </a:p>
          <a:p>
            <a:pPr marL="171450" indent="-171450">
              <a:buFont typeface="Calibri"/>
              <a:buChar char="-"/>
            </a:pPr>
            <a:r>
              <a:rPr lang="en-US">
                <a:cs typeface="Calibri" panose="020F0502020204030204"/>
              </a:rPr>
              <a:t>NOTE: Explanation of Benefit is a data class at the comment level of USCDI. Not included in slide. However, </a:t>
            </a:r>
            <a:r>
              <a:rPr lang="en-US">
                <a:cs typeface="Calibri" panose="020F0502020204030204"/>
                <a:hlinkClick r:id="rId3"/>
              </a:rPr>
              <a:t>Member Admission Date</a:t>
            </a:r>
            <a:r>
              <a:rPr lang="en-US">
                <a:cs typeface="Calibri" panose="020F0502020204030204"/>
              </a:rPr>
              <a:t>  and  </a:t>
            </a:r>
            <a:r>
              <a:rPr lang="en-US">
                <a:cs typeface="Calibri" panose="020F0502020204030204"/>
                <a:hlinkClick r:id="rId4"/>
              </a:rPr>
              <a:t>Member Discharge Date</a:t>
            </a:r>
            <a:r>
              <a:rPr lang="en-US">
                <a:cs typeface="Calibri" panose="020F0502020204030204"/>
              </a:rPr>
              <a:t>  are listed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088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Encounter resource with a classification for inpatient or related value that may indicate hospitalization.   </a:t>
            </a:r>
            <a:r>
              <a:rPr lang="en-US">
                <a:hlinkClick r:id="rId3"/>
              </a:rPr>
              <a:t>HL7.TERMINOLOGY\ActCode - FHIR v4.0.1</a:t>
            </a:r>
            <a:r>
              <a:rPr lang="en-US"/>
              <a:t>   more specifically </a:t>
            </a:r>
            <a:r>
              <a:rPr lang="en-US">
                <a:hlinkClick r:id="rId4"/>
              </a:rPr>
              <a:t>HL7.TERMINOLOGY\ActEncounterCode</a:t>
            </a:r>
            <a:r>
              <a:rPr lang="en-US"/>
              <a:t> - FHIR v4.0.1  where =inpatient acute, =inpatient encounter; </a:t>
            </a:r>
          </a:p>
          <a:p>
            <a:endParaRPr lang="en-US">
              <a:cs typeface="Calibri" panose="020F0502020204030204"/>
            </a:endParaRPr>
          </a:p>
          <a:p>
            <a:r>
              <a:rPr lang="en-US">
                <a:cs typeface="Calibri" panose="020F0502020204030204"/>
              </a:rPr>
              <a:t>There are additional data elements within FHIR US Core profile that may offer additional indications of hospitalized (Ex: </a:t>
            </a:r>
            <a:r>
              <a:rPr lang="en-US" err="1">
                <a:cs typeface="Calibri" panose="020F0502020204030204"/>
              </a:rPr>
              <a:t>encounter.hospitalized</a:t>
            </a:r>
            <a:r>
              <a:rPr lang="en-US">
                <a:cs typeface="Calibri" panose="020F0502020204030204"/>
              </a:rPr>
              <a:t>).</a:t>
            </a:r>
          </a:p>
          <a:p>
            <a:endParaRPr lang="en-US">
              <a:cs typeface="Calibri" panose="020F0502020204030204"/>
            </a:endParaRPr>
          </a:p>
          <a:p>
            <a:r>
              <a:rPr lang="en-US">
                <a:cs typeface="Calibri" panose="020F0502020204030204"/>
              </a:rPr>
              <a:t>In addition to these data elements that provide the necessary information, an </a:t>
            </a:r>
            <a:r>
              <a:rPr lang="en-US"/>
              <a:t>additional required element of </a:t>
            </a:r>
            <a:r>
              <a:rPr lang="en-US" err="1"/>
              <a:t>Encounter.status</a:t>
            </a:r>
            <a:r>
              <a:rPr lang="en-US"/>
              <a:t> must be provided.</a:t>
            </a:r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r>
              <a:rPr lang="en-US">
                <a:cs typeface="Calibri" panose="020F0502020204030204"/>
              </a:rPr>
              <a:t>For </a:t>
            </a:r>
            <a:r>
              <a:rPr lang="en-US" err="1">
                <a:cs typeface="Calibri" panose="020F0502020204030204"/>
              </a:rPr>
              <a:t>eiCR</a:t>
            </a:r>
            <a:r>
              <a:rPr lang="en-US">
                <a:cs typeface="Calibri" panose="020F0502020204030204"/>
              </a:rPr>
              <a:t>/</a:t>
            </a:r>
            <a:r>
              <a:rPr lang="en-US" err="1">
                <a:cs typeface="Calibri" panose="020F0502020204030204"/>
              </a:rPr>
              <a:t>eCR</a:t>
            </a:r>
            <a:r>
              <a:rPr lang="en-US">
                <a:cs typeface="Calibri" panose="020F0502020204030204"/>
              </a:rPr>
              <a:t> organization:</a:t>
            </a:r>
          </a:p>
          <a:p>
            <a:r>
              <a:rPr lang="en-US"/>
              <a:t>This Organization profile represents an organization involved in public health. It is based on the </a:t>
            </a:r>
            <a:r>
              <a:rPr lang="en-US" b="1"/>
              <a:t>US Core Organization</a:t>
            </a:r>
            <a:r>
              <a:rPr lang="en-US"/>
              <a:t> profile and establishes the core elements, extensions, vocabularies and value sets for representing organizations for public health.</a:t>
            </a:r>
            <a:endParaRPr lang="en-US">
              <a:cs typeface="Calibri"/>
            </a:endParaRPr>
          </a:p>
          <a:p>
            <a:r>
              <a:rPr lang="en-US" b="1"/>
              <a:t>Usage: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en-US"/>
              <a:t>Derived from this Resource Profile: </a:t>
            </a:r>
            <a:r>
              <a:rPr lang="en-US">
                <a:hlinkClick r:id="rId5"/>
              </a:rPr>
              <a:t>Responsible Agency Organization</a:t>
            </a:r>
            <a:r>
              <a:rPr lang="en-US"/>
              <a:t>, </a:t>
            </a:r>
            <a:r>
              <a:rPr lang="en-US">
                <a:hlinkClick r:id="rId6"/>
              </a:rPr>
              <a:t>Routing Entity Organization</a:t>
            </a:r>
            <a:r>
              <a:rPr lang="en-US"/>
              <a:t>, </a:t>
            </a:r>
            <a:r>
              <a:rPr lang="en-US">
                <a:hlinkClick r:id="rId7"/>
              </a:rPr>
              <a:t>Rules Authoring Agency Organization</a:t>
            </a:r>
            <a:endParaRPr lang="en-US"/>
          </a:p>
          <a:p>
            <a:pPr marL="171450" indent="-171450">
              <a:buFont typeface="Arial"/>
              <a:buChar char="•"/>
            </a:pPr>
            <a:r>
              <a:rPr lang="en-US"/>
              <a:t>Refer to this Resource Profile:</a:t>
            </a:r>
            <a:endParaRPr lang="en-US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Examples for this Resource Profile: </a:t>
            </a:r>
            <a:r>
              <a:rPr lang="en-US">
                <a:hlinkClick r:id="rId8"/>
              </a:rPr>
              <a:t>Acme_Labs</a:t>
            </a:r>
            <a:r>
              <a:rPr lang="en-US"/>
              <a:t>, </a:t>
            </a:r>
            <a:r>
              <a:rPr lang="en-US">
                <a:hlinkClick r:id="rId9"/>
              </a:rPr>
              <a:t>Health Authority West</a:t>
            </a:r>
            <a:r>
              <a:rPr lang="en-US"/>
              <a:t>, </a:t>
            </a:r>
            <a:r>
              <a:rPr lang="en-US">
                <a:hlinkClick r:id="rId10"/>
              </a:rPr>
              <a:t>Salem Medical Center</a:t>
            </a:r>
            <a:r>
              <a:rPr lang="en-US"/>
              <a:t>, </a:t>
            </a:r>
            <a:r>
              <a:rPr lang="en-US">
                <a:hlinkClick r:id="rId11"/>
              </a:rPr>
              <a:t>YMCA</a:t>
            </a:r>
            <a:endParaRPr lang="en-US"/>
          </a:p>
          <a:p>
            <a:endParaRPr lang="en-US">
              <a:cs typeface="Calibri" panose="020F0502020204030204"/>
            </a:endParaRPr>
          </a:p>
          <a:p>
            <a:r>
              <a:rPr lang="en-US">
                <a:cs typeface="Calibri" panose="020F0502020204030204"/>
              </a:rPr>
              <a:t>For access to all FHIR artifacts for the </a:t>
            </a:r>
            <a:r>
              <a:rPr lang="en-US" err="1">
                <a:cs typeface="Calibri" panose="020F0502020204030204"/>
              </a:rPr>
              <a:t>eCR</a:t>
            </a:r>
            <a:r>
              <a:rPr lang="en-US">
                <a:cs typeface="Calibri" panose="020F0502020204030204"/>
              </a:rPr>
              <a:t> profile: </a:t>
            </a:r>
            <a:r>
              <a:rPr lang="en-US">
                <a:hlinkClick r:id="rId12"/>
              </a:rPr>
              <a:t>https://hl7.org/fhir/us/ecr/toc.html</a:t>
            </a:r>
            <a:endParaRPr lang="en-US">
              <a:cs typeface="Calibri" panose="020F0502020204030204"/>
            </a:endParaRPr>
          </a:p>
          <a:p>
            <a:r>
              <a:rPr lang="en-US">
                <a:cs typeface="Calibri" panose="020F0502020204030204"/>
              </a:rPr>
              <a:t>For access to all FHIR artifacts for FHIR's current release (4.3.0): </a:t>
            </a:r>
            <a:r>
              <a:rPr lang="en-US">
                <a:hlinkClick r:id="rId13"/>
              </a:rPr>
              <a:t>http://hl7.org/fhir/toc.html</a:t>
            </a:r>
            <a:r>
              <a:rPr lang="en-US"/>
              <a:t> </a:t>
            </a:r>
            <a:endParaRPr lang="en-US">
              <a:cs typeface="Calibri" panose="020F0502020204030204"/>
            </a:endParaRPr>
          </a:p>
          <a:p>
            <a:r>
              <a:rPr lang="en-US">
                <a:cs typeface="Calibri" panose="020F0502020204030204"/>
              </a:rPr>
              <a:t>FHIR version 5 is anticipated to be released in the fall. </a:t>
            </a: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10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Encounter Type also collected, CDA mapping: </a:t>
            </a:r>
            <a:r>
              <a:rPr lang="en-US" err="1"/>
              <a:t>ClinicalDocument</a:t>
            </a:r>
            <a:r>
              <a:rPr lang="en-US"/>
              <a:t>/</a:t>
            </a:r>
            <a:r>
              <a:rPr lang="en-US" err="1"/>
              <a:t>componentOf</a:t>
            </a:r>
            <a:r>
              <a:rPr lang="en-US"/>
              <a:t>/</a:t>
            </a:r>
            <a:r>
              <a:rPr lang="en-US" err="1"/>
              <a:t>encompassingEncounter</a:t>
            </a:r>
            <a:r>
              <a:rPr lang="en-US"/>
              <a:t>/code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681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>
                <a:cs typeface="Calibri" panose="020F0502020204030204"/>
              </a:rPr>
              <a:t>Talking point... some </a:t>
            </a:r>
            <a:r>
              <a:rPr lang="en-US" err="1">
                <a:cs typeface="Calibri" panose="020F0502020204030204"/>
              </a:rPr>
              <a:t>dont</a:t>
            </a:r>
            <a:r>
              <a:rPr lang="en-US">
                <a:cs typeface="Calibri" panose="020F0502020204030204"/>
              </a:rPr>
              <a:t>' have a repeating block, but a 2nd hospitalization admit and discharge date to capture readmissions </a:t>
            </a:r>
            <a:br>
              <a:rPr lang="en-US">
                <a:cs typeface="+mn-lt"/>
              </a:rPr>
            </a:br>
            <a:br>
              <a:rPr lang="en-US">
                <a:cs typeface="+mn-lt"/>
              </a:rPr>
            </a:br>
            <a:r>
              <a:rPr lang="en-US"/>
              <a:t>Other wording for ICU: During any part of the hospitalization, did the subject stay in an Intensive Care Unit (ICU) or a Critical Care Unit (CCU)?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25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7803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74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99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021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32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cs typeface="Calibri"/>
              </a:rPr>
              <a:t>Jurisdictions Represented</a:t>
            </a:r>
            <a:br>
              <a:rPr lang="en-US">
                <a:cs typeface="+mn-lt"/>
              </a:rPr>
            </a:br>
            <a:r>
              <a:rPr lang="en-US"/>
              <a:t>Kentucky CHFS</a:t>
            </a:r>
            <a:endParaRPr lang="en-US">
              <a:cs typeface="Calibri"/>
            </a:endParaRPr>
          </a:p>
          <a:p>
            <a:r>
              <a:rPr lang="en-US"/>
              <a:t>Philadelphia Department of Public Health</a:t>
            </a:r>
            <a:endParaRPr lang="en-US">
              <a:cs typeface="Calibri"/>
            </a:endParaRPr>
          </a:p>
          <a:p>
            <a:r>
              <a:rPr lang="en-US"/>
              <a:t>New York State Department of Health</a:t>
            </a:r>
            <a:endParaRPr lang="en-US">
              <a:cs typeface="Calibri"/>
            </a:endParaRPr>
          </a:p>
          <a:p>
            <a:r>
              <a:rPr lang="en-US"/>
              <a:t>Virginia Department of Health</a:t>
            </a:r>
            <a:endParaRPr lang="en-US">
              <a:cs typeface="Calibri"/>
            </a:endParaRPr>
          </a:p>
          <a:p>
            <a:r>
              <a:rPr lang="en-US"/>
              <a:t>State of WI - DHS</a:t>
            </a:r>
            <a:endParaRPr lang="en-US">
              <a:cs typeface="Calibri"/>
            </a:endParaRPr>
          </a:p>
          <a:p>
            <a:r>
              <a:rPr lang="en-US"/>
              <a:t>CA DPH</a:t>
            </a:r>
            <a:endParaRPr lang="en-US">
              <a:cs typeface="Calibri"/>
            </a:endParaRPr>
          </a:p>
          <a:p>
            <a:r>
              <a:rPr lang="en-US"/>
              <a:t>Arizona Dept of Health Services</a:t>
            </a:r>
            <a:endParaRPr lang="en-US">
              <a:cs typeface="Calibri"/>
            </a:endParaRPr>
          </a:p>
          <a:p>
            <a:r>
              <a:rPr lang="en-US"/>
              <a:t>East Shore District Health Department</a:t>
            </a:r>
            <a:endParaRPr lang="en-US">
              <a:cs typeface="Calibri"/>
            </a:endParaRPr>
          </a:p>
          <a:p>
            <a:r>
              <a:rPr lang="en-US"/>
              <a:t>Ingham County Health Department (MI)</a:t>
            </a:r>
            <a:endParaRPr lang="en-US">
              <a:cs typeface="Calibri"/>
            </a:endParaRPr>
          </a:p>
          <a:p>
            <a:r>
              <a:rPr lang="en-US" err="1"/>
              <a:t>nyc</a:t>
            </a:r>
            <a:r>
              <a:rPr lang="en-US"/>
              <a:t> </a:t>
            </a:r>
            <a:r>
              <a:rPr lang="en-US" err="1"/>
              <a:t>dohmh</a:t>
            </a:r>
            <a:r>
              <a:rPr lang="en-US"/>
              <a:t>, </a:t>
            </a:r>
            <a:r>
              <a:rPr lang="en-US" err="1"/>
              <a:t>sti</a:t>
            </a:r>
            <a:endParaRPr lang="en-US" err="1">
              <a:cs typeface="Calibri"/>
            </a:endParaRPr>
          </a:p>
          <a:p>
            <a:r>
              <a:rPr lang="en-US"/>
              <a:t>Minnesota Department of Health</a:t>
            </a:r>
            <a:endParaRPr lang="en-US">
              <a:cs typeface="Calibri"/>
            </a:endParaRPr>
          </a:p>
          <a:p>
            <a:r>
              <a:rPr lang="en-US"/>
              <a:t>Mississippi State Department of Health</a:t>
            </a:r>
            <a:endParaRPr lang="en-US">
              <a:cs typeface="Calibri"/>
            </a:endParaRPr>
          </a:p>
          <a:p>
            <a:r>
              <a:rPr lang="en-US"/>
              <a:t>Nebraska DHHS</a:t>
            </a:r>
            <a:endParaRPr lang="en-US">
              <a:cs typeface="Calibri"/>
            </a:endParaRPr>
          </a:p>
          <a:p>
            <a:r>
              <a:rPr lang="en-US"/>
              <a:t>Connecticut Dept of Public Health</a:t>
            </a:r>
            <a:endParaRPr lang="en-US">
              <a:cs typeface="Calibri"/>
            </a:endParaRPr>
          </a:p>
          <a:p>
            <a:endParaRPr lang="en-US">
              <a:cs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776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B72C8C-B45C-4F9B-AD10-6928A928884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04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66490" y="2594157"/>
            <a:ext cx="610965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090809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4" r:id="rId3"/>
    <p:sldLayoutId id="2147483677" r:id="rId4"/>
    <p:sldLayoutId id="214748367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.smartsheet.com/b/form/de1963ca422640dfba2dbba96e79da43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althit.gov/isa/taxonomy/term/1121/draft-uscdi-v4" TargetMode="External"/><Relationship Id="rId3" Type="http://schemas.openxmlformats.org/officeDocument/2006/relationships/hyperlink" Target="https://www.healthit.gov/isa/uscdi-data-class/encounter-information#uscdi-v3" TargetMode="External"/><Relationship Id="rId7" Type="http://schemas.openxmlformats.org/officeDocument/2006/relationships/hyperlink" Target="https://www.healthit.gov/isa/taxonomy/term/1141/draft-uscdi-v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healthit.gov/isa/uscdi-data-class/facility-information" TargetMode="External"/><Relationship Id="rId5" Type="http://schemas.openxmlformats.org/officeDocument/2006/relationships/hyperlink" Target="https://www.healthit.gov/isa/taxonomy/term/1186/uscdi-v3" TargetMode="External"/><Relationship Id="rId10" Type="http://schemas.openxmlformats.org/officeDocument/2006/relationships/hyperlink" Target="http://ClinicalDocument/componentOf/encompassingEncounter/location/healthCareFacility/serviceProviderOrganization/name" TargetMode="External"/><Relationship Id="rId4" Type="http://schemas.openxmlformats.org/officeDocument/2006/relationships/hyperlink" Target="https://www.healthit.gov/isa/taxonomy/term/1336/uscdi-v3" TargetMode="External"/><Relationship Id="rId9" Type="http://schemas.openxmlformats.org/officeDocument/2006/relationships/hyperlink" Target="https://www.healthit.gov/isa/taxonomy/term/1191/uscdi-v3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hl7.org/fhir/encounter.html" TargetMode="External"/><Relationship Id="rId7" Type="http://schemas.openxmlformats.org/officeDocument/2006/relationships/hyperlink" Target="https://hl7.org/fhir/us/ecr/StructureDefinition-us-ph-organization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hl7.org/fhir/us/ecr/StructureDefinition-eicr-encounter.html" TargetMode="External"/><Relationship Id="rId5" Type="http://schemas.openxmlformats.org/officeDocument/2006/relationships/hyperlink" Target="https://www.hl7.org/fhir/organization.html" TargetMode="External"/><Relationship Id="rId4" Type="http://schemas.openxmlformats.org/officeDocument/2006/relationships/hyperlink" Target="https://terminology.hl7.org/ValueSet-v3-ActEncounterCode.html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2158361"/>
            <a:ext cx="8191072" cy="538447"/>
          </a:xfrm>
        </p:spPr>
        <p:txBody>
          <a:bodyPr/>
          <a:lstStyle/>
          <a:p>
            <a:r>
              <a:rPr lang="en-US">
                <a:latin typeface="+mj-lt"/>
              </a:rPr>
              <a:t>January 27, 2023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B0A1483-033F-48C5-80E7-9FEB4C0245BE}"/>
              </a:ext>
            </a:extLst>
          </p:cNvPr>
          <p:cNvSpPr txBox="1">
            <a:spLocks/>
          </p:cNvSpPr>
          <p:nvPr/>
        </p:nvSpPr>
        <p:spPr>
          <a:xfrm>
            <a:off x="628650" y="164600"/>
            <a:ext cx="7886700" cy="199376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3600"/>
              <a:t>Data Standardization Work Group (DSWG)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i="1">
                <a:solidFill>
                  <a:srgbClr val="C00000"/>
                </a:solidFill>
              </a:rPr>
              <a:t>Please mute phone/ headset/ computer audio!​</a:t>
            </a:r>
          </a:p>
          <a:p>
            <a:pPr marL="0" indent="0" algn="ctr">
              <a:buNone/>
            </a:pPr>
            <a:r>
              <a:rPr lang="en-US" sz="2400" b="1" u="sng"/>
              <a:t>Agenda</a:t>
            </a:r>
            <a:endParaRPr lang="en-US" sz="2400" b="1" u="sng">
              <a:cs typeface="Calibri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/>
              <a:t>Welcome 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>
                <a:cs typeface="Calibri"/>
              </a:rPr>
              <a:t>DSWG Process/Meeting Logistics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>
                <a:cs typeface="Calibri"/>
              </a:rPr>
              <a:t>Hospitalization Data Elements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>
                <a:cs typeface="Calibri"/>
              </a:rPr>
              <a:t>Scope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>
                <a:cs typeface="Calibri"/>
              </a:rPr>
              <a:t>Background &amp; existing standards</a:t>
            </a: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600">
                <a:cs typeface="Calibri"/>
              </a:rPr>
              <a:t>Items for core surveillance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>
                <a:cs typeface="Calibri"/>
              </a:rPr>
              <a:t>Wrap-Up</a:t>
            </a:r>
            <a:r>
              <a:rPr lang="en-US" sz="2000"/>
              <a:t> &amp; Adjourn</a:t>
            </a:r>
            <a:endParaRPr lang="en-US" sz="2000"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100" b="1"/>
              <a:t>CSTE Data Standardization Workgroup Meeting</a:t>
            </a:r>
            <a:r>
              <a:rPr lang="en-US" sz="2100">
                <a:solidFill>
                  <a:srgbClr val="000000"/>
                </a:solidFill>
              </a:rPr>
              <a:t>​</a:t>
            </a:r>
            <a:endParaRPr lang="en-US" sz="21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200">
                <a:latin typeface="Arial"/>
                <a:cs typeface="Arial"/>
              </a:rPr>
              <a:t>Welcome New Members!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30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200">
                <a:latin typeface="Arial"/>
                <a:cs typeface="Arial"/>
              </a:rPr>
              <a:t>DSWG Meeting Logistics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353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9DE86-5CAF-E923-24AE-4A07B34C5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Process overview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219E4-53AE-A301-4712-F625B8C19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360095"/>
            <a:ext cx="8643488" cy="476335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 b="1">
                <a:latin typeface="Arial"/>
                <a:cs typeface="Arial"/>
              </a:rPr>
              <a:t>Pre-meeting:</a:t>
            </a:r>
            <a:endParaRPr lang="en-US" sz="1600"/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Polling of DSWG members to gauge current practices and identify areas of agreement</a:t>
            </a:r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Gather background on what exists</a:t>
            </a:r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Advertise topic among CDC programs &amp; CSTE to recruit participation</a:t>
            </a:r>
          </a:p>
          <a:p>
            <a:pPr>
              <a:lnSpc>
                <a:spcPct val="110000"/>
              </a:lnSpc>
            </a:pPr>
            <a:r>
              <a:rPr lang="en-US" sz="1600" b="1">
                <a:latin typeface="Arial"/>
                <a:cs typeface="Arial"/>
              </a:rPr>
              <a:t>Meeting:</a:t>
            </a:r>
            <a:endParaRPr lang="en-US" sz="1600" b="1"/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Introduce topic, What is in/out of scope</a:t>
            </a:r>
            <a:endParaRPr lang="en-US" sz="1400"/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Background: Existing standards?</a:t>
            </a:r>
            <a:endParaRPr lang="en-US" sz="1200"/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What is part of core surveillance?</a:t>
            </a:r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Polling as needed throughout </a:t>
            </a:r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Identify what we still need to define/discussion/work out</a:t>
            </a:r>
            <a:endParaRPr lang="en-US" sz="1400"/>
          </a:p>
          <a:p>
            <a:pPr>
              <a:lnSpc>
                <a:spcPct val="110000"/>
              </a:lnSpc>
            </a:pPr>
            <a:r>
              <a:rPr lang="en-US" sz="1600" b="1">
                <a:latin typeface="Arial"/>
                <a:cs typeface="Arial"/>
              </a:rPr>
              <a:t>Post-meeting:</a:t>
            </a:r>
            <a:endParaRPr lang="en-US" sz="1600" b="1"/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Survey to group to:</a:t>
            </a:r>
            <a:endParaRPr lang="en-US" sz="1400"/>
          </a:p>
          <a:p>
            <a:pPr lvl="2">
              <a:lnSpc>
                <a:spcPct val="110000"/>
              </a:lnSpc>
            </a:pPr>
            <a:r>
              <a:rPr lang="en-US" sz="1200">
                <a:latin typeface="Arial"/>
                <a:cs typeface="Arial"/>
              </a:rPr>
              <a:t>Solicit additional feedback for follow-up items </a:t>
            </a:r>
            <a:endParaRPr lang="en-US" sz="1200"/>
          </a:p>
          <a:p>
            <a:pPr lvl="2">
              <a:lnSpc>
                <a:spcPct val="110000"/>
              </a:lnSpc>
            </a:pPr>
            <a:r>
              <a:rPr lang="en-US" sz="1200">
                <a:latin typeface="Arial"/>
                <a:cs typeface="Arial"/>
              </a:rPr>
              <a:t>Opportunity for participants to provide more info on any areas of concern from meeting</a:t>
            </a:r>
            <a:endParaRPr lang="en-US" sz="1200"/>
          </a:p>
          <a:p>
            <a:pPr lvl="1">
              <a:lnSpc>
                <a:spcPct val="110000"/>
              </a:lnSpc>
            </a:pPr>
            <a:r>
              <a:rPr lang="en-US" sz="1400">
                <a:latin typeface="Arial"/>
                <a:cs typeface="Arial"/>
              </a:rPr>
              <a:t>Compile and document agreed-upon items</a:t>
            </a:r>
            <a:endParaRPr lang="en-US" sz="1400"/>
          </a:p>
          <a:p>
            <a:pPr lvl="1">
              <a:lnSpc>
                <a:spcPct val="110000"/>
              </a:lnSpc>
            </a:pPr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018470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794E9-EA4F-B3D6-7AA7-0F4B7348A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Meeting ground rules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C0316-4D54-4B79-F764-EABB9A70F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latin typeface="Arial"/>
                <a:cs typeface="Arial"/>
              </a:rPr>
              <a:t>Cameras on!</a:t>
            </a:r>
          </a:p>
          <a:p>
            <a:r>
              <a:rPr lang="en-US" sz="2000">
                <a:latin typeface="Arial"/>
                <a:cs typeface="Arial"/>
              </a:rPr>
              <a:t>Discussion Guidelines</a:t>
            </a:r>
            <a:endParaRPr lang="en-US" sz="2000"/>
          </a:p>
          <a:p>
            <a:pPr lvl="1"/>
            <a:r>
              <a:rPr lang="en-US" sz="1800">
                <a:latin typeface="Arial"/>
                <a:cs typeface="Arial"/>
              </a:rPr>
              <a:t>"Raise" your hand</a:t>
            </a:r>
          </a:p>
          <a:p>
            <a:pPr lvl="1"/>
            <a:r>
              <a:rPr lang="en-US" sz="1800">
                <a:latin typeface="Arial"/>
                <a:cs typeface="Arial"/>
              </a:rPr>
              <a:t>When called, state your name and affiliation</a:t>
            </a:r>
          </a:p>
          <a:p>
            <a:pPr lvl="1"/>
            <a:r>
              <a:rPr lang="en-US" sz="1800">
                <a:latin typeface="Arial"/>
                <a:cs typeface="Arial"/>
              </a:rPr>
              <a:t>Stay on point, be brief, and within the context of the discussion in progress</a:t>
            </a:r>
          </a:p>
          <a:p>
            <a:pPr lvl="1"/>
            <a:r>
              <a:rPr lang="en-US" sz="1800">
                <a:latin typeface="Arial"/>
                <a:cs typeface="Arial"/>
              </a:rPr>
              <a:t>80/20 consensus</a:t>
            </a:r>
            <a:endParaRPr lang="en-US" sz="1800"/>
          </a:p>
          <a:p>
            <a:pPr lvl="1"/>
            <a:r>
              <a:rPr lang="en-US" sz="1800">
                <a:latin typeface="Arial"/>
                <a:cs typeface="Arial"/>
              </a:rPr>
              <a:t>Co-Chairs/moderators' prerogative to move the discussion forward as needed</a:t>
            </a:r>
            <a:endParaRPr lang="en-US" sz="1800"/>
          </a:p>
          <a:p>
            <a:pPr lvl="2"/>
            <a:r>
              <a:rPr lang="en-US" sz="1600">
                <a:latin typeface="Arial"/>
                <a:cs typeface="Arial"/>
                <a:hlinkClick r:id="rId2"/>
              </a:rPr>
              <a:t>Post-meeting survey</a:t>
            </a:r>
            <a:r>
              <a:rPr lang="en-US" sz="1600">
                <a:latin typeface="Arial"/>
                <a:cs typeface="Arial"/>
              </a:rPr>
              <a:t> provided for additional input</a:t>
            </a:r>
          </a:p>
          <a:p>
            <a:pPr lvl="1"/>
            <a:r>
              <a:rPr lang="en-US" sz="1800">
                <a:latin typeface="Arial"/>
                <a:cs typeface="Arial"/>
              </a:rPr>
              <a:t>Be courteous: Don't interrupt others and be open to new ideas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81381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3200">
                <a:latin typeface="Arial"/>
                <a:cs typeface="Arial"/>
              </a:rPr>
              <a:t> Hospitalization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609239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201C15-D367-9704-F68B-0097CA4D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418399" cy="871355"/>
          </a:xfrm>
        </p:spPr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Why hospitalization? </a:t>
            </a:r>
            <a:endParaRPr lang="en-US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4E4BC2E8-46BF-3B23-6992-7A674E8269D8}"/>
              </a:ext>
            </a:extLst>
          </p:cNvPr>
          <p:cNvSpPr txBox="1">
            <a:spLocks/>
          </p:cNvSpPr>
          <p:nvPr/>
        </p:nvSpPr>
        <p:spPr>
          <a:xfrm>
            <a:off x="7360175" y="4846166"/>
            <a:ext cx="1784567" cy="127919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>
                <a:latin typeface="Arial"/>
                <a:cs typeface="Arial"/>
              </a:rPr>
              <a:t>                          n= 9</a:t>
            </a:r>
          </a:p>
          <a:p>
            <a:pPr marL="0" indent="0">
              <a:buNone/>
            </a:pPr>
            <a:r>
              <a:rPr lang="en-US" sz="1200" b="1" u="sng">
                <a:latin typeface="Arial"/>
                <a:cs typeface="Arial"/>
              </a:rPr>
              <a:t>Key</a:t>
            </a:r>
          </a:p>
          <a:p>
            <a:r>
              <a:rPr lang="en-US" sz="1200">
                <a:solidFill>
                  <a:srgbClr val="0070C0"/>
                </a:solidFill>
                <a:latin typeface="Arial"/>
                <a:cs typeface="Arial"/>
              </a:rPr>
              <a:t>Blue</a:t>
            </a:r>
            <a:r>
              <a:rPr lang="en-US" sz="1200">
                <a:latin typeface="Arial"/>
                <a:cs typeface="Arial"/>
              </a:rPr>
              <a:t> = Agree</a:t>
            </a:r>
          </a:p>
          <a:p>
            <a:r>
              <a:rPr lang="en-US" sz="1200">
                <a:solidFill>
                  <a:schemeClr val="accent2"/>
                </a:solidFill>
                <a:latin typeface="Arial"/>
                <a:cs typeface="Arial"/>
              </a:rPr>
              <a:t>Orange</a:t>
            </a:r>
            <a:r>
              <a:rPr lang="en-US" sz="1200">
                <a:latin typeface="Arial"/>
                <a:cs typeface="Arial"/>
              </a:rPr>
              <a:t> = Disagree</a:t>
            </a:r>
          </a:p>
          <a:p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Grey</a:t>
            </a:r>
            <a:r>
              <a:rPr lang="en-US" sz="1200">
                <a:latin typeface="Arial"/>
                <a:cs typeface="Arial"/>
              </a:rPr>
              <a:t> = Neutral</a:t>
            </a:r>
          </a:p>
        </p:txBody>
      </p:sp>
      <p:pic>
        <p:nvPicPr>
          <p:cNvPr id="7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93D5D93E-555F-E9A9-362F-148EE15E5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023" y="3162853"/>
            <a:ext cx="4080364" cy="1848915"/>
          </a:xfrm>
          <a:prstGeom prst="rect">
            <a:avLst/>
          </a:prstGeom>
        </p:spPr>
      </p:pic>
      <p:pic>
        <p:nvPicPr>
          <p:cNvPr id="9" name="Picture 8" descr="Chart, pie chart&#10;&#10;Description automatically generated">
            <a:extLst>
              <a:ext uri="{FF2B5EF4-FFF2-40B4-BE49-F238E27FC236}">
                <a16:creationId xmlns:a16="http://schemas.microsoft.com/office/drawing/2014/main" id="{AAB7BBC5-CE78-0494-0B0F-109429259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903" y="1313939"/>
            <a:ext cx="6104604" cy="184891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B5708B-151A-4346-7B94-5E3A2E4B2782}"/>
              </a:ext>
            </a:extLst>
          </p:cNvPr>
          <p:cNvSpPr txBox="1">
            <a:spLocks/>
          </p:cNvSpPr>
          <p:nvPr/>
        </p:nvSpPr>
        <p:spPr>
          <a:xfrm>
            <a:off x="164831" y="1409362"/>
            <a:ext cx="2406256" cy="519498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sz="1400" b="1">
                <a:latin typeface="Arial"/>
                <a:cs typeface="Arial"/>
              </a:rPr>
              <a:t>Already standardized across conditions in my system</a:t>
            </a:r>
            <a:r>
              <a:rPr lang="en-US" sz="1400">
                <a:latin typeface="Arial"/>
                <a:cs typeface="Arial"/>
              </a:rPr>
              <a:t>. </a:t>
            </a:r>
            <a:endParaRPr lang="en-US" sz="1400"/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sz="1400">
                <a:latin typeface="Arial"/>
                <a:cs typeface="Arial"/>
              </a:rPr>
              <a:t>Should be standardized because it is </a:t>
            </a:r>
            <a:r>
              <a:rPr lang="en-US" sz="1400" b="1">
                <a:latin typeface="Arial"/>
                <a:cs typeface="Arial"/>
              </a:rPr>
              <a:t>common across many conditions</a:t>
            </a:r>
            <a:r>
              <a:rPr lang="en-US" sz="1400">
                <a:latin typeface="Arial"/>
                <a:cs typeface="Arial"/>
              </a:rPr>
              <a:t>.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sz="1400">
                <a:latin typeface="Arial"/>
                <a:cs typeface="Arial"/>
              </a:rPr>
              <a:t>Should be standardized because it is a </a:t>
            </a:r>
            <a:r>
              <a:rPr lang="en-US" sz="1400" b="1">
                <a:latin typeface="Arial"/>
                <a:cs typeface="Arial"/>
              </a:rPr>
              <a:t>pain point for my public health agency</a:t>
            </a:r>
            <a:r>
              <a:rPr lang="en-US" sz="1400">
                <a:latin typeface="Arial"/>
                <a:cs typeface="Arial"/>
              </a:rPr>
              <a:t>.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sz="1400">
                <a:latin typeface="Arial"/>
                <a:cs typeface="Arial"/>
              </a:rPr>
              <a:t>Should be standardized because it is </a:t>
            </a:r>
            <a:r>
              <a:rPr lang="en-US" sz="1400" b="1">
                <a:latin typeface="Arial"/>
                <a:cs typeface="Arial"/>
              </a:rPr>
              <a:t>used or should be used for public health action</a:t>
            </a:r>
            <a:r>
              <a:rPr lang="en-US" sz="1400">
                <a:latin typeface="Arial"/>
                <a:cs typeface="Arial"/>
              </a:rPr>
              <a:t>.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r>
              <a:rPr lang="en-US" sz="1400">
                <a:latin typeface="Arial"/>
                <a:cs typeface="Arial"/>
              </a:rPr>
              <a:t>Should be </a:t>
            </a:r>
            <a:r>
              <a:rPr lang="en-US" sz="1400" b="1">
                <a:latin typeface="Arial"/>
                <a:cs typeface="Arial"/>
              </a:rPr>
              <a:t>relatively easy to standardize across case surveillance</a:t>
            </a:r>
            <a:r>
              <a:rPr lang="en-US" sz="1400">
                <a:latin typeface="Arial"/>
                <a:cs typeface="Arial"/>
              </a:rPr>
              <a:t>.</a:t>
            </a:r>
          </a:p>
          <a:p>
            <a:pPr marL="342900" indent="-342900">
              <a:lnSpc>
                <a:spcPct val="120000"/>
              </a:lnSpc>
              <a:buAutoNum type="arabicPeriod"/>
            </a:pPr>
            <a:endParaRPr lang="en-US" sz="1400" i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EF077B-473F-E05D-CC44-399F3F63F518}"/>
              </a:ext>
            </a:extLst>
          </p:cNvPr>
          <p:cNvSpPr txBox="1"/>
          <p:nvPr/>
        </p:nvSpPr>
        <p:spPr>
          <a:xfrm>
            <a:off x="2789095" y="1262155"/>
            <a:ext cx="2471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Calibri"/>
              </a:rPr>
              <a:t>1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06A9F9-7729-50CF-33E4-4783B58DA822}"/>
              </a:ext>
            </a:extLst>
          </p:cNvPr>
          <p:cNvSpPr txBox="1"/>
          <p:nvPr/>
        </p:nvSpPr>
        <p:spPr>
          <a:xfrm>
            <a:off x="4827960" y="1262155"/>
            <a:ext cx="2471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Calibri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B185D0-1761-ABEE-B7ED-B7BBFD184D58}"/>
              </a:ext>
            </a:extLst>
          </p:cNvPr>
          <p:cNvSpPr txBox="1"/>
          <p:nvPr/>
        </p:nvSpPr>
        <p:spPr>
          <a:xfrm>
            <a:off x="6893303" y="1262155"/>
            <a:ext cx="2471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Calibri"/>
              </a:rPr>
              <a:t>3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8A72EC-C91C-B807-306E-AFA01200FFC0}"/>
              </a:ext>
            </a:extLst>
          </p:cNvPr>
          <p:cNvSpPr txBox="1"/>
          <p:nvPr/>
        </p:nvSpPr>
        <p:spPr>
          <a:xfrm>
            <a:off x="3786462" y="3115669"/>
            <a:ext cx="2471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Calibri"/>
              </a:rPr>
              <a:t>4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1B9C1B-E26C-732F-FAAF-AD431EE8A8C1}"/>
              </a:ext>
            </a:extLst>
          </p:cNvPr>
          <p:cNvSpPr txBox="1"/>
          <p:nvPr/>
        </p:nvSpPr>
        <p:spPr>
          <a:xfrm>
            <a:off x="5851805" y="3115668"/>
            <a:ext cx="2471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Calibri"/>
              </a:rPr>
              <a:t>5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798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effectLst/>
                <a:latin typeface="Calibri"/>
                <a:ea typeface="Calibri" panose="020F0502020204030204" pitchFamily="34" charset="0"/>
                <a:cs typeface="Times New Roman"/>
              </a:rPr>
              <a:t>In scope:</a:t>
            </a:r>
            <a:r>
              <a:rPr lang="en-US" sz="2200" b="1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en-US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b="1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latin typeface="Calibri"/>
                <a:ea typeface="Calibri" panose="020F0502020204030204" pitchFamily="34" charset="0"/>
                <a:cs typeface="Times New Roman"/>
              </a:rPr>
              <a:t>Hospitalization as an indicator </a:t>
            </a:r>
            <a:r>
              <a:rPr lang="en-US" sz="2200">
                <a:effectLst/>
                <a:latin typeface="Calibri"/>
                <a:ea typeface="Calibri" panose="020F0502020204030204" pitchFamily="34" charset="0"/>
                <a:cs typeface="Times New Roman"/>
              </a:rPr>
              <a:t>of severity of disease.</a:t>
            </a:r>
            <a:r>
              <a:rPr lang="en-US" sz="2200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>
                <a:effectLst/>
                <a:latin typeface="Calibri"/>
                <a:ea typeface="Calibri" panose="020F0502020204030204" pitchFamily="34" charset="0"/>
                <a:cs typeface="Times New Roman"/>
              </a:rPr>
              <a:t>Similar to what is used in GenV2</a:t>
            </a:r>
            <a:endParaRPr lang="en-US" sz="180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latin typeface="Calibri" panose="020F0502020204030204" pitchFamily="34" charset="0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latin typeface="Calibri"/>
                <a:ea typeface="Calibri" panose="020F0502020204030204" pitchFamily="34" charset="0"/>
                <a:cs typeface="Times New Roman"/>
              </a:rPr>
              <a:t>Identifying elements and structure for </a:t>
            </a:r>
            <a:r>
              <a:rPr lang="en-US" sz="2200" b="1">
                <a:latin typeface="Calibri"/>
                <a:ea typeface="Calibri" panose="020F0502020204030204" pitchFamily="34" charset="0"/>
                <a:cs typeface="Times New Roman"/>
              </a:rPr>
              <a:t>core surveillance</a:t>
            </a:r>
            <a:endParaRPr lang="en-US" sz="2200" b="1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>
              <a:latin typeface="Calibri" panose="020F0502020204030204" pitchFamily="34" charset="0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latin typeface="Calibri"/>
                <a:ea typeface="Calibri" panose="020F0502020204030204" pitchFamily="34" charset="0"/>
                <a:cs typeface="Times New Roman"/>
              </a:rPr>
              <a:t>Agree upon common definitions and/or value sets for elements in core surveillance</a:t>
            </a:r>
            <a:br>
              <a:rPr lang="en-US" sz="2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2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>
                <a:latin typeface="Arial"/>
                <a:cs typeface="Arial"/>
              </a:rPr>
              <a:t>Hospitalization: In Scope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0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1D126-B539-9F48-473D-501BE8B02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What is "core surveillance"?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99FD8-5CF5-2F2E-2C01-D7F739A10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>
                <a:latin typeface="Arial"/>
                <a:cs typeface="Arial"/>
              </a:rPr>
              <a:t>Data elements/data classes that are valuable for data exchange or interoperability</a:t>
            </a:r>
            <a:endParaRPr lang="en-US"/>
          </a:p>
          <a:p>
            <a:pPr lvl="1">
              <a:lnSpc>
                <a:spcPct val="100000"/>
              </a:lnSpc>
            </a:pPr>
            <a:r>
              <a:rPr lang="en-US">
                <a:latin typeface="Arial"/>
                <a:cs typeface="Arial"/>
              </a:rPr>
              <a:t>Do you want to receive it as part of interjurisdictional exchange?</a:t>
            </a:r>
          </a:p>
          <a:p>
            <a:pPr lvl="1">
              <a:lnSpc>
                <a:spcPct val="100000"/>
              </a:lnSpc>
            </a:pPr>
            <a:r>
              <a:rPr lang="en-US">
                <a:latin typeface="Arial"/>
                <a:cs typeface="Arial"/>
              </a:rPr>
              <a:t>Do you want an efficient way to ingest?</a:t>
            </a:r>
            <a:endParaRPr lang="en-US"/>
          </a:p>
          <a:p>
            <a:pPr lvl="1">
              <a:lnSpc>
                <a:spcPct val="100000"/>
              </a:lnSpc>
            </a:pPr>
            <a:r>
              <a:rPr lang="en-US">
                <a:latin typeface="Arial"/>
                <a:cs typeface="Arial"/>
              </a:rPr>
              <a:t>Utility across multiple conditions -- would you want the elements available for many conditions or to add as a block?</a:t>
            </a:r>
          </a:p>
          <a:p>
            <a:pPr lvl="1">
              <a:lnSpc>
                <a:spcPct val="100000"/>
              </a:lnSpc>
            </a:pPr>
            <a:r>
              <a:rPr lang="en-US">
                <a:latin typeface="Arial"/>
                <a:cs typeface="Arial"/>
              </a:rPr>
              <a:t>Focus on what is needed across public health, </a:t>
            </a:r>
            <a:r>
              <a:rPr lang="en-US" i="1">
                <a:latin typeface="Arial"/>
                <a:cs typeface="Arial"/>
              </a:rPr>
              <a:t>not </a:t>
            </a:r>
            <a:r>
              <a:rPr lang="en-US">
                <a:latin typeface="Arial"/>
                <a:cs typeface="Arial"/>
              </a:rPr>
              <a:t>what should be</a:t>
            </a:r>
            <a:r>
              <a:rPr lang="en-US" i="1">
                <a:latin typeface="Arial"/>
                <a:cs typeface="Arial"/>
              </a:rPr>
              <a:t> </a:t>
            </a:r>
            <a:r>
              <a:rPr lang="en-US">
                <a:latin typeface="Arial"/>
                <a:cs typeface="Arial"/>
              </a:rPr>
              <a:t>part of next-generation Gen V2</a:t>
            </a:r>
          </a:p>
          <a:p>
            <a:pPr lvl="1">
              <a:lnSpc>
                <a:spcPct val="100000"/>
              </a:lnSpc>
            </a:pPr>
            <a:endParaRPr lang="en-US">
              <a:latin typeface="Arial"/>
              <a:cs typeface="Arial"/>
            </a:endParaRPr>
          </a:p>
          <a:p>
            <a:pPr lvl="1">
              <a:lnSpc>
                <a:spcPct val="100000"/>
              </a:lnSpc>
            </a:pPr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2080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89E0-3E81-485B-88A2-7A0D3FCE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7" y="255082"/>
            <a:ext cx="6570501" cy="871355"/>
          </a:xfrm>
        </p:spPr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Core surveillance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D4668-6A4E-4CC8-924C-76F76F3EE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endParaRPr lang="en-US" b="1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C4B7334-33DD-8748-1C40-691A36DACBC7}"/>
              </a:ext>
            </a:extLst>
          </p:cNvPr>
          <p:cNvGrpSpPr/>
          <p:nvPr/>
        </p:nvGrpSpPr>
        <p:grpSpPr>
          <a:xfrm>
            <a:off x="216776" y="1389655"/>
            <a:ext cx="5212528" cy="4911835"/>
            <a:chOff x="216776" y="1547310"/>
            <a:chExt cx="4572054" cy="4754180"/>
          </a:xfrm>
        </p:grpSpPr>
        <p:pic>
          <p:nvPicPr>
            <p:cNvPr id="5" name="Picture 4" descr="Diagram&#10;&#10;Description automatically generated">
              <a:extLst>
                <a:ext uri="{FF2B5EF4-FFF2-40B4-BE49-F238E27FC236}">
                  <a16:creationId xmlns:a16="http://schemas.microsoft.com/office/drawing/2014/main" id="{1313A22D-523F-7943-4CA3-431B9F1522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5" t="5950" r="48815"/>
            <a:stretch/>
          </p:blipFill>
          <p:spPr>
            <a:xfrm>
              <a:off x="216776" y="1547310"/>
              <a:ext cx="4572054" cy="4754180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FA865EF-6355-119A-084B-DD1DF1A67860}"/>
                </a:ext>
              </a:extLst>
            </p:cNvPr>
            <p:cNvSpPr/>
            <p:nvPr/>
          </p:nvSpPr>
          <p:spPr>
            <a:xfrm>
              <a:off x="1083878" y="3399439"/>
              <a:ext cx="2670285" cy="261116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51566B4-90A4-8AAF-2FAC-635BDB0FBEB9}"/>
              </a:ext>
            </a:extLst>
          </p:cNvPr>
          <p:cNvSpPr txBox="1"/>
          <p:nvPr/>
        </p:nvSpPr>
        <p:spPr>
          <a:xfrm>
            <a:off x="5860831" y="4796659"/>
            <a:ext cx="27432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404040"/>
                </a:solidFill>
                <a:latin typeface="Arial"/>
              </a:rPr>
              <a:t>We may table certain items to revisit at a later phase or after further consideration</a:t>
            </a:r>
            <a:r>
              <a:rPr lang="en-US">
                <a:latin typeface="Arial"/>
                <a:cs typeface="Arial"/>
              </a:rPr>
              <a:t>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97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effectLst/>
                <a:latin typeface="Calibri"/>
                <a:ea typeface="Calibri" panose="020F0502020204030204" pitchFamily="34" charset="0"/>
                <a:cs typeface="Times New Roman"/>
              </a:rPr>
              <a:t>Out of Scope:</a:t>
            </a:r>
            <a:r>
              <a:rPr lang="en-US" sz="2200" b="1">
                <a:latin typeface="Calibri"/>
                <a:ea typeface="Calibri" panose="020F0502020204030204" pitchFamily="34" charset="0"/>
                <a:cs typeface="Times New Roman"/>
              </a:rPr>
              <a:t> </a:t>
            </a:r>
            <a:endParaRPr lang="en-US" sz="2200"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200" b="1">
              <a:latin typeface="Calibri"/>
              <a:ea typeface="Calibri" panose="020F0502020204030204" pitchFamily="34" charset="0"/>
              <a:cs typeface="Times New Roman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404040"/>
                </a:solidFill>
                <a:latin typeface="Calibri"/>
                <a:ea typeface="Calibri" panose="020F0502020204030204" pitchFamily="34" charset="0"/>
                <a:cs typeface="Times New Roman"/>
              </a:rPr>
              <a:t>Hospital/healthcare information as an exposure or risk factor. </a:t>
            </a:r>
            <a:endParaRPr lang="en-US" sz="2200">
              <a:solidFill>
                <a:srgbClr val="404040"/>
              </a:solidFill>
              <a:latin typeface="Calibri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Separate</a:t>
            </a:r>
            <a:r>
              <a:rPr lang="en-US" sz="1800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 concept 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from hospitalization as an indicator of severity</a:t>
            </a: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rgbClr val="000000"/>
                </a:solidFill>
                <a:latin typeface="Calibri"/>
                <a:ea typeface="Calibri" panose="020F0502020204030204" pitchFamily="34" charset="0"/>
                <a:cs typeface="Calibri"/>
              </a:rPr>
              <a:t>Examples</a:t>
            </a:r>
            <a:r>
              <a:rPr lang="en-US" sz="1800"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Calibri"/>
              </a:rPr>
              <a:t>: Legionella, Ebola, HAI MDROs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solidFill>
                <a:srgbClr val="000000"/>
              </a:solidFill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cs typeface="Calibri"/>
              </a:rPr>
              <a:t>Standardizing of data elements that are mainly for research purposes or non-core elements that need significant discussion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2200">
              <a:solidFill>
                <a:srgbClr val="000000"/>
              </a:solidFill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cs typeface="Calibri"/>
              </a:rPr>
              <a:t>Condition-specific guidelines (e.g., timelines or criteria (ex. ICD-10) for defining hospitalization)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n-US" sz="2200">
              <a:solidFill>
                <a:srgbClr val="000000"/>
              </a:solidFill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200">
                <a:solidFill>
                  <a:srgbClr val="000000"/>
                </a:solidFill>
                <a:cs typeface="Calibri"/>
              </a:rPr>
              <a:t>Data exchange mechanism for sending/sharing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>
              <a:cs typeface="Calibri" panose="020F0502020204030204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>
                <a:latin typeface="Arial"/>
                <a:cs typeface="Arial"/>
              </a:rPr>
              <a:t>Hospitalization: Out of Scope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768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7F563-2426-D360-7A1B-4305F170D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sz="2800">
                <a:latin typeface="Arial"/>
                <a:cs typeface="Arial"/>
              </a:rPr>
              <a:t>Potential data elements related to hospitalization</a:t>
            </a:r>
            <a:endParaRPr lang="en-US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AEB09-4C54-B937-20A4-84B0DBC37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latin typeface="Arial"/>
                <a:cs typeface="Arial"/>
              </a:rPr>
              <a:t>Hospitalized? (yes/no)</a:t>
            </a:r>
          </a:p>
          <a:p>
            <a:r>
              <a:rPr lang="en-US">
                <a:latin typeface="Arial"/>
                <a:cs typeface="Arial"/>
              </a:rPr>
              <a:t>Admission date</a:t>
            </a:r>
          </a:p>
          <a:p>
            <a:r>
              <a:rPr lang="en-US">
                <a:latin typeface="Arial"/>
                <a:cs typeface="Arial"/>
              </a:rPr>
              <a:t>Discharge date</a:t>
            </a:r>
          </a:p>
          <a:p>
            <a:r>
              <a:rPr lang="en-US">
                <a:latin typeface="Arial"/>
                <a:cs typeface="Arial"/>
              </a:rPr>
              <a:t>Duration of hospitalization</a:t>
            </a:r>
          </a:p>
          <a:p>
            <a:r>
              <a:rPr lang="en-US">
                <a:latin typeface="Arial"/>
                <a:cs typeface="Arial"/>
              </a:rPr>
              <a:t>Admission location</a:t>
            </a:r>
          </a:p>
          <a:p>
            <a:r>
              <a:rPr lang="en-US">
                <a:latin typeface="Arial"/>
                <a:cs typeface="Arial"/>
              </a:rPr>
              <a:t>ICU admission (yes/no)</a:t>
            </a:r>
          </a:p>
          <a:p>
            <a:r>
              <a:rPr lang="en-US">
                <a:latin typeface="Arial"/>
                <a:cs typeface="Arial"/>
              </a:rPr>
              <a:t>ICU admission dates</a:t>
            </a:r>
          </a:p>
          <a:p>
            <a:r>
              <a:rPr lang="en-US">
                <a:latin typeface="Arial"/>
                <a:cs typeface="Arial"/>
              </a:rPr>
              <a:t>ICU discharge dates</a:t>
            </a:r>
          </a:p>
          <a:p>
            <a:r>
              <a:rPr lang="en-US">
                <a:latin typeface="Arial"/>
                <a:cs typeface="Arial"/>
              </a:rPr>
              <a:t>Capability to capture multiple hospitalization for a condition/case</a:t>
            </a:r>
          </a:p>
        </p:txBody>
      </p:sp>
    </p:spTree>
    <p:extLst>
      <p:ext uri="{BB962C8B-B14F-4D97-AF65-F5344CB8AC3E}">
        <p14:creationId xmlns:p14="http://schemas.microsoft.com/office/powerpoint/2010/main" val="2083514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3200">
                <a:latin typeface="Arial"/>
                <a:cs typeface="Arial"/>
              </a:rPr>
              <a:t>Background Information: Hospitalization (CDC)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686034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>
                <a:cs typeface="Calibri"/>
              </a:rPr>
              <a:t>Hospitalization </a:t>
            </a:r>
            <a:endParaRPr lang="en-US" sz="2000">
              <a:highlight>
                <a:srgbClr val="FFFF00"/>
              </a:highlight>
              <a:cs typeface="Calibri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cs typeface="Calibri"/>
              </a:rPr>
              <a:t>Derive from </a:t>
            </a:r>
            <a:r>
              <a:rPr lang="en-US" sz="1800">
                <a:cs typeface="Calibri"/>
                <a:hlinkClick r:id="rId3"/>
              </a:rPr>
              <a:t>Encounter Information</a:t>
            </a:r>
            <a:r>
              <a:rPr lang="en-US" sz="1800">
                <a:cs typeface="Calibri"/>
              </a:rPr>
              <a:t> (v3)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cs typeface="Calibri"/>
                <a:hlinkClick r:id="rId4"/>
              </a:rPr>
              <a:t>Encounter Location: </a:t>
            </a:r>
            <a:r>
              <a:rPr lang="en-US" sz="1600">
                <a:cs typeface="Calibri"/>
              </a:rPr>
              <a:t> place where patient's care is delivered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cs typeface="Calibri"/>
                <a:hlinkClick r:id="rId5"/>
              </a:rPr>
              <a:t>Encounter Type</a:t>
            </a:r>
            <a:r>
              <a:rPr lang="en-US" sz="1600">
                <a:cs typeface="Calibri"/>
              </a:rPr>
              <a:t>: category of health service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cs typeface="Calibri"/>
              </a:rPr>
              <a:t>Derive from </a:t>
            </a:r>
            <a:r>
              <a:rPr lang="en-US" sz="1800">
                <a:cs typeface="Calibri"/>
                <a:hlinkClick r:id="rId6"/>
              </a:rPr>
              <a:t>Facility Information</a:t>
            </a:r>
            <a:r>
              <a:rPr lang="en-US" sz="1800">
                <a:cs typeface="Calibri"/>
              </a:rPr>
              <a:t> (draft v4) </a:t>
            </a:r>
            <a:endParaRPr lang="en-US"/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cs typeface="Calibri"/>
                <a:hlinkClick r:id="rId7"/>
              </a:rPr>
              <a:t>Facility Type:</a:t>
            </a:r>
            <a:r>
              <a:rPr lang="en-US" sz="1600">
                <a:cs typeface="Calibri"/>
              </a:rPr>
              <a:t> category describing available services or resources </a:t>
            </a:r>
            <a:br>
              <a:rPr lang="en-US" sz="1600">
                <a:cs typeface="Calibri"/>
              </a:rPr>
            </a:br>
            <a:r>
              <a:rPr lang="en-US" sz="1600">
                <a:cs typeface="Calibri"/>
              </a:rPr>
              <a:t>(e.g., hospital, pharmacy)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cs typeface="Calibri"/>
                <a:hlinkClick r:id="rId8"/>
              </a:rPr>
              <a:t>Facility Name:</a:t>
            </a:r>
            <a:r>
              <a:rPr lang="en-US" sz="1600">
                <a:cs typeface="Calibri"/>
              </a:rPr>
              <a:t> Word(s) by which facility is known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US" sz="1200"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>
                <a:cs typeface="Calibri"/>
              </a:rPr>
              <a:t>Admission and Discharge dates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cs typeface="Calibri"/>
              </a:rPr>
              <a:t>Related to </a:t>
            </a:r>
            <a:r>
              <a:rPr lang="en-US" sz="1800">
                <a:cs typeface="Calibri"/>
                <a:hlinkClick r:id="rId9"/>
              </a:rPr>
              <a:t>Encounter Time</a:t>
            </a:r>
            <a:r>
              <a:rPr lang="en-US" sz="1800">
                <a:cs typeface="Calibri"/>
              </a:rPr>
              <a:t>: date/times related to encounter (e.g., check in, start and stop)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cs typeface="Calibri"/>
              </a:rPr>
              <a:t>Explanation of Benefits data class (comment) likely driving some content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cs typeface="Calibri"/>
                <a:hlinkClick r:id="rId10"/>
              </a:rPr>
              <a:t>Member Admission Date</a:t>
            </a:r>
            <a:r>
              <a:rPr lang="en-US" sz="1600">
                <a:cs typeface="Calibri"/>
              </a:rPr>
              <a:t> &amp; </a:t>
            </a:r>
            <a:r>
              <a:rPr lang="en-US" sz="1600">
                <a:cs typeface="Calibri"/>
                <a:hlinkClick r:id="rId10"/>
              </a:rPr>
              <a:t>Member Discharge Date</a:t>
            </a:r>
            <a:r>
              <a:rPr lang="en-US" sz="1600">
                <a:cs typeface="Calibri"/>
              </a:rPr>
              <a:t> </a:t>
            </a:r>
          </a:p>
          <a:p>
            <a:pPr lvl="3">
              <a:spcBef>
                <a:spcPts val="0"/>
              </a:spcBef>
              <a:spcAft>
                <a:spcPts val="0"/>
              </a:spcAft>
            </a:pPr>
            <a:endParaRPr lang="en-US" sz="1200"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>
                <a:cs typeface="Calibri"/>
              </a:rPr>
              <a:t>ICU data elements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cs typeface="Calibri"/>
              </a:rPr>
              <a:t>No specific concepts identified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cs typeface="Calibri"/>
              </a:rPr>
              <a:t>Depending on how encounter information is aligned could potentially derive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400" b="1">
                <a:latin typeface="Arial"/>
                <a:cs typeface="Arial"/>
              </a:rPr>
              <a:t>U.S. Core Data for Interoperability (USCDI)</a:t>
            </a:r>
            <a:endParaRPr lang="en-US" sz="24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636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3414-83AA-08D9-6DFC-4C20B7F66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Health Level 7 (HL7)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65FC7-FDD1-35C9-5AA8-62EC1A44D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5443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latin typeface="Arial"/>
                <a:cs typeface="Arial"/>
              </a:rPr>
              <a:t>HL7 v2</a:t>
            </a:r>
            <a:endParaRPr lang="en-US"/>
          </a:p>
          <a:p>
            <a:pPr lvl="1"/>
            <a:r>
              <a:rPr lang="en-US" sz="1700">
                <a:latin typeface="Arial"/>
                <a:cs typeface="Arial"/>
              </a:rPr>
              <a:t>Admit, Discharge and Transfer (ADT) messages used for syndromic surveillance, health information exchanges (HIEs), etc.</a:t>
            </a:r>
            <a:endParaRPr lang="en-US" sz="1700"/>
          </a:p>
          <a:p>
            <a:pPr lvl="2"/>
            <a:r>
              <a:rPr lang="en-US" sz="1500">
                <a:latin typeface="Arial"/>
                <a:cs typeface="Arial"/>
              </a:rPr>
              <a:t>Patient class (= inpatient), admit date, discharge date</a:t>
            </a:r>
          </a:p>
          <a:p>
            <a:r>
              <a:rPr lang="en-US">
                <a:latin typeface="Arial"/>
                <a:cs typeface="Arial"/>
              </a:rPr>
              <a:t>FHIR </a:t>
            </a:r>
            <a:r>
              <a:rPr lang="en-US" sz="2000">
                <a:latin typeface="Arial"/>
                <a:cs typeface="Arial"/>
              </a:rPr>
              <a:t>(Fast Healthcare Interoperability Resources)</a:t>
            </a:r>
          </a:p>
          <a:p>
            <a:pPr lvl="1"/>
            <a:r>
              <a:rPr lang="en-US" sz="1600">
                <a:latin typeface="Arial"/>
                <a:cs typeface="Arial"/>
                <a:hlinkClick r:id="rId3"/>
              </a:rPr>
              <a:t>Encounter Resource</a:t>
            </a:r>
          </a:p>
          <a:p>
            <a:pPr lvl="2"/>
            <a:r>
              <a:rPr lang="en-US" sz="1400" err="1">
                <a:latin typeface="Arial"/>
                <a:cs typeface="Arial"/>
              </a:rPr>
              <a:t>Encounter.class</a:t>
            </a:r>
            <a:r>
              <a:rPr lang="en-US" sz="1400">
                <a:latin typeface="Arial"/>
                <a:cs typeface="Arial"/>
              </a:rPr>
              <a:t> (</a:t>
            </a:r>
            <a:r>
              <a:rPr lang="en-US" sz="1400">
                <a:latin typeface="Arial"/>
                <a:cs typeface="Arial"/>
                <a:hlinkClick r:id="rId4"/>
              </a:rPr>
              <a:t>code</a:t>
            </a:r>
            <a:r>
              <a:rPr lang="en-US" sz="1400">
                <a:latin typeface="Arial"/>
                <a:cs typeface="Arial"/>
              </a:rPr>
              <a:t> indicating class of service provided)</a:t>
            </a:r>
            <a:endParaRPr lang="en-US" sz="1400"/>
          </a:p>
          <a:p>
            <a:pPr lvl="2"/>
            <a:r>
              <a:rPr lang="en-US" sz="1400" err="1">
                <a:latin typeface="Arial"/>
                <a:cs typeface="Arial"/>
              </a:rPr>
              <a:t>Encounter.period.start</a:t>
            </a:r>
            <a:r>
              <a:rPr lang="en-US" sz="1400">
                <a:latin typeface="Arial"/>
                <a:cs typeface="Arial"/>
              </a:rPr>
              <a:t> or .end (start and end time of the encounter)</a:t>
            </a:r>
          </a:p>
          <a:p>
            <a:pPr lvl="2"/>
            <a:r>
              <a:rPr lang="en-US" sz="1400" err="1">
                <a:latin typeface="Arial"/>
                <a:cs typeface="Arial"/>
              </a:rPr>
              <a:t>Encounter.length</a:t>
            </a:r>
            <a:r>
              <a:rPr lang="en-US" sz="1400">
                <a:latin typeface="Arial"/>
                <a:cs typeface="Arial"/>
              </a:rPr>
              <a:t> (actual quantity of time the encounter lasted)</a:t>
            </a:r>
          </a:p>
          <a:p>
            <a:pPr lvl="2"/>
            <a:r>
              <a:rPr lang="en-US" sz="1400" err="1">
                <a:latin typeface="Arial"/>
                <a:cs typeface="Arial"/>
              </a:rPr>
              <a:t>Encounter.location</a:t>
            </a:r>
            <a:r>
              <a:rPr lang="en-US" sz="1400">
                <a:latin typeface="Arial"/>
                <a:cs typeface="Arial"/>
              </a:rPr>
              <a:t> (list of locations patient has been, potentially capture ICU)</a:t>
            </a:r>
            <a:endParaRPr lang="en-US"/>
          </a:p>
          <a:p>
            <a:pPr lvl="2"/>
            <a:r>
              <a:rPr lang="en-US" sz="1400" err="1">
                <a:latin typeface="Arial"/>
                <a:cs typeface="Arial"/>
              </a:rPr>
              <a:t>Encounter.serviceprovider</a:t>
            </a:r>
            <a:r>
              <a:rPr lang="en-US" sz="1400">
                <a:latin typeface="Arial"/>
                <a:cs typeface="Arial"/>
              </a:rPr>
              <a:t> (can capture hospital name)</a:t>
            </a:r>
          </a:p>
          <a:p>
            <a:pPr lvl="1"/>
            <a:r>
              <a:rPr lang="en-US" sz="1600">
                <a:latin typeface="Arial"/>
                <a:cs typeface="Arial"/>
                <a:hlinkClick r:id="rId5"/>
              </a:rPr>
              <a:t>Organization Resource</a:t>
            </a:r>
          </a:p>
          <a:p>
            <a:pPr lvl="2"/>
            <a:r>
              <a:rPr lang="en-US" sz="1400">
                <a:latin typeface="Arial"/>
                <a:cs typeface="Arial"/>
              </a:rPr>
              <a:t>Organization.name (captures hospital name)</a:t>
            </a:r>
          </a:p>
          <a:p>
            <a:pPr lvl="1"/>
            <a:r>
              <a:rPr lang="en-US" sz="1600" err="1">
                <a:latin typeface="Arial"/>
                <a:cs typeface="Arial"/>
              </a:rPr>
              <a:t>eiCR</a:t>
            </a:r>
            <a:r>
              <a:rPr lang="en-US" sz="1600">
                <a:latin typeface="Arial"/>
                <a:cs typeface="Arial"/>
              </a:rPr>
              <a:t>/</a:t>
            </a:r>
            <a:r>
              <a:rPr lang="en-US" sz="1600" err="1">
                <a:latin typeface="Arial"/>
                <a:cs typeface="Arial"/>
              </a:rPr>
              <a:t>eCR</a:t>
            </a:r>
            <a:r>
              <a:rPr lang="en-US" sz="1600">
                <a:latin typeface="Arial"/>
                <a:cs typeface="Arial"/>
              </a:rPr>
              <a:t> profile for FHIR </a:t>
            </a:r>
          </a:p>
          <a:p>
            <a:pPr lvl="2"/>
            <a:r>
              <a:rPr lang="en-US" sz="1400">
                <a:latin typeface="Arial"/>
                <a:cs typeface="Arial"/>
              </a:rPr>
              <a:t>Encounter </a:t>
            </a:r>
            <a:r>
              <a:rPr lang="en-US" sz="1400">
                <a:latin typeface="Arial"/>
                <a:cs typeface="Arial"/>
                <a:hlinkClick r:id="rId6"/>
              </a:rPr>
              <a:t>https://hl7.org/fhir/us/ecr/StructureDefinition-eicr-encounter.html</a:t>
            </a:r>
            <a:r>
              <a:rPr lang="en-US" sz="1400">
                <a:latin typeface="Arial"/>
                <a:cs typeface="Arial"/>
              </a:rPr>
              <a:t> </a:t>
            </a:r>
            <a:endParaRPr lang="en-US" sz="1400"/>
          </a:p>
          <a:p>
            <a:pPr lvl="2"/>
            <a:r>
              <a:rPr lang="en-US" sz="1400">
                <a:latin typeface="Arial"/>
                <a:cs typeface="Arial"/>
              </a:rPr>
              <a:t>Organization list is specific to US Public Health entities </a:t>
            </a:r>
            <a:r>
              <a:rPr lang="en-US" sz="1400">
                <a:latin typeface="Arial"/>
                <a:cs typeface="Arial"/>
                <a:hlinkClick r:id="rId7"/>
              </a:rPr>
              <a:t>https://hl7.org/fhir/us/ecr/StructureDefinition-us-ph-organization.html</a:t>
            </a:r>
            <a:r>
              <a:rPr lang="en-US" sz="1400">
                <a:latin typeface="Arial"/>
                <a:cs typeface="Arial"/>
              </a:rPr>
              <a:t> </a:t>
            </a:r>
          </a:p>
          <a:p>
            <a:pPr lvl="2"/>
            <a:endParaRPr lang="en-US" sz="1400">
              <a:latin typeface="Arial"/>
              <a:cs typeface="Arial"/>
            </a:endParaRPr>
          </a:p>
          <a:p>
            <a:pPr lvl="2"/>
            <a:endParaRPr lang="en-US" sz="1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949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18946" y="1547310"/>
            <a:ext cx="886590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200">
                <a:ea typeface="+mn-lt"/>
                <a:cs typeface="+mn-lt"/>
              </a:rPr>
              <a:t>Hospitalization derived from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cs typeface="Calibri"/>
              </a:rPr>
              <a:t>Facility Type/Hospital Unit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cs typeface="Calibri"/>
              </a:rPr>
              <a:t>Clinical Data Architecture (CDA) Mapping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600" err="1">
                <a:cs typeface="Calibri"/>
              </a:rPr>
              <a:t>ClinicalDocument</a:t>
            </a:r>
            <a:r>
              <a:rPr lang="en-US" sz="1600">
                <a:cs typeface="Calibri"/>
              </a:rPr>
              <a:t>/</a:t>
            </a:r>
            <a:r>
              <a:rPr lang="en-US" sz="1600" err="1">
                <a:cs typeface="Calibri"/>
              </a:rPr>
              <a:t>componentOf</a:t>
            </a:r>
            <a:r>
              <a:rPr lang="en-US" sz="1600">
                <a:cs typeface="Calibri"/>
              </a:rPr>
              <a:t>/</a:t>
            </a:r>
            <a:r>
              <a:rPr lang="en-US" sz="1600" err="1">
                <a:cs typeface="Calibri"/>
              </a:rPr>
              <a:t>encompassingEncounter</a:t>
            </a:r>
            <a:r>
              <a:rPr lang="en-US" sz="1600">
                <a:cs typeface="Calibri"/>
              </a:rPr>
              <a:t>/location/</a:t>
            </a:r>
            <a:r>
              <a:rPr lang="en-US" sz="1600" err="1">
                <a:cs typeface="Calibri"/>
              </a:rPr>
              <a:t>healthCareFacility</a:t>
            </a:r>
            <a:r>
              <a:rPr lang="en-US" sz="1600">
                <a:cs typeface="Calibri"/>
              </a:rPr>
              <a:t>/code</a:t>
            </a:r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n-US">
                <a:cs typeface="Calibri"/>
              </a:rPr>
              <a:t>Concepts representing classification of patient encounter such as ambulatory (outpatient), inpatient, emergency, home health or others due to local variations.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ea typeface="+mn-lt"/>
                <a:cs typeface="+mn-lt"/>
              </a:rPr>
              <a:t>ClinicalDocument/componentOf/encompassingEncounter/location/healthCareFacility/serviceProviderOrganization/name</a:t>
            </a:r>
            <a:endParaRPr lang="en-US" sz="1600">
              <a:cs typeface="Calibri"/>
            </a:endParaRPr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US" sz="1200"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200">
                <a:cs typeface="Calibri"/>
              </a:rPr>
              <a:t>Admission and Discharge Date/Time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a typeface="+mn-lt"/>
                <a:cs typeface="+mn-lt"/>
              </a:rPr>
              <a:t>Specific data elements in profile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>
                <a:ea typeface="+mn-lt"/>
                <a:cs typeface="+mn-lt"/>
              </a:rPr>
              <a:t>CDA Mapping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600" err="1">
                <a:ea typeface="+mn-lt"/>
                <a:cs typeface="+mn-lt"/>
              </a:rPr>
              <a:t>ClinicalDocument</a:t>
            </a:r>
            <a:r>
              <a:rPr lang="en-US" sz="1600">
                <a:ea typeface="+mn-lt"/>
                <a:cs typeface="+mn-lt"/>
              </a:rPr>
              <a:t>/</a:t>
            </a:r>
            <a:r>
              <a:rPr lang="en-US" sz="1600" err="1">
                <a:ea typeface="+mn-lt"/>
                <a:cs typeface="+mn-lt"/>
              </a:rPr>
              <a:t>encompassingEncounter</a:t>
            </a:r>
            <a:r>
              <a:rPr lang="en-US" sz="1600">
                <a:ea typeface="+mn-lt"/>
                <a:cs typeface="+mn-lt"/>
              </a:rPr>
              <a:t>/</a:t>
            </a:r>
            <a:r>
              <a:rPr lang="en-US" sz="1600" err="1">
                <a:ea typeface="+mn-lt"/>
                <a:cs typeface="+mn-lt"/>
              </a:rPr>
              <a:t>effectiveTime</a:t>
            </a:r>
            <a:r>
              <a:rPr lang="en-US" sz="1600">
                <a:ea typeface="+mn-lt"/>
                <a:cs typeface="+mn-lt"/>
              </a:rPr>
              <a:t>/low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n-US" sz="1600" err="1">
                <a:ea typeface="+mn-lt"/>
                <a:cs typeface="+mn-lt"/>
              </a:rPr>
              <a:t>ClinicalDocument</a:t>
            </a:r>
            <a:r>
              <a:rPr lang="en-US" sz="1600">
                <a:ea typeface="+mn-lt"/>
                <a:cs typeface="+mn-lt"/>
              </a:rPr>
              <a:t>/</a:t>
            </a:r>
            <a:r>
              <a:rPr lang="en-US" sz="1600" err="1">
                <a:ea typeface="+mn-lt"/>
                <a:cs typeface="+mn-lt"/>
              </a:rPr>
              <a:t>encompassingEncounter</a:t>
            </a:r>
            <a:r>
              <a:rPr lang="en-US" sz="1600">
                <a:ea typeface="+mn-lt"/>
                <a:cs typeface="+mn-lt"/>
              </a:rPr>
              <a:t>/</a:t>
            </a:r>
            <a:r>
              <a:rPr lang="en-US" sz="1600" err="1">
                <a:ea typeface="+mn-lt"/>
                <a:cs typeface="+mn-lt"/>
              </a:rPr>
              <a:t>effectiveTime</a:t>
            </a:r>
            <a:r>
              <a:rPr lang="en-US" sz="1600">
                <a:ea typeface="+mn-lt"/>
                <a:cs typeface="+mn-lt"/>
              </a:rPr>
              <a:t>/high</a:t>
            </a:r>
            <a:endParaRPr lang="en-US" sz="1600"/>
          </a:p>
          <a:p>
            <a:pPr marL="914400" lvl="2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ea typeface="+mn-lt"/>
              <a:cs typeface="+mn-lt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200">
                <a:ea typeface="+mn-lt"/>
                <a:cs typeface="+mn-lt"/>
              </a:rPr>
              <a:t>ICU content potentially derived from similar content as hospitalization as well as Encounter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800" err="1">
                <a:ea typeface="+mn-lt"/>
                <a:cs typeface="+mn-lt"/>
              </a:rPr>
              <a:t>ClinicalDocument</a:t>
            </a:r>
            <a:r>
              <a:rPr lang="en-US" sz="1800">
                <a:ea typeface="+mn-lt"/>
                <a:cs typeface="+mn-lt"/>
              </a:rPr>
              <a:t>/</a:t>
            </a:r>
            <a:r>
              <a:rPr lang="en-US" sz="1800" err="1">
                <a:ea typeface="+mn-lt"/>
                <a:cs typeface="+mn-lt"/>
              </a:rPr>
              <a:t>componentOf</a:t>
            </a:r>
            <a:r>
              <a:rPr lang="en-US" sz="1800">
                <a:ea typeface="+mn-lt"/>
                <a:cs typeface="+mn-lt"/>
              </a:rPr>
              <a:t>/</a:t>
            </a:r>
            <a:r>
              <a:rPr lang="en-US" sz="1800" err="1">
                <a:ea typeface="+mn-lt"/>
                <a:cs typeface="+mn-lt"/>
              </a:rPr>
              <a:t>encompassingEncounter</a:t>
            </a:r>
            <a:r>
              <a:rPr lang="en-US" sz="1800">
                <a:ea typeface="+mn-lt"/>
                <a:cs typeface="+mn-lt"/>
              </a:rPr>
              <a:t>/code</a:t>
            </a:r>
          </a:p>
          <a:p>
            <a:pPr lvl="3">
              <a:spcBef>
                <a:spcPts val="0"/>
              </a:spcBef>
              <a:spcAft>
                <a:spcPts val="0"/>
              </a:spcAft>
            </a:pPr>
            <a:endParaRPr lang="en-US" sz="1200">
              <a:cs typeface="Calibri"/>
            </a:endParaRPr>
          </a:p>
          <a:p>
            <a:pPr lvl="2">
              <a:spcBef>
                <a:spcPts val="0"/>
              </a:spcBef>
              <a:spcAft>
                <a:spcPts val="0"/>
              </a:spcAft>
            </a:pPr>
            <a:endParaRPr lang="en-US" sz="1200">
              <a:cs typeface="Calibri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1200"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b="1">
                <a:latin typeface="Arial"/>
                <a:cs typeface="Arial"/>
              </a:rPr>
              <a:t>Electronic Case Reporting (</a:t>
            </a:r>
            <a:r>
              <a:rPr lang="en-US" sz="2800" b="1" err="1">
                <a:latin typeface="Arial"/>
                <a:cs typeface="Arial"/>
              </a:rPr>
              <a:t>eCR</a:t>
            </a:r>
            <a:r>
              <a:rPr lang="en-US" sz="2800" b="1">
                <a:latin typeface="Arial"/>
                <a:cs typeface="Arial"/>
              </a:rPr>
              <a:t>)</a:t>
            </a:r>
            <a:endParaRPr lang="en-US" sz="2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343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56016" y="1238391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>
                <a:cs typeface="Calibri"/>
              </a:rPr>
              <a:t>Generic v2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cs typeface="Calibri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cs typeface="Calibri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cs typeface="Calibri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cs typeface="Calibri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cs typeface="Calibri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cs typeface="Calibri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cs typeface="Calibri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cs typeface="Calibri"/>
            </a:endParaRP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>
              <a:cs typeface="Calibri"/>
            </a:endParaRPr>
          </a:p>
          <a:p>
            <a:pPr lvl="4">
              <a:spcBef>
                <a:spcPts val="0"/>
              </a:spcBef>
              <a:spcAft>
                <a:spcPts val="0"/>
              </a:spcAft>
            </a:pPr>
            <a:endParaRPr lang="en-US" sz="600"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>
                <a:cs typeface="Calibri"/>
              </a:rPr>
              <a:t>Other MMGs</a:t>
            </a:r>
            <a:endParaRPr lang="en-US">
              <a:cs typeface="Calibri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cs typeface="Calibri"/>
              </a:rPr>
              <a:t>Malaria, COVID, FDD, RIBD, Anthrax (dev)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sz="1600">
                <a:cs typeface="Calibri"/>
              </a:rPr>
              <a:t>Repeating block for admission (52455-3) and discharge dates (52525-3)</a:t>
            </a:r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b="1">
                <a:latin typeface="Arial"/>
                <a:cs typeface="Arial"/>
              </a:rPr>
              <a:t>Case Notifications to CDC </a:t>
            </a:r>
            <a:endParaRPr lang="en-US" sz="3200" b="1"/>
          </a:p>
          <a:p>
            <a:r>
              <a:rPr lang="en-US" sz="2100" b="1">
                <a:latin typeface="Arial"/>
                <a:cs typeface="Arial"/>
              </a:rPr>
              <a:t>Message Mapping Guides (MMGs)</a:t>
            </a:r>
            <a:endParaRPr lang="en-US" sz="21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CBFD05E-18D1-8339-21DF-4F1441D72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713359"/>
              </p:ext>
            </p:extLst>
          </p:nvPr>
        </p:nvGraphicFramePr>
        <p:xfrm>
          <a:off x="494270" y="1594022"/>
          <a:ext cx="8405803" cy="18658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69141">
                  <a:extLst>
                    <a:ext uri="{9D8B030D-6E8A-4147-A177-3AD203B41FA5}">
                      <a16:colId xmlns:a16="http://schemas.microsoft.com/office/drawing/2014/main" val="1177423354"/>
                    </a:ext>
                  </a:extLst>
                </a:gridCol>
                <a:gridCol w="5536662">
                  <a:extLst>
                    <a:ext uri="{9D8B030D-6E8A-4147-A177-3AD203B41FA5}">
                      <a16:colId xmlns:a16="http://schemas.microsoft.com/office/drawing/2014/main" val="945805145"/>
                    </a:ext>
                  </a:extLst>
                </a:gridCol>
              </a:tblGrid>
              <a:tr h="308918"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Hospitalized (77974-4)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Was subject hospitalized because of this event?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520433"/>
                  </a:ext>
                </a:extLst>
              </a:tr>
              <a:tr h="543697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Admission Date (52455-3)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Subject’s most recent admission date to the hospital for the condition covered by the investigation.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082900"/>
                  </a:ext>
                </a:extLst>
              </a:tr>
              <a:tr h="506627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Discharge Date (8649-6)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Subject's most recent discharge date to the hospital for the conditions covered by the investigation.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1751727"/>
                  </a:ext>
                </a:extLst>
              </a:tr>
              <a:tr h="506627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Duration of Hospital Stay in Day (78033-8)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Subject's duration of stay at the hospital for the condition covered by the investigation.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36513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7B59605-E90D-0150-9ECC-277FE02BA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0167484"/>
              </p:ext>
            </p:extLst>
          </p:nvPr>
        </p:nvGraphicFramePr>
        <p:xfrm>
          <a:off x="432721" y="4407320"/>
          <a:ext cx="8418153" cy="16503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19700">
                  <a:extLst>
                    <a:ext uri="{9D8B030D-6E8A-4147-A177-3AD203B41FA5}">
                      <a16:colId xmlns:a16="http://schemas.microsoft.com/office/drawing/2014/main" val="583929953"/>
                    </a:ext>
                  </a:extLst>
                </a:gridCol>
                <a:gridCol w="5198453">
                  <a:extLst>
                    <a:ext uri="{9D8B030D-6E8A-4147-A177-3AD203B41FA5}">
                      <a16:colId xmlns:a16="http://schemas.microsoft.com/office/drawing/2014/main" val="2381843972"/>
                    </a:ext>
                  </a:extLst>
                </a:gridCol>
              </a:tblGrid>
              <a:tr h="208979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Hospital Name (58237-9)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If admitted, what is the name of the hospital?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837856"/>
                  </a:ext>
                </a:extLst>
              </a:tr>
              <a:tr h="333632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Hospital Record Number (46106-1)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Hospital record number, if subject was hospitalized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777209"/>
                  </a:ext>
                </a:extLst>
              </a:tr>
              <a:tr h="358345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Hospital ICU (309904001)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Was the patient admitted to an intensive care unit (ICU)?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2794557"/>
                  </a:ext>
                </a:extLst>
              </a:tr>
              <a:tr h="417959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ICU Admission Date (95367-9)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Date of first ICU admission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7399106"/>
                  </a:ext>
                </a:extLst>
              </a:tr>
              <a:tr h="296562">
                <a:tc>
                  <a:txBody>
                    <a:bodyPr/>
                    <a:lstStyle/>
                    <a:p>
                      <a:r>
                        <a:rPr lang="en-US" sz="1600">
                          <a:effectLst/>
                        </a:rPr>
                        <a:t>ICU Discharge Date (95368-7)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Date of first ICU discharge</a:t>
                      </a:r>
                    </a:p>
                  </a:txBody>
                  <a:tcPr marL="0" marR="0" marT="0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4573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366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3200">
                <a:latin typeface="Arial"/>
                <a:cs typeface="Arial"/>
              </a:rPr>
              <a:t>Discussion: Hospitalization</a:t>
            </a:r>
            <a:br>
              <a:rPr lang="en-US" sz="3200">
                <a:latin typeface="Arial"/>
                <a:cs typeface="Arial"/>
              </a:rPr>
            </a:br>
            <a:r>
              <a:rPr lang="en-US" sz="3200">
                <a:latin typeface="Arial"/>
                <a:cs typeface="Arial"/>
              </a:rPr>
              <a:t> (Co-Chairs)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619223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cs typeface="Calibri"/>
              </a:rPr>
              <a:t>Think about the CONCEPT – we will work on the exact question or value-set later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endParaRPr lang="en-US" sz="2000">
              <a:cs typeface="Calibri"/>
            </a:endParaRPr>
          </a:p>
          <a:p>
            <a:pPr>
              <a:spcAft>
                <a:spcPts val="0"/>
              </a:spcAft>
            </a:pPr>
            <a:r>
              <a:rPr lang="en-US" sz="2000" b="1">
                <a:latin typeface="Arial"/>
                <a:cs typeface="Arial"/>
              </a:rPr>
              <a:t>Potential data elements related to hospitalization</a:t>
            </a:r>
            <a:endParaRPr lang="en-US" sz="200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1800">
                <a:latin typeface="Arial"/>
                <a:cs typeface="Arial"/>
              </a:rPr>
              <a:t>Hospitalized? (yes/no)</a:t>
            </a:r>
            <a:endParaRPr lang="en-US" sz="180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1800">
                <a:latin typeface="Arial"/>
                <a:cs typeface="Arial"/>
              </a:rPr>
              <a:t>Admission date</a:t>
            </a:r>
            <a:endParaRPr lang="en-US" sz="180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1800">
                <a:latin typeface="Arial"/>
                <a:cs typeface="Arial"/>
              </a:rPr>
              <a:t>Discharge date</a:t>
            </a:r>
            <a:endParaRPr lang="en-US" sz="180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1800">
                <a:latin typeface="Arial"/>
                <a:cs typeface="Arial"/>
              </a:rPr>
              <a:t>Duration of hospitalization</a:t>
            </a:r>
            <a:endParaRPr lang="en-US" sz="180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1800">
                <a:latin typeface="Arial"/>
                <a:cs typeface="Arial"/>
              </a:rPr>
              <a:t>Admission location</a:t>
            </a:r>
            <a:endParaRPr lang="en-US" sz="180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1800">
                <a:latin typeface="Arial"/>
                <a:cs typeface="Arial"/>
              </a:rPr>
              <a:t>ICU admission (yes/no)</a:t>
            </a:r>
            <a:endParaRPr lang="en-US" sz="180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1800">
                <a:latin typeface="Arial"/>
                <a:cs typeface="Arial"/>
              </a:rPr>
              <a:t>ICU admission dates</a:t>
            </a:r>
            <a:endParaRPr lang="en-US" sz="1800">
              <a:ea typeface="+mn-lt"/>
              <a:cs typeface="+mn-lt"/>
            </a:endParaRPr>
          </a:p>
          <a:p>
            <a:pPr lvl="1">
              <a:spcAft>
                <a:spcPts val="0"/>
              </a:spcAft>
            </a:pPr>
            <a:r>
              <a:rPr lang="en-US" sz="1800">
                <a:latin typeface="Arial"/>
                <a:cs typeface="Arial"/>
              </a:rPr>
              <a:t>ICU discharge dates</a:t>
            </a:r>
            <a:endParaRPr lang="en-US" sz="1800"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What should be part of core surveillance??</a:t>
            </a:r>
            <a:endParaRPr lang="en-US" sz="2800" b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730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Hospitalized? (yes/no)</a:t>
            </a:r>
            <a:endParaRPr lang="en-US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Admission date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Discharge date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Duration of hospitalization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Admission location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ICU admission (yes/no)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ICU admission dates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ICU discharge dates</a:t>
            </a:r>
            <a:endParaRPr lang="en-US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Potential data elements related to hospitalization: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416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Hospitalized? (yes/no)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Admission date</a:t>
            </a:r>
            <a:endParaRPr lang="en-US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Discharge date</a:t>
            </a:r>
            <a:endParaRPr lang="en-US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Duration of hospitalization</a:t>
            </a:r>
            <a:endParaRPr lang="en-US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Admission location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ICU admission (yes/no)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ICU admission dates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ICU discharge dates</a:t>
            </a:r>
            <a:endParaRPr lang="en-US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Potential data elements related to hospitalization: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481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Hospitalized? (yes/no)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Admission date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Discharge date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Duration of hospitalization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Admission location</a:t>
            </a:r>
            <a:endParaRPr lang="en-US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ICU admission (yes/no)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ICU admission dates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ICU discharge dates</a:t>
            </a:r>
            <a:endParaRPr lang="en-US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Potential data elements related to hospitalization: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095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243659" y="1547310"/>
            <a:ext cx="8643488" cy="46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Hospitalized? (yes/no)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Admission date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Discharge date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Duration of hospitalization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Admission location</a:t>
            </a:r>
            <a:endParaRPr lang="en-US">
              <a:solidFill>
                <a:schemeClr val="bg1">
                  <a:lumMod val="85000"/>
                </a:schemeClr>
              </a:solidFill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ICU admission (yes/no)</a:t>
            </a:r>
            <a:endParaRPr lang="en-US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ICU admission dates</a:t>
            </a:r>
            <a:endParaRPr lang="en-US">
              <a:ea typeface="+mn-lt"/>
              <a:cs typeface="+mn-lt"/>
            </a:endParaRPr>
          </a:p>
          <a:p>
            <a:pPr>
              <a:spcAft>
                <a:spcPts val="0"/>
              </a:spcAft>
            </a:pPr>
            <a:r>
              <a:rPr lang="en-US">
                <a:latin typeface="Arial"/>
                <a:cs typeface="Arial"/>
              </a:rPr>
              <a:t>ICU discharge dates</a:t>
            </a:r>
            <a:endParaRPr lang="en-US">
              <a:cs typeface="Calibri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Bef>
                <a:spcPts val="0"/>
              </a:spcBef>
            </a:pPr>
            <a:r>
              <a:rPr lang="en-US" sz="2800" b="1">
                <a:latin typeface="Arial"/>
                <a:cs typeface="Arial"/>
              </a:rPr>
              <a:t>Potential data elements related to hospitalization: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9795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89E0-3E81-485B-88A2-7A0D3FCE5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7" y="255082"/>
            <a:ext cx="6570501" cy="871355"/>
          </a:xfrm>
        </p:spPr>
        <p:txBody>
          <a:bodyPr/>
          <a:lstStyle/>
          <a:p>
            <a:r>
              <a:rPr lang="en-US"/>
              <a:t>What’s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D4668-6A4E-4CC8-924C-76F76F3EE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For further discussion:</a:t>
            </a:r>
          </a:p>
          <a:p>
            <a:pPr lvl="1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Definitions of selected items</a:t>
            </a:r>
          </a:p>
          <a:p>
            <a:pPr lvl="1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Value sets of selected items, as applicable</a:t>
            </a:r>
          </a:p>
          <a:p>
            <a:pPr lvl="1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Capability to capture multiple hospitalizations for a condition/case</a:t>
            </a:r>
          </a:p>
          <a:p>
            <a:pPr>
              <a:buFont typeface="Arial"/>
            </a:pPr>
            <a:endParaRPr lang="en-US">
              <a:latin typeface="Arial"/>
              <a:cs typeface="Arial"/>
            </a:endParaRPr>
          </a:p>
          <a:p>
            <a:pPr>
              <a:buFont typeface="Arial"/>
            </a:pPr>
            <a:r>
              <a:rPr lang="en-US">
                <a:latin typeface="Arial"/>
                <a:cs typeface="Arial"/>
              </a:rPr>
              <a:t>Look for polls/survey/items to review before the next meeting</a:t>
            </a:r>
          </a:p>
          <a:p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Join our WG: last Friday of each month at 1pm EDT</a:t>
            </a:r>
            <a:endParaRPr lang="en-US"/>
          </a:p>
          <a:p>
            <a:pPr lvl="1"/>
            <a:r>
              <a:rPr lang="en-US">
                <a:latin typeface="Arial"/>
                <a:cs typeface="Arial"/>
              </a:rPr>
              <a:t>Next meeting February 24, 2023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33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201C15-D367-9704-F68B-0097CA4D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418399" cy="871355"/>
          </a:xfrm>
        </p:spPr>
        <p:txBody>
          <a:bodyPr lIns="91440" tIns="45720" rIns="91440" bIns="45720" anchor="ctr"/>
          <a:lstStyle/>
          <a:p>
            <a:r>
              <a:rPr lang="en-US" sz="3200">
                <a:latin typeface="Arial"/>
                <a:cs typeface="Arial"/>
              </a:rPr>
              <a:t>Hospitalization (Pre-Meeting Poll)</a:t>
            </a:r>
            <a:endParaRPr lang="en-US" sz="3200"/>
          </a:p>
        </p:txBody>
      </p:sp>
      <p:pic>
        <p:nvPicPr>
          <p:cNvPr id="5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446253C5-49F5-5CD5-81FC-03E3394B1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612" y="1561795"/>
            <a:ext cx="2743200" cy="2251601"/>
          </a:xfrm>
          <a:prstGeom prst="rect">
            <a:avLst/>
          </a:prstGeom>
        </p:spPr>
      </p:pic>
      <p:pic>
        <p:nvPicPr>
          <p:cNvPr id="6" name="Picture 6" descr="Chart, pie chart&#10;&#10;Description automatically generated">
            <a:extLst>
              <a:ext uri="{FF2B5EF4-FFF2-40B4-BE49-F238E27FC236}">
                <a16:creationId xmlns:a16="http://schemas.microsoft.com/office/drawing/2014/main" id="{2FF15588-F496-25D8-6A62-69789941D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473" y="1568683"/>
            <a:ext cx="2743200" cy="2237825"/>
          </a:xfrm>
          <a:prstGeom prst="rect">
            <a:avLst/>
          </a:prstGeom>
        </p:spPr>
      </p:pic>
      <p:pic>
        <p:nvPicPr>
          <p:cNvPr id="7" name="Picture 8" descr="Chart, pie chart&#10;&#10;Description automatically generated">
            <a:extLst>
              <a:ext uri="{FF2B5EF4-FFF2-40B4-BE49-F238E27FC236}">
                <a16:creationId xmlns:a16="http://schemas.microsoft.com/office/drawing/2014/main" id="{6CA1B8E9-C80B-A9B4-9C33-4901473977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1751" y="1579231"/>
            <a:ext cx="2743200" cy="2216727"/>
          </a:xfrm>
          <a:prstGeom prst="rect">
            <a:avLst/>
          </a:prstGeom>
        </p:spPr>
      </p:pic>
      <p:pic>
        <p:nvPicPr>
          <p:cNvPr id="9" name="Picture 14" descr="Chart, pie chart&#10;&#10;Description automatically generated">
            <a:extLst>
              <a:ext uri="{FF2B5EF4-FFF2-40B4-BE49-F238E27FC236}">
                <a16:creationId xmlns:a16="http://schemas.microsoft.com/office/drawing/2014/main" id="{BA1CF4A6-F979-EAA6-2709-EAC2F9F239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530" y="3792899"/>
            <a:ext cx="2257756" cy="1875948"/>
          </a:xfrm>
          <a:prstGeom prst="rect">
            <a:avLst/>
          </a:prstGeom>
        </p:spPr>
      </p:pic>
      <p:pic>
        <p:nvPicPr>
          <p:cNvPr id="15" name="Picture 15" descr="Chart, pie chart&#10;&#10;Description automatically generated">
            <a:extLst>
              <a:ext uri="{FF2B5EF4-FFF2-40B4-BE49-F238E27FC236}">
                <a16:creationId xmlns:a16="http://schemas.microsoft.com/office/drawing/2014/main" id="{C693C2CE-C101-57A7-321A-9E54256816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7165" y="3789489"/>
            <a:ext cx="2328367" cy="1865115"/>
          </a:xfrm>
          <a:prstGeom prst="rect">
            <a:avLst/>
          </a:prstGeom>
        </p:spPr>
      </p:pic>
      <p:pic>
        <p:nvPicPr>
          <p:cNvPr id="16" name="Picture 16" descr="Chart, pie chart&#10;&#10;Description automatically generated">
            <a:extLst>
              <a:ext uri="{FF2B5EF4-FFF2-40B4-BE49-F238E27FC236}">
                <a16:creationId xmlns:a16="http://schemas.microsoft.com/office/drawing/2014/main" id="{C31D1354-292F-ED81-ECF1-B2F79F832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6686" y="3792899"/>
            <a:ext cx="2257756" cy="1875949"/>
          </a:xfrm>
          <a:prstGeom prst="rect">
            <a:avLst/>
          </a:prstGeom>
        </p:spPr>
      </p:pic>
      <p:pic>
        <p:nvPicPr>
          <p:cNvPr id="17" name="Picture 17" descr="Chart, pie chart&#10;&#10;Description automatically generated">
            <a:extLst>
              <a:ext uri="{FF2B5EF4-FFF2-40B4-BE49-F238E27FC236}">
                <a16:creationId xmlns:a16="http://schemas.microsoft.com/office/drawing/2014/main" id="{BC8F1679-4AB8-9235-3EE3-AB96624617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3249" y="3785794"/>
            <a:ext cx="2337193" cy="188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347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201C15-D367-9704-F68B-0097CA4D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418399" cy="871355"/>
          </a:xfrm>
        </p:spPr>
        <p:txBody>
          <a:bodyPr lIns="91440" tIns="45720" rIns="91440" bIns="45720" anchor="ctr"/>
          <a:lstStyle/>
          <a:p>
            <a:r>
              <a:rPr lang="en-US" sz="3200">
                <a:latin typeface="Arial"/>
                <a:cs typeface="Arial"/>
              </a:rPr>
              <a:t>Hospitalization (Pre-Meeting Poll)</a:t>
            </a:r>
            <a:endParaRPr lang="en-US" sz="3200"/>
          </a:p>
        </p:txBody>
      </p:sp>
      <p:pic>
        <p:nvPicPr>
          <p:cNvPr id="4" name="Picture 5" descr="Chart, pie chart&#10;&#10;Description automatically generated">
            <a:extLst>
              <a:ext uri="{FF2B5EF4-FFF2-40B4-BE49-F238E27FC236}">
                <a16:creationId xmlns:a16="http://schemas.microsoft.com/office/drawing/2014/main" id="{3DCCFB4D-C885-6834-25C9-D7E2889E9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35" y="2327313"/>
            <a:ext cx="2743200" cy="2203373"/>
          </a:xfrm>
          <a:prstGeom prst="rect">
            <a:avLst/>
          </a:prstGeom>
        </p:spPr>
      </p:pic>
      <p:pic>
        <p:nvPicPr>
          <p:cNvPr id="6" name="Picture 6" descr="Chart, bar chart&#10;&#10;Description automatically generated">
            <a:extLst>
              <a:ext uri="{FF2B5EF4-FFF2-40B4-BE49-F238E27FC236}">
                <a16:creationId xmlns:a16="http://schemas.microsoft.com/office/drawing/2014/main" id="{17531266-72DB-F70C-8862-657575BE7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755" y="3715955"/>
            <a:ext cx="4702628" cy="2409363"/>
          </a:xfrm>
          <a:prstGeom prst="rect">
            <a:avLst/>
          </a:prstGeom>
        </p:spPr>
      </p:pic>
      <p:pic>
        <p:nvPicPr>
          <p:cNvPr id="7" name="Picture 7" descr="Chart, bar chart&#10;&#10;Description automatically generated">
            <a:extLst>
              <a:ext uri="{FF2B5EF4-FFF2-40B4-BE49-F238E27FC236}">
                <a16:creationId xmlns:a16="http://schemas.microsoft.com/office/drawing/2014/main" id="{3FB5B351-23E4-9B33-EA4A-62B4861192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755" y="1281401"/>
            <a:ext cx="4702628" cy="2406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96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US" sz="3200">
                <a:latin typeface="Arial"/>
                <a:cs typeface="Arial"/>
              </a:rPr>
              <a:t>Data Class/Elements Poll Results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18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B8AB6-EB71-F1C5-DC00-1960ADC2E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Potential Data Elements / Data Classes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DE9F8-4F26-24FB-47A9-4C590752B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906744"/>
            <a:ext cx="4330281" cy="427068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600"/>
              <a:t>Health Equity/Social Determinants of Health (SDOH)</a:t>
            </a:r>
          </a:p>
          <a:p>
            <a:pPr>
              <a:lnSpc>
                <a:spcPct val="120000"/>
              </a:lnSpc>
            </a:pPr>
            <a:r>
              <a:rPr lang="en-US" sz="1600"/>
              <a:t>Sexual Orientation and Gender Identity (SOGI)</a:t>
            </a:r>
          </a:p>
          <a:p>
            <a:pPr>
              <a:lnSpc>
                <a:spcPct val="120000"/>
              </a:lnSpc>
            </a:pPr>
            <a:r>
              <a:rPr lang="en-US" sz="1600"/>
              <a:t>Pregnancy</a:t>
            </a:r>
          </a:p>
          <a:p>
            <a:pPr>
              <a:lnSpc>
                <a:spcPct val="120000"/>
              </a:lnSpc>
            </a:pPr>
            <a:r>
              <a:rPr lang="en-US" sz="1600"/>
              <a:t>Tribal affiliation</a:t>
            </a:r>
          </a:p>
          <a:p>
            <a:pPr>
              <a:lnSpc>
                <a:spcPct val="120000"/>
              </a:lnSpc>
            </a:pPr>
            <a:r>
              <a:rPr lang="en-US" sz="1600"/>
              <a:t>Race/ethnicity </a:t>
            </a:r>
          </a:p>
          <a:p>
            <a:pPr>
              <a:lnSpc>
                <a:spcPct val="120000"/>
              </a:lnSpc>
            </a:pPr>
            <a:r>
              <a:rPr lang="en-US" sz="1600"/>
              <a:t>Disability</a:t>
            </a:r>
          </a:p>
          <a:p>
            <a:pPr>
              <a:lnSpc>
                <a:spcPct val="120000"/>
              </a:lnSpc>
            </a:pPr>
            <a:r>
              <a:rPr lang="en-US" sz="1600"/>
              <a:t>Industry and occupation</a:t>
            </a:r>
          </a:p>
          <a:p>
            <a:pPr>
              <a:lnSpc>
                <a:spcPct val="120000"/>
              </a:lnSpc>
            </a:pPr>
            <a:r>
              <a:rPr lang="en-US" sz="1600"/>
              <a:t>Travel</a:t>
            </a:r>
          </a:p>
          <a:p>
            <a:pPr>
              <a:lnSpc>
                <a:spcPct val="120000"/>
              </a:lnSpc>
            </a:pPr>
            <a:r>
              <a:rPr lang="en-US" sz="1600"/>
              <a:t>Hospitalization</a:t>
            </a:r>
          </a:p>
          <a:p>
            <a:pPr>
              <a:lnSpc>
                <a:spcPct val="120000"/>
              </a:lnSpc>
            </a:pPr>
            <a:endParaRPr lang="en-US" sz="16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477D40-A134-B6E0-D826-A656451ECCE3}"/>
              </a:ext>
            </a:extLst>
          </p:cNvPr>
          <p:cNvSpPr txBox="1">
            <a:spLocks/>
          </p:cNvSpPr>
          <p:nvPr/>
        </p:nvSpPr>
        <p:spPr>
          <a:xfrm>
            <a:off x="4809908" y="1900993"/>
            <a:ext cx="4330281" cy="39959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/>
              <a:t>Underlying conditions, exposures, and risk factors</a:t>
            </a:r>
          </a:p>
          <a:p>
            <a:pPr>
              <a:lnSpc>
                <a:spcPct val="100000"/>
              </a:lnSpc>
            </a:pPr>
            <a:r>
              <a:rPr lang="en-US" sz="1600"/>
              <a:t>Signs and symptoms/clinical manifestation</a:t>
            </a:r>
          </a:p>
          <a:p>
            <a:pPr>
              <a:lnSpc>
                <a:spcPct val="100000"/>
              </a:lnSpc>
            </a:pPr>
            <a:r>
              <a:rPr lang="en-US" sz="1600"/>
              <a:t>Laboratory observations  </a:t>
            </a:r>
          </a:p>
          <a:p>
            <a:pPr>
              <a:lnSpc>
                <a:spcPct val="100000"/>
              </a:lnSpc>
            </a:pPr>
            <a:r>
              <a:rPr lang="en-US" sz="1600"/>
              <a:t>Immunization history</a:t>
            </a:r>
          </a:p>
          <a:p>
            <a:pPr>
              <a:lnSpc>
                <a:spcPct val="100000"/>
              </a:lnSpc>
            </a:pPr>
            <a:r>
              <a:rPr lang="en-US" sz="1600"/>
              <a:t>Medications </a:t>
            </a:r>
          </a:p>
          <a:p>
            <a:pPr>
              <a:lnSpc>
                <a:spcPct val="100000"/>
              </a:lnSpc>
            </a:pPr>
            <a:r>
              <a:rPr lang="en-US" sz="1600"/>
              <a:t>Reporting source &amp; information source</a:t>
            </a:r>
          </a:p>
          <a:p>
            <a:pPr>
              <a:lnSpc>
                <a:spcPct val="100000"/>
              </a:lnSpc>
            </a:pPr>
            <a:r>
              <a:rPr lang="en-US" sz="1600">
                <a:latin typeface="Arial"/>
                <a:cs typeface="Arial"/>
              </a:rPr>
              <a:t>Case identifiers, including CDC emergency response case ID </a:t>
            </a:r>
            <a:endParaRPr lang="en-US" sz="1600"/>
          </a:p>
          <a:p>
            <a:pPr>
              <a:lnSpc>
                <a:spcPct val="100000"/>
              </a:lnSpc>
            </a:pPr>
            <a:r>
              <a:rPr lang="en-US" sz="1600"/>
              <a:t>Lab identifiers (to link case and lab data) </a:t>
            </a:r>
          </a:p>
          <a:p>
            <a:pPr>
              <a:lnSpc>
                <a:spcPct val="100000"/>
              </a:lnSpc>
            </a:pPr>
            <a:r>
              <a:rPr lang="en-US" sz="1600"/>
              <a:t>Other, specify</a:t>
            </a:r>
          </a:p>
          <a:p>
            <a:pPr>
              <a:lnSpc>
                <a:spcPct val="100000"/>
              </a:lnSpc>
            </a:pPr>
            <a:endParaRPr lang="en-US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D20717-0C9F-F48F-F144-5514B32F475E}"/>
              </a:ext>
            </a:extLst>
          </p:cNvPr>
          <p:cNvSpPr txBox="1"/>
          <p:nvPr/>
        </p:nvSpPr>
        <p:spPr>
          <a:xfrm>
            <a:off x="1064388" y="1257555"/>
            <a:ext cx="80747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cs typeface="Calibri"/>
              </a:rPr>
              <a:t>Various aspects to standardize across these data classes – e.g., questions and value sets, vs. how data are collected/stored in surveillance system. 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86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6C19A-05B5-393A-352F-FA11EAB94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Prioritizing Data Elements to Work 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27135-050B-DDB0-F011-2172C69C5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65021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Factors to consider: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>
                <a:latin typeface="Arial"/>
                <a:cs typeface="Arial"/>
              </a:rPr>
              <a:t>Considered core data, maybe already standard across conditions</a:t>
            </a:r>
            <a:endParaRPr lang="en-US"/>
          </a:p>
          <a:p>
            <a:pPr marL="457200" lvl="1" indent="0">
              <a:buNone/>
            </a:pPr>
            <a:r>
              <a:rPr lang="en-US">
                <a:latin typeface="Arial"/>
                <a:cs typeface="Arial"/>
              </a:rPr>
              <a:t>May incorporate results of the case data for emergency response project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>
                <a:latin typeface="Arial"/>
                <a:cs typeface="Arial"/>
              </a:rPr>
              <a:t>Very common across conditions (although may not be standardized across conditions)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>
                <a:latin typeface="Arial"/>
                <a:cs typeface="Arial"/>
              </a:rPr>
              <a:t>Other standardization work is going on </a:t>
            </a:r>
          </a:p>
          <a:p>
            <a:pPr marL="457200" lvl="1" indent="0">
              <a:buNone/>
            </a:pPr>
            <a:r>
              <a:rPr lang="en-US">
                <a:latin typeface="Arial"/>
                <a:cs typeface="Arial"/>
              </a:rPr>
              <a:t> + Well established standard exists</a:t>
            </a:r>
          </a:p>
          <a:p>
            <a:pPr marL="457200" lvl="1" indent="0">
              <a:buNone/>
            </a:pPr>
            <a:r>
              <a:rPr lang="en-US">
                <a:latin typeface="Arial"/>
                <a:cs typeface="Arial"/>
              </a:rPr>
              <a:t> - Standards work underway will inform our action (may want to wait)</a:t>
            </a:r>
            <a:endParaRPr lang="en-US"/>
          </a:p>
          <a:p>
            <a:pPr>
              <a:buFont typeface="Wingdings" panose="020B0604020202020204" pitchFamily="34" charset="0"/>
              <a:buChar char="q"/>
            </a:pPr>
            <a:r>
              <a:rPr lang="en-US">
                <a:latin typeface="Arial"/>
                <a:cs typeface="Arial"/>
              </a:rPr>
              <a:t>Pain points for jurisdictions or CDC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>
                <a:latin typeface="Arial"/>
                <a:cs typeface="Arial"/>
              </a:rPr>
              <a:t>Simplicity – what can we make progress on in the shorter term?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>
                <a:latin typeface="Arial"/>
                <a:cs typeface="Arial"/>
              </a:rPr>
              <a:t>Data that results in public health action, importance of the data</a:t>
            </a:r>
          </a:p>
          <a:p>
            <a:pPr>
              <a:buFont typeface="Wingdings" panose="020B0604020202020204" pitchFamily="34" charset="0"/>
              <a:buChar char="q"/>
            </a:pPr>
            <a:r>
              <a:rPr lang="en-US">
                <a:latin typeface="Arial"/>
                <a:cs typeface="Arial"/>
              </a:rPr>
              <a:t>Others?</a:t>
            </a:r>
            <a:endParaRPr lang="en-US"/>
          </a:p>
          <a:p>
            <a:pPr>
              <a:buFont typeface="Wingdings" panose="020B0604020202020204" pitchFamily="34" charset="0"/>
              <a:buChar char="q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901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9CD81-F66D-970C-BD7B-769588041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Poll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DE353-1783-2596-F0E7-B8F8658123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5151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This data element or data class is </a:t>
            </a:r>
            <a:r>
              <a:rPr lang="en-US" b="1">
                <a:latin typeface="Arial"/>
                <a:cs typeface="Arial"/>
              </a:rPr>
              <a:t>already standardized across conditions in my system</a:t>
            </a:r>
            <a:r>
              <a:rPr lang="en-US">
                <a:latin typeface="Arial"/>
                <a:cs typeface="Arial"/>
              </a:rPr>
              <a:t>. </a:t>
            </a:r>
            <a:endParaRPr lang="en-US"/>
          </a:p>
          <a:p>
            <a:r>
              <a:rPr lang="en-US">
                <a:latin typeface="Arial"/>
                <a:cs typeface="Arial"/>
              </a:rPr>
              <a:t>This data element or data class should be standardized because it is </a:t>
            </a:r>
            <a:r>
              <a:rPr lang="en-US" b="1">
                <a:latin typeface="Arial"/>
                <a:cs typeface="Arial"/>
              </a:rPr>
              <a:t>common across many conditions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r>
              <a:rPr lang="en-US">
                <a:latin typeface="Arial"/>
                <a:cs typeface="Arial"/>
              </a:rPr>
              <a:t>This data element or data class should be standardized because it is a </a:t>
            </a:r>
            <a:r>
              <a:rPr lang="en-US" b="1">
                <a:latin typeface="Arial"/>
                <a:cs typeface="Arial"/>
              </a:rPr>
              <a:t>pain point for my public health agency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r>
              <a:rPr lang="en-US">
                <a:latin typeface="Arial"/>
                <a:cs typeface="Arial"/>
              </a:rPr>
              <a:t>This data element or data class should be standardized because it is </a:t>
            </a:r>
            <a:r>
              <a:rPr lang="en-US" b="1">
                <a:latin typeface="Arial"/>
                <a:cs typeface="Arial"/>
              </a:rPr>
              <a:t>used or should be used for public health action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r>
              <a:rPr lang="en-US">
                <a:latin typeface="Arial"/>
                <a:cs typeface="Arial"/>
              </a:rPr>
              <a:t>This data element or data class should be </a:t>
            </a:r>
            <a:r>
              <a:rPr lang="en-US" b="1">
                <a:latin typeface="Arial"/>
                <a:cs typeface="Arial"/>
              </a:rPr>
              <a:t>relatively easy to standardize across case surveillance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endParaRPr lang="en-US" i="1"/>
          </a:p>
        </p:txBody>
      </p:sp>
    </p:spTree>
    <p:extLst>
      <p:ext uri="{BB962C8B-B14F-4D97-AF65-F5344CB8AC3E}">
        <p14:creationId xmlns:p14="http://schemas.microsoft.com/office/powerpoint/2010/main" val="1208110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BCDAEDB-BC45-F646-B9E3-A6564F8682FB}" vid="{3429A4A4-3800-274E-8E4B-7B20905EAC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880e59-59d1-4913-9e13-e5a3bb50f76a" xsi:nil="true"/>
    <lcf76f155ced4ddcb4097134ff3c332f xmlns="00d59416-304c-40f6-b640-d9cf62213f8e">
      <Terms xmlns="http://schemas.microsoft.com/office/infopath/2007/PartnerControls"/>
    </lcf76f155ced4ddcb4097134ff3c332f>
    <Date xmlns="00d59416-304c-40f6-b640-d9cf62213f8e" xsi:nil="true"/>
    <Topic xmlns="00d59416-304c-40f6-b640-d9cf62213f8e" xsi:nil="true"/>
    <Presenter xmlns="00d59416-304c-40f6-b640-d9cf62213f8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A93E05219D2A4080D2584D4BE012F6" ma:contentTypeVersion="19" ma:contentTypeDescription="Create a new document." ma:contentTypeScope="" ma:versionID="c9e0df6c2af6b296da37944e454ebb76">
  <xsd:schema xmlns:xsd="http://www.w3.org/2001/XMLSchema" xmlns:xs="http://www.w3.org/2001/XMLSchema" xmlns:p="http://schemas.microsoft.com/office/2006/metadata/properties" xmlns:ns2="00d59416-304c-40f6-b640-d9cf62213f8e" xmlns:ns3="dd880e59-59d1-4913-9e13-e5a3bb50f76a" targetNamespace="http://schemas.microsoft.com/office/2006/metadata/properties" ma:root="true" ma:fieldsID="44f05b8e1e1b31a46ce3cce8dc71f4fa" ns2:_="" ns3:_="">
    <xsd:import namespace="00d59416-304c-40f6-b640-d9cf62213f8e"/>
    <xsd:import namespace="dd880e59-59d1-4913-9e13-e5a3bb50f7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Tags" minOccurs="0"/>
                <xsd:element ref="ns2:MediaServiceOCR" minOccurs="0"/>
                <xsd:element ref="ns2:Presenter" minOccurs="0"/>
                <xsd:element ref="ns2:Topic" minOccurs="0"/>
                <xsd:element ref="ns2:Dat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d59416-304c-40f6-b640-d9cf62213f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resenter" ma:index="20" nillable="true" ma:displayName="Presenter" ma:format="Dropdown" ma:internalName="Presenter">
      <xsd:simpleType>
        <xsd:union memberTypes="dms:Text">
          <xsd:simpleType>
            <xsd:restriction base="dms:Choice">
              <xsd:enumeration value="Susan"/>
              <xsd:enumeration value="Natalie"/>
              <xsd:enumeration value="Emily"/>
              <xsd:enumeration value="Amanda"/>
              <xsd:enumeration value="Tina"/>
            </xsd:restriction>
          </xsd:simpleType>
        </xsd:union>
      </xsd:simpleType>
    </xsd:element>
    <xsd:element name="Topic" ma:index="21" nillable="true" ma:displayName="Topic" ma:format="Dropdown" ma:internalName="Topic">
      <xsd:simpleType>
        <xsd:restriction base="dms:Text">
          <xsd:maxLength value="255"/>
        </xsd:restriction>
      </xsd:simpleType>
    </xsd:element>
    <xsd:element name="Date" ma:index="22" nillable="true" ma:displayName="Meeting Date" ma:format="DateOnly" ma:internalName="Date">
      <xsd:simpleType>
        <xsd:restriction base="dms:DateTime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0ce8a42c-a872-458b-b432-a24cddaead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880e59-59d1-4913-9e13-e5a3bb50f76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42c3549d-e9e7-428c-959e-d06cf186df15}" ma:internalName="TaxCatchAll" ma:showField="CatchAllData" ma:web="dd880e59-59d1-4913-9e13-e5a3bb50f7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283C79-BDBB-4FCB-93B9-76814B178E6B}">
  <ds:schemaRefs>
    <ds:schemaRef ds:uri="00d59416-304c-40f6-b640-d9cf62213f8e"/>
    <ds:schemaRef ds:uri="16b2df89-d9cf-4cbd-8319-8e865225361a"/>
    <ds:schemaRef ds:uri="2cb223dd-9d6a-40f5-a4aa-394d51bef2c0"/>
    <ds:schemaRef ds:uri="dd880e59-59d1-4913-9e13-e5a3bb50f76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AA34D04-9CBB-4149-898D-7A2624105A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B20B72-7247-4F50-B82B-240DB0B47143}">
  <ds:schemaRefs>
    <ds:schemaRef ds:uri="00d59416-304c-40f6-b640-d9cf62213f8e"/>
    <ds:schemaRef ds:uri="dd880e59-59d1-4913-9e13-e5a3bb50f76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0</TotalTime>
  <Words>2252</Words>
  <Application>Microsoft Macintosh PowerPoint</Application>
  <PresentationFormat>On-screen Show (4:3)</PresentationFormat>
  <Paragraphs>333</Paragraphs>
  <Slides>31</Slides>
  <Notes>14</Notes>
  <HiddenSlides>6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Courier New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Process overview</vt:lpstr>
      <vt:lpstr>Meeting ground rules</vt:lpstr>
      <vt:lpstr>PowerPoint Presentation</vt:lpstr>
      <vt:lpstr>Why hospitalization? </vt:lpstr>
      <vt:lpstr>PowerPoint Presentation</vt:lpstr>
      <vt:lpstr>What is "core surveillance"?</vt:lpstr>
      <vt:lpstr>Core surveillance</vt:lpstr>
      <vt:lpstr>PowerPoint Presentation</vt:lpstr>
      <vt:lpstr>Potential data elements related to hospitalization</vt:lpstr>
      <vt:lpstr>PowerPoint Presentation</vt:lpstr>
      <vt:lpstr>PowerPoint Presentation</vt:lpstr>
      <vt:lpstr>Health Level 7 (HL7)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next?</vt:lpstr>
      <vt:lpstr>Hospitalization (Pre-Meeting Poll)</vt:lpstr>
      <vt:lpstr>Hospitalization (Pre-Meeting Poll)</vt:lpstr>
      <vt:lpstr>PowerPoint Presentation</vt:lpstr>
      <vt:lpstr>Potential Data Elements / Data Classes</vt:lpstr>
      <vt:lpstr>Prioritizing Data Elements to Work On</vt:lpstr>
      <vt:lpstr>Poll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Amita Worasilpchai</dc:creator>
  <cp:lastModifiedBy>Laura Lane</cp:lastModifiedBy>
  <cp:revision>2</cp:revision>
  <dcterms:created xsi:type="dcterms:W3CDTF">2021-12-02T17:27:06Z</dcterms:created>
  <dcterms:modified xsi:type="dcterms:W3CDTF">2023-02-02T22:22:11Z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0x010100E6A93E05219D2A4080D2584D4BE012F6</vt:lpwstr>
  </property>
</Properties>
</file>