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4C_213A18E9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B8_A2AEB81D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42"/>
  </p:notesMasterIdLst>
  <p:sldIdLst>
    <p:sldId id="266" r:id="rId5"/>
    <p:sldId id="267" r:id="rId6"/>
    <p:sldId id="473" r:id="rId7"/>
    <p:sldId id="332" r:id="rId8"/>
    <p:sldId id="422" r:id="rId9"/>
    <p:sldId id="418" r:id="rId10"/>
    <p:sldId id="407" r:id="rId11"/>
    <p:sldId id="470" r:id="rId12"/>
    <p:sldId id="423" r:id="rId13"/>
    <p:sldId id="435" r:id="rId14"/>
    <p:sldId id="445" r:id="rId15"/>
    <p:sldId id="447" r:id="rId16"/>
    <p:sldId id="448" r:id="rId17"/>
    <p:sldId id="449" r:id="rId18"/>
    <p:sldId id="450" r:id="rId19"/>
    <p:sldId id="444" r:id="rId20"/>
    <p:sldId id="439" r:id="rId21"/>
    <p:sldId id="440" r:id="rId22"/>
    <p:sldId id="463" r:id="rId23"/>
    <p:sldId id="452" r:id="rId24"/>
    <p:sldId id="460" r:id="rId25"/>
    <p:sldId id="461" r:id="rId26"/>
    <p:sldId id="462" r:id="rId27"/>
    <p:sldId id="464" r:id="rId28"/>
    <p:sldId id="465" r:id="rId29"/>
    <p:sldId id="453" r:id="rId30"/>
    <p:sldId id="451" r:id="rId31"/>
    <p:sldId id="437" r:id="rId32"/>
    <p:sldId id="438" r:id="rId33"/>
    <p:sldId id="443" r:id="rId34"/>
    <p:sldId id="471" r:id="rId35"/>
    <p:sldId id="442" r:id="rId36"/>
    <p:sldId id="469" r:id="rId37"/>
    <p:sldId id="472" r:id="rId38"/>
    <p:sldId id="441" r:id="rId39"/>
    <p:sldId id="468" r:id="rId40"/>
    <p:sldId id="467" r:id="rId41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B45E510-9B19-B7C2-CE75-E1F160DDCEE5}" name="Laura Lane" initials="LL" userId="S::llane@jmichael-consulting.com::3d557159-65ea-4679-b2f1-bae210c20ee1" providerId="AD"/>
  <p188:author id="{7C40342B-CCAD-EEFA-3C30-D78F275B44B1}" name="Guest User" initials="GU" userId="S::urn:spo:anon#7365ecd4b1518acf3d1ad8abb96d321c7d6fd3828d97b4aa882961a8a520a2b9::" providerId="AD"/>
  <p188:author id="{41363D30-4CC9-82F4-E3F0-6F490F4BB872}" name="Guest User" initials="GU" userId="S::urn:spo:anon#de96c4b80b5e163193d5ccc4c6fdfa20ed0e21e154af6a0015bc2545ce1dcd22::" providerId="AD"/>
  <p188:author id="{BBE3C2AF-6C0D-3EC2-70FD-01360BCAC5DF}" name="Laura Lane" initials="LL" userId="S::llane@apic.org::fe66fa75-245c-4da1-bbb4-b6e093857593" providerId="AD"/>
  <p188:author id="{AED927E2-7761-9FD6-53E6-3A218422688C}" name="Guest User" initials="GU" userId="S::urn:spo:anon#f354dab964c7e86bbc3abbdac7ce71eff5b01aa5d646da6c37bf5d141a367b98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61076-7040-8A79-7FF1-37C1D4E8580B}" v="111" dt="2023-01-25T19:33:04.630"/>
    <p1510:client id="{0C7EC0B3-B3C2-D12A-BBF7-24F11262C648}" v="1446" dt="2023-02-24T02:51:59.638"/>
    <p1510:client id="{0FF69E6F-7CED-5F81-C3D7-FAEA748ECEDF}" v="2798" dt="2023-02-24T11:54:48.102"/>
    <p1510:client id="{16537C7F-3364-7ADA-21B2-68D62BA0341F}" v="5" dt="2023-01-25T20:17:30.736"/>
    <p1510:client id="{3E0FC5EB-BF57-C1F4-EE34-DC92F4099657}" v="29" dt="2023-01-27T13:51:18.356"/>
    <p1510:client id="{61893FE5-0192-14DC-726D-7306593DDB22}" v="1" dt="2023-01-25T14:17:29.110"/>
    <p1510:client id="{65A36E42-C6F2-B237-E229-9CEC9C0C0473}" v="321" dt="2023-01-26T20:31:22.897"/>
    <p1510:client id="{6C64DAA8-A6A4-5FBB-9DF2-5D4858459801}" v="845" dt="2023-01-25T19:55:29.099"/>
    <p1510:client id="{79922AAB-49AC-3C70-327C-A531134D6EED}" v="6" dt="2023-01-27T13:30:59.405"/>
    <p1510:client id="{7B4AC488-8F14-AD7E-FE36-D3E0FF2D77DD}" v="15" dt="2023-02-24T16:09:33.991"/>
    <p1510:client id="{7D2CE21C-7F8B-5A30-945E-B1BF061B26A4}" v="70" dt="2023-01-27T18:23:24.521"/>
    <p1510:client id="{81877478-AAD3-5C2C-7151-4EAF2230B63E}" v="1172" dt="2023-01-27T03:30:17.358"/>
    <p1510:client id="{88A8E0AA-1572-BDB8-DE1A-F139146CC109}" v="2090" dt="2023-01-27T15:57:14.405"/>
    <p1510:client id="{89186CB3-4392-499D-9969-9A67C22A792D}" v="34" dt="2023-01-27T15:24:33.450"/>
    <p1510:client id="{9AB29D16-38B1-0C87-72DB-BE7759E2AC96}" v="425" dt="2023-01-27T13:59:54.679"/>
    <p1510:client id="{C7D418D1-0624-BBC4-7058-B38C3BC2C3B0}" v="8" dt="2023-01-25T19:44:18.004"/>
    <p1510:client id="{DAFB80B4-7BBA-7F6B-DA76-E7C14F20B5C3}" v="588" dt="2023-01-27T00:42:25.514"/>
    <p1510:client id="{EEBABF54-8154-4169-23A2-CAC6E70B596D}" v="66" dt="2023-01-26T23:27:03.568"/>
    <p1510:client id="{F39B2E67-0382-344D-90C2-12EBB8C135A0}" v="43" dt="2023-01-25T20:25:59.710"/>
    <p1510:client id="{FA60326D-5DBB-1CF7-7518-829D7FED10CB}" v="32" dt="2023-01-27T16:07:47.024"/>
    <p1510:client id="{FF883C81-83E8-F19D-F0F6-64BDAFE4F818}" v="3499" dt="2023-02-24T01:47:02.5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7365ecd4b1518acf3d1ad8abb96d321c7d6fd3828d97b4aa882961a8a520a2b9::" providerId="AD" clId="Web-{FEBCF2F7-400A-DF23-102C-343358191E50}"/>
    <pc:docChg chg="modSld sldOrd">
      <pc:chgData name="Guest User" userId="S::urn:spo:anon#7365ecd4b1518acf3d1ad8abb96d321c7d6fd3828d97b4aa882961a8a520a2b9::" providerId="AD" clId="Web-{FEBCF2F7-400A-DF23-102C-343358191E50}" dt="2023-01-24T18:41:43.775" v="242" actId="20577"/>
      <pc:docMkLst>
        <pc:docMk/>
      </pc:docMkLst>
      <pc:sldChg chg="mod modShow">
        <pc:chgData name="Guest User" userId="S::urn:spo:anon#7365ecd4b1518acf3d1ad8abb96d321c7d6fd3828d97b4aa882961a8a520a2b9::" providerId="AD" clId="Web-{FEBCF2F7-400A-DF23-102C-343358191E50}" dt="2023-01-24T18:11:04.381" v="11"/>
        <pc:sldMkLst>
          <pc:docMk/>
          <pc:sldMk cId="1243218986" sldId="311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381" v="10"/>
        <pc:sldMkLst>
          <pc:docMk/>
          <pc:sldMk cId="1208110346" sldId="374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349" v="9"/>
        <pc:sldMkLst>
          <pc:docMk/>
          <pc:sldMk cId="1626901397" sldId="376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318" v="8"/>
        <pc:sldMkLst>
          <pc:docMk/>
          <pc:sldMk cId="802186222" sldId="380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443" v="12"/>
        <pc:sldMkLst>
          <pc:docMk/>
          <pc:sldMk cId="1343549265" sldId="387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51.849" v="7"/>
        <pc:sldMkLst>
          <pc:docMk/>
          <pc:sldMk cId="998798664" sldId="388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5"/>
        <pc:sldMkLst>
          <pc:docMk/>
          <pc:sldMk cId="1625353626" sldId="399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4"/>
        <pc:sldMkLst>
          <pc:docMk/>
          <pc:sldMk cId="3823721920" sldId="402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3"/>
        <pc:sldMkLst>
          <pc:docMk/>
          <pc:sldMk cId="575748333" sldId="403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2"/>
        <pc:sldMkLst>
          <pc:docMk/>
          <pc:sldMk cId="2872248217" sldId="404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1"/>
        <pc:sldMkLst>
          <pc:docMk/>
          <pc:sldMk cId="3897978171" sldId="405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0"/>
        <pc:sldMkLst>
          <pc:docMk/>
          <pc:sldMk cId="1335351683" sldId="406"/>
        </pc:sldMkLst>
      </pc:sldChg>
      <pc:sldChg chg="modSp">
        <pc:chgData name="Guest User" userId="S::urn:spo:anon#7365ecd4b1518acf3d1ad8abb96d321c7d6fd3828d97b4aa882961a8a520a2b9::" providerId="AD" clId="Web-{FEBCF2F7-400A-DF23-102C-343358191E50}" dt="2023-01-24T18:41:43.775" v="242" actId="20577"/>
        <pc:sldMkLst>
          <pc:docMk/>
          <pc:sldMk cId="187420929" sldId="407"/>
        </pc:sldMkLst>
        <pc:spChg chg="mod">
          <ac:chgData name="Guest User" userId="S::urn:spo:anon#7365ecd4b1518acf3d1ad8abb96d321c7d6fd3828d97b4aa882961a8a520a2b9::" providerId="AD" clId="Web-{FEBCF2F7-400A-DF23-102C-343358191E50}" dt="2023-01-24T18:41:43.775" v="242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ord">
        <pc:chgData name="Guest User" userId="S::urn:spo:anon#7365ecd4b1518acf3d1ad8abb96d321c7d6fd3828d97b4aa882961a8a520a2b9::" providerId="AD" clId="Web-{FEBCF2F7-400A-DF23-102C-343358191E50}" dt="2023-01-24T18:10:33.723" v="6"/>
        <pc:sldMkLst>
          <pc:docMk/>
          <pc:sldMk cId="1192871314" sldId="410"/>
        </pc:sldMkLst>
      </pc:sldChg>
    </pc:docChg>
  </pc:docChgLst>
  <pc:docChgLst>
    <pc:chgData name="Guest User" userId="S::urn:spo:anon#de96c4b80b5e163193d5ccc4c6fdfa20ed0e21e154af6a0015bc2545ce1dcd22::" providerId="AD" clId="Web-{FF883C81-83E8-F19D-F0F6-64BDAFE4F818}"/>
    <pc:docChg chg="addSld delSld modSld sldOrd">
      <pc:chgData name="Guest User" userId="S::urn:spo:anon#de96c4b80b5e163193d5ccc4c6fdfa20ed0e21e154af6a0015bc2545ce1dcd22::" providerId="AD" clId="Web-{FF883C81-83E8-F19D-F0F6-64BDAFE4F818}" dt="2023-02-24T01:47:02.506" v="3573" actId="20577"/>
      <pc:docMkLst>
        <pc:docMk/>
      </pc:docMkLst>
      <pc:sldChg chg="modSp">
        <pc:chgData name="Guest User" userId="S::urn:spo:anon#de96c4b80b5e163193d5ccc4c6fdfa20ed0e21e154af6a0015bc2545ce1dcd22::" providerId="AD" clId="Web-{FF883C81-83E8-F19D-F0F6-64BDAFE4F818}" dt="2023-02-24T01:44:41.143" v="3528" actId="20577"/>
        <pc:sldMkLst>
          <pc:docMk/>
          <pc:sldMk cId="2549280846" sldId="267"/>
        </pc:sldMkLst>
        <pc:spChg chg="mod">
          <ac:chgData name="Guest User" userId="S::urn:spo:anon#de96c4b80b5e163193d5ccc4c6fdfa20ed0e21e154af6a0015bc2545ce1dcd22::" providerId="AD" clId="Web-{FF883C81-83E8-F19D-F0F6-64BDAFE4F818}" dt="2023-02-24T01:44:41.143" v="3528" actId="20577"/>
          <ac:spMkLst>
            <pc:docMk/>
            <pc:sldMk cId="2549280846" sldId="267"/>
            <ac:spMk id="8" creationId="{305EDA40-20B1-4056-B641-60B718FD5ED3}"/>
          </ac:spMkLst>
        </pc:spChg>
      </pc:sldChg>
      <pc:sldChg chg="modSp modCm">
        <pc:chgData name="Guest User" userId="S::urn:spo:anon#de96c4b80b5e163193d5ccc4c6fdfa20ed0e21e154af6a0015bc2545ce1dcd22::" providerId="AD" clId="Web-{FF883C81-83E8-F19D-F0F6-64BDAFE4F818}" dt="2023-02-24T01:44:49.472" v="3529"/>
        <pc:sldMkLst>
          <pc:docMk/>
          <pc:sldMk cId="557455593" sldId="332"/>
        </pc:sldMkLst>
        <pc:spChg chg="mod">
          <ac:chgData name="Guest User" userId="S::urn:spo:anon#de96c4b80b5e163193d5ccc4c6fdfa20ed0e21e154af6a0015bc2545ce1dcd22::" providerId="AD" clId="Web-{FF883C81-83E8-F19D-F0F6-64BDAFE4F818}" dt="2023-02-23T18:08:25.200" v="2352" actId="20577"/>
          <ac:spMkLst>
            <pc:docMk/>
            <pc:sldMk cId="557455593" sldId="332"/>
            <ac:spMk id="5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de96c4b80b5e163193d5ccc4c6fdfa20ed0e21e154af6a0015bc2545ce1dcd22::" providerId="AD" clId="Web-{FF883C81-83E8-F19D-F0F6-64BDAFE4F818}" dt="2023-02-24T01:44:49.472" v="3529"/>
              <pc2:cmMkLst xmlns:pc2="http://schemas.microsoft.com/office/powerpoint/2019/9/main/command">
                <pc:docMk/>
                <pc:sldMk cId="557455593" sldId="332"/>
                <pc2:cmMk id="{C0FF8A41-F27D-1A45-8F34-18002F8C4A85}"/>
              </pc2:cmMkLst>
            </pc226:cmChg>
          </p:ext>
        </pc:extLst>
      </pc:sldChg>
      <pc:sldChg chg="ord">
        <pc:chgData name="Guest User" userId="S::urn:spo:anon#de96c4b80b5e163193d5ccc4c6fdfa20ed0e21e154af6a0015bc2545ce1dcd22::" providerId="AD" clId="Web-{FF883C81-83E8-F19D-F0F6-64BDAFE4F818}" dt="2023-02-23T02:43:33.268" v="1218"/>
        <pc:sldMkLst>
          <pc:docMk/>
          <pc:sldMk cId="1625353626" sldId="399"/>
        </pc:sldMkLst>
      </pc:sldChg>
      <pc:sldChg chg="modSp mod modShow">
        <pc:chgData name="Guest User" userId="S::urn:spo:anon#de96c4b80b5e163193d5ccc4c6fdfa20ed0e21e154af6a0015bc2545ce1dcd22::" providerId="AD" clId="Web-{FF883C81-83E8-F19D-F0F6-64BDAFE4F818}" dt="2023-02-23T02:45:55.725" v="1307" actId="20577"/>
        <pc:sldMkLst>
          <pc:docMk/>
          <pc:sldMk cId="187420929" sldId="407"/>
        </pc:sldMkLst>
        <pc:spChg chg="mod">
          <ac:chgData name="Guest User" userId="S::urn:spo:anon#de96c4b80b5e163193d5ccc4c6fdfa20ed0e21e154af6a0015bc2545ce1dcd22::" providerId="AD" clId="Web-{FF883C81-83E8-F19D-F0F6-64BDAFE4F818}" dt="2023-02-23T02:45:55.725" v="1307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mod ord modShow">
        <pc:chgData name="Guest User" userId="S::urn:spo:anon#de96c4b80b5e163193d5ccc4c6fdfa20ed0e21e154af6a0015bc2545ce1dcd22::" providerId="AD" clId="Web-{FF883C81-83E8-F19D-F0F6-64BDAFE4F818}" dt="2023-02-23T02:43:05.439" v="1212"/>
        <pc:sldMkLst>
          <pc:docMk/>
          <pc:sldMk cId="3964636099" sldId="408"/>
        </pc:sldMkLst>
      </pc:sldChg>
      <pc:sldChg chg="mod ord modShow">
        <pc:chgData name="Guest User" userId="S::urn:spo:anon#de96c4b80b5e163193d5ccc4c6fdfa20ed0e21e154af6a0015bc2545ce1dcd22::" providerId="AD" clId="Web-{FF883C81-83E8-F19D-F0F6-64BDAFE4F818}" dt="2023-02-23T02:43:05.439" v="1213"/>
        <pc:sldMkLst>
          <pc:docMk/>
          <pc:sldMk cId="686034159" sldId="412"/>
        </pc:sldMkLst>
      </pc:sldChg>
      <pc:sldChg chg="del">
        <pc:chgData name="Guest User" userId="S::urn:spo:anon#de96c4b80b5e163193d5ccc4c6fdfa20ed0e21e154af6a0015bc2545ce1dcd22::" providerId="AD" clId="Web-{FF883C81-83E8-F19D-F0F6-64BDAFE4F818}" dt="2023-02-23T18:24:30.194" v="3181"/>
        <pc:sldMkLst>
          <pc:docMk/>
          <pc:sldMk cId="1619223284" sldId="413"/>
        </pc:sldMkLst>
      </pc:sldChg>
      <pc:sldChg chg="mod ord modShow">
        <pc:chgData name="Guest User" userId="S::urn:spo:anon#de96c4b80b5e163193d5ccc4c6fdfa20ed0e21e154af6a0015bc2545ce1dcd22::" providerId="AD" clId="Web-{FF883C81-83E8-F19D-F0F6-64BDAFE4F818}" dt="2023-02-23T02:43:33.268" v="1219"/>
        <pc:sldMkLst>
          <pc:docMk/>
          <pc:sldMk cId="1816330377" sldId="416"/>
        </pc:sldMkLst>
      </pc:sldChg>
      <pc:sldChg chg="ord">
        <pc:chgData name="Guest User" userId="S::urn:spo:anon#de96c4b80b5e163193d5ccc4c6fdfa20ed0e21e154af6a0015bc2545ce1dcd22::" providerId="AD" clId="Web-{FF883C81-83E8-F19D-F0F6-64BDAFE4F818}" dt="2023-02-23T02:43:18.565" v="1215"/>
        <pc:sldMkLst>
          <pc:docMk/>
          <pc:sldMk cId="1922080681" sldId="417"/>
        </pc:sldMkLst>
      </pc:sldChg>
      <pc:sldChg chg="ord">
        <pc:chgData name="Guest User" userId="S::urn:spo:anon#de96c4b80b5e163193d5ccc4c6fdfa20ed0e21e154af6a0015bc2545ce1dcd22::" providerId="AD" clId="Web-{FF883C81-83E8-F19D-F0F6-64BDAFE4F818}" dt="2023-02-23T02:43:43.659" v="1220"/>
        <pc:sldMkLst>
          <pc:docMk/>
          <pc:sldMk cId="2018470431" sldId="419"/>
        </pc:sldMkLst>
      </pc:sldChg>
      <pc:sldChg chg="del mod modShow">
        <pc:chgData name="Guest User" userId="S::urn:spo:anon#de96c4b80b5e163193d5ccc4c6fdfa20ed0e21e154af6a0015bc2545ce1dcd22::" providerId="AD" clId="Web-{FF883C81-83E8-F19D-F0F6-64BDAFE4F818}" dt="2023-02-23T18:09:29.389" v="2357"/>
        <pc:sldMkLst>
          <pc:docMk/>
          <pc:sldMk cId="2083514572" sldId="420"/>
        </pc:sldMkLst>
      </pc:sldChg>
      <pc:sldChg chg="ord">
        <pc:chgData name="Guest User" userId="S::urn:spo:anon#de96c4b80b5e163193d5ccc4c6fdfa20ed0e21e154af6a0015bc2545ce1dcd22::" providerId="AD" clId="Web-{FF883C81-83E8-F19D-F0F6-64BDAFE4F818}" dt="2023-02-23T02:43:18.565" v="1214"/>
        <pc:sldMkLst>
          <pc:docMk/>
          <pc:sldMk cId="2956697456" sldId="421"/>
        </pc:sldMkLst>
      </pc:sldChg>
      <pc:sldChg chg="modSp mod modShow">
        <pc:chgData name="Guest User" userId="S::urn:spo:anon#de96c4b80b5e163193d5ccc4c6fdfa20ed0e21e154af6a0015bc2545ce1dcd22::" providerId="AD" clId="Web-{FF883C81-83E8-F19D-F0F6-64BDAFE4F818}" dt="2023-02-23T14:23:51.133" v="2006" actId="20577"/>
        <pc:sldMkLst>
          <pc:docMk/>
          <pc:sldMk cId="581381497" sldId="422"/>
        </pc:sldMkLst>
        <pc:spChg chg="mod">
          <ac:chgData name="Guest User" userId="S::urn:spo:anon#de96c4b80b5e163193d5ccc4c6fdfa20ed0e21e154af6a0015bc2545ce1dcd22::" providerId="AD" clId="Web-{FF883C81-83E8-F19D-F0F6-64BDAFE4F818}" dt="2023-02-23T14:23:51.133" v="2006" actId="20577"/>
          <ac:spMkLst>
            <pc:docMk/>
            <pc:sldMk cId="581381497" sldId="422"/>
            <ac:spMk id="3" creationId="{FA2C0316-4D54-4B79-F764-EABB9A70FCDB}"/>
          </ac:spMkLst>
        </pc:spChg>
      </pc:sldChg>
      <pc:sldChg chg="modSp mod modShow">
        <pc:chgData name="Guest User" userId="S::urn:spo:anon#de96c4b80b5e163193d5ccc4c6fdfa20ed0e21e154af6a0015bc2545ce1dcd22::" providerId="AD" clId="Web-{FF883C81-83E8-F19D-F0F6-64BDAFE4F818}" dt="2023-02-23T18:09:28.327" v="2356" actId="20577"/>
        <pc:sldMkLst>
          <pc:docMk/>
          <pc:sldMk cId="2466768812" sldId="423"/>
        </pc:sldMkLst>
        <pc:spChg chg="mod">
          <ac:chgData name="Guest User" userId="S::urn:spo:anon#de96c4b80b5e163193d5ccc4c6fdfa20ed0e21e154af6a0015bc2545ce1dcd22::" providerId="AD" clId="Web-{FF883C81-83E8-F19D-F0F6-64BDAFE4F818}" dt="2023-02-23T18:09:28.327" v="2356" actId="20577"/>
          <ac:spMkLst>
            <pc:docMk/>
            <pc:sldMk cId="2466768812" sldId="423"/>
            <ac:spMk id="8" creationId="{305EDA40-20B1-4056-B641-60B718FD5ED3}"/>
          </ac:spMkLst>
        </pc:spChg>
      </pc:sldChg>
      <pc:sldChg chg="mod ord modShow">
        <pc:chgData name="Guest User" userId="S::urn:spo:anon#de96c4b80b5e163193d5ccc4c6fdfa20ed0e21e154af6a0015bc2545ce1dcd22::" providerId="AD" clId="Web-{FF883C81-83E8-F19D-F0F6-64BDAFE4F818}" dt="2023-02-23T02:43:05.439" v="1210"/>
        <pc:sldMkLst>
          <pc:docMk/>
          <pc:sldMk cId="4158343793" sldId="426"/>
        </pc:sldMkLst>
      </pc:sldChg>
      <pc:sldChg chg="mod ord modShow">
        <pc:chgData name="Guest User" userId="S::urn:spo:anon#de96c4b80b5e163193d5ccc4c6fdfa20ed0e21e154af6a0015bc2545ce1dcd22::" providerId="AD" clId="Web-{FF883C81-83E8-F19D-F0F6-64BDAFE4F818}" dt="2023-02-23T02:43:05.424" v="1209"/>
        <pc:sldMkLst>
          <pc:docMk/>
          <pc:sldMk cId="1059366031" sldId="427"/>
        </pc:sldMkLst>
      </pc:sldChg>
      <pc:sldChg chg="mod ord modShow">
        <pc:chgData name="Guest User" userId="S::urn:spo:anon#de96c4b80b5e163193d5ccc4c6fdfa20ed0e21e154af6a0015bc2545ce1dcd22::" providerId="AD" clId="Web-{FF883C81-83E8-F19D-F0F6-64BDAFE4F818}" dt="2023-02-23T02:43:05.439" v="1211"/>
        <pc:sldMkLst>
          <pc:docMk/>
          <pc:sldMk cId="261949743" sldId="428"/>
        </pc:sldMkLst>
      </pc:sldChg>
      <pc:sldChg chg="del">
        <pc:chgData name="Guest User" userId="S::urn:spo:anon#de96c4b80b5e163193d5ccc4c6fdfa20ed0e21e154af6a0015bc2545ce1dcd22::" providerId="AD" clId="Web-{FF883C81-83E8-F19D-F0F6-64BDAFE4F818}" dt="2023-02-23T18:24:50.616" v="3182"/>
        <pc:sldMkLst>
          <pc:docMk/>
          <pc:sldMk cId="2832979545" sldId="434"/>
        </pc:sldMkLst>
      </pc:sldChg>
      <pc:sldChg chg="modSp new">
        <pc:chgData name="Guest User" userId="S::urn:spo:anon#de96c4b80b5e163193d5ccc4c6fdfa20ed0e21e154af6a0015bc2545ce1dcd22::" providerId="AD" clId="Web-{FF883C81-83E8-F19D-F0F6-64BDAFE4F818}" dt="2023-02-23T18:10:15.031" v="2382" actId="20577"/>
        <pc:sldMkLst>
          <pc:docMk/>
          <pc:sldMk cId="3631316963" sldId="435"/>
        </pc:sldMkLst>
        <pc:spChg chg="mod">
          <ac:chgData name="Guest User" userId="S::urn:spo:anon#de96c4b80b5e163193d5ccc4c6fdfa20ed0e21e154af6a0015bc2545ce1dcd22::" providerId="AD" clId="Web-{FF883C81-83E8-F19D-F0F6-64BDAFE4F818}" dt="2023-02-23T02:18:34.745" v="118" actId="20577"/>
          <ac:spMkLst>
            <pc:docMk/>
            <pc:sldMk cId="3631316963" sldId="435"/>
            <ac:spMk id="2" creationId="{AC6DC0C5-313F-3240-E41E-5F9CA82155F8}"/>
          </ac:spMkLst>
        </pc:spChg>
        <pc:spChg chg="mod">
          <ac:chgData name="Guest User" userId="S::urn:spo:anon#de96c4b80b5e163193d5ccc4c6fdfa20ed0e21e154af6a0015bc2545ce1dcd22::" providerId="AD" clId="Web-{FF883C81-83E8-F19D-F0F6-64BDAFE4F818}" dt="2023-02-23T18:10:15.031" v="2382" actId="20577"/>
          <ac:spMkLst>
            <pc:docMk/>
            <pc:sldMk cId="3631316963" sldId="435"/>
            <ac:spMk id="3" creationId="{9D90ED31-9A47-A4CD-9947-7B6CDA0E2FCC}"/>
          </ac:spMkLst>
        </pc:spChg>
      </pc:sldChg>
      <pc:sldChg chg="modSp new del">
        <pc:chgData name="Guest User" userId="S::urn:spo:anon#de96c4b80b5e163193d5ccc4c6fdfa20ed0e21e154af6a0015bc2545ce1dcd22::" providerId="AD" clId="Web-{FF883C81-83E8-F19D-F0F6-64BDAFE4F818}" dt="2023-02-23T18:24:20.021" v="3180"/>
        <pc:sldMkLst>
          <pc:docMk/>
          <pc:sldMk cId="3540685139" sldId="436"/>
        </pc:sldMkLst>
        <pc:spChg chg="mod">
          <ac:chgData name="Guest User" userId="S::urn:spo:anon#de96c4b80b5e163193d5ccc4c6fdfa20ed0e21e154af6a0015bc2545ce1dcd22::" providerId="AD" clId="Web-{FF883C81-83E8-F19D-F0F6-64BDAFE4F818}" dt="2023-02-23T02:24:48.067" v="225" actId="20577"/>
          <ac:spMkLst>
            <pc:docMk/>
            <pc:sldMk cId="3540685139" sldId="436"/>
            <ac:spMk id="2" creationId="{32D3FE93-57AC-DB3D-C034-0C7B2F7C98FF}"/>
          </ac:spMkLst>
        </pc:spChg>
        <pc:spChg chg="mod">
          <ac:chgData name="Guest User" userId="S::urn:spo:anon#de96c4b80b5e163193d5ccc4c6fdfa20ed0e21e154af6a0015bc2545ce1dcd22::" providerId="AD" clId="Web-{FF883C81-83E8-F19D-F0F6-64BDAFE4F818}" dt="2023-02-23T02:49:35.059" v="1391" actId="20577"/>
          <ac:spMkLst>
            <pc:docMk/>
            <pc:sldMk cId="3540685139" sldId="436"/>
            <ac:spMk id="3" creationId="{4E44345A-9862-682F-1637-6CC57CB94BA6}"/>
          </ac:spMkLst>
        </pc:spChg>
      </pc:sldChg>
      <pc:sldChg chg="addSp delSp modSp new">
        <pc:chgData name="Guest User" userId="S::urn:spo:anon#de96c4b80b5e163193d5ccc4c6fdfa20ed0e21e154af6a0015bc2545ce1dcd22::" providerId="AD" clId="Web-{FF883C81-83E8-F19D-F0F6-64BDAFE4F818}" dt="2023-02-23T02:46:11.788" v="1317"/>
        <pc:sldMkLst>
          <pc:docMk/>
          <pc:sldMk cId="16134468" sldId="437"/>
        </pc:sldMkLst>
        <pc:spChg chg="mod">
          <ac:chgData name="Guest User" userId="S::urn:spo:anon#de96c4b80b5e163193d5ccc4c6fdfa20ed0e21e154af6a0015bc2545ce1dcd22::" providerId="AD" clId="Web-{FF883C81-83E8-F19D-F0F6-64BDAFE4F818}" dt="2023-02-23T02:25:30.990" v="238" actId="20577"/>
          <ac:spMkLst>
            <pc:docMk/>
            <pc:sldMk cId="16134468" sldId="437"/>
            <ac:spMk id="2" creationId="{226D7E5B-D267-1778-0495-CEEDDED97FE1}"/>
          </ac:spMkLst>
        </pc:spChg>
        <pc:spChg chg="del">
          <ac:chgData name="Guest User" userId="S::urn:spo:anon#de96c4b80b5e163193d5ccc4c6fdfa20ed0e21e154af6a0015bc2545ce1dcd22::" providerId="AD" clId="Web-{FF883C81-83E8-F19D-F0F6-64BDAFE4F818}" dt="2023-02-23T02:25:46.381" v="239"/>
          <ac:spMkLst>
            <pc:docMk/>
            <pc:sldMk cId="16134468" sldId="437"/>
            <ac:spMk id="3" creationId="{53BE1CBF-6862-5234-0E4D-18CD398B9D2D}"/>
          </ac:spMkLst>
        </pc:spChg>
        <pc:graphicFrameChg chg="add mod ord modGraphic">
          <ac:chgData name="Guest User" userId="S::urn:spo:anon#de96c4b80b5e163193d5ccc4c6fdfa20ed0e21e154af6a0015bc2545ce1dcd22::" providerId="AD" clId="Web-{FF883C81-83E8-F19D-F0F6-64BDAFE4F818}" dt="2023-02-23T02:46:11.788" v="1317"/>
          <ac:graphicFrameMkLst>
            <pc:docMk/>
            <pc:sldMk cId="16134468" sldId="437"/>
            <ac:graphicFrameMk id="4" creationId="{6577DB37-6C48-41FD-F3A7-59E420B37EE3}"/>
          </ac:graphicFrameMkLst>
        </pc:graphicFrameChg>
        <pc:graphicFrameChg chg="add del mod">
          <ac:chgData name="Guest User" userId="S::urn:spo:anon#de96c4b80b5e163193d5ccc4c6fdfa20ed0e21e154af6a0015bc2545ce1dcd22::" providerId="AD" clId="Web-{FF883C81-83E8-F19D-F0F6-64BDAFE4F818}" dt="2023-02-23T02:30:15.872" v="357"/>
          <ac:graphicFrameMkLst>
            <pc:docMk/>
            <pc:sldMk cId="16134468" sldId="437"/>
            <ac:graphicFrameMk id="6" creationId="{27D29660-CF21-DB57-9A3A-8F9647767D94}"/>
          </ac:graphicFrameMkLst>
        </pc:graphicFrameChg>
      </pc:sldChg>
      <pc:sldChg chg="addSp modSp add replId">
        <pc:chgData name="Guest User" userId="S::urn:spo:anon#de96c4b80b5e163193d5ccc4c6fdfa20ed0e21e154af6a0015bc2545ce1dcd22::" providerId="AD" clId="Web-{FF883C81-83E8-F19D-F0F6-64BDAFE4F818}" dt="2023-02-23T14:12:55.089" v="1920" actId="1076"/>
        <pc:sldMkLst>
          <pc:docMk/>
          <pc:sldMk cId="2121245034" sldId="438"/>
        </pc:sldMkLst>
        <pc:spChg chg="add mod">
          <ac:chgData name="Guest User" userId="S::urn:spo:anon#de96c4b80b5e163193d5ccc4c6fdfa20ed0e21e154af6a0015bc2545ce1dcd22::" providerId="AD" clId="Web-{FF883C81-83E8-F19D-F0F6-64BDAFE4F818}" dt="2023-02-23T14:12:55.089" v="1920" actId="1076"/>
          <ac:spMkLst>
            <pc:docMk/>
            <pc:sldMk cId="2121245034" sldId="438"/>
            <ac:spMk id="3" creationId="{00374DCE-D3C7-A04F-1508-CFC4395ED918}"/>
          </ac:spMkLst>
        </pc:spChg>
        <pc:graphicFrameChg chg="mod modGraphic">
          <ac:chgData name="Guest User" userId="S::urn:spo:anon#de96c4b80b5e163193d5ccc4c6fdfa20ed0e21e154af6a0015bc2545ce1dcd22::" providerId="AD" clId="Web-{FF883C81-83E8-F19D-F0F6-64BDAFE4F818}" dt="2023-02-23T02:52:20.360" v="1596"/>
          <ac:graphicFrameMkLst>
            <pc:docMk/>
            <pc:sldMk cId="2121245034" sldId="438"/>
            <ac:graphicFrameMk id="4" creationId="{6577DB37-6C48-41FD-F3A7-59E420B37EE3}"/>
          </ac:graphicFrameMkLst>
        </pc:graphicFrameChg>
      </pc:sldChg>
      <pc:sldChg chg="modSp add replId">
        <pc:chgData name="Guest User" userId="S::urn:spo:anon#de96c4b80b5e163193d5ccc4c6fdfa20ed0e21e154af6a0015bc2545ce1dcd22::" providerId="AD" clId="Web-{FF883C81-83E8-F19D-F0F6-64BDAFE4F818}" dt="2023-02-23T18:27:03.323" v="3208" actId="20577"/>
        <pc:sldMkLst>
          <pc:docMk/>
          <pc:sldMk cId="355760905" sldId="439"/>
        </pc:sldMkLst>
        <pc:spChg chg="mod">
          <ac:chgData name="Guest User" userId="S::urn:spo:anon#de96c4b80b5e163193d5ccc4c6fdfa20ed0e21e154af6a0015bc2545ce1dcd22::" providerId="AD" clId="Web-{FF883C81-83E8-F19D-F0F6-64BDAFE4F818}" dt="2023-02-23T18:27:03.323" v="3208" actId="20577"/>
          <ac:spMkLst>
            <pc:docMk/>
            <pc:sldMk cId="355760905" sldId="439"/>
            <ac:spMk id="3" creationId="{4E44345A-9862-682F-1637-6CC57CB94BA6}"/>
          </ac:spMkLst>
        </pc:spChg>
      </pc:sldChg>
      <pc:sldChg chg="modSp add replId">
        <pc:chgData name="Guest User" userId="S::urn:spo:anon#de96c4b80b5e163193d5ccc4c6fdfa20ed0e21e154af6a0015bc2545ce1dcd22::" providerId="AD" clId="Web-{FF883C81-83E8-F19D-F0F6-64BDAFE4F818}" dt="2023-02-23T18:30:30.656" v="3527" actId="20577"/>
        <pc:sldMkLst>
          <pc:docMk/>
          <pc:sldMk cId="2729359389" sldId="440"/>
        </pc:sldMkLst>
        <pc:spChg chg="mod">
          <ac:chgData name="Guest User" userId="S::urn:spo:anon#de96c4b80b5e163193d5ccc4c6fdfa20ed0e21e154af6a0015bc2545ce1dcd22::" providerId="AD" clId="Web-{FF883C81-83E8-F19D-F0F6-64BDAFE4F818}" dt="2023-02-23T18:30:30.656" v="3527" actId="20577"/>
          <ac:spMkLst>
            <pc:docMk/>
            <pc:sldMk cId="2729359389" sldId="440"/>
            <ac:spMk id="3" creationId="{4E44345A-9862-682F-1637-6CC57CB94BA6}"/>
          </ac:spMkLst>
        </pc:spChg>
      </pc:sldChg>
      <pc:sldChg chg="modSp ord">
        <pc:chgData name="Guest User" userId="S::urn:spo:anon#de96c4b80b5e163193d5ccc4c6fdfa20ed0e21e154af6a0015bc2545ce1dcd22::" providerId="AD" clId="Web-{FF883C81-83E8-F19D-F0F6-64BDAFE4F818}" dt="2023-02-23T18:24:03.943" v="3179"/>
        <pc:sldMkLst>
          <pc:docMk/>
          <pc:sldMk cId="726580468" sldId="444"/>
        </pc:sldMkLst>
        <pc:graphicFrameChg chg="mod modGraphic">
          <ac:chgData name="Guest User" userId="S::urn:spo:anon#de96c4b80b5e163193d5ccc4c6fdfa20ed0e21e154af6a0015bc2545ce1dcd22::" providerId="AD" clId="Web-{FF883C81-83E8-F19D-F0F6-64BDAFE4F818}" dt="2023-02-23T18:24:03.943" v="3179"/>
          <ac:graphicFrameMkLst>
            <pc:docMk/>
            <pc:sldMk cId="726580468" sldId="444"/>
            <ac:graphicFrameMk id="2" creationId="{2EC50031-4BB6-FADD-C23D-5F8AEF0EEA42}"/>
          </ac:graphicFrameMkLst>
        </pc:graphicFrameChg>
      </pc:sldChg>
      <pc:sldChg chg="modSp ord modNotes">
        <pc:chgData name="Guest User" userId="S::urn:spo:anon#de96c4b80b5e163193d5ccc4c6fdfa20ed0e21e154af6a0015bc2545ce1dcd22::" providerId="AD" clId="Web-{FF883C81-83E8-F19D-F0F6-64BDAFE4F818}" dt="2023-02-23T18:11:58.112" v="2534"/>
        <pc:sldMkLst>
          <pc:docMk/>
          <pc:sldMk cId="368335464" sldId="445"/>
        </pc:sldMkLst>
        <pc:spChg chg="mod">
          <ac:chgData name="Guest User" userId="S::urn:spo:anon#de96c4b80b5e163193d5ccc4c6fdfa20ed0e21e154af6a0015bc2545ce1dcd22::" providerId="AD" clId="Web-{FF883C81-83E8-F19D-F0F6-64BDAFE4F818}" dt="2023-02-23T14:40:11.152" v="2073" actId="20577"/>
          <ac:spMkLst>
            <pc:docMk/>
            <pc:sldMk cId="368335464" sldId="445"/>
            <ac:spMk id="2" creationId="{94BBD615-5C8B-99A6-49F3-2D9DD2079DCD}"/>
          </ac:spMkLst>
        </pc:spChg>
        <pc:spChg chg="mod">
          <ac:chgData name="Guest User" userId="S::urn:spo:anon#de96c4b80b5e163193d5ccc4c6fdfa20ed0e21e154af6a0015bc2545ce1dcd22::" providerId="AD" clId="Web-{FF883C81-83E8-F19D-F0F6-64BDAFE4F818}" dt="2023-02-23T18:11:34.658" v="2475" actId="20577"/>
          <ac:spMkLst>
            <pc:docMk/>
            <pc:sldMk cId="368335464" sldId="445"/>
            <ac:spMk id="8" creationId="{305EDA40-20B1-4056-B641-60B718FD5ED3}"/>
          </ac:spMkLst>
        </pc:spChg>
      </pc:sldChg>
      <pc:sldChg chg="ord">
        <pc:chgData name="Guest User" userId="S::urn:spo:anon#de96c4b80b5e163193d5ccc4c6fdfa20ed0e21e154af6a0015bc2545ce1dcd22::" providerId="AD" clId="Web-{FF883C81-83E8-F19D-F0F6-64BDAFE4F818}" dt="2023-02-23T18:20:46.438" v="3016"/>
        <pc:sldMkLst>
          <pc:docMk/>
          <pc:sldMk cId="4033879843" sldId="446"/>
        </pc:sldMkLst>
      </pc:sldChg>
      <pc:sldChg chg="modSp new">
        <pc:chgData name="Guest User" userId="S::urn:spo:anon#de96c4b80b5e163193d5ccc4c6fdfa20ed0e21e154af6a0015bc2545ce1dcd22::" providerId="AD" clId="Web-{FF883C81-83E8-F19D-F0F6-64BDAFE4F818}" dt="2023-02-24T01:46:18.036" v="3553" actId="20577"/>
        <pc:sldMkLst>
          <pc:docMk/>
          <pc:sldMk cId="1951284869" sldId="447"/>
        </pc:sldMkLst>
        <pc:spChg chg="mod">
          <ac:chgData name="Guest User" userId="S::urn:spo:anon#de96c4b80b5e163193d5ccc4c6fdfa20ed0e21e154af6a0015bc2545ce1dcd22::" providerId="AD" clId="Web-{FF883C81-83E8-F19D-F0F6-64BDAFE4F818}" dt="2023-02-23T18:12:14.956" v="2539" actId="20577"/>
          <ac:spMkLst>
            <pc:docMk/>
            <pc:sldMk cId="1951284869" sldId="447"/>
            <ac:spMk id="2" creationId="{C8D5B1BD-F789-E484-157C-EC6E604D8889}"/>
          </ac:spMkLst>
        </pc:spChg>
        <pc:spChg chg="mod">
          <ac:chgData name="Guest User" userId="S::urn:spo:anon#de96c4b80b5e163193d5ccc4c6fdfa20ed0e21e154af6a0015bc2545ce1dcd22::" providerId="AD" clId="Web-{FF883C81-83E8-F19D-F0F6-64BDAFE4F818}" dt="2023-02-24T01:46:18.036" v="3553" actId="20577"/>
          <ac:spMkLst>
            <pc:docMk/>
            <pc:sldMk cId="1951284869" sldId="447"/>
            <ac:spMk id="3" creationId="{3918A553-95A7-342A-187C-C17B97B4BBA4}"/>
          </ac:spMkLst>
        </pc:spChg>
      </pc:sldChg>
      <pc:sldChg chg="modSp add replId addAnim delAnim modAnim">
        <pc:chgData name="Guest User" userId="S::urn:spo:anon#de96c4b80b5e163193d5ccc4c6fdfa20ed0e21e154af6a0015bc2545ce1dcd22::" providerId="AD" clId="Web-{FF883C81-83E8-F19D-F0F6-64BDAFE4F818}" dt="2023-02-24T01:47:02.506" v="3573" actId="20577"/>
        <pc:sldMkLst>
          <pc:docMk/>
          <pc:sldMk cId="1623704130" sldId="448"/>
        </pc:sldMkLst>
        <pc:spChg chg="mod">
          <ac:chgData name="Guest User" userId="S::urn:spo:anon#de96c4b80b5e163193d5ccc4c6fdfa20ed0e21e154af6a0015bc2545ce1dcd22::" providerId="AD" clId="Web-{FF883C81-83E8-F19D-F0F6-64BDAFE4F818}" dt="2023-02-24T01:47:02.506" v="3573" actId="20577"/>
          <ac:spMkLst>
            <pc:docMk/>
            <pc:sldMk cId="1623704130" sldId="448"/>
            <ac:spMk id="3" creationId="{3918A553-95A7-342A-187C-C17B97B4BBA4}"/>
          </ac:spMkLst>
        </pc:spChg>
      </pc:sldChg>
      <pc:sldChg chg="modSp add replId">
        <pc:chgData name="Guest User" userId="S::urn:spo:anon#de96c4b80b5e163193d5ccc4c6fdfa20ed0e21e154af6a0015bc2545ce1dcd22::" providerId="AD" clId="Web-{FF883C81-83E8-F19D-F0F6-64BDAFE4F818}" dt="2023-02-23T18:20:21.922" v="3015" actId="20577"/>
        <pc:sldMkLst>
          <pc:docMk/>
          <pc:sldMk cId="123194249" sldId="449"/>
        </pc:sldMkLst>
        <pc:spChg chg="mod">
          <ac:chgData name="Guest User" userId="S::urn:spo:anon#de96c4b80b5e163193d5ccc4c6fdfa20ed0e21e154af6a0015bc2545ce1dcd22::" providerId="AD" clId="Web-{FF883C81-83E8-F19D-F0F6-64BDAFE4F818}" dt="2023-02-23T18:20:21.922" v="3015" actId="20577"/>
          <ac:spMkLst>
            <pc:docMk/>
            <pc:sldMk cId="123194249" sldId="449"/>
            <ac:spMk id="3" creationId="{3918A553-95A7-342A-187C-C17B97B4BBA4}"/>
          </ac:spMkLst>
        </pc:spChg>
      </pc:sldChg>
      <pc:sldChg chg="modSp new">
        <pc:chgData name="Guest User" userId="S::urn:spo:anon#de96c4b80b5e163193d5ccc4c6fdfa20ed0e21e154af6a0015bc2545ce1dcd22::" providerId="AD" clId="Web-{FF883C81-83E8-F19D-F0F6-64BDAFE4F818}" dt="2023-02-23T18:21:16.501" v="3036" actId="20577"/>
        <pc:sldMkLst>
          <pc:docMk/>
          <pc:sldMk cId="3431559328" sldId="450"/>
        </pc:sldMkLst>
        <pc:spChg chg="mod">
          <ac:chgData name="Guest User" userId="S::urn:spo:anon#de96c4b80b5e163193d5ccc4c6fdfa20ed0e21e154af6a0015bc2545ce1dcd22::" providerId="AD" clId="Web-{FF883C81-83E8-F19D-F0F6-64BDAFE4F818}" dt="2023-02-23T18:21:16.501" v="3036" actId="20577"/>
          <ac:spMkLst>
            <pc:docMk/>
            <pc:sldMk cId="3431559328" sldId="450"/>
            <ac:spMk id="2" creationId="{1475A5C0-344C-9167-069F-3A3A044F9BB2}"/>
          </ac:spMkLst>
        </pc:spChg>
      </pc:sldChg>
      <pc:sldChg chg="add del replId">
        <pc:chgData name="Guest User" userId="S::urn:spo:anon#de96c4b80b5e163193d5ccc4c6fdfa20ed0e21e154af6a0015bc2545ce1dcd22::" providerId="AD" clId="Web-{FF883C81-83E8-F19D-F0F6-64BDAFE4F818}" dt="2023-02-23T18:26:27.853" v="3196"/>
        <pc:sldMkLst>
          <pc:docMk/>
          <pc:sldMk cId="2107061579" sldId="451"/>
        </pc:sldMkLst>
      </pc:sldChg>
      <pc:sldChg chg="modSp add ord replId">
        <pc:chgData name="Guest User" userId="S::urn:spo:anon#de96c4b80b5e163193d5ccc4c6fdfa20ed0e21e154af6a0015bc2545ce1dcd22::" providerId="AD" clId="Web-{FF883C81-83E8-F19D-F0F6-64BDAFE4F818}" dt="2023-02-23T18:29:31.373" v="3428" actId="20577"/>
        <pc:sldMkLst>
          <pc:docMk/>
          <pc:sldMk cId="2229968300" sldId="451"/>
        </pc:sldMkLst>
        <pc:spChg chg="mod">
          <ac:chgData name="Guest User" userId="S::urn:spo:anon#de96c4b80b5e163193d5ccc4c6fdfa20ed0e21e154af6a0015bc2545ce1dcd22::" providerId="AD" clId="Web-{FF883C81-83E8-F19D-F0F6-64BDAFE4F818}" dt="2023-02-23T18:29:31.373" v="3428" actId="20577"/>
          <ac:spMkLst>
            <pc:docMk/>
            <pc:sldMk cId="2229968300" sldId="451"/>
            <ac:spMk id="2" creationId="{1475A5C0-344C-9167-069F-3A3A044F9BB2}"/>
          </ac:spMkLst>
        </pc:spChg>
      </pc:sldChg>
    </pc:docChg>
  </pc:docChgLst>
  <pc:docChgLst>
    <pc:chgData name="Laura Lane" userId="3d557159-65ea-4679-b2f1-bae210c20ee1" providerId="ADAL" clId="{F39B2E67-0382-344D-90C2-12EBB8C135A0}"/>
    <pc:docChg chg="addSld modSld sldOrd">
      <pc:chgData name="Laura Lane" userId="3d557159-65ea-4679-b2f1-bae210c20ee1" providerId="ADAL" clId="{F39B2E67-0382-344D-90C2-12EBB8C135A0}" dt="2023-01-25T20:25:59.710" v="40" actId="20578"/>
      <pc:docMkLst>
        <pc:docMk/>
      </pc:docMkLst>
      <pc:sldChg chg="addSp modSp add mod ord modShow addCm">
        <pc:chgData name="Laura Lane" userId="3d557159-65ea-4679-b2f1-bae210c20ee1" providerId="ADAL" clId="{F39B2E67-0382-344D-90C2-12EBB8C135A0}" dt="2023-01-25T20:25:59.710" v="40" actId="20578"/>
        <pc:sldMkLst>
          <pc:docMk/>
          <pc:sldMk cId="2956697456" sldId="421"/>
        </pc:sldMkLst>
        <pc:spChg chg="mod">
          <ac:chgData name="Laura Lane" userId="3d557159-65ea-4679-b2f1-bae210c20ee1" providerId="ADAL" clId="{F39B2E67-0382-344D-90C2-12EBB8C135A0}" dt="2023-01-25T20:22:27.919" v="37" actId="20577"/>
          <ac:spMkLst>
            <pc:docMk/>
            <pc:sldMk cId="2956697456" sldId="421"/>
            <ac:spMk id="2" creationId="{B69489E0-3E81-485B-88A2-7A0D3FCE526F}"/>
          </ac:spMkLst>
        </pc:spChg>
        <pc:spChg chg="mod">
          <ac:chgData name="Laura Lane" userId="3d557159-65ea-4679-b2f1-bae210c20ee1" providerId="ADAL" clId="{F39B2E67-0382-344D-90C2-12EBB8C135A0}" dt="2023-01-25T20:21:33.719" v="2" actId="5793"/>
          <ac:spMkLst>
            <pc:docMk/>
            <pc:sldMk cId="2956697456" sldId="421"/>
            <ac:spMk id="3" creationId="{B07D4668-6A4E-4CC8-924C-76F76F3EE4D2}"/>
          </ac:spMkLst>
        </pc:spChg>
        <pc:picChg chg="add mod">
          <ac:chgData name="Laura Lane" userId="3d557159-65ea-4679-b2f1-bae210c20ee1" providerId="ADAL" clId="{F39B2E67-0382-344D-90C2-12EBB8C135A0}" dt="2023-01-25T20:21:56.863" v="9" actId="14100"/>
          <ac:picMkLst>
            <pc:docMk/>
            <pc:sldMk cId="2956697456" sldId="421"/>
            <ac:picMk id="5" creationId="{1313A22D-523F-7943-4CA3-431B9F152253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ra Lane" userId="3d557159-65ea-4679-b2f1-bae210c20ee1" providerId="ADAL" clId="{F39B2E67-0382-344D-90C2-12EBB8C135A0}" dt="2023-01-25T20:24:38.697" v="39"/>
              <pc2:cmMkLst xmlns:pc2="http://schemas.microsoft.com/office/powerpoint/2019/9/main/command">
                <pc:docMk/>
                <pc:sldMk cId="2956697456" sldId="421"/>
                <pc2:cmMk id="{4D43D0EE-59DA-4746-8233-ADAE76970979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79922AAB-49AC-3C70-327C-A531134D6EED}"/>
    <pc:docChg chg="modSld">
      <pc:chgData name="Guest User" userId="S::urn:spo:anon#7365ecd4b1518acf3d1ad8abb96d321c7d6fd3828d97b4aa882961a8a520a2b9::" providerId="AD" clId="Web-{79922AAB-49AC-3C70-327C-A531134D6EED}" dt="2023-01-27T13:30:58.998" v="4" actId="20577"/>
      <pc:docMkLst>
        <pc:docMk/>
      </pc:docMkLst>
      <pc:sldChg chg="modSp">
        <pc:chgData name="Guest User" userId="S::urn:spo:anon#7365ecd4b1518acf3d1ad8abb96d321c7d6fd3828d97b4aa882961a8a520a2b9::" providerId="AD" clId="Web-{79922AAB-49AC-3C70-327C-A531134D6EED}" dt="2023-01-27T13:30:58.998" v="4" actId="20577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79922AAB-49AC-3C70-327C-A531134D6EED}" dt="2023-01-27T13:30:58.998" v="4" actId="20577"/>
          <ac:spMkLst>
            <pc:docMk/>
            <pc:sldMk cId="4158343793" sldId="426"/>
            <ac:spMk id="8" creationId="{305EDA40-20B1-4056-B641-60B718FD5ED3}"/>
          </ac:spMkLst>
        </pc:spChg>
      </pc:sldChg>
    </pc:docChg>
  </pc:docChgLst>
  <pc:docChgLst>
    <pc:chgData name="Laura Lane" userId="S::llane@jmichael-consulting.com::3d557159-65ea-4679-b2f1-bae210c20ee1" providerId="AD" clId="Web-{E14994FB-0161-8A17-5351-A49617718B5C}"/>
    <pc:docChg chg="">
      <pc:chgData name="Laura Lane" userId="S::llane@jmichael-consulting.com::3d557159-65ea-4679-b2f1-bae210c20ee1" providerId="AD" clId="Web-{E14994FB-0161-8A17-5351-A49617718B5C}" dt="2023-01-24T19:24:09.461" v="1"/>
      <pc:docMkLst>
        <pc:docMk/>
      </pc:docMkLst>
      <pc:sldChg chg="addCm delCm">
        <pc:chgData name="Laura Lane" userId="S::llane@jmichael-consulting.com::3d557159-65ea-4679-b2f1-bae210c20ee1" providerId="AD" clId="Web-{E14994FB-0161-8A17-5351-A49617718B5C}" dt="2023-01-24T19:24:09.461" v="1"/>
        <pc:sldMkLst>
          <pc:docMk/>
          <pc:sldMk cId="3964636099" sldId="4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a Lane" userId="S::llane@jmichael-consulting.com::3d557159-65ea-4679-b2f1-bae210c20ee1" providerId="AD" clId="Web-{E14994FB-0161-8A17-5351-A49617718B5C}" dt="2023-01-24T19:22:36.083" v="0"/>
              <pc2:cmMkLst xmlns:pc2="http://schemas.microsoft.com/office/powerpoint/2019/9/main/command">
                <pc:docMk/>
                <pc:sldMk cId="3964636099" sldId="408"/>
                <pc2:cmMk id="{26D5D222-CEEA-4513-98D1-798A660D30F4}"/>
              </pc2:cmMkLst>
            </pc226:cmChg>
            <pc226:cmChg xmlns:pc226="http://schemas.microsoft.com/office/powerpoint/2022/06/main/command" chg="add">
              <pc226:chgData name="Laura Lane" userId="S::llane@jmichael-consulting.com::3d557159-65ea-4679-b2f1-bae210c20ee1" providerId="AD" clId="Web-{E14994FB-0161-8A17-5351-A49617718B5C}" dt="2023-01-24T19:24:09.461" v="1"/>
              <pc2:cmMkLst xmlns:pc2="http://schemas.microsoft.com/office/powerpoint/2019/9/main/command">
                <pc:docMk/>
                <pc:sldMk cId="3964636099" sldId="408"/>
                <pc2:cmMk id="{0DC2329E-E52E-444C-B857-7D04AA646BBB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C7D418D1-0624-BBC4-7058-B38C3BC2C3B0}"/>
    <pc:docChg chg="modSld">
      <pc:chgData name="Guest User" userId="S::urn:spo:anon#7365ecd4b1518acf3d1ad8abb96d321c7d6fd3828d97b4aa882961a8a520a2b9::" providerId="AD" clId="Web-{C7D418D1-0624-BBC4-7058-B38C3BC2C3B0}" dt="2023-01-25T19:33:22.256" v="5" actId="20577"/>
      <pc:docMkLst>
        <pc:docMk/>
      </pc:docMkLst>
      <pc:sldChg chg="modSp">
        <pc:chgData name="Guest User" userId="S::urn:spo:anon#7365ecd4b1518acf3d1ad8abb96d321c7d6fd3828d97b4aa882961a8a520a2b9::" providerId="AD" clId="Web-{C7D418D1-0624-BBC4-7058-B38C3BC2C3B0}" dt="2023-01-25T19:33:22.256" v="5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C7D418D1-0624-BBC4-7058-B38C3BC2C3B0}" dt="2023-01-25T19:33:22.256" v="5" actId="20577"/>
          <ac:spMkLst>
            <pc:docMk/>
            <pc:sldMk cId="1922080681" sldId="417"/>
            <ac:spMk id="3" creationId="{EB399FD8-5CF5-2F2E-2C01-D7F739A1040D}"/>
          </ac:spMkLst>
        </pc:spChg>
      </pc:sldChg>
    </pc:docChg>
  </pc:docChgLst>
  <pc:docChgLst>
    <pc:chgData name="Laura Lane" userId="S::llane@jmichael-consulting.com::3d557159-65ea-4679-b2f1-bae210c20ee1" providerId="AD" clId="Web-{0BA61076-7040-8A79-7FF1-37C1D4E8580B}"/>
    <pc:docChg chg="addSld modSld">
      <pc:chgData name="Laura Lane" userId="S::llane@jmichael-consulting.com::3d557159-65ea-4679-b2f1-bae210c20ee1" providerId="AD" clId="Web-{0BA61076-7040-8A79-7FF1-37C1D4E8580B}" dt="2023-01-25T19:33:01.911" v="94" actId="20577"/>
      <pc:docMkLst>
        <pc:docMk/>
      </pc:docMkLst>
      <pc:sldChg chg="modSp">
        <pc:chgData name="Laura Lane" userId="S::llane@jmichael-consulting.com::3d557159-65ea-4679-b2f1-bae210c20ee1" providerId="AD" clId="Web-{0BA61076-7040-8A79-7FF1-37C1D4E8580B}" dt="2023-01-25T17:47:13.315" v="10" actId="20577"/>
        <pc:sldMkLst>
          <pc:docMk/>
          <pc:sldMk cId="998798664" sldId="388"/>
        </pc:sldMkLst>
        <pc:spChg chg="mod">
          <ac:chgData name="Laura Lane" userId="S::llane@jmichael-consulting.com::3d557159-65ea-4679-b2f1-bae210c20ee1" providerId="AD" clId="Web-{0BA61076-7040-8A79-7FF1-37C1D4E8580B}" dt="2023-01-25T17:47:13.315" v="10" actId="20577"/>
          <ac:spMkLst>
            <pc:docMk/>
            <pc:sldMk cId="998798664" sldId="388"/>
            <ac:spMk id="3" creationId="{66201C15-D367-9704-F68B-0097CA4D444F}"/>
          </ac:spMkLst>
        </pc:spChg>
      </pc:sldChg>
      <pc:sldChg chg="addSp delSp modSp add replId">
        <pc:chgData name="Laura Lane" userId="S::llane@jmichael-consulting.com::3d557159-65ea-4679-b2f1-bae210c20ee1" providerId="AD" clId="Web-{0BA61076-7040-8A79-7FF1-37C1D4E8580B}" dt="2023-01-25T17:51:13.261" v="36" actId="1076"/>
        <pc:sldMkLst>
          <pc:docMk/>
          <pc:sldMk cId="729234784" sldId="414"/>
        </pc:sldMkLst>
        <pc:spChg chg="mod">
          <ac:chgData name="Laura Lane" userId="S::llane@jmichael-consulting.com::3d557159-65ea-4679-b2f1-bae210c20ee1" providerId="AD" clId="Web-{0BA61076-7040-8A79-7FF1-37C1D4E8580B}" dt="2023-01-25T17:47:29.909" v="13" actId="20577"/>
          <ac:spMkLst>
            <pc:docMk/>
            <pc:sldMk cId="729234784" sldId="414"/>
            <ac:spMk id="3" creationId="{66201C15-D367-9704-F68B-0097CA4D444F}"/>
          </ac:spMkLst>
        </pc:spChg>
        <pc:spChg chg="del">
          <ac:chgData name="Laura Lane" userId="S::llane@jmichael-consulting.com::3d557159-65ea-4679-b2f1-bae210c20ee1" providerId="AD" clId="Web-{0BA61076-7040-8A79-7FF1-37C1D4E8580B}" dt="2023-01-25T17:47:35.175" v="14"/>
          <ac:spMkLst>
            <pc:docMk/>
            <pc:sldMk cId="729234784" sldId="414"/>
            <ac:spMk id="4" creationId="{5D253769-981F-7ADA-28C5-32B0A0711404}"/>
          </ac:spMkLst>
        </pc:spChg>
        <pc:spChg chg="del">
          <ac:chgData name="Laura Lane" userId="S::llane@jmichael-consulting.com::3d557159-65ea-4679-b2f1-bae210c20ee1" providerId="AD" clId="Web-{0BA61076-7040-8A79-7FF1-37C1D4E8580B}" dt="2023-01-25T17:47:54.395" v="17"/>
          <ac:spMkLst>
            <pc:docMk/>
            <pc:sldMk cId="729234784" sldId="414"/>
            <ac:spMk id="5" creationId="{4E4BC2E8-46BF-3B23-6992-7A674E8269D8}"/>
          </ac:spMkLst>
        </pc:spChg>
        <pc:spChg chg="add del mod">
          <ac:chgData name="Laura Lane" userId="S::llane@jmichael-consulting.com::3d557159-65ea-4679-b2f1-bae210c20ee1" providerId="AD" clId="Web-{0BA61076-7040-8A79-7FF1-37C1D4E8580B}" dt="2023-01-25T17:48:23.739" v="18"/>
          <ac:spMkLst>
            <pc:docMk/>
            <pc:sldMk cId="729234784" sldId="414"/>
            <ac:spMk id="6" creationId="{0A8A5083-2F10-2CB2-E2C7-FD1CEDC55577}"/>
          </ac:spMkLst>
        </pc:spChg>
        <pc:picChg chg="del">
          <ac:chgData name="Laura Lane" userId="S::llane@jmichael-consulting.com::3d557159-65ea-4679-b2f1-bae210c20ee1" providerId="AD" clId="Web-{0BA61076-7040-8A79-7FF1-37C1D4E8580B}" dt="2023-01-25T17:47:48.801" v="16"/>
          <ac:picMkLst>
            <pc:docMk/>
            <pc:sldMk cId="729234784" sldId="414"/>
            <ac:picMk id="7" creationId="{93D5D93E-555F-E9A9-362F-148EE15E5868}"/>
          </ac:picMkLst>
        </pc:picChg>
        <pc:picChg chg="add mod ord">
          <ac:chgData name="Laura Lane" userId="S::llane@jmichael-consulting.com::3d557159-65ea-4679-b2f1-bae210c20ee1" providerId="AD" clId="Web-{0BA61076-7040-8A79-7FF1-37C1D4E8580B}" dt="2023-01-25T17:49:32.367" v="25" actId="14100"/>
          <ac:picMkLst>
            <pc:docMk/>
            <pc:sldMk cId="729234784" sldId="414"/>
            <ac:picMk id="8" creationId="{5D28E408-2FEB-0F29-A57E-8C41F45F48FA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47:36.831" v="15"/>
          <ac:picMkLst>
            <pc:docMk/>
            <pc:sldMk cId="729234784" sldId="414"/>
            <ac:picMk id="9" creationId="{AAB7BBC5-CE78-0494-0B0F-1094292593D0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49:37.492" v="27" actId="1076"/>
          <ac:picMkLst>
            <pc:docMk/>
            <pc:sldMk cId="729234784" sldId="414"/>
            <ac:picMk id="10" creationId="{54719136-F28D-AFEB-EFE1-FAE798E1EADB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49:41.304" v="29" actId="14100"/>
          <ac:picMkLst>
            <pc:docMk/>
            <pc:sldMk cId="729234784" sldId="414"/>
            <ac:picMk id="11" creationId="{E24BDC21-1887-AA5F-2B43-997154F283AB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0:57.291" v="31" actId="1076"/>
          <ac:picMkLst>
            <pc:docMk/>
            <pc:sldMk cId="729234784" sldId="414"/>
            <ac:picMk id="12" creationId="{46490E3E-BE80-0847-6B47-BC364BC93C73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1:13.261" v="36" actId="1076"/>
          <ac:picMkLst>
            <pc:docMk/>
            <pc:sldMk cId="729234784" sldId="414"/>
            <ac:picMk id="13" creationId="{1D7CBEEF-92A6-BF2B-DF5D-F0A09AB4F44D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1:11.307" v="35" actId="1076"/>
          <ac:picMkLst>
            <pc:docMk/>
            <pc:sldMk cId="729234784" sldId="414"/>
            <ac:picMk id="14" creationId="{9D76AECB-421E-5CA6-EE66-2419806B0ABE}"/>
          </ac:picMkLst>
        </pc:picChg>
      </pc:sldChg>
      <pc:sldChg chg="addSp delSp modSp add replId">
        <pc:chgData name="Laura Lane" userId="S::llane@jmichael-consulting.com::3d557159-65ea-4679-b2f1-bae210c20ee1" providerId="AD" clId="Web-{0BA61076-7040-8A79-7FF1-37C1D4E8580B}" dt="2023-01-25T17:55:36.692" v="78" actId="14100"/>
        <pc:sldMkLst>
          <pc:docMk/>
          <pc:sldMk cId="2492596437" sldId="415"/>
        </pc:sldMkLst>
        <pc:spChg chg="add del mod">
          <ac:chgData name="Laura Lane" userId="S::llane@jmichael-consulting.com::3d557159-65ea-4679-b2f1-bae210c20ee1" providerId="AD" clId="Web-{0BA61076-7040-8A79-7FF1-37C1D4E8580B}" dt="2023-01-25T17:51:44.012" v="39"/>
          <ac:spMkLst>
            <pc:docMk/>
            <pc:sldMk cId="2492596437" sldId="415"/>
            <ac:spMk id="4" creationId="{2A19B6E3-3621-7D10-09D1-1B3B399FDBD4}"/>
          </ac:spMkLst>
        </pc:spChg>
        <pc:picChg chg="add mod">
          <ac:chgData name="Laura Lane" userId="S::llane@jmichael-consulting.com::3d557159-65ea-4679-b2f1-bae210c20ee1" providerId="AD" clId="Web-{0BA61076-7040-8A79-7FF1-37C1D4E8580B}" dt="2023-01-25T17:55:36.692" v="78" actId="14100"/>
          <ac:picMkLst>
            <pc:docMk/>
            <pc:sldMk cId="2492596437" sldId="415"/>
            <ac:picMk id="5" creationId="{5DCE2DC4-106D-A148-3319-C25B6E1AC366}"/>
          </ac:picMkLst>
        </pc:picChg>
        <pc:picChg chg="add del mod">
          <ac:chgData name="Laura Lane" userId="S::llane@jmichael-consulting.com::3d557159-65ea-4679-b2f1-bae210c20ee1" providerId="AD" clId="Web-{0BA61076-7040-8A79-7FF1-37C1D4E8580B}" dt="2023-01-25T17:54:43.799" v="59"/>
          <ac:picMkLst>
            <pc:docMk/>
            <pc:sldMk cId="2492596437" sldId="415"/>
            <ac:picMk id="6" creationId="{3C329280-88EC-B586-D9C1-CE5B0D730162}"/>
          </ac:picMkLst>
        </pc:picChg>
        <pc:picChg chg="add del mod">
          <ac:chgData name="Laura Lane" userId="S::llane@jmichael-consulting.com::3d557159-65ea-4679-b2f1-bae210c20ee1" providerId="AD" clId="Web-{0BA61076-7040-8A79-7FF1-37C1D4E8580B}" dt="2023-01-25T17:54:44.799" v="60"/>
          <ac:picMkLst>
            <pc:docMk/>
            <pc:sldMk cId="2492596437" sldId="415"/>
            <ac:picMk id="7" creationId="{AD1F2AD7-BDD5-BE5A-1E92-AEBF564D4B8E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20.777" v="38"/>
          <ac:picMkLst>
            <pc:docMk/>
            <pc:sldMk cId="2492596437" sldId="415"/>
            <ac:picMk id="8" creationId="{5D28E408-2FEB-0F29-A57E-8C41F45F48FA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5:17.957" v="70" actId="1076"/>
          <ac:picMkLst>
            <pc:docMk/>
            <pc:sldMk cId="2492596437" sldId="415"/>
            <ac:picMk id="9" creationId="{69CC8C68-CC14-4E4E-7E09-22215C4BF082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5.793" v="41"/>
          <ac:picMkLst>
            <pc:docMk/>
            <pc:sldMk cId="2492596437" sldId="415"/>
            <ac:picMk id="10" creationId="{54719136-F28D-AFEB-EFE1-FAE798E1EADB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4.902" v="40"/>
          <ac:picMkLst>
            <pc:docMk/>
            <pc:sldMk cId="2492596437" sldId="415"/>
            <ac:picMk id="11" creationId="{E24BDC21-1887-AA5F-2B43-997154F283AB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6.465" v="42"/>
          <ac:picMkLst>
            <pc:docMk/>
            <pc:sldMk cId="2492596437" sldId="415"/>
            <ac:picMk id="12" creationId="{46490E3E-BE80-0847-6B47-BC364BC93C73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7.215" v="43"/>
          <ac:picMkLst>
            <pc:docMk/>
            <pc:sldMk cId="2492596437" sldId="415"/>
            <ac:picMk id="13" creationId="{1D7CBEEF-92A6-BF2B-DF5D-F0A09AB4F44D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7.918" v="44"/>
          <ac:picMkLst>
            <pc:docMk/>
            <pc:sldMk cId="2492596437" sldId="415"/>
            <ac:picMk id="14" creationId="{9D76AECB-421E-5CA6-EE66-2419806B0ABE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5:17.972" v="71" actId="1076"/>
          <ac:picMkLst>
            <pc:docMk/>
            <pc:sldMk cId="2492596437" sldId="415"/>
            <ac:picMk id="15" creationId="{380071E8-DCFE-7409-3E3C-20E841E9A6A3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5:33.816" v="76" actId="14100"/>
          <ac:picMkLst>
            <pc:docMk/>
            <pc:sldMk cId="2492596437" sldId="415"/>
            <ac:picMk id="16" creationId="{DC077773-222A-3993-A680-EC76910798CD}"/>
          </ac:picMkLst>
        </pc:picChg>
      </pc:sldChg>
      <pc:sldChg chg="modSp add replId">
        <pc:chgData name="Laura Lane" userId="S::llane@jmichael-consulting.com::3d557159-65ea-4679-b2f1-bae210c20ee1" providerId="AD" clId="Web-{0BA61076-7040-8A79-7FF1-37C1D4E8580B}" dt="2023-01-25T19:07:09.115" v="88" actId="20577"/>
        <pc:sldMkLst>
          <pc:docMk/>
          <pc:sldMk cId="1816330377" sldId="416"/>
        </pc:sldMkLst>
        <pc:spChg chg="mod">
          <ac:chgData name="Laura Lane" userId="S::llane@jmichael-consulting.com::3d557159-65ea-4679-b2f1-bae210c20ee1" providerId="AD" clId="Web-{0BA61076-7040-8A79-7FF1-37C1D4E8580B}" dt="2023-01-25T19:07:09.115" v="88" actId="20577"/>
          <ac:spMkLst>
            <pc:docMk/>
            <pc:sldMk cId="1816330377" sldId="416"/>
            <ac:spMk id="4" creationId="{163BF11A-DB50-4396-9577-6D51FAADBF79}"/>
          </ac:spMkLst>
        </pc:spChg>
      </pc:sldChg>
      <pc:sldChg chg="modSp">
        <pc:chgData name="Laura Lane" userId="S::llane@jmichael-consulting.com::3d557159-65ea-4679-b2f1-bae210c20ee1" providerId="AD" clId="Web-{0BA61076-7040-8A79-7FF1-37C1D4E8580B}" dt="2023-01-25T19:33:01.911" v="94" actId="20577"/>
        <pc:sldMkLst>
          <pc:docMk/>
          <pc:sldMk cId="1922080681" sldId="417"/>
        </pc:sldMkLst>
        <pc:spChg chg="mod">
          <ac:chgData name="Laura Lane" userId="S::llane@jmichael-consulting.com::3d557159-65ea-4679-b2f1-bae210c20ee1" providerId="AD" clId="Web-{0BA61076-7040-8A79-7FF1-37C1D4E8580B}" dt="2023-01-25T19:33:01.911" v="94" actId="20577"/>
          <ac:spMkLst>
            <pc:docMk/>
            <pc:sldMk cId="1922080681" sldId="417"/>
            <ac:spMk id="3" creationId="{EB399FD8-5CF5-2F2E-2C01-D7F739A1040D}"/>
          </ac:spMkLst>
        </pc:spChg>
      </pc:sldChg>
    </pc:docChg>
  </pc:docChgLst>
  <pc:docChgLst>
    <pc:chgData name="Guest User" userId="S::urn:spo:anon#7365ecd4b1518acf3d1ad8abb96d321c7d6fd3828d97b4aa882961a8a520a2b9::" providerId="AD" clId="Web-{89186CB3-4392-499D-9969-9A67C22A792D}"/>
    <pc:docChg chg="modSld">
      <pc:chgData name="Guest User" userId="S::urn:spo:anon#7365ecd4b1518acf3d1ad8abb96d321c7d6fd3828d97b4aa882961a8a520a2b9::" providerId="AD" clId="Web-{89186CB3-4392-499D-9969-9A67C22A792D}" dt="2023-01-27T15:24:33.450" v="1100" actId="20577"/>
      <pc:docMkLst>
        <pc:docMk/>
      </pc:docMkLst>
      <pc:sldChg chg="modSp">
        <pc:chgData name="Guest User" userId="S::urn:spo:anon#7365ecd4b1518acf3d1ad8abb96d321c7d6fd3828d97b4aa882961a8a520a2b9::" providerId="AD" clId="Web-{89186CB3-4392-499D-9969-9A67C22A792D}" dt="2023-01-27T14:06:24.465" v="2" actId="20577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89186CB3-4392-499D-9969-9A67C22A792D}" dt="2023-01-27T14:06:24.465" v="2" actId="20577"/>
          <ac:spMkLst>
            <pc:docMk/>
            <pc:sldMk cId="3964636099" sldId="408"/>
            <ac:spMk id="8" creationId="{305EDA40-20B1-4056-B641-60B718FD5ED3}"/>
          </ac:spMkLst>
        </pc:spChg>
      </pc:sldChg>
      <pc:sldChg chg="modSp">
        <pc:chgData name="Guest User" userId="S::urn:spo:anon#7365ecd4b1518acf3d1ad8abb96d321c7d6fd3828d97b4aa882961a8a520a2b9::" providerId="AD" clId="Web-{89186CB3-4392-499D-9969-9A67C22A792D}" dt="2023-01-27T15:09:13.141" v="668" actId="20577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89186CB3-4392-499D-9969-9A67C22A792D}" dt="2023-01-27T15:09:13.141" v="668" actId="20577"/>
          <ac:spMkLst>
            <pc:docMk/>
            <pc:sldMk cId="4158343793" sldId="426"/>
            <ac:spMk id="8" creationId="{305EDA40-20B1-4056-B641-60B718FD5ED3}"/>
          </ac:spMkLst>
        </pc:spChg>
      </pc:sldChg>
      <pc:sldChg chg="modSp modCm modNotes">
        <pc:chgData name="Guest User" userId="S::urn:spo:anon#7365ecd4b1518acf3d1ad8abb96d321c7d6fd3828d97b4aa882961a8a520a2b9::" providerId="AD" clId="Web-{89186CB3-4392-499D-9969-9A67C22A792D}" dt="2023-01-27T15:24:33.450" v="1100" actId="20577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89186CB3-4392-499D-9969-9A67C22A792D}" dt="2023-01-27T15:24:33.450" v="1100" actId="20577"/>
          <ac:spMkLst>
            <pc:docMk/>
            <pc:sldMk cId="261949743" sldId="428"/>
            <ac:spMk id="3" creationId="{46B65FC7-FDD1-35C9-5AA8-62EC1A44DE0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89186CB3-4392-499D-9969-9A67C22A792D}" dt="2023-01-27T15:24:33.372" v="1099" actId="20577"/>
              <pc2:cmMkLst xmlns:pc2="http://schemas.microsoft.com/office/powerpoint/2019/9/main/command">
                <pc:docMk/>
                <pc:sldMk cId="261949743" sldId="428"/>
                <pc2:cmMk id="{1881194D-9EF2-448E-9096-F7A6D00A067E}"/>
              </pc2:cmMkLst>
            </pc226:cmChg>
          </p:ext>
        </pc:extLst>
      </pc:sldChg>
    </pc:docChg>
  </pc:docChgLst>
  <pc:docChgLst>
    <pc:chgData name="Laura Lane" userId="S::llane@jmichael-consulting.com::3d557159-65ea-4679-b2f1-bae210c20ee1" providerId="AD" clId="Web-{61893FE5-0192-14DC-726D-7306593DDB22}"/>
    <pc:docChg chg="">
      <pc:chgData name="Laura Lane" userId="S::llane@jmichael-consulting.com::3d557159-65ea-4679-b2f1-bae210c20ee1" providerId="AD" clId="Web-{61893FE5-0192-14DC-726D-7306593DDB22}" dt="2023-01-25T14:17:29.110" v="0"/>
      <pc:docMkLst>
        <pc:docMk/>
      </pc:docMkLst>
      <pc:sldChg chg="addCm">
        <pc:chgData name="Laura Lane" userId="S::llane@jmichael-consulting.com::3d557159-65ea-4679-b2f1-bae210c20ee1" providerId="AD" clId="Web-{61893FE5-0192-14DC-726D-7306593DDB22}" dt="2023-01-25T14:17:29.110" v="0"/>
        <pc:sldMkLst>
          <pc:docMk/>
          <pc:sldMk cId="3964636099" sldId="4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ra Lane" userId="S::llane@jmichael-consulting.com::3d557159-65ea-4679-b2f1-bae210c20ee1" providerId="AD" clId="Web-{61893FE5-0192-14DC-726D-7306593DDB22}" dt="2023-01-25T14:17:29.110" v="0"/>
              <pc2:cmMkLst xmlns:pc2="http://schemas.microsoft.com/office/powerpoint/2019/9/main/command">
                <pc:docMk/>
                <pc:sldMk cId="3964636099" sldId="408"/>
                <pc2:cmMk id="{5CA901A0-514F-4441-A957-D25CFC87918D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7D2CE21C-7F8B-5A30-945E-B1BF061B26A4}"/>
    <pc:docChg chg="modSld">
      <pc:chgData name="Guest User" userId="S::urn:spo:anon#7365ecd4b1518acf3d1ad8abb96d321c7d6fd3828d97b4aa882961a8a520a2b9::" providerId="AD" clId="Web-{7D2CE21C-7F8B-5A30-945E-B1BF061B26A4}" dt="2023-01-27T18:23:24.521" v="56" actId="20577"/>
      <pc:docMkLst>
        <pc:docMk/>
      </pc:docMkLst>
      <pc:sldChg chg="modSp">
        <pc:chgData name="Guest User" userId="S::urn:spo:anon#7365ecd4b1518acf3d1ad8abb96d321c7d6fd3828d97b4aa882961a8a520a2b9::" providerId="AD" clId="Web-{7D2CE21C-7F8B-5A30-945E-B1BF061B26A4}" dt="2023-01-27T15:58:31.249" v="7" actId="20577"/>
        <pc:sldMkLst>
          <pc:docMk/>
          <pc:sldMk cId="1558433877" sldId="368"/>
        </pc:sldMkLst>
        <pc:spChg chg="mod">
          <ac:chgData name="Guest User" userId="S::urn:spo:anon#7365ecd4b1518acf3d1ad8abb96d321c7d6fd3828d97b4aa882961a8a520a2b9::" providerId="AD" clId="Web-{7D2CE21C-7F8B-5A30-945E-B1BF061B26A4}" dt="2023-01-27T15:58:31.249" v="7" actId="20577"/>
          <ac:spMkLst>
            <pc:docMk/>
            <pc:sldMk cId="1558433877" sldId="368"/>
            <ac:spMk id="3" creationId="{B07D4668-6A4E-4CC8-924C-76F76F3EE4D2}"/>
          </ac:spMkLst>
        </pc:spChg>
      </pc:sldChg>
      <pc:sldChg chg="addSp modSp">
        <pc:chgData name="Guest User" userId="S::urn:spo:anon#7365ecd4b1518acf3d1ad8abb96d321c7d6fd3828d97b4aa882961a8a520a2b9::" providerId="AD" clId="Web-{7D2CE21C-7F8B-5A30-945E-B1BF061B26A4}" dt="2023-01-27T17:52:41.712" v="33" actId="20577"/>
        <pc:sldMkLst>
          <pc:docMk/>
          <pc:sldMk cId="998798664" sldId="388"/>
        </pc:sldMkLst>
        <pc:spChg chg="add mod">
          <ac:chgData name="Guest User" userId="S::urn:spo:anon#7365ecd4b1518acf3d1ad8abb96d321c7d6fd3828d97b4aa882961a8a520a2b9::" providerId="AD" clId="Web-{7D2CE21C-7F8B-5A30-945E-B1BF061B26A4}" dt="2023-01-27T17:51:12.659" v="14" actId="1076"/>
          <ac:spMkLst>
            <pc:docMk/>
            <pc:sldMk cId="998798664" sldId="388"/>
            <ac:spMk id="2" creationId="{6DEF077B-473F-E05D-CC44-399F3F63F518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18.351" v="24" actId="20577"/>
          <ac:spMkLst>
            <pc:docMk/>
            <pc:sldMk cId="998798664" sldId="388"/>
            <ac:spMk id="4" creationId="{F706A9F9-7729-50CF-33E4-4783B58DA822}"/>
          </ac:spMkLst>
        </pc:spChg>
        <pc:spChg chg="mod">
          <ac:chgData name="Guest User" userId="S::urn:spo:anon#7365ecd4b1518acf3d1ad8abb96d321c7d6fd3828d97b4aa882961a8a520a2b9::" providerId="AD" clId="Web-{7D2CE21C-7F8B-5A30-945E-B1BF061B26A4}" dt="2023-01-27T17:50:26.219" v="8" actId="20577"/>
          <ac:spMkLst>
            <pc:docMk/>
            <pc:sldMk cId="998798664" sldId="388"/>
            <ac:spMk id="6" creationId="{C5B5708B-151A-4346-7B94-5E3A2E4B2782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24.070" v="28" actId="20577"/>
          <ac:spMkLst>
            <pc:docMk/>
            <pc:sldMk cId="998798664" sldId="388"/>
            <ac:spMk id="8" creationId="{CDB185D0-1761-ABEE-B7ED-B7BBFD184D58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30.274" v="30" actId="20577"/>
          <ac:spMkLst>
            <pc:docMk/>
            <pc:sldMk cId="998798664" sldId="388"/>
            <ac:spMk id="10" creationId="{448A72EC-C91C-B807-306E-AFA01200FFC0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41.712" v="33" actId="20577"/>
          <ac:spMkLst>
            <pc:docMk/>
            <pc:sldMk cId="998798664" sldId="388"/>
            <ac:spMk id="11" creationId="{851B9C1B-E26C-732F-FAAF-AD431EE8A8C1}"/>
          </ac:spMkLst>
        </pc:spChg>
      </pc:sldChg>
      <pc:sldChg chg="modSp addCm modCm">
        <pc:chgData name="Guest User" userId="S::urn:spo:anon#7365ecd4b1518acf3d1ad8abb96d321c7d6fd3828d97b4aa882961a8a520a2b9::" providerId="AD" clId="Web-{7D2CE21C-7F8B-5A30-945E-B1BF061B26A4}" dt="2023-01-27T18:23:24.521" v="56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7D2CE21C-7F8B-5A30-945E-B1BF061B26A4}" dt="2023-01-27T18:23:24.521" v="56" actId="20577"/>
          <ac:spMkLst>
            <pc:docMk/>
            <pc:sldMk cId="1922080681" sldId="417"/>
            <ac:spMk id="3" creationId="{EB399FD8-5CF5-2F2E-2C01-D7F739A1040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7D2CE21C-7F8B-5A30-945E-B1BF061B26A4}" dt="2023-01-27T18:23:17.958" v="55" actId="20577"/>
              <pc2:cmMkLst xmlns:pc2="http://schemas.microsoft.com/office/powerpoint/2019/9/main/command">
                <pc:docMk/>
                <pc:sldMk cId="1922080681" sldId="417"/>
                <pc2:cmMk id="{966C3482-D05D-4474-BF3C-CDF0E0219028}"/>
              </pc2:cmMkLst>
            </pc226:cmChg>
          </p:ext>
        </pc:extLst>
      </pc:sldChg>
      <pc:sldChg chg="modSp">
        <pc:chgData name="Guest User" userId="S::urn:spo:anon#7365ecd4b1518acf3d1ad8abb96d321c7d6fd3828d97b4aa882961a8a520a2b9::" providerId="AD" clId="Web-{7D2CE21C-7F8B-5A30-945E-B1BF061B26A4}" dt="2023-01-27T15:55:07.650" v="5" actId="14100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7D2CE21C-7F8B-5A30-945E-B1BF061B26A4}" dt="2023-01-27T15:55:07.650" v="5" actId="14100"/>
          <ac:spMkLst>
            <pc:docMk/>
            <pc:sldMk cId="261949743" sldId="428"/>
            <ac:spMk id="3" creationId="{46B65FC7-FDD1-35C9-5AA8-62EC1A44DE06}"/>
          </ac:spMkLst>
        </pc:spChg>
      </pc:sldChg>
    </pc:docChg>
  </pc:docChgLst>
  <pc:docChgLst>
    <pc:chgData name="Laura Lane" userId="S::llane@jmichael-consulting.com::3d557159-65ea-4679-b2f1-bae210c20ee1" providerId="AD" clId="Web-{EFF2174E-DE7F-D28D-C4DD-0C3AB2FB5A7E}"/>
    <pc:docChg chg="addSld delSld modSld sldOrd">
      <pc:chgData name="Laura Lane" userId="S::llane@jmichael-consulting.com::3d557159-65ea-4679-b2f1-bae210c20ee1" providerId="AD" clId="Web-{EFF2174E-DE7F-D28D-C4DD-0C3AB2FB5A7E}" dt="2023-01-24T15:31:49.766" v="156"/>
      <pc:docMkLst>
        <pc:docMk/>
      </pc:docMkLst>
      <pc:sldChg chg="delCm">
        <pc:chgData name="Laura Lane" userId="S::llane@jmichael-consulting.com::3d557159-65ea-4679-b2f1-bae210c20ee1" providerId="AD" clId="Web-{EFF2174E-DE7F-D28D-C4DD-0C3AB2FB5A7E}" dt="2023-01-24T15:31:49.766" v="156"/>
        <pc:sldMkLst>
          <pc:docMk/>
          <pc:sldMk cId="1558433877" sldId="3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a Lane" userId="S::llane@jmichael-consulting.com::3d557159-65ea-4679-b2f1-bae210c20ee1" providerId="AD" clId="Web-{EFF2174E-DE7F-D28D-C4DD-0C3AB2FB5A7E}" dt="2023-01-24T15:31:49.766" v="156"/>
              <pc2:cmMkLst xmlns:pc2="http://schemas.microsoft.com/office/powerpoint/2019/9/main/command">
                <pc:docMk/>
                <pc:sldMk cId="1558433877" sldId="368"/>
                <pc2:cmMk id="{CA3A0AF0-F9C2-7648-9907-21C49A98CADA}"/>
              </pc2:cmMkLst>
            </pc226:cmChg>
          </p:ext>
        </pc:extLst>
      </pc:sldChg>
      <pc:sldChg chg="ord">
        <pc:chgData name="Laura Lane" userId="S::llane@jmichael-consulting.com::3d557159-65ea-4679-b2f1-bae210c20ee1" providerId="AD" clId="Web-{EFF2174E-DE7F-D28D-C4DD-0C3AB2FB5A7E}" dt="2023-01-24T15:31:26.812" v="155"/>
        <pc:sldMkLst>
          <pc:docMk/>
          <pc:sldMk cId="3823721920" sldId="402"/>
        </pc:sldMkLst>
      </pc:sldChg>
      <pc:sldChg chg="ord">
        <pc:chgData name="Laura Lane" userId="S::llane@jmichael-consulting.com::3d557159-65ea-4679-b2f1-bae210c20ee1" providerId="AD" clId="Web-{EFF2174E-DE7F-D28D-C4DD-0C3AB2FB5A7E}" dt="2023-01-24T15:29:59.028" v="121"/>
        <pc:sldMkLst>
          <pc:docMk/>
          <pc:sldMk cId="187420929" sldId="407"/>
        </pc:sldMkLst>
      </pc:sldChg>
      <pc:sldChg chg="ord">
        <pc:chgData name="Laura Lane" userId="S::llane@jmichael-consulting.com::3d557159-65ea-4679-b2f1-bae210c20ee1" providerId="AD" clId="Web-{EFF2174E-DE7F-D28D-C4DD-0C3AB2FB5A7E}" dt="2023-01-24T15:29:59.028" v="120"/>
        <pc:sldMkLst>
          <pc:docMk/>
          <pc:sldMk cId="3964636099" sldId="408"/>
        </pc:sldMkLst>
      </pc:sldChg>
      <pc:sldChg chg="ord">
        <pc:chgData name="Laura Lane" userId="S::llane@jmichael-consulting.com::3d557159-65ea-4679-b2f1-bae210c20ee1" providerId="AD" clId="Web-{EFF2174E-DE7F-D28D-C4DD-0C3AB2FB5A7E}" dt="2023-01-24T15:29:59.028" v="119"/>
        <pc:sldMkLst>
          <pc:docMk/>
          <pc:sldMk cId="1457730852" sldId="409"/>
        </pc:sldMkLst>
      </pc:sldChg>
      <pc:sldChg chg="modSp add ord replId">
        <pc:chgData name="Laura Lane" userId="S::llane@jmichael-consulting.com::3d557159-65ea-4679-b2f1-bae210c20ee1" providerId="AD" clId="Web-{EFF2174E-DE7F-D28D-C4DD-0C3AB2FB5A7E}" dt="2023-01-24T15:29:21.574" v="117" actId="20577"/>
        <pc:sldMkLst>
          <pc:docMk/>
          <pc:sldMk cId="1192871314" sldId="410"/>
        </pc:sldMkLst>
        <pc:spChg chg="mod">
          <ac:chgData name="Laura Lane" userId="S::llane@jmichael-consulting.com::3d557159-65ea-4679-b2f1-bae210c20ee1" providerId="AD" clId="Web-{EFF2174E-DE7F-D28D-C4DD-0C3AB2FB5A7E}" dt="2023-01-24T15:29:21.574" v="117" actId="20577"/>
          <ac:spMkLst>
            <pc:docMk/>
            <pc:sldMk cId="1192871314" sldId="410"/>
            <ac:spMk id="4" creationId="{163BF11A-DB50-4396-9577-6D51FAADBF79}"/>
          </ac:spMkLst>
        </pc:spChg>
      </pc:sldChg>
      <pc:sldChg chg="modSp add del ord replId">
        <pc:chgData name="Laura Lane" userId="S::llane@jmichael-consulting.com::3d557159-65ea-4679-b2f1-bae210c20ee1" providerId="AD" clId="Web-{EFF2174E-DE7F-D28D-C4DD-0C3AB2FB5A7E}" dt="2023-01-24T15:31:06.437" v="154"/>
        <pc:sldMkLst>
          <pc:docMk/>
          <pc:sldMk cId="2760510261" sldId="411"/>
        </pc:sldMkLst>
        <pc:spChg chg="mod">
          <ac:chgData name="Laura Lane" userId="S::llane@jmichael-consulting.com::3d557159-65ea-4679-b2f1-bae210c20ee1" providerId="AD" clId="Web-{EFF2174E-DE7F-D28D-C4DD-0C3AB2FB5A7E}" dt="2023-01-24T15:28:30.854" v="104" actId="20577"/>
          <ac:spMkLst>
            <pc:docMk/>
            <pc:sldMk cId="2760510261" sldId="411"/>
            <ac:spMk id="8" creationId="{305EDA40-20B1-4056-B641-60B718FD5ED3}"/>
          </ac:spMkLst>
        </pc:spChg>
        <pc:spChg chg="mod">
          <ac:chgData name="Laura Lane" userId="S::llane@jmichael-consulting.com::3d557159-65ea-4679-b2f1-bae210c20ee1" providerId="AD" clId="Web-{EFF2174E-DE7F-D28D-C4DD-0C3AB2FB5A7E}" dt="2023-01-24T15:28:03.540" v="32" actId="20577"/>
          <ac:spMkLst>
            <pc:docMk/>
            <pc:sldMk cId="2760510261" sldId="411"/>
            <ac:spMk id="9" creationId="{B026D48B-0715-4A5E-9B7D-803AD4BD99CF}"/>
          </ac:spMkLst>
        </pc:spChg>
      </pc:sldChg>
      <pc:sldChg chg="add ord replId">
        <pc:chgData name="Laura Lane" userId="S::llane@jmichael-consulting.com::3d557159-65ea-4679-b2f1-bae210c20ee1" providerId="AD" clId="Web-{EFF2174E-DE7F-D28D-C4DD-0C3AB2FB5A7E}" dt="2023-01-24T15:30:16.748" v="122"/>
        <pc:sldMkLst>
          <pc:docMk/>
          <pc:sldMk cId="686034159" sldId="412"/>
        </pc:sldMkLst>
      </pc:sldChg>
      <pc:sldChg chg="modSp add ord replId">
        <pc:chgData name="Laura Lane" userId="S::llane@jmichael-consulting.com::3d557159-65ea-4679-b2f1-bae210c20ee1" providerId="AD" clId="Web-{EFF2174E-DE7F-D28D-C4DD-0C3AB2FB5A7E}" dt="2023-01-24T15:30:51.639" v="153" actId="20577"/>
        <pc:sldMkLst>
          <pc:docMk/>
          <pc:sldMk cId="1619223284" sldId="413"/>
        </pc:sldMkLst>
        <pc:spChg chg="mod">
          <ac:chgData name="Laura Lane" userId="S::llane@jmichael-consulting.com::3d557159-65ea-4679-b2f1-bae210c20ee1" providerId="AD" clId="Web-{EFF2174E-DE7F-D28D-C4DD-0C3AB2FB5A7E}" dt="2023-01-24T15:30:51.639" v="153" actId="20577"/>
          <ac:spMkLst>
            <pc:docMk/>
            <pc:sldMk cId="1619223284" sldId="413"/>
            <ac:spMk id="4" creationId="{163BF11A-DB50-4396-9577-6D51FAADBF79}"/>
          </ac:spMkLst>
        </pc:spChg>
      </pc:sldChg>
    </pc:docChg>
  </pc:docChgLst>
  <pc:docChgLst>
    <pc:chgData name="Guest User" userId="S::urn:spo:anon#de96c4b80b5e163193d5ccc4c6fdfa20ed0e21e154af6a0015bc2545ce1dcd22::" providerId="AD" clId="Web-{0FF69E6F-7CED-5F81-C3D7-FAEA748ECEDF}"/>
    <pc:docChg chg="addSld delSld modSld sldOrd">
      <pc:chgData name="Guest User" userId="S::urn:spo:anon#de96c4b80b5e163193d5ccc4c6fdfa20ed0e21e154af6a0015bc2545ce1dcd22::" providerId="AD" clId="Web-{0FF69E6F-7CED-5F81-C3D7-FAEA748ECEDF}" dt="2023-02-24T11:54:48.102" v="2689"/>
      <pc:docMkLst>
        <pc:docMk/>
      </pc:docMkLst>
      <pc:sldChg chg="del">
        <pc:chgData name="Guest User" userId="S::urn:spo:anon#de96c4b80b5e163193d5ccc4c6fdfa20ed0e21e154af6a0015bc2545ce1dcd22::" providerId="AD" clId="Web-{0FF69E6F-7CED-5F81-C3D7-FAEA748ECEDF}" dt="2023-02-23T14:05:37.407" v="6"/>
        <pc:sldMkLst>
          <pc:docMk/>
          <pc:sldMk cId="1457730852" sldId="409"/>
        </pc:sldMkLst>
      </pc:sldChg>
      <pc:sldChg chg="modSp">
        <pc:chgData name="Guest User" userId="S::urn:spo:anon#de96c4b80b5e163193d5ccc4c6fdfa20ed0e21e154af6a0015bc2545ce1dcd22::" providerId="AD" clId="Web-{0FF69E6F-7CED-5F81-C3D7-FAEA748ECEDF}" dt="2023-02-24T11:33:55.674" v="2686" actId="20577"/>
        <pc:sldMkLst>
          <pc:docMk/>
          <pc:sldMk cId="3631316963" sldId="435"/>
        </pc:sldMkLst>
        <pc:spChg chg="mod">
          <ac:chgData name="Guest User" userId="S::urn:spo:anon#de96c4b80b5e163193d5ccc4c6fdfa20ed0e21e154af6a0015bc2545ce1dcd22::" providerId="AD" clId="Web-{0FF69E6F-7CED-5F81-C3D7-FAEA748ECEDF}" dt="2023-02-24T11:33:55.674" v="2686" actId="20577"/>
          <ac:spMkLst>
            <pc:docMk/>
            <pc:sldMk cId="3631316963" sldId="435"/>
            <ac:spMk id="3" creationId="{9D90ED31-9A47-A4CD-9947-7B6CDA0E2FCC}"/>
          </ac:spMkLst>
        </pc:spChg>
      </pc:sldChg>
      <pc:sldChg chg="add">
        <pc:chgData name="Guest User" userId="S::urn:spo:anon#de96c4b80b5e163193d5ccc4c6fdfa20ed0e21e154af6a0015bc2545ce1dcd22::" providerId="AD" clId="Web-{0FF69E6F-7CED-5F81-C3D7-FAEA748ECEDF}" dt="2023-02-23T14:05:18.844" v="0"/>
        <pc:sldMkLst>
          <pc:docMk/>
          <pc:sldMk cId="1938881055" sldId="441"/>
        </pc:sldMkLst>
      </pc:sldChg>
      <pc:sldChg chg="add">
        <pc:chgData name="Guest User" userId="S::urn:spo:anon#de96c4b80b5e163193d5ccc4c6fdfa20ed0e21e154af6a0015bc2545ce1dcd22::" providerId="AD" clId="Web-{0FF69E6F-7CED-5F81-C3D7-FAEA748ECEDF}" dt="2023-02-23T14:05:18.891" v="1"/>
        <pc:sldMkLst>
          <pc:docMk/>
          <pc:sldMk cId="3569514580" sldId="442"/>
        </pc:sldMkLst>
      </pc:sldChg>
      <pc:sldChg chg="add">
        <pc:chgData name="Guest User" userId="S::urn:spo:anon#de96c4b80b5e163193d5ccc4c6fdfa20ed0e21e154af6a0015bc2545ce1dcd22::" providerId="AD" clId="Web-{0FF69E6F-7CED-5F81-C3D7-FAEA748ECEDF}" dt="2023-02-23T14:05:18.938" v="2"/>
        <pc:sldMkLst>
          <pc:docMk/>
          <pc:sldMk cId="1215697364" sldId="443"/>
        </pc:sldMkLst>
      </pc:sldChg>
      <pc:sldChg chg="add">
        <pc:chgData name="Guest User" userId="S::urn:spo:anon#de96c4b80b5e163193d5ccc4c6fdfa20ed0e21e154af6a0015bc2545ce1dcd22::" providerId="AD" clId="Web-{0FF69E6F-7CED-5F81-C3D7-FAEA748ECEDF}" dt="2023-02-23T14:05:19.031" v="3"/>
        <pc:sldMkLst>
          <pc:docMk/>
          <pc:sldMk cId="726580468" sldId="444"/>
        </pc:sldMkLst>
      </pc:sldChg>
      <pc:sldChg chg="modSp add">
        <pc:chgData name="Guest User" userId="S::urn:spo:anon#de96c4b80b5e163193d5ccc4c6fdfa20ed0e21e154af6a0015bc2545ce1dcd22::" providerId="AD" clId="Web-{0FF69E6F-7CED-5F81-C3D7-FAEA748ECEDF}" dt="2023-02-23T19:57:58.645" v="93" actId="1076"/>
        <pc:sldMkLst>
          <pc:docMk/>
          <pc:sldMk cId="368335464" sldId="445"/>
        </pc:sldMkLst>
        <pc:spChg chg="mod">
          <ac:chgData name="Guest User" userId="S::urn:spo:anon#de96c4b80b5e163193d5ccc4c6fdfa20ed0e21e154af6a0015bc2545ce1dcd22::" providerId="AD" clId="Web-{0FF69E6F-7CED-5F81-C3D7-FAEA748ECEDF}" dt="2023-02-23T19:57:58.645" v="93" actId="1076"/>
          <ac:spMkLst>
            <pc:docMk/>
            <pc:sldMk cId="368335464" sldId="445"/>
            <ac:spMk id="2" creationId="{94BBD615-5C8B-99A6-49F3-2D9DD2079DCD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19:57:16.580" v="78" actId="20577"/>
          <ac:spMkLst>
            <pc:docMk/>
            <pc:sldMk cId="368335464" sldId="445"/>
            <ac:spMk id="8" creationId="{305EDA40-20B1-4056-B641-60B718FD5ED3}"/>
          </ac:spMkLst>
        </pc:spChg>
      </pc:sldChg>
      <pc:sldChg chg="modSp add del">
        <pc:chgData name="Guest User" userId="S::urn:spo:anon#de96c4b80b5e163193d5ccc4c6fdfa20ed0e21e154af6a0015bc2545ce1dcd22::" providerId="AD" clId="Web-{0FF69E6F-7CED-5F81-C3D7-FAEA748ECEDF}" dt="2023-02-23T21:20:19.306" v="2669"/>
        <pc:sldMkLst>
          <pc:docMk/>
          <pc:sldMk cId="4033879843" sldId="446"/>
        </pc:sldMkLst>
        <pc:spChg chg="mod">
          <ac:chgData name="Guest User" userId="S::urn:spo:anon#de96c4b80b5e163193d5ccc4c6fdfa20ed0e21e154af6a0015bc2545ce1dcd22::" providerId="AD" clId="Web-{0FF69E6F-7CED-5F81-C3D7-FAEA748ECEDF}" dt="2023-02-23T21:20:01.773" v="2666" actId="20577"/>
          <ac:spMkLst>
            <pc:docMk/>
            <pc:sldMk cId="4033879843" sldId="446"/>
            <ac:spMk id="3" creationId="{7CEBE4EA-5344-AE37-FFFA-9F5D4074E295}"/>
          </ac:spMkLst>
        </pc:spChg>
      </pc:sldChg>
      <pc:sldChg chg="modSp">
        <pc:chgData name="Guest User" userId="S::urn:spo:anon#de96c4b80b5e163193d5ccc4c6fdfa20ed0e21e154af6a0015bc2545ce1dcd22::" providerId="AD" clId="Web-{0FF69E6F-7CED-5F81-C3D7-FAEA748ECEDF}" dt="2023-02-23T20:04:37.782" v="289" actId="20577"/>
        <pc:sldMkLst>
          <pc:docMk/>
          <pc:sldMk cId="1951284869" sldId="447"/>
        </pc:sldMkLst>
        <pc:spChg chg="mod">
          <ac:chgData name="Guest User" userId="S::urn:spo:anon#de96c4b80b5e163193d5ccc4c6fdfa20ed0e21e154af6a0015bc2545ce1dcd22::" providerId="AD" clId="Web-{0FF69E6F-7CED-5F81-C3D7-FAEA748ECEDF}" dt="2023-02-23T20:03:33.996" v="274" actId="20577"/>
          <ac:spMkLst>
            <pc:docMk/>
            <pc:sldMk cId="1951284869" sldId="447"/>
            <ac:spMk id="2" creationId="{C8D5B1BD-F789-E484-157C-EC6E604D8889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0:04:37.782" v="289" actId="20577"/>
          <ac:spMkLst>
            <pc:docMk/>
            <pc:sldMk cId="1951284869" sldId="447"/>
            <ac:spMk id="3" creationId="{3918A553-95A7-342A-187C-C17B97B4BBA4}"/>
          </ac:spMkLst>
        </pc:spChg>
      </pc:sldChg>
      <pc:sldChg chg="modSp">
        <pc:chgData name="Guest User" userId="S::urn:spo:anon#de96c4b80b5e163193d5ccc4c6fdfa20ed0e21e154af6a0015bc2545ce1dcd22::" providerId="AD" clId="Web-{0FF69E6F-7CED-5F81-C3D7-FAEA748ECEDF}" dt="2023-02-23T20:07:47.654" v="357" actId="20577"/>
        <pc:sldMkLst>
          <pc:docMk/>
          <pc:sldMk cId="1623704130" sldId="448"/>
        </pc:sldMkLst>
        <pc:spChg chg="mod">
          <ac:chgData name="Guest User" userId="S::urn:spo:anon#de96c4b80b5e163193d5ccc4c6fdfa20ed0e21e154af6a0015bc2545ce1dcd22::" providerId="AD" clId="Web-{0FF69E6F-7CED-5F81-C3D7-FAEA748ECEDF}" dt="2023-02-23T20:03:58.935" v="286" actId="20577"/>
          <ac:spMkLst>
            <pc:docMk/>
            <pc:sldMk cId="1623704130" sldId="448"/>
            <ac:spMk id="2" creationId="{C8D5B1BD-F789-E484-157C-EC6E604D8889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0:07:47.654" v="357" actId="20577"/>
          <ac:spMkLst>
            <pc:docMk/>
            <pc:sldMk cId="1623704130" sldId="448"/>
            <ac:spMk id="3" creationId="{3918A553-95A7-342A-187C-C17B97B4BBA4}"/>
          </ac:spMkLst>
        </pc:spChg>
      </pc:sldChg>
      <pc:sldChg chg="modSp">
        <pc:chgData name="Guest User" userId="S::urn:spo:anon#de96c4b80b5e163193d5ccc4c6fdfa20ed0e21e154af6a0015bc2545ce1dcd22::" providerId="AD" clId="Web-{0FF69E6F-7CED-5F81-C3D7-FAEA748ECEDF}" dt="2023-02-23T20:13:19.692" v="488" actId="20577"/>
        <pc:sldMkLst>
          <pc:docMk/>
          <pc:sldMk cId="123194249" sldId="449"/>
        </pc:sldMkLst>
        <pc:spChg chg="mod">
          <ac:chgData name="Guest User" userId="S::urn:spo:anon#de96c4b80b5e163193d5ccc4c6fdfa20ed0e21e154af6a0015bc2545ce1dcd22::" providerId="AD" clId="Web-{0FF69E6F-7CED-5F81-C3D7-FAEA748ECEDF}" dt="2023-02-23T20:08:31.594" v="382" actId="20577"/>
          <ac:spMkLst>
            <pc:docMk/>
            <pc:sldMk cId="123194249" sldId="449"/>
            <ac:spMk id="2" creationId="{C8D5B1BD-F789-E484-157C-EC6E604D8889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0:13:19.692" v="488" actId="20577"/>
          <ac:spMkLst>
            <pc:docMk/>
            <pc:sldMk cId="123194249" sldId="449"/>
            <ac:spMk id="3" creationId="{3918A553-95A7-342A-187C-C17B97B4BBA4}"/>
          </ac:spMkLst>
        </pc:spChg>
      </pc:sldChg>
      <pc:sldChg chg="add del replId">
        <pc:chgData name="Guest User" userId="S::urn:spo:anon#de96c4b80b5e163193d5ccc4c6fdfa20ed0e21e154af6a0015bc2545ce1dcd22::" providerId="AD" clId="Web-{0FF69E6F-7CED-5F81-C3D7-FAEA748ECEDF}" dt="2023-02-23T20:19:20.732" v="490"/>
        <pc:sldMkLst>
          <pc:docMk/>
          <pc:sldMk cId="2788015231" sldId="452"/>
        </pc:sldMkLst>
      </pc:sldChg>
      <pc:sldChg chg="addSp delSp modSp add replId">
        <pc:chgData name="Guest User" userId="S::urn:spo:anon#de96c4b80b5e163193d5ccc4c6fdfa20ed0e21e154af6a0015bc2545ce1dcd22::" providerId="AD" clId="Web-{0FF69E6F-7CED-5F81-C3D7-FAEA748ECEDF}" dt="2023-02-23T21:09:13.995" v="2359"/>
        <pc:sldMkLst>
          <pc:docMk/>
          <pc:sldMk cId="3466741841" sldId="452"/>
        </pc:sldMkLst>
        <pc:spChg chg="mod">
          <ac:chgData name="Guest User" userId="S::urn:spo:anon#de96c4b80b5e163193d5ccc4c6fdfa20ed0e21e154af6a0015bc2545ce1dcd22::" providerId="AD" clId="Web-{0FF69E6F-7CED-5F81-C3D7-FAEA748ECEDF}" dt="2023-02-23T21:06:55.205" v="2256" actId="20577"/>
          <ac:spMkLst>
            <pc:docMk/>
            <pc:sldMk cId="3466741841" sldId="452"/>
            <ac:spMk id="2" creationId="{00AC04EE-37C4-9389-E629-8648878803BC}"/>
          </ac:spMkLst>
        </pc:spChg>
        <pc:spChg chg="del mod">
          <ac:chgData name="Guest User" userId="S::urn:spo:anon#de96c4b80b5e163193d5ccc4c6fdfa20ed0e21e154af6a0015bc2545ce1dcd22::" providerId="AD" clId="Web-{0FF69E6F-7CED-5F81-C3D7-FAEA748ECEDF}" dt="2023-02-23T20:51:28.064" v="1818"/>
          <ac:spMkLst>
            <pc:docMk/>
            <pc:sldMk cId="3466741841" sldId="452"/>
            <ac:spMk id="3" creationId="{7CEBE4EA-5344-AE37-FFFA-9F5D4074E295}"/>
          </ac:spMkLst>
        </pc:spChg>
        <pc:spChg chg="add del mod">
          <ac:chgData name="Guest User" userId="S::urn:spo:anon#de96c4b80b5e163193d5ccc4c6fdfa20ed0e21e154af6a0015bc2545ce1dcd22::" providerId="AD" clId="Web-{0FF69E6F-7CED-5F81-C3D7-FAEA748ECEDF}" dt="2023-02-23T20:46:54.124" v="1668"/>
          <ac:spMkLst>
            <pc:docMk/>
            <pc:sldMk cId="3466741841" sldId="452"/>
            <ac:spMk id="5" creationId="{AE597A7F-6656-8184-2FE0-8585DFAF1BC7}"/>
          </ac:spMkLst>
        </pc:spChg>
        <pc:spChg chg="add del mod">
          <ac:chgData name="Guest User" userId="S::urn:spo:anon#de96c4b80b5e163193d5ccc4c6fdfa20ed0e21e154af6a0015bc2545ce1dcd22::" providerId="AD" clId="Web-{0FF69E6F-7CED-5F81-C3D7-FAEA748ECEDF}" dt="2023-02-23T20:51:31.799" v="1819"/>
          <ac:spMkLst>
            <pc:docMk/>
            <pc:sldMk cId="3466741841" sldId="452"/>
            <ac:spMk id="9" creationId="{858ECCEF-225B-37AC-4A79-28D47147D319}"/>
          </ac:spMkLst>
        </pc:spChg>
        <pc:spChg chg="add mod">
          <ac:chgData name="Guest User" userId="S::urn:spo:anon#de96c4b80b5e163193d5ccc4c6fdfa20ed0e21e154af6a0015bc2545ce1dcd22::" providerId="AD" clId="Web-{0FF69E6F-7CED-5F81-C3D7-FAEA748ECEDF}" dt="2023-02-23T20:59:25.159" v="1965" actId="1076"/>
          <ac:spMkLst>
            <pc:docMk/>
            <pc:sldMk cId="3466741841" sldId="452"/>
            <ac:spMk id="10" creationId="{7041A4EC-477B-E509-E051-0577680EB6BE}"/>
          </ac:spMkLst>
        </pc:spChg>
        <pc:spChg chg="add mod">
          <ac:chgData name="Guest User" userId="S::urn:spo:anon#de96c4b80b5e163193d5ccc4c6fdfa20ed0e21e154af6a0015bc2545ce1dcd22::" providerId="AD" clId="Web-{0FF69E6F-7CED-5F81-C3D7-FAEA748ECEDF}" dt="2023-02-23T20:59:45.082" v="1968" actId="1076"/>
          <ac:spMkLst>
            <pc:docMk/>
            <pc:sldMk cId="3466741841" sldId="452"/>
            <ac:spMk id="12" creationId="{5AA73309-B975-CB59-7EB1-34E86D11C707}"/>
          </ac:spMkLst>
        </pc:spChg>
        <pc:graphicFrameChg chg="add del mod modGraphic">
          <ac:chgData name="Guest User" userId="S::urn:spo:anon#de96c4b80b5e163193d5ccc4c6fdfa20ed0e21e154af6a0015bc2545ce1dcd22::" providerId="AD" clId="Web-{0FF69E6F-7CED-5F81-C3D7-FAEA748ECEDF}" dt="2023-02-23T20:49:58.058" v="1736"/>
          <ac:graphicFrameMkLst>
            <pc:docMk/>
            <pc:sldMk cId="3466741841" sldId="452"/>
            <ac:graphicFrameMk id="4" creationId="{03E8AD75-48B2-F5DF-F7EE-EE2B93F891E5}"/>
          </ac:graphicFrameMkLst>
        </pc:graphicFrameChg>
        <pc:graphicFrameChg chg="add mod modGraphic">
          <ac:chgData name="Guest User" userId="S::urn:spo:anon#de96c4b80b5e163193d5ccc4c6fdfa20ed0e21e154af6a0015bc2545ce1dcd22::" providerId="AD" clId="Web-{0FF69E6F-7CED-5F81-C3D7-FAEA748ECEDF}" dt="2023-02-23T21:09:13.995" v="2359"/>
          <ac:graphicFrameMkLst>
            <pc:docMk/>
            <pc:sldMk cId="3466741841" sldId="452"/>
            <ac:graphicFrameMk id="7" creationId="{A364AEF2-8A76-BF2E-AE7E-C303A0CF356C}"/>
          </ac:graphicFrameMkLst>
        </pc:graphicFrameChg>
      </pc:sldChg>
      <pc:sldChg chg="modSp add replId">
        <pc:chgData name="Guest User" userId="S::urn:spo:anon#de96c4b80b5e163193d5ccc4c6fdfa20ed0e21e154af6a0015bc2545ce1dcd22::" providerId="AD" clId="Web-{0FF69E6F-7CED-5F81-C3D7-FAEA748ECEDF}" dt="2023-02-23T20:25:32.053" v="741" actId="20577"/>
        <pc:sldMkLst>
          <pc:docMk/>
          <pc:sldMk cId="1041763629" sldId="453"/>
        </pc:sldMkLst>
        <pc:spChg chg="mod">
          <ac:chgData name="Guest User" userId="S::urn:spo:anon#de96c4b80b5e163193d5ccc4c6fdfa20ed0e21e154af6a0015bc2545ce1dcd22::" providerId="AD" clId="Web-{0FF69E6F-7CED-5F81-C3D7-FAEA748ECEDF}" dt="2023-02-23T20:20:07.516" v="514" actId="20577"/>
          <ac:spMkLst>
            <pc:docMk/>
            <pc:sldMk cId="1041763629" sldId="453"/>
            <ac:spMk id="2" creationId="{00AC04EE-37C4-9389-E629-8648878803BC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0:25:32.053" v="741" actId="20577"/>
          <ac:spMkLst>
            <pc:docMk/>
            <pc:sldMk cId="1041763629" sldId="453"/>
            <ac:spMk id="3" creationId="{7CEBE4EA-5344-AE37-FFFA-9F5D4074E295}"/>
          </ac:spMkLst>
        </pc:spChg>
      </pc:sldChg>
      <pc:sldChg chg="add del replId">
        <pc:chgData name="Guest User" userId="S::urn:spo:anon#de96c4b80b5e163193d5ccc4c6fdfa20ed0e21e154af6a0015bc2545ce1dcd22::" providerId="AD" clId="Web-{0FF69E6F-7CED-5F81-C3D7-FAEA748ECEDF}" dt="2023-02-23T20:58:12.638" v="1932"/>
        <pc:sldMkLst>
          <pc:docMk/>
          <pc:sldMk cId="2527444180" sldId="454"/>
        </pc:sldMkLst>
      </pc:sldChg>
      <pc:sldChg chg="addSp delSp add del replId">
        <pc:chgData name="Guest User" userId="S::urn:spo:anon#de96c4b80b5e163193d5ccc4c6fdfa20ed0e21e154af6a0015bc2545ce1dcd22::" providerId="AD" clId="Web-{0FF69E6F-7CED-5F81-C3D7-FAEA748ECEDF}" dt="2023-02-23T20:58:16.014" v="1933"/>
        <pc:sldMkLst>
          <pc:docMk/>
          <pc:sldMk cId="4263302485" sldId="455"/>
        </pc:sldMkLst>
        <pc:graphicFrameChg chg="del">
          <ac:chgData name="Guest User" userId="S::urn:spo:anon#de96c4b80b5e163193d5ccc4c6fdfa20ed0e21e154af6a0015bc2545ce1dcd22::" providerId="AD" clId="Web-{0FF69E6F-7CED-5F81-C3D7-FAEA748ECEDF}" dt="2023-02-23T20:49:42.651" v="1732"/>
          <ac:graphicFrameMkLst>
            <pc:docMk/>
            <pc:sldMk cId="4263302485" sldId="455"/>
            <ac:graphicFrameMk id="4" creationId="{03E8AD75-48B2-F5DF-F7EE-EE2B93F891E5}"/>
          </ac:graphicFrameMkLst>
        </pc:graphicFrameChg>
        <pc:graphicFrameChg chg="add">
          <ac:chgData name="Guest User" userId="S::urn:spo:anon#de96c4b80b5e163193d5ccc4c6fdfa20ed0e21e154af6a0015bc2545ce1dcd22::" providerId="AD" clId="Web-{0FF69E6F-7CED-5F81-C3D7-FAEA748ECEDF}" dt="2023-02-23T20:49:44.432" v="1733"/>
          <ac:graphicFrameMkLst>
            <pc:docMk/>
            <pc:sldMk cId="4263302485" sldId="455"/>
            <ac:graphicFrameMk id="6" creationId="{9940F3C2-BA17-9772-757B-6C11A7A25A56}"/>
          </ac:graphicFrameMkLst>
        </pc:graphicFrameChg>
      </pc:sldChg>
      <pc:sldChg chg="modSp add del replId">
        <pc:chgData name="Guest User" userId="S::urn:spo:anon#de96c4b80b5e163193d5ccc4c6fdfa20ed0e21e154af6a0015bc2545ce1dcd22::" providerId="AD" clId="Web-{0FF69E6F-7CED-5F81-C3D7-FAEA748ECEDF}" dt="2023-02-23T20:58:17.483" v="1934"/>
        <pc:sldMkLst>
          <pc:docMk/>
          <pc:sldMk cId="2968875145" sldId="456"/>
        </pc:sldMkLst>
        <pc:graphicFrameChg chg="mod modGraphic">
          <ac:chgData name="Guest User" userId="S::urn:spo:anon#de96c4b80b5e163193d5ccc4c6fdfa20ed0e21e154af6a0015bc2545ce1dcd22::" providerId="AD" clId="Web-{0FF69E6F-7CED-5F81-C3D7-FAEA748ECEDF}" dt="2023-02-23T20:49:18.071" v="1731"/>
          <ac:graphicFrameMkLst>
            <pc:docMk/>
            <pc:sldMk cId="2968875145" sldId="456"/>
            <ac:graphicFrameMk id="4" creationId="{03E8AD75-48B2-F5DF-F7EE-EE2B93F891E5}"/>
          </ac:graphicFrameMkLst>
        </pc:graphicFrameChg>
      </pc:sldChg>
      <pc:sldChg chg="modSp add del replId">
        <pc:chgData name="Guest User" userId="S::urn:spo:anon#de96c4b80b5e163193d5ccc4c6fdfa20ed0e21e154af6a0015bc2545ce1dcd22::" providerId="AD" clId="Web-{0FF69E6F-7CED-5F81-C3D7-FAEA748ECEDF}" dt="2023-02-23T21:04:35.680" v="2184"/>
        <pc:sldMkLst>
          <pc:docMk/>
          <pc:sldMk cId="3731665682" sldId="457"/>
        </pc:sldMkLst>
        <pc:spChg chg="mod">
          <ac:chgData name="Guest User" userId="S::urn:spo:anon#de96c4b80b5e163193d5ccc4c6fdfa20ed0e21e154af6a0015bc2545ce1dcd22::" providerId="AD" clId="Web-{0FF69E6F-7CED-5F81-C3D7-FAEA748ECEDF}" dt="2023-02-23T20:57:15.478" v="1924" actId="20577"/>
          <ac:spMkLst>
            <pc:docMk/>
            <pc:sldMk cId="3731665682" sldId="457"/>
            <ac:spMk id="2" creationId="{00AC04EE-37C4-9389-E629-8648878803BC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3T20:58:35.077" v="1960"/>
          <ac:graphicFrameMkLst>
            <pc:docMk/>
            <pc:sldMk cId="3731665682" sldId="457"/>
            <ac:graphicFrameMk id="7" creationId="{A364AEF2-8A76-BF2E-AE7E-C303A0CF356C}"/>
          </ac:graphicFrameMkLst>
        </pc:graphicFrameChg>
      </pc:sldChg>
      <pc:sldChg chg="modSp add del replId">
        <pc:chgData name="Guest User" userId="S::urn:spo:anon#de96c4b80b5e163193d5ccc4c6fdfa20ed0e21e154af6a0015bc2545ce1dcd22::" providerId="AD" clId="Web-{0FF69E6F-7CED-5F81-C3D7-FAEA748ECEDF}" dt="2023-02-23T21:04:37.649" v="2185"/>
        <pc:sldMkLst>
          <pc:docMk/>
          <pc:sldMk cId="2686214207" sldId="458"/>
        </pc:sldMkLst>
        <pc:spChg chg="mod">
          <ac:chgData name="Guest User" userId="S::urn:spo:anon#de96c4b80b5e163193d5ccc4c6fdfa20ed0e21e154af6a0015bc2545ce1dcd22::" providerId="AD" clId="Web-{0FF69E6F-7CED-5F81-C3D7-FAEA748ECEDF}" dt="2023-02-23T20:57:22.291" v="1927" actId="20577"/>
          <ac:spMkLst>
            <pc:docMk/>
            <pc:sldMk cId="2686214207" sldId="458"/>
            <ac:spMk id="2" creationId="{00AC04EE-37C4-9389-E629-8648878803BC}"/>
          </ac:spMkLst>
        </pc:spChg>
      </pc:sldChg>
      <pc:sldChg chg="modSp add del replId">
        <pc:chgData name="Guest User" userId="S::urn:spo:anon#de96c4b80b5e163193d5ccc4c6fdfa20ed0e21e154af6a0015bc2545ce1dcd22::" providerId="AD" clId="Web-{0FF69E6F-7CED-5F81-C3D7-FAEA748ECEDF}" dt="2023-02-23T21:04:39.461" v="2186"/>
        <pc:sldMkLst>
          <pc:docMk/>
          <pc:sldMk cId="1850242915" sldId="459"/>
        </pc:sldMkLst>
        <pc:spChg chg="mod">
          <ac:chgData name="Guest User" userId="S::urn:spo:anon#de96c4b80b5e163193d5ccc4c6fdfa20ed0e21e154af6a0015bc2545ce1dcd22::" providerId="AD" clId="Web-{0FF69E6F-7CED-5F81-C3D7-FAEA748ECEDF}" dt="2023-02-23T20:58:02.747" v="1931" actId="20577"/>
          <ac:spMkLst>
            <pc:docMk/>
            <pc:sldMk cId="1850242915" sldId="459"/>
            <ac:spMk id="2" creationId="{00AC04EE-37C4-9389-E629-8648878803BC}"/>
          </ac:spMkLst>
        </pc:spChg>
      </pc:sldChg>
      <pc:sldChg chg="modSp add replId">
        <pc:chgData name="Guest User" userId="S::urn:spo:anon#de96c4b80b5e163193d5ccc4c6fdfa20ed0e21e154af6a0015bc2545ce1dcd22::" providerId="AD" clId="Web-{0FF69E6F-7CED-5F81-C3D7-FAEA748ECEDF}" dt="2023-02-23T21:12:01.319" v="2430"/>
        <pc:sldMkLst>
          <pc:docMk/>
          <pc:sldMk cId="258484063" sldId="460"/>
        </pc:sldMkLst>
        <pc:spChg chg="mod">
          <ac:chgData name="Guest User" userId="S::urn:spo:anon#de96c4b80b5e163193d5ccc4c6fdfa20ed0e21e154af6a0015bc2545ce1dcd22::" providerId="AD" clId="Web-{0FF69E6F-7CED-5F81-C3D7-FAEA748ECEDF}" dt="2023-02-23T21:06:00.514" v="2230" actId="20577"/>
          <ac:spMkLst>
            <pc:docMk/>
            <pc:sldMk cId="258484063" sldId="460"/>
            <ac:spMk id="2" creationId="{00AC04EE-37C4-9389-E629-8648878803BC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3T21:12:01.319" v="2430"/>
          <ac:graphicFrameMkLst>
            <pc:docMk/>
            <pc:sldMk cId="258484063" sldId="460"/>
            <ac:graphicFrameMk id="7" creationId="{A364AEF2-8A76-BF2E-AE7E-C303A0CF356C}"/>
          </ac:graphicFrameMkLst>
        </pc:graphicFrameChg>
      </pc:sldChg>
      <pc:sldChg chg="modSp add replId">
        <pc:chgData name="Guest User" userId="S::urn:spo:anon#de96c4b80b5e163193d5ccc4c6fdfa20ed0e21e154af6a0015bc2545ce1dcd22::" providerId="AD" clId="Web-{0FF69E6F-7CED-5F81-C3D7-FAEA748ECEDF}" dt="2023-02-23T21:11:56.350" v="2428"/>
        <pc:sldMkLst>
          <pc:docMk/>
          <pc:sldMk cId="1864005893" sldId="461"/>
        </pc:sldMkLst>
        <pc:spChg chg="mod">
          <ac:chgData name="Guest User" userId="S::urn:spo:anon#de96c4b80b5e163193d5ccc4c6fdfa20ed0e21e154af6a0015bc2545ce1dcd22::" providerId="AD" clId="Web-{0FF69E6F-7CED-5F81-C3D7-FAEA748ECEDF}" dt="2023-02-23T21:05:57.482" v="2229" actId="20577"/>
          <ac:spMkLst>
            <pc:docMk/>
            <pc:sldMk cId="1864005893" sldId="461"/>
            <ac:spMk id="2" creationId="{00AC04EE-37C4-9389-E629-8648878803BC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3T21:11:56.350" v="2428"/>
          <ac:graphicFrameMkLst>
            <pc:docMk/>
            <pc:sldMk cId="1864005893" sldId="461"/>
            <ac:graphicFrameMk id="7" creationId="{A364AEF2-8A76-BF2E-AE7E-C303A0CF356C}"/>
          </ac:graphicFrameMkLst>
        </pc:graphicFrameChg>
      </pc:sldChg>
      <pc:sldChg chg="addSp delSp modSp add replId">
        <pc:chgData name="Guest User" userId="S::urn:spo:anon#de96c4b80b5e163193d5ccc4c6fdfa20ed0e21e154af6a0015bc2545ce1dcd22::" providerId="AD" clId="Web-{0FF69E6F-7CED-5F81-C3D7-FAEA748ECEDF}" dt="2023-02-23T21:13:53.311" v="2448"/>
        <pc:sldMkLst>
          <pc:docMk/>
          <pc:sldMk cId="1926353105" sldId="462"/>
        </pc:sldMkLst>
        <pc:spChg chg="mod">
          <ac:chgData name="Guest User" userId="S::urn:spo:anon#de96c4b80b5e163193d5ccc4c6fdfa20ed0e21e154af6a0015bc2545ce1dcd22::" providerId="AD" clId="Web-{0FF69E6F-7CED-5F81-C3D7-FAEA748ECEDF}" dt="2023-02-23T21:13:25.637" v="2443" actId="20577"/>
          <ac:spMkLst>
            <pc:docMk/>
            <pc:sldMk cId="1926353105" sldId="462"/>
            <ac:spMk id="2" creationId="{00AC04EE-37C4-9389-E629-8648878803BC}"/>
          </ac:spMkLst>
        </pc:spChg>
        <pc:spChg chg="add del mod">
          <ac:chgData name="Guest User" userId="S::urn:spo:anon#de96c4b80b5e163193d5ccc4c6fdfa20ed0e21e154af6a0015bc2545ce1dcd22::" providerId="AD" clId="Web-{0FF69E6F-7CED-5F81-C3D7-FAEA748ECEDF}" dt="2023-02-23T21:13:53.311" v="2448"/>
          <ac:spMkLst>
            <pc:docMk/>
            <pc:sldMk cId="1926353105" sldId="462"/>
            <ac:spMk id="3" creationId="{EC736165-3E53-7E86-0694-2B8172055A3B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1:03:35.035" v="2179" actId="14100"/>
          <ac:spMkLst>
            <pc:docMk/>
            <pc:sldMk cId="1926353105" sldId="462"/>
            <ac:spMk id="10" creationId="{7041A4EC-477B-E509-E051-0577680EB6BE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1:03:40.707" v="2181" actId="20577"/>
          <ac:spMkLst>
            <pc:docMk/>
            <pc:sldMk cId="1926353105" sldId="462"/>
            <ac:spMk id="12" creationId="{5AA73309-B975-CB59-7EB1-34E86D11C707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3T21:12:38.056" v="2433"/>
          <ac:graphicFrameMkLst>
            <pc:docMk/>
            <pc:sldMk cId="1926353105" sldId="462"/>
            <ac:graphicFrameMk id="7" creationId="{A364AEF2-8A76-BF2E-AE7E-C303A0CF356C}"/>
          </ac:graphicFrameMkLst>
        </pc:graphicFrameChg>
      </pc:sldChg>
      <pc:sldChg chg="modSp add ord replId">
        <pc:chgData name="Guest User" userId="S::urn:spo:anon#de96c4b80b5e163193d5ccc4c6fdfa20ed0e21e154af6a0015bc2545ce1dcd22::" providerId="AD" clId="Web-{0FF69E6F-7CED-5F81-C3D7-FAEA748ECEDF}" dt="2023-02-24T11:49:03.376" v="2688" actId="20577"/>
        <pc:sldMkLst>
          <pc:docMk/>
          <pc:sldMk cId="3614074712" sldId="463"/>
        </pc:sldMkLst>
        <pc:spChg chg="mod">
          <ac:chgData name="Guest User" userId="S::urn:spo:anon#de96c4b80b5e163193d5ccc4c6fdfa20ed0e21e154af6a0015bc2545ce1dcd22::" providerId="AD" clId="Web-{0FF69E6F-7CED-5F81-C3D7-FAEA748ECEDF}" dt="2023-02-23T21:07:11.972" v="2259" actId="20577"/>
          <ac:spMkLst>
            <pc:docMk/>
            <pc:sldMk cId="3614074712" sldId="463"/>
            <ac:spMk id="2" creationId="{00AC04EE-37C4-9389-E629-8648878803BC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4T11:49:03.376" v="2688" actId="20577"/>
          <ac:spMkLst>
            <pc:docMk/>
            <pc:sldMk cId="3614074712" sldId="463"/>
            <ac:spMk id="12" creationId="{5AA73309-B975-CB59-7EB1-34E86D11C707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3T21:09:44.607" v="2406"/>
          <ac:graphicFrameMkLst>
            <pc:docMk/>
            <pc:sldMk cId="3614074712" sldId="463"/>
            <ac:graphicFrameMk id="7" creationId="{A364AEF2-8A76-BF2E-AE7E-C303A0CF356C}"/>
          </ac:graphicFrameMkLst>
        </pc:graphicFrameChg>
      </pc:sldChg>
      <pc:sldChg chg="delSp modSp add replId">
        <pc:chgData name="Guest User" userId="S::urn:spo:anon#de96c4b80b5e163193d5ccc4c6fdfa20ed0e21e154af6a0015bc2545ce1dcd22::" providerId="AD" clId="Web-{0FF69E6F-7CED-5F81-C3D7-FAEA748ECEDF}" dt="2023-02-23T21:15:21.989" v="2540"/>
        <pc:sldMkLst>
          <pc:docMk/>
          <pc:sldMk cId="4273182218" sldId="464"/>
        </pc:sldMkLst>
        <pc:spChg chg="mod">
          <ac:chgData name="Guest User" userId="S::urn:spo:anon#de96c4b80b5e163193d5ccc4c6fdfa20ed0e21e154af6a0015bc2545ce1dcd22::" providerId="AD" clId="Web-{0FF69E6F-7CED-5F81-C3D7-FAEA748ECEDF}" dt="2023-02-23T21:14:45.955" v="2468" actId="20577"/>
          <ac:spMkLst>
            <pc:docMk/>
            <pc:sldMk cId="4273182218" sldId="464"/>
            <ac:spMk id="2" creationId="{00AC04EE-37C4-9389-E629-8648878803BC}"/>
          </ac:spMkLst>
        </pc:spChg>
        <pc:spChg chg="del">
          <ac:chgData name="Guest User" userId="S::urn:spo:anon#de96c4b80b5e163193d5ccc4c6fdfa20ed0e21e154af6a0015bc2545ce1dcd22::" providerId="AD" clId="Web-{0FF69E6F-7CED-5F81-C3D7-FAEA748ECEDF}" dt="2023-02-23T21:13:44.467" v="2447"/>
          <ac:spMkLst>
            <pc:docMk/>
            <pc:sldMk cId="4273182218" sldId="464"/>
            <ac:spMk id="3" creationId="{EC736165-3E53-7E86-0694-2B8172055A3B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3T21:15:21.989" v="2540"/>
          <ac:graphicFrameMkLst>
            <pc:docMk/>
            <pc:sldMk cId="4273182218" sldId="464"/>
            <ac:graphicFrameMk id="7" creationId="{A364AEF2-8A76-BF2E-AE7E-C303A0CF356C}"/>
          </ac:graphicFrameMkLst>
        </pc:graphicFrameChg>
      </pc:sldChg>
      <pc:sldChg chg="modSp add replId">
        <pc:chgData name="Guest User" userId="S::urn:spo:anon#de96c4b80b5e163193d5ccc4c6fdfa20ed0e21e154af6a0015bc2545ce1dcd22::" providerId="AD" clId="Web-{0FF69E6F-7CED-5F81-C3D7-FAEA748ECEDF}" dt="2023-02-24T11:54:48.102" v="2689"/>
        <pc:sldMkLst>
          <pc:docMk/>
          <pc:sldMk cId="2698397955" sldId="465"/>
        </pc:sldMkLst>
        <pc:spChg chg="mod">
          <ac:chgData name="Guest User" userId="S::urn:spo:anon#de96c4b80b5e163193d5ccc4c6fdfa20ed0e21e154af6a0015bc2545ce1dcd22::" providerId="AD" clId="Web-{0FF69E6F-7CED-5F81-C3D7-FAEA748ECEDF}" dt="2023-02-23T21:17:48.733" v="2637" actId="20577"/>
          <ac:spMkLst>
            <pc:docMk/>
            <pc:sldMk cId="2698397955" sldId="465"/>
            <ac:spMk id="2" creationId="{00AC04EE-37C4-9389-E629-8648878803BC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1:18:38.658" v="2658" actId="14100"/>
          <ac:spMkLst>
            <pc:docMk/>
            <pc:sldMk cId="2698397955" sldId="465"/>
            <ac:spMk id="10" creationId="{7041A4EC-477B-E509-E051-0577680EB6BE}"/>
          </ac:spMkLst>
        </pc:spChg>
        <pc:spChg chg="mod">
          <ac:chgData name="Guest User" userId="S::urn:spo:anon#de96c4b80b5e163193d5ccc4c6fdfa20ed0e21e154af6a0015bc2545ce1dcd22::" providerId="AD" clId="Web-{0FF69E6F-7CED-5F81-C3D7-FAEA748ECEDF}" dt="2023-02-23T21:16:06.351" v="2551" actId="20577"/>
          <ac:spMkLst>
            <pc:docMk/>
            <pc:sldMk cId="2698397955" sldId="465"/>
            <ac:spMk id="12" creationId="{5AA73309-B975-CB59-7EB1-34E86D11C707}"/>
          </ac:spMkLst>
        </pc:spChg>
        <pc:graphicFrameChg chg="mod modGraphic">
          <ac:chgData name="Guest User" userId="S::urn:spo:anon#de96c4b80b5e163193d5ccc4c6fdfa20ed0e21e154af6a0015bc2545ce1dcd22::" providerId="AD" clId="Web-{0FF69E6F-7CED-5F81-C3D7-FAEA748ECEDF}" dt="2023-02-24T11:54:48.102" v="2689"/>
          <ac:graphicFrameMkLst>
            <pc:docMk/>
            <pc:sldMk cId="2698397955" sldId="465"/>
            <ac:graphicFrameMk id="7" creationId="{A364AEF2-8A76-BF2E-AE7E-C303A0CF356C}"/>
          </ac:graphicFrameMkLst>
        </pc:graphicFrameChg>
      </pc:sldChg>
      <pc:sldChg chg="add del">
        <pc:chgData name="Guest User" userId="S::urn:spo:anon#de96c4b80b5e163193d5ccc4c6fdfa20ed0e21e154af6a0015bc2545ce1dcd22::" providerId="AD" clId="Web-{0FF69E6F-7CED-5F81-C3D7-FAEA748ECEDF}" dt="2023-02-24T11:41:06.844" v="2687"/>
        <pc:sldMkLst>
          <pc:docMk/>
          <pc:sldMk cId="769526989" sldId="466"/>
        </pc:sldMkLst>
      </pc:sldChg>
      <pc:sldChg chg="add del replId">
        <pc:chgData name="Guest User" userId="S::urn:spo:anon#de96c4b80b5e163193d5ccc4c6fdfa20ed0e21e154af6a0015bc2545ce1dcd22::" providerId="AD" clId="Web-{0FF69E6F-7CED-5F81-C3D7-FAEA748ECEDF}" dt="2023-02-23T21:20:10.212" v="2668"/>
        <pc:sldMkLst>
          <pc:docMk/>
          <pc:sldMk cId="3783497701" sldId="466"/>
        </pc:sldMkLst>
      </pc:sldChg>
    </pc:docChg>
  </pc:docChgLst>
  <pc:docChgLst>
    <pc:chgData name="Laura Lane" userId="S::llane@jmichael-consulting.com::3d557159-65ea-4679-b2f1-bae210c20ee1" providerId="AD" clId="Web-{292D1D08-29A9-2F8D-CED8-52862AB76863}"/>
    <pc:docChg chg="addSld modSld">
      <pc:chgData name="Laura Lane" userId="S::llane@jmichael-consulting.com::3d557159-65ea-4679-b2f1-bae210c20ee1" providerId="AD" clId="Web-{292D1D08-29A9-2F8D-CED8-52862AB76863}" dt="2023-01-18T22:07:57.525" v="15" actId="20577"/>
      <pc:docMkLst>
        <pc:docMk/>
      </pc:docMkLst>
      <pc:sldChg chg="modSp">
        <pc:chgData name="Laura Lane" userId="S::llane@jmichael-consulting.com::3d557159-65ea-4679-b2f1-bae210c20ee1" providerId="AD" clId="Web-{292D1D08-29A9-2F8D-CED8-52862AB76863}" dt="2023-01-18T22:07:15.742" v="1" actId="20577"/>
        <pc:sldMkLst>
          <pc:docMk/>
          <pc:sldMk cId="2549280846" sldId="267"/>
        </pc:sldMkLst>
        <pc:spChg chg="mod">
          <ac:chgData name="Laura Lane" userId="S::llane@jmichael-consulting.com::3d557159-65ea-4679-b2f1-bae210c20ee1" providerId="AD" clId="Web-{292D1D08-29A9-2F8D-CED8-52862AB76863}" dt="2023-01-18T22:07:15.742" v="1" actId="20577"/>
          <ac:spMkLst>
            <pc:docMk/>
            <pc:sldMk cId="2549280846" sldId="267"/>
            <ac:spMk id="8" creationId="{305EDA40-20B1-4056-B641-60B718FD5ED3}"/>
          </ac:spMkLst>
        </pc:spChg>
      </pc:sldChg>
      <pc:sldChg chg="modSp">
        <pc:chgData name="Laura Lane" userId="S::llane@jmichael-consulting.com::3d557159-65ea-4679-b2f1-bae210c20ee1" providerId="AD" clId="Web-{292D1D08-29A9-2F8D-CED8-52862AB76863}" dt="2023-01-18T22:07:41.477" v="7" actId="20577"/>
        <pc:sldMkLst>
          <pc:docMk/>
          <pc:sldMk cId="187420929" sldId="407"/>
        </pc:sldMkLst>
        <pc:spChg chg="mod">
          <ac:chgData name="Laura Lane" userId="S::llane@jmichael-consulting.com::3d557159-65ea-4679-b2f1-bae210c20ee1" providerId="AD" clId="Web-{292D1D08-29A9-2F8D-CED8-52862AB76863}" dt="2023-01-18T22:07:41.477" v="7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modSp add replId">
        <pc:chgData name="Laura Lane" userId="S::llane@jmichael-consulting.com::3d557159-65ea-4679-b2f1-bae210c20ee1" providerId="AD" clId="Web-{292D1D08-29A9-2F8D-CED8-52862AB76863}" dt="2023-01-18T22:07:57.525" v="15" actId="20577"/>
        <pc:sldMkLst>
          <pc:docMk/>
          <pc:sldMk cId="1457730852" sldId="409"/>
        </pc:sldMkLst>
        <pc:spChg chg="mod">
          <ac:chgData name="Laura Lane" userId="S::llane@jmichael-consulting.com::3d557159-65ea-4679-b2f1-bae210c20ee1" providerId="AD" clId="Web-{292D1D08-29A9-2F8D-CED8-52862AB76863}" dt="2023-01-18T22:07:57.525" v="15" actId="20577"/>
          <ac:spMkLst>
            <pc:docMk/>
            <pc:sldMk cId="1457730852" sldId="409"/>
            <ac:spMk id="9" creationId="{B026D48B-0715-4A5E-9B7D-803AD4BD99CF}"/>
          </ac:spMkLst>
        </pc:spChg>
      </pc:sldChg>
    </pc:docChg>
  </pc:docChgLst>
  <pc:docChgLst>
    <pc:chgData name="Guest User" userId="S::urn:spo:anon#7365ecd4b1518acf3d1ad8abb96d321c7d6fd3828d97b4aa882961a8a520a2b9::" providerId="AD" clId="Web-{9AB29D16-38B1-0C87-72DB-BE7759E2AC96}"/>
    <pc:docChg chg="modSld">
      <pc:chgData name="Guest User" userId="S::urn:spo:anon#7365ecd4b1518acf3d1ad8abb96d321c7d6fd3828d97b4aa882961a8a520a2b9::" providerId="AD" clId="Web-{9AB29D16-38B1-0C87-72DB-BE7759E2AC96}" dt="2023-01-27T14:02:11.339" v="658" actId="20577"/>
      <pc:docMkLst>
        <pc:docMk/>
      </pc:docMkLst>
      <pc:sldChg chg="modSp">
        <pc:chgData name="Guest User" userId="S::urn:spo:anon#7365ecd4b1518acf3d1ad8abb96d321c7d6fd3828d97b4aa882961a8a520a2b9::" providerId="AD" clId="Web-{9AB29D16-38B1-0C87-72DB-BE7759E2AC96}" dt="2023-01-27T13:39:03.689" v="401" actId="20577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9AB29D16-38B1-0C87-72DB-BE7759E2AC96}" dt="2023-01-27T13:39:03.689" v="401" actId="20577"/>
          <ac:spMkLst>
            <pc:docMk/>
            <pc:sldMk cId="3964636099" sldId="408"/>
            <ac:spMk id="8" creationId="{305EDA40-20B1-4056-B641-60B718FD5ED3}"/>
          </ac:spMkLst>
        </pc:spChg>
      </pc:sldChg>
      <pc:sldChg chg="modSp modNotes">
        <pc:chgData name="Guest User" userId="S::urn:spo:anon#7365ecd4b1518acf3d1ad8abb96d321c7d6fd3828d97b4aa882961a8a520a2b9::" providerId="AD" clId="Web-{9AB29D16-38B1-0C87-72DB-BE7759E2AC96}" dt="2023-01-27T13:51:18.132" v="453" actId="14100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9AB29D16-38B1-0C87-72DB-BE7759E2AC96}" dt="2023-01-27T13:51:18.132" v="453" actId="14100"/>
          <ac:spMkLst>
            <pc:docMk/>
            <pc:sldMk cId="4158343793" sldId="426"/>
            <ac:spMk id="8" creationId="{305EDA40-20B1-4056-B641-60B718FD5ED3}"/>
          </ac:spMkLst>
        </pc:spChg>
      </pc:sldChg>
      <pc:sldChg chg="modSp modCm">
        <pc:chgData name="Guest User" userId="S::urn:spo:anon#7365ecd4b1518acf3d1ad8abb96d321c7d6fd3828d97b4aa882961a8a520a2b9::" providerId="AD" clId="Web-{9AB29D16-38B1-0C87-72DB-BE7759E2AC96}" dt="2023-01-27T14:02:11.339" v="658" actId="20577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9AB29D16-38B1-0C87-72DB-BE7759E2AC96}" dt="2023-01-27T14:02:11.339" v="658" actId="20577"/>
          <ac:spMkLst>
            <pc:docMk/>
            <pc:sldMk cId="261949743" sldId="428"/>
            <ac:spMk id="3" creationId="{46B65FC7-FDD1-35C9-5AA8-62EC1A44DE0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9AB29D16-38B1-0C87-72DB-BE7759E2AC96}" dt="2023-01-27T14:02:11.339" v="658" actId="20577"/>
              <pc2:cmMkLst xmlns:pc2="http://schemas.microsoft.com/office/powerpoint/2019/9/main/command">
                <pc:docMk/>
                <pc:sldMk cId="261949743" sldId="428"/>
                <pc2:cmMk id="{1881194D-9EF2-448E-9096-F7A6D00A067E}"/>
              </pc2:cmMkLst>
            </pc226:cmChg>
            <pc226:cmChg xmlns:pc226="http://schemas.microsoft.com/office/powerpoint/2022/06/main/command" chg="">
              <pc226:chgData name="Guest User" userId="S::urn:spo:anon#7365ecd4b1518acf3d1ad8abb96d321c7d6fd3828d97b4aa882961a8a520a2b9::" providerId="AD" clId="Web-{9AB29D16-38B1-0C87-72DB-BE7759E2AC96}" dt="2023-01-27T13:48:46.831" v="446"/>
              <pc2:cmMkLst xmlns:pc2="http://schemas.microsoft.com/office/powerpoint/2019/9/main/command">
                <pc:docMk/>
                <pc:sldMk cId="261949743" sldId="428"/>
                <pc2:cmMk id="{3CCAC8F4-F9B3-407E-977F-B4FC146AB42B}"/>
              </pc2:cmMkLst>
              <pc226:cmRplyChg chg="add">
                <pc226:chgData name="Guest User" userId="S::urn:spo:anon#7365ecd4b1518acf3d1ad8abb96d321c7d6fd3828d97b4aa882961a8a520a2b9::" providerId="AD" clId="Web-{9AB29D16-38B1-0C87-72DB-BE7759E2AC96}" dt="2023-01-27T13:48:46.831" v="446"/>
                <pc2:cmRplyMkLst xmlns:pc2="http://schemas.microsoft.com/office/powerpoint/2019/9/main/command">
                  <pc:docMk/>
                  <pc:sldMk cId="261949743" sldId="428"/>
                  <pc2:cmMk id="{3CCAC8F4-F9B3-407E-977F-B4FC146AB42B}"/>
                  <pc2:cmRplyMk id="{98635159-E5EC-4108-999B-5E74F34CDEDB}"/>
                </pc2:cmRplyMkLst>
              </pc226:cmRplyChg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88A8E0AA-1572-BDB8-DE1A-F139146CC109}"/>
    <pc:docChg chg="addSld delSld modSld sldOrd">
      <pc:chgData name="Guest User" userId="S::urn:spo:anon#7365ecd4b1518acf3d1ad8abb96d321c7d6fd3828d97b4aa882961a8a520a2b9::" providerId="AD" clId="Web-{88A8E0AA-1572-BDB8-DE1A-F139146CC109}" dt="2023-01-27T15:57:14.405" v="2100"/>
      <pc:docMkLst>
        <pc:docMk/>
      </pc:docMkLst>
      <pc:sldChg chg="modSp">
        <pc:chgData name="Guest User" userId="S::urn:spo:anon#7365ecd4b1518acf3d1ad8abb96d321c7d6fd3828d97b4aa882961a8a520a2b9::" providerId="AD" clId="Web-{88A8E0AA-1572-BDB8-DE1A-F139146CC109}" dt="2023-01-27T14:48:09.070" v="1783" actId="20577"/>
        <pc:sldMkLst>
          <pc:docMk/>
          <pc:sldMk cId="2549280846" sldId="267"/>
        </pc:sldMkLst>
        <pc:spChg chg="mod">
          <ac:chgData name="Guest User" userId="S::urn:spo:anon#7365ecd4b1518acf3d1ad8abb96d321c7d6fd3828d97b4aa882961a8a520a2b9::" providerId="AD" clId="Web-{88A8E0AA-1572-BDB8-DE1A-F139146CC109}" dt="2023-01-27T14:48:09.070" v="1783" actId="20577"/>
          <ac:spMkLst>
            <pc:docMk/>
            <pc:sldMk cId="2549280846" sldId="267"/>
            <ac:spMk id="8" creationId="{305EDA40-20B1-4056-B641-60B718FD5ED3}"/>
          </ac:spMkLst>
        </pc:spChg>
      </pc:sldChg>
      <pc:sldChg chg="modSp ord">
        <pc:chgData name="Guest User" userId="S::urn:spo:anon#7365ecd4b1518acf3d1ad8abb96d321c7d6fd3828d97b4aa882961a8a520a2b9::" providerId="AD" clId="Web-{88A8E0AA-1572-BDB8-DE1A-F139146CC109}" dt="2023-01-27T02:17:12.535" v="1670" actId="20577"/>
        <pc:sldMkLst>
          <pc:docMk/>
          <pc:sldMk cId="1558433877" sldId="368"/>
        </pc:sldMkLst>
        <pc:spChg chg="mod">
          <ac:chgData name="Guest User" userId="S::urn:spo:anon#7365ecd4b1518acf3d1ad8abb96d321c7d6fd3828d97b4aa882961a8a520a2b9::" providerId="AD" clId="Web-{88A8E0AA-1572-BDB8-DE1A-F139146CC109}" dt="2023-01-27T02:17:12.535" v="1670" actId="20577"/>
          <ac:spMkLst>
            <pc:docMk/>
            <pc:sldMk cId="1558433877" sldId="368"/>
            <ac:spMk id="3" creationId="{B07D4668-6A4E-4CC8-924C-76F76F3EE4D2}"/>
          </ac:spMkLst>
        </pc:spChg>
      </pc:sldChg>
      <pc:sldChg chg="modSp">
        <pc:chgData name="Guest User" userId="S::urn:spo:anon#7365ecd4b1518acf3d1ad8abb96d321c7d6fd3828d97b4aa882961a8a520a2b9::" providerId="AD" clId="Web-{88A8E0AA-1572-BDB8-DE1A-F139146CC109}" dt="2023-01-27T14:54:08.013" v="1907" actId="20577"/>
        <pc:sldMkLst>
          <pc:docMk/>
          <pc:sldMk cId="1208110346" sldId="374"/>
        </pc:sldMkLst>
        <pc:spChg chg="mod">
          <ac:chgData name="Guest User" userId="S::urn:spo:anon#7365ecd4b1518acf3d1ad8abb96d321c7d6fd3828d97b4aa882961a8a520a2b9::" providerId="AD" clId="Web-{88A8E0AA-1572-BDB8-DE1A-F139146CC109}" dt="2023-01-27T14:54:08.013" v="1907" actId="20577"/>
          <ac:spMkLst>
            <pc:docMk/>
            <pc:sldMk cId="1208110346" sldId="374"/>
            <ac:spMk id="3" creationId="{AFEDE353-1783-2596-F0E7-B8F865812384}"/>
          </ac:spMkLst>
        </pc:spChg>
      </pc:sldChg>
      <pc:sldChg chg="addSp delSp modSp">
        <pc:chgData name="Guest User" userId="S::urn:spo:anon#7365ecd4b1518acf3d1ad8abb96d321c7d6fd3828d97b4aa882961a8a520a2b9::" providerId="AD" clId="Web-{88A8E0AA-1572-BDB8-DE1A-F139146CC109}" dt="2023-01-27T14:57:32.681" v="1957" actId="20577"/>
        <pc:sldMkLst>
          <pc:docMk/>
          <pc:sldMk cId="998798664" sldId="388"/>
        </pc:sldMkLst>
        <pc:spChg chg="mod">
          <ac:chgData name="Guest User" userId="S::urn:spo:anon#7365ecd4b1518acf3d1ad8abb96d321c7d6fd3828d97b4aa882961a8a520a2b9::" providerId="AD" clId="Web-{88A8E0AA-1572-BDB8-DE1A-F139146CC109}" dt="2023-01-27T14:57:32.681" v="1957" actId="20577"/>
          <ac:spMkLst>
            <pc:docMk/>
            <pc:sldMk cId="998798664" sldId="388"/>
            <ac:spMk id="3" creationId="{66201C15-D367-9704-F68B-0097CA4D444F}"/>
          </ac:spMkLst>
        </pc:spChg>
        <pc:spChg chg="del mod">
          <ac:chgData name="Guest User" userId="S::urn:spo:anon#7365ecd4b1518acf3d1ad8abb96d321c7d6fd3828d97b4aa882961a8a520a2b9::" providerId="AD" clId="Web-{88A8E0AA-1572-BDB8-DE1A-F139146CC109}" dt="2023-01-27T14:54:48.547" v="1912"/>
          <ac:spMkLst>
            <pc:docMk/>
            <pc:sldMk cId="998798664" sldId="388"/>
            <ac:spMk id="4" creationId="{5D253769-981F-7ADA-28C5-32B0A0711404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14:56:45.554" v="1950" actId="20577"/>
          <ac:spMkLst>
            <pc:docMk/>
            <pc:sldMk cId="998798664" sldId="388"/>
            <ac:spMk id="5" creationId="{4E4BC2E8-46BF-3B23-6992-7A674E8269D8}"/>
          </ac:spMkLst>
        </pc:spChg>
        <pc:spChg chg="add mod">
          <ac:chgData name="Guest User" userId="S::urn:spo:anon#7365ecd4b1518acf3d1ad8abb96d321c7d6fd3828d97b4aa882961a8a520a2b9::" providerId="AD" clId="Web-{88A8E0AA-1572-BDB8-DE1A-F139146CC109}" dt="2023-01-27T14:57:10.180" v="1956"/>
          <ac:spMkLst>
            <pc:docMk/>
            <pc:sldMk cId="998798664" sldId="388"/>
            <ac:spMk id="6" creationId="{C5B5708B-151A-4346-7B94-5E3A2E4B2782}"/>
          </ac:spMkLst>
        </pc:spChg>
        <pc:spChg chg="add del mod">
          <ac:chgData name="Guest User" userId="S::urn:spo:anon#7365ecd4b1518acf3d1ad8abb96d321c7d6fd3828d97b4aa882961a8a520a2b9::" providerId="AD" clId="Web-{88A8E0AA-1572-BDB8-DE1A-F139146CC109}" dt="2023-01-27T14:54:59.672" v="1917"/>
          <ac:spMkLst>
            <pc:docMk/>
            <pc:sldMk cId="998798664" sldId="388"/>
            <ac:spMk id="10" creationId="{3F52379C-F0C9-D6F6-B637-E0B0E8448B9F}"/>
          </ac:spMkLst>
        </pc:spChg>
        <pc:spChg chg="add del mod">
          <ac:chgData name="Guest User" userId="S::urn:spo:anon#7365ecd4b1518acf3d1ad8abb96d321c7d6fd3828d97b4aa882961a8a520a2b9::" providerId="AD" clId="Web-{88A8E0AA-1572-BDB8-DE1A-F139146CC109}" dt="2023-01-27T14:55:13.392" v="1920"/>
          <ac:spMkLst>
            <pc:docMk/>
            <pc:sldMk cId="998798664" sldId="388"/>
            <ac:spMk id="12" creationId="{AE2D433A-366C-C08F-5A44-52A23046EEB5}"/>
          </ac:spMkLst>
        </pc:spChg>
        <pc:picChg chg="mod">
          <ac:chgData name="Guest User" userId="S::urn:spo:anon#7365ecd4b1518acf3d1ad8abb96d321c7d6fd3828d97b4aa882961a8a520a2b9::" providerId="AD" clId="Web-{88A8E0AA-1572-BDB8-DE1A-F139146CC109}" dt="2023-01-27T14:56:26.599" v="1935" actId="1076"/>
          <ac:picMkLst>
            <pc:docMk/>
            <pc:sldMk cId="998798664" sldId="388"/>
            <ac:picMk id="7" creationId="{93D5D93E-555F-E9A9-362F-148EE15E5868}"/>
          </ac:picMkLst>
        </pc:picChg>
        <pc:picChg chg="mod">
          <ac:chgData name="Guest User" userId="S::urn:spo:anon#7365ecd4b1518acf3d1ad8abb96d321c7d6fd3828d97b4aa882961a8a520a2b9::" providerId="AD" clId="Web-{88A8E0AA-1572-BDB8-DE1A-F139146CC109}" dt="2023-01-27T14:56:26.615" v="1936" actId="1076"/>
          <ac:picMkLst>
            <pc:docMk/>
            <pc:sldMk cId="998798664" sldId="388"/>
            <ac:picMk id="9" creationId="{AAB7BBC5-CE78-0494-0B0F-1094292593D0}"/>
          </ac:picMkLst>
        </pc:picChg>
      </pc:sldChg>
      <pc:sldChg chg="del ord">
        <pc:chgData name="Guest User" userId="S::urn:spo:anon#7365ecd4b1518acf3d1ad8abb96d321c7d6fd3828d97b4aa882961a8a520a2b9::" providerId="AD" clId="Web-{88A8E0AA-1572-BDB8-DE1A-F139146CC109}" dt="2023-01-26T19:40:51.390" v="956"/>
        <pc:sldMkLst>
          <pc:docMk/>
          <pc:sldMk cId="3823721920" sldId="402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0:58.421" v="957"/>
        <pc:sldMkLst>
          <pc:docMk/>
          <pc:sldMk cId="575748333" sldId="403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1:08.687" v="958"/>
        <pc:sldMkLst>
          <pc:docMk/>
          <pc:sldMk cId="2872248217" sldId="404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1:14.140" v="959"/>
        <pc:sldMkLst>
          <pc:docMk/>
          <pc:sldMk cId="3897978171" sldId="405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1:25.094" v="960"/>
        <pc:sldMkLst>
          <pc:docMk/>
          <pc:sldMk cId="1335351683" sldId="406"/>
        </pc:sldMkLst>
      </pc:sldChg>
      <pc:sldChg chg="modSp">
        <pc:chgData name="Guest User" userId="S::urn:spo:anon#7365ecd4b1518acf3d1ad8abb96d321c7d6fd3828d97b4aa882961a8a520a2b9::" providerId="AD" clId="Web-{88A8E0AA-1572-BDB8-DE1A-F139146CC109}" dt="2023-01-27T15:00:23.113" v="1969" actId="20577"/>
        <pc:sldMkLst>
          <pc:docMk/>
          <pc:sldMk cId="187420929" sldId="407"/>
        </pc:sldMkLst>
        <pc:spChg chg="mod">
          <ac:chgData name="Guest User" userId="S::urn:spo:anon#7365ecd4b1518acf3d1ad8abb96d321c7d6fd3828d97b4aa882961a8a520a2b9::" providerId="AD" clId="Web-{88A8E0AA-1572-BDB8-DE1A-F139146CC109}" dt="2023-01-27T15:00:13.925" v="1968" actId="20577"/>
          <ac:spMkLst>
            <pc:docMk/>
            <pc:sldMk cId="187420929" sldId="407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15:00:23.113" v="1969" actId="20577"/>
          <ac:spMkLst>
            <pc:docMk/>
            <pc:sldMk cId="187420929" sldId="407"/>
            <ac:spMk id="9" creationId="{B026D48B-0715-4A5E-9B7D-803AD4BD99CF}"/>
          </ac:spMkLst>
        </pc:spChg>
      </pc:sldChg>
      <pc:sldChg chg="modSp ord">
        <pc:chgData name="Guest User" userId="S::urn:spo:anon#7365ecd4b1518acf3d1ad8abb96d321c7d6fd3828d97b4aa882961a8a520a2b9::" providerId="AD" clId="Web-{88A8E0AA-1572-BDB8-DE1A-F139146CC109}" dt="2023-01-27T02:14:50.798" v="1521" actId="20577"/>
        <pc:sldMkLst>
          <pc:docMk/>
          <pc:sldMk cId="1457730852" sldId="409"/>
        </pc:sldMkLst>
        <pc:spChg chg="mod">
          <ac:chgData name="Guest User" userId="S::urn:spo:anon#7365ecd4b1518acf3d1ad8abb96d321c7d6fd3828d97b4aa882961a8a520a2b9::" providerId="AD" clId="Web-{88A8E0AA-1572-BDB8-DE1A-F139146CC109}" dt="2023-01-27T02:14:50.798" v="1521" actId="20577"/>
          <ac:spMkLst>
            <pc:docMk/>
            <pc:sldMk cId="1457730852" sldId="409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02:14:38.641" v="1520" actId="20577"/>
          <ac:spMkLst>
            <pc:docMk/>
            <pc:sldMk cId="1457730852" sldId="409"/>
            <ac:spMk id="9" creationId="{B026D48B-0715-4A5E-9B7D-803AD4BD99CF}"/>
          </ac:spMkLst>
        </pc:spChg>
      </pc:sldChg>
      <pc:sldChg chg="del">
        <pc:chgData name="Guest User" userId="S::urn:spo:anon#7365ecd4b1518acf3d1ad8abb96d321c7d6fd3828d97b4aa882961a8a520a2b9::" providerId="AD" clId="Web-{88A8E0AA-1572-BDB8-DE1A-F139146CC109}" dt="2023-01-26T19:14:50.518" v="22"/>
        <pc:sldMkLst>
          <pc:docMk/>
          <pc:sldMk cId="1192871314" sldId="410"/>
        </pc:sldMkLst>
      </pc:sldChg>
      <pc:sldChg chg="mod ord modShow">
        <pc:chgData name="Guest User" userId="S::urn:spo:anon#7365ecd4b1518acf3d1ad8abb96d321c7d6fd3828d97b4aa882961a8a520a2b9::" providerId="AD" clId="Web-{88A8E0AA-1572-BDB8-DE1A-F139146CC109}" dt="2023-01-27T14:59:16.859" v="1961"/>
        <pc:sldMkLst>
          <pc:docMk/>
          <pc:sldMk cId="729234784" sldId="414"/>
        </pc:sldMkLst>
      </pc:sldChg>
      <pc:sldChg chg="mod ord modShow">
        <pc:chgData name="Guest User" userId="S::urn:spo:anon#7365ecd4b1518acf3d1ad8abb96d321c7d6fd3828d97b4aa882961a8a520a2b9::" providerId="AD" clId="Web-{88A8E0AA-1572-BDB8-DE1A-F139146CC109}" dt="2023-01-27T14:59:16.859" v="1960"/>
        <pc:sldMkLst>
          <pc:docMk/>
          <pc:sldMk cId="2492596437" sldId="415"/>
        </pc:sldMkLst>
      </pc:sldChg>
      <pc:sldChg chg="modSp ord">
        <pc:chgData name="Guest User" userId="S::urn:spo:anon#7365ecd4b1518acf3d1ad8abb96d321c7d6fd3828d97b4aa882961a8a520a2b9::" providerId="AD" clId="Web-{88A8E0AA-1572-BDB8-DE1A-F139146CC109}" dt="2023-01-27T15:05:55.039" v="2067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88A8E0AA-1572-BDB8-DE1A-F139146CC109}" dt="2023-01-27T15:05:55.039" v="2067" actId="20577"/>
          <ac:spMkLst>
            <pc:docMk/>
            <pc:sldMk cId="1922080681" sldId="417"/>
            <ac:spMk id="3" creationId="{EB399FD8-5CF5-2F2E-2C01-D7F739A1040D}"/>
          </ac:spMkLst>
        </pc:spChg>
      </pc:sldChg>
      <pc:sldChg chg="modSp ord">
        <pc:chgData name="Guest User" userId="S::urn:spo:anon#7365ecd4b1518acf3d1ad8abb96d321c7d6fd3828d97b4aa882961a8a520a2b9::" providerId="AD" clId="Web-{88A8E0AA-1572-BDB8-DE1A-F139146CC109}" dt="2023-01-27T14:51:14.909" v="1856" actId="20577"/>
        <pc:sldMkLst>
          <pc:docMk/>
          <pc:sldMk cId="2018470431" sldId="419"/>
        </pc:sldMkLst>
        <pc:spChg chg="mod">
          <ac:chgData name="Guest User" userId="S::urn:spo:anon#7365ecd4b1518acf3d1ad8abb96d321c7d6fd3828d97b4aa882961a8a520a2b9::" providerId="AD" clId="Web-{88A8E0AA-1572-BDB8-DE1A-F139146CC109}" dt="2023-01-27T14:51:14.909" v="1856" actId="20577"/>
          <ac:spMkLst>
            <pc:docMk/>
            <pc:sldMk cId="2018470431" sldId="419"/>
            <ac:spMk id="3" creationId="{4D6219E4-53AE-A301-4712-F625B8C1923E}"/>
          </ac:spMkLst>
        </pc:spChg>
      </pc:sldChg>
      <pc:sldChg chg="modSp modCm">
        <pc:chgData name="Guest User" userId="S::urn:spo:anon#7365ecd4b1518acf3d1ad8abb96d321c7d6fd3828d97b4aa882961a8a520a2b9::" providerId="AD" clId="Web-{88A8E0AA-1572-BDB8-DE1A-F139146CC109}" dt="2023-01-26T19:56:58.557" v="1261" actId="20577"/>
        <pc:sldMkLst>
          <pc:docMk/>
          <pc:sldMk cId="2083514572" sldId="420"/>
        </pc:sldMkLst>
        <pc:spChg chg="mod">
          <ac:chgData name="Guest User" userId="S::urn:spo:anon#7365ecd4b1518acf3d1ad8abb96d321c7d6fd3828d97b4aa882961a8a520a2b9::" providerId="AD" clId="Web-{88A8E0AA-1572-BDB8-DE1A-F139146CC109}" dt="2023-01-26T19:55:34.336" v="1253" actId="20577"/>
          <ac:spMkLst>
            <pc:docMk/>
            <pc:sldMk cId="2083514572" sldId="420"/>
            <ac:spMk id="2" creationId="{6487F563-2426-D360-7A1B-4305F170D8CE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6T19:56:58.557" v="1261" actId="20577"/>
          <ac:spMkLst>
            <pc:docMk/>
            <pc:sldMk cId="2083514572" sldId="420"/>
            <ac:spMk id="3" creationId="{E9AAEB09-4C54-B937-20A4-84B0DBC3758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88A8E0AA-1572-BDB8-DE1A-F139146CC109}" dt="2023-01-26T19:55:25.836" v="1252" actId="20577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</pc226:cmChg>
          </p:ext>
        </pc:extLst>
      </pc:sldChg>
      <pc:sldChg chg="addSp delSp modSp mod ord modShow">
        <pc:chgData name="Guest User" userId="S::urn:spo:anon#7365ecd4b1518acf3d1ad8abb96d321c7d6fd3828d97b4aa882961a8a520a2b9::" providerId="AD" clId="Web-{88A8E0AA-1572-BDB8-DE1A-F139146CC109}" dt="2023-01-27T15:55:05.010" v="2098"/>
        <pc:sldMkLst>
          <pc:docMk/>
          <pc:sldMk cId="2956697456" sldId="421"/>
        </pc:sldMkLst>
        <pc:spChg chg="mod">
          <ac:chgData name="Guest User" userId="S::urn:spo:anon#7365ecd4b1518acf3d1ad8abb96d321c7d6fd3828d97b4aa882961a8a520a2b9::" providerId="AD" clId="Web-{88A8E0AA-1572-BDB8-DE1A-F139146CC109}" dt="2023-01-27T15:06:55.558" v="2080" actId="20577"/>
          <ac:spMkLst>
            <pc:docMk/>
            <pc:sldMk cId="2956697456" sldId="421"/>
            <ac:spMk id="2" creationId="{B69489E0-3E81-485B-88A2-7A0D3FCE526F}"/>
          </ac:spMkLst>
        </pc:spChg>
        <pc:spChg chg="add del">
          <ac:chgData name="Guest User" userId="S::urn:spo:anon#7365ecd4b1518acf3d1ad8abb96d321c7d6fd3828d97b4aa882961a8a520a2b9::" providerId="AD" clId="Web-{88A8E0AA-1572-BDB8-DE1A-F139146CC109}" dt="2023-01-27T15:52:30.208" v="2090"/>
          <ac:spMkLst>
            <pc:docMk/>
            <pc:sldMk cId="2956697456" sldId="421"/>
            <ac:spMk id="4" creationId="{C269AAFF-CD8E-986A-BB76-85E18913D7DE}"/>
          </ac:spMkLst>
        </pc:spChg>
        <pc:spChg chg="add mod">
          <ac:chgData name="Guest User" userId="S::urn:spo:anon#7365ecd4b1518acf3d1ad8abb96d321c7d6fd3828d97b4aa882961a8a520a2b9::" providerId="AD" clId="Web-{88A8E0AA-1572-BDB8-DE1A-F139146CC109}" dt="2023-01-27T15:55:05.010" v="2098"/>
          <ac:spMkLst>
            <pc:docMk/>
            <pc:sldMk cId="2956697456" sldId="421"/>
            <ac:spMk id="6" creationId="{8FA865EF-6355-119A-084B-DD1DF1A67860}"/>
          </ac:spMkLst>
        </pc:spChg>
        <pc:picChg chg="mod modCrop">
          <ac:chgData name="Guest User" userId="S::urn:spo:anon#7365ecd4b1518acf3d1ad8abb96d321c7d6fd3828d97b4aa882961a8a520a2b9::" providerId="AD" clId="Web-{88A8E0AA-1572-BDB8-DE1A-F139146CC109}" dt="2023-01-27T15:07:32.310" v="2084"/>
          <ac:picMkLst>
            <pc:docMk/>
            <pc:sldMk cId="2956697456" sldId="421"/>
            <ac:picMk id="5" creationId="{1313A22D-523F-7943-4CA3-431B9F152253}"/>
          </ac:picMkLst>
        </pc:picChg>
      </pc:sldChg>
      <pc:sldChg chg="modSp new ord">
        <pc:chgData name="Guest User" userId="S::urn:spo:anon#7365ecd4b1518acf3d1ad8abb96d321c7d6fd3828d97b4aa882961a8a520a2b9::" providerId="AD" clId="Web-{88A8E0AA-1572-BDB8-DE1A-F139146CC109}" dt="2023-01-27T14:52:15.663" v="1871" actId="20577"/>
        <pc:sldMkLst>
          <pc:docMk/>
          <pc:sldMk cId="581381497" sldId="422"/>
        </pc:sldMkLst>
        <pc:spChg chg="mod">
          <ac:chgData name="Guest User" userId="S::urn:spo:anon#7365ecd4b1518acf3d1ad8abb96d321c7d6fd3828d97b4aa882961a8a520a2b9::" providerId="AD" clId="Web-{88A8E0AA-1572-BDB8-DE1A-F139146CC109}" dt="2023-01-27T14:50:55.705" v="1851" actId="20577"/>
          <ac:spMkLst>
            <pc:docMk/>
            <pc:sldMk cId="581381497" sldId="422"/>
            <ac:spMk id="2" creationId="{A56794E9-EA4F-B3D6-7AA7-0F4B7348AA1D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14:52:15.663" v="1871" actId="20577"/>
          <ac:spMkLst>
            <pc:docMk/>
            <pc:sldMk cId="581381497" sldId="422"/>
            <ac:spMk id="3" creationId="{FA2C0316-4D54-4B79-F764-EABB9A70FCDB}"/>
          </ac:spMkLst>
        </pc:spChg>
      </pc:sldChg>
      <pc:sldChg chg="modSp add ord replId">
        <pc:chgData name="Guest User" userId="S::urn:spo:anon#7365ecd4b1518acf3d1ad8abb96d321c7d6fd3828d97b4aa882961a8a520a2b9::" providerId="AD" clId="Web-{88A8E0AA-1572-BDB8-DE1A-F139146CC109}" dt="2023-01-26T20:23:08.491" v="1431" actId="20577"/>
        <pc:sldMkLst>
          <pc:docMk/>
          <pc:sldMk cId="2466768812" sldId="423"/>
        </pc:sldMkLst>
        <pc:spChg chg="mod">
          <ac:chgData name="Guest User" userId="S::urn:spo:anon#7365ecd4b1518acf3d1ad8abb96d321c7d6fd3828d97b4aa882961a8a520a2b9::" providerId="AD" clId="Web-{88A8E0AA-1572-BDB8-DE1A-F139146CC109}" dt="2023-01-26T20:23:08.491" v="1431" actId="20577"/>
          <ac:spMkLst>
            <pc:docMk/>
            <pc:sldMk cId="2466768812" sldId="423"/>
            <ac:spMk id="8" creationId="{305EDA40-20B1-4056-B641-60B718FD5ED3}"/>
          </ac:spMkLst>
        </pc:spChg>
      </pc:sldChg>
      <pc:sldChg chg="modSp add del ord replId">
        <pc:chgData name="Guest User" userId="S::urn:spo:anon#7365ecd4b1518acf3d1ad8abb96d321c7d6fd3828d97b4aa882961a8a520a2b9::" providerId="AD" clId="Web-{88A8E0AA-1572-BDB8-DE1A-F139146CC109}" dt="2023-01-27T02:14:55.970" v="1522"/>
        <pc:sldMkLst>
          <pc:docMk/>
          <pc:sldMk cId="376635412" sldId="424"/>
        </pc:sldMkLst>
        <pc:spChg chg="mod">
          <ac:chgData name="Guest User" userId="S::urn:spo:anon#7365ecd4b1518acf3d1ad8abb96d321c7d6fd3828d97b4aa882961a8a520a2b9::" providerId="AD" clId="Web-{88A8E0AA-1572-BDB8-DE1A-F139146CC109}" dt="2023-01-26T20:20:40.894" v="1341" actId="20577"/>
          <ac:spMkLst>
            <pc:docMk/>
            <pc:sldMk cId="376635412" sldId="424"/>
            <ac:spMk id="3" creationId="{E9AAEB09-4C54-B937-20A4-84B0DBC37581}"/>
          </ac:spMkLst>
        </pc:spChg>
      </pc:sldChg>
      <pc:sldChg chg="modSp new del">
        <pc:chgData name="Guest User" userId="S::urn:spo:anon#7365ecd4b1518acf3d1ad8abb96d321c7d6fd3828d97b4aa882961a8a520a2b9::" providerId="AD" clId="Web-{88A8E0AA-1572-BDB8-DE1A-F139146CC109}" dt="2023-01-27T02:16:17.331" v="1585"/>
        <pc:sldMkLst>
          <pc:docMk/>
          <pc:sldMk cId="1867956648" sldId="425"/>
        </pc:sldMkLst>
        <pc:spChg chg="mod">
          <ac:chgData name="Guest User" userId="S::urn:spo:anon#7365ecd4b1518acf3d1ad8abb96d321c7d6fd3828d97b4aa882961a8a520a2b9::" providerId="AD" clId="Web-{88A8E0AA-1572-BDB8-DE1A-F139146CC109}" dt="2023-01-26T20:21:42.411" v="1381" actId="20577"/>
          <ac:spMkLst>
            <pc:docMk/>
            <pc:sldMk cId="1867956648" sldId="425"/>
            <ac:spMk id="2" creationId="{2AC957A8-3DD5-8237-077C-B4EA3110AFC6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02:15:44.580" v="1570" actId="20577"/>
          <ac:spMkLst>
            <pc:docMk/>
            <pc:sldMk cId="1867956648" sldId="425"/>
            <ac:spMk id="3" creationId="{0B262329-5B94-2738-1561-A1F69E636E55}"/>
          </ac:spMkLst>
        </pc:spChg>
      </pc:sldChg>
      <pc:sldChg chg="add del replId">
        <pc:chgData name="Guest User" userId="S::urn:spo:anon#7365ecd4b1518acf3d1ad8abb96d321c7d6fd3828d97b4aa882961a8a520a2b9::" providerId="AD" clId="Web-{88A8E0AA-1572-BDB8-DE1A-F139146CC109}" dt="2023-01-27T15:57:14.405" v="2100"/>
        <pc:sldMkLst>
          <pc:docMk/>
          <pc:sldMk cId="2424484155" sldId="435"/>
        </pc:sldMkLst>
      </pc:sldChg>
    </pc:docChg>
  </pc:docChgLst>
  <pc:docChgLst>
    <pc:chgData name="Guest User" userId="S::urn:spo:anon#e70ac7a917704e783757de0cff8d96bcc5a7def4e609d3df48e0516816e89cda::" providerId="AD" clId="Web-{37DBF4D5-23BE-6E94-9C7E-EBB961BAB515}"/>
    <pc:docChg chg="sldOrd">
      <pc:chgData name="Guest User" userId="S::urn:spo:anon#e70ac7a917704e783757de0cff8d96bcc5a7def4e609d3df48e0516816e89cda::" providerId="AD" clId="Web-{37DBF4D5-23BE-6E94-9C7E-EBB961BAB515}" dt="2023-01-19T19:46:26.741" v="0"/>
      <pc:docMkLst>
        <pc:docMk/>
      </pc:docMkLst>
      <pc:sldChg chg="ord">
        <pc:chgData name="Guest User" userId="S::urn:spo:anon#e70ac7a917704e783757de0cff8d96bcc5a7def4e609d3df48e0516816e89cda::" providerId="AD" clId="Web-{37DBF4D5-23BE-6E94-9C7E-EBB961BAB515}" dt="2023-01-19T19:46:26.741" v="0"/>
        <pc:sldMkLst>
          <pc:docMk/>
          <pc:sldMk cId="1343549265" sldId="387"/>
        </pc:sldMkLst>
      </pc:sldChg>
    </pc:docChg>
  </pc:docChgLst>
  <pc:docChgLst>
    <pc:chgData name="Guest User" userId="S::urn:spo:anon#7365ecd4b1518acf3d1ad8abb96d321c7d6fd3828d97b4aa882961a8a520a2b9::" providerId="AD" clId="Web-{AA6288F0-F53A-095B-8B63-6523DC618876}"/>
    <pc:docChg chg="mod">
      <pc:chgData name="Guest User" userId="S::urn:spo:anon#7365ecd4b1518acf3d1ad8abb96d321c7d6fd3828d97b4aa882961a8a520a2b9::" providerId="AD" clId="Web-{AA6288F0-F53A-095B-8B63-6523DC618876}" dt="2023-01-24T18:56:25.265" v="1"/>
      <pc:docMkLst>
        <pc:docMk/>
      </pc:docMkLst>
      <pc:sldChg chg="addCm">
        <pc:chgData name="Guest User" userId="S::urn:spo:anon#7365ecd4b1518acf3d1ad8abb96d321c7d6fd3828d97b4aa882961a8a520a2b9::" providerId="AD" clId="Web-{AA6288F0-F53A-095B-8B63-6523DC618876}" dt="2023-01-24T18:56:25.265" v="1"/>
        <pc:sldMkLst>
          <pc:docMk/>
          <pc:sldMk cId="3964636099" sldId="4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AA6288F0-F53A-095B-8B63-6523DC618876}" dt="2023-01-24T18:56:25.265" v="1"/>
              <pc2:cmMkLst xmlns:pc2="http://schemas.microsoft.com/office/powerpoint/2019/9/main/command">
                <pc:docMk/>
                <pc:sldMk cId="3964636099" sldId="408"/>
                <pc2:cmMk id="{26D5D222-CEEA-4513-98D1-798A660D30F4}"/>
              </pc2:cmMkLst>
            </pc226:cmChg>
          </p:ext>
        </pc:extLst>
      </pc:sldChg>
    </pc:docChg>
  </pc:docChgLst>
  <pc:docChgLst>
    <pc:chgData name="Guest User" userId="S::urn:spo:anon#de96c4b80b5e163193d5ccc4c6fdfa20ed0e21e154af6a0015bc2545ce1dcd22::" providerId="AD" clId="Web-{0C7EC0B3-B3C2-D12A-BBF7-24F11262C648}"/>
    <pc:docChg chg="mod addSld delSld modSld sldOrd">
      <pc:chgData name="Guest User" userId="S::urn:spo:anon#de96c4b80b5e163193d5ccc4c6fdfa20ed0e21e154af6a0015bc2545ce1dcd22::" providerId="AD" clId="Web-{0C7EC0B3-B3C2-D12A-BBF7-24F11262C648}" dt="2023-02-24T02:51:59.638" v="1390" actId="20577"/>
      <pc:docMkLst>
        <pc:docMk/>
      </pc:docMkLst>
      <pc:sldChg chg="modSp">
        <pc:chgData name="Guest User" userId="S::urn:spo:anon#de96c4b80b5e163193d5ccc4c6fdfa20ed0e21e154af6a0015bc2545ce1dcd22::" providerId="AD" clId="Web-{0C7EC0B3-B3C2-D12A-BBF7-24F11262C648}" dt="2023-02-24T01:48:05.131" v="11"/>
        <pc:sldMkLst>
          <pc:docMk/>
          <pc:sldMk cId="557455593" sldId="332"/>
        </pc:sldMkLst>
        <pc:spChg chg="mod">
          <ac:chgData name="Guest User" userId="S::urn:spo:anon#de96c4b80b5e163193d5ccc4c6fdfa20ed0e21e154af6a0015bc2545ce1dcd22::" providerId="AD" clId="Web-{0C7EC0B3-B3C2-D12A-BBF7-24F11262C648}" dt="2023-02-24T01:48:05.131" v="11"/>
          <ac:spMkLst>
            <pc:docMk/>
            <pc:sldMk cId="557455593" sldId="332"/>
            <ac:spMk id="5" creationId="{00000000-0000-0000-0000-000000000000}"/>
          </ac:spMkLst>
        </pc:spChg>
      </pc:sldChg>
      <pc:sldChg chg="del">
        <pc:chgData name="Guest User" userId="S::urn:spo:anon#de96c4b80b5e163193d5ccc4c6fdfa20ed0e21e154af6a0015bc2545ce1dcd22::" providerId="AD" clId="Web-{0C7EC0B3-B3C2-D12A-BBF7-24F11262C648}" dt="2023-02-24T02:00:45.492" v="186"/>
        <pc:sldMkLst>
          <pc:docMk/>
          <pc:sldMk cId="1558433877" sldId="368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4"/>
        <pc:sldMkLst>
          <pc:docMk/>
          <pc:sldMk cId="1625353626" sldId="399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1"/>
        <pc:sldMkLst>
          <pc:docMk/>
          <pc:sldMk cId="3964636099" sldId="408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2"/>
        <pc:sldMkLst>
          <pc:docMk/>
          <pc:sldMk cId="686034159" sldId="412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5"/>
        <pc:sldMkLst>
          <pc:docMk/>
          <pc:sldMk cId="1816330377" sldId="416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76" v="177"/>
        <pc:sldMkLst>
          <pc:docMk/>
          <pc:sldMk cId="1922080681" sldId="417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3"/>
        <pc:sldMkLst>
          <pc:docMk/>
          <pc:sldMk cId="2018470431" sldId="419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76" v="176"/>
        <pc:sldMkLst>
          <pc:docMk/>
          <pc:sldMk cId="2956697456" sldId="421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79"/>
        <pc:sldMkLst>
          <pc:docMk/>
          <pc:sldMk cId="4158343793" sldId="426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78"/>
        <pc:sldMkLst>
          <pc:docMk/>
          <pc:sldMk cId="1059366031" sldId="427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0"/>
        <pc:sldMkLst>
          <pc:docMk/>
          <pc:sldMk cId="261949743" sldId="428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508" v="189"/>
        <pc:sldMkLst>
          <pc:docMk/>
          <pc:sldMk cId="3476416124" sldId="429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508" v="188"/>
        <pc:sldMkLst>
          <pc:docMk/>
          <pc:sldMk cId="4237481160" sldId="432"/>
        </pc:sldMkLst>
      </pc:sldChg>
      <pc:sldChg chg="del">
        <pc:chgData name="Guest User" userId="S::urn:spo:anon#de96c4b80b5e163193d5ccc4c6fdfa20ed0e21e154af6a0015bc2545ce1dcd22::" providerId="AD" clId="Web-{0C7EC0B3-B3C2-D12A-BBF7-24F11262C648}" dt="2023-02-24T02:00:45.492" v="187"/>
        <pc:sldMkLst>
          <pc:docMk/>
          <pc:sldMk cId="4278095613" sldId="433"/>
        </pc:sldMkLst>
      </pc:sldChg>
      <pc:sldChg chg="modSp">
        <pc:chgData name="Guest User" userId="S::urn:spo:anon#de96c4b80b5e163193d5ccc4c6fdfa20ed0e21e154af6a0015bc2545ce1dcd22::" providerId="AD" clId="Web-{0C7EC0B3-B3C2-D12A-BBF7-24F11262C648}" dt="2023-02-24T01:59:02.865" v="119"/>
        <pc:sldMkLst>
          <pc:docMk/>
          <pc:sldMk cId="16134468" sldId="437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9:02.865" v="119"/>
          <ac:graphicFrameMkLst>
            <pc:docMk/>
            <pc:sldMk cId="16134468" sldId="437"/>
            <ac:graphicFrameMk id="4" creationId="{6577DB37-6C48-41FD-F3A7-59E420B37EE3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9:12.771" v="123"/>
        <pc:sldMkLst>
          <pc:docMk/>
          <pc:sldMk cId="2121245034" sldId="438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9:12.771" v="123"/>
          <ac:graphicFrameMkLst>
            <pc:docMk/>
            <pc:sldMk cId="2121245034" sldId="438"/>
            <ac:graphicFrameMk id="4" creationId="{6577DB37-6C48-41FD-F3A7-59E420B37EE3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2:37.184" v="40" actId="20577"/>
        <pc:sldMkLst>
          <pc:docMk/>
          <pc:sldMk cId="355760905" sldId="439"/>
        </pc:sldMkLst>
        <pc:spChg chg="mod">
          <ac:chgData name="Guest User" userId="S::urn:spo:anon#de96c4b80b5e163193d5ccc4c6fdfa20ed0e21e154af6a0015bc2545ce1dcd22::" providerId="AD" clId="Web-{0C7EC0B3-B3C2-D12A-BBF7-24F11262C648}" dt="2023-02-24T01:52:37.184" v="40" actId="20577"/>
          <ac:spMkLst>
            <pc:docMk/>
            <pc:sldMk cId="355760905" sldId="439"/>
            <ac:spMk id="3" creationId="{4E44345A-9862-682F-1637-6CC57CB94BA6}"/>
          </ac:spMkLst>
        </pc:spChg>
      </pc:sldChg>
      <pc:sldChg chg="modSp addCm">
        <pc:chgData name="Guest User" userId="S::urn:spo:anon#de96c4b80b5e163193d5ccc4c6fdfa20ed0e21e154af6a0015bc2545ce1dcd22::" providerId="AD" clId="Web-{0C7EC0B3-B3C2-D12A-BBF7-24F11262C648}" dt="2023-02-24T02:22:03.645" v="586" actId="20577"/>
        <pc:sldMkLst>
          <pc:docMk/>
          <pc:sldMk cId="2729359389" sldId="440"/>
        </pc:sldMkLst>
        <pc:spChg chg="mod">
          <ac:chgData name="Guest User" userId="S::urn:spo:anon#de96c4b80b5e163193d5ccc4c6fdfa20ed0e21e154af6a0015bc2545ce1dcd22::" providerId="AD" clId="Web-{0C7EC0B3-B3C2-D12A-BBF7-24F11262C648}" dt="2023-02-24T02:22:03.645" v="586" actId="20577"/>
          <ac:spMkLst>
            <pc:docMk/>
            <pc:sldMk cId="2729359389" sldId="440"/>
            <ac:spMk id="3" creationId="{4E44345A-9862-682F-1637-6CC57CB94BA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de96c4b80b5e163193d5ccc4c6fdfa20ed0e21e154af6a0015bc2545ce1dcd22::" providerId="AD" clId="Web-{0C7EC0B3-B3C2-D12A-BBF7-24F11262C648}" dt="2023-02-24T01:54:04.155" v="42"/>
              <pc2:cmMkLst xmlns:pc2="http://schemas.microsoft.com/office/powerpoint/2019/9/main/command">
                <pc:docMk/>
                <pc:sldMk cId="2729359389" sldId="440"/>
                <pc2:cmMk id="{93A09EEA-664C-41EC-B930-D78FA39D6A4C}"/>
              </pc2:cmMkLst>
            </pc226:cmChg>
          </p:ext>
        </pc:extLst>
      </pc:sldChg>
      <pc:sldChg chg="addSp delSp modSp">
        <pc:chgData name="Guest User" userId="S::urn:spo:anon#de96c4b80b5e163193d5ccc4c6fdfa20ed0e21e154af6a0015bc2545ce1dcd22::" providerId="AD" clId="Web-{0C7EC0B3-B3C2-D12A-BBF7-24F11262C648}" dt="2023-02-24T02:42:25.985" v="1246"/>
        <pc:sldMkLst>
          <pc:docMk/>
          <pc:sldMk cId="1938881055" sldId="441"/>
        </pc:sldMkLst>
        <pc:spChg chg="mod">
          <ac:chgData name="Guest User" userId="S::urn:spo:anon#de96c4b80b5e163193d5ccc4c6fdfa20ed0e21e154af6a0015bc2545ce1dcd22::" providerId="AD" clId="Web-{0C7EC0B3-B3C2-D12A-BBF7-24F11262C648}" dt="2023-02-24T02:00:36.007" v="175" actId="20577"/>
          <ac:spMkLst>
            <pc:docMk/>
            <pc:sldMk cId="1938881055" sldId="441"/>
            <ac:spMk id="3" creationId="{B07D4668-6A4E-4CC8-924C-76F76F3EE4D2}"/>
          </ac:spMkLst>
        </pc:spChg>
        <pc:picChg chg="add del mod">
          <ac:chgData name="Guest User" userId="S::urn:spo:anon#de96c4b80b5e163193d5ccc4c6fdfa20ed0e21e154af6a0015bc2545ce1dcd22::" providerId="AD" clId="Web-{0C7EC0B3-B3C2-D12A-BBF7-24F11262C648}" dt="2023-02-24T02:42:25.985" v="1246"/>
          <ac:picMkLst>
            <pc:docMk/>
            <pc:sldMk cId="1938881055" sldId="441"/>
            <ac:picMk id="4" creationId="{0B66BF46-F257-0CDB-14DB-36D6DD3FCB50}"/>
          </ac:picMkLst>
        </pc:picChg>
      </pc:sldChg>
      <pc:sldChg chg="modSp">
        <pc:chgData name="Guest User" userId="S::urn:spo:anon#de96c4b80b5e163193d5ccc4c6fdfa20ed0e21e154af6a0015bc2545ce1dcd22::" providerId="AD" clId="Web-{0C7EC0B3-B3C2-D12A-BBF7-24F11262C648}" dt="2023-02-24T02:35:48.913" v="1169" actId="20577"/>
        <pc:sldMkLst>
          <pc:docMk/>
          <pc:sldMk cId="3569514580" sldId="442"/>
        </pc:sldMkLst>
        <pc:spChg chg="mod">
          <ac:chgData name="Guest User" userId="S::urn:spo:anon#de96c4b80b5e163193d5ccc4c6fdfa20ed0e21e154af6a0015bc2545ce1dcd22::" providerId="AD" clId="Web-{0C7EC0B3-B3C2-D12A-BBF7-24F11262C648}" dt="2023-02-24T02:35:48.913" v="1169" actId="20577"/>
          <ac:spMkLst>
            <pc:docMk/>
            <pc:sldMk cId="3569514580" sldId="442"/>
            <ac:spMk id="8" creationId="{305EDA40-20B1-4056-B641-60B718FD5ED3}"/>
          </ac:spMkLst>
        </pc:spChg>
        <pc:spChg chg="mod">
          <ac:chgData name="Guest User" userId="S::urn:spo:anon#de96c4b80b5e163193d5ccc4c6fdfa20ed0e21e154af6a0015bc2545ce1dcd22::" providerId="AD" clId="Web-{0C7EC0B3-B3C2-D12A-BBF7-24F11262C648}" dt="2023-02-24T02:32:57.425" v="923" actId="20577"/>
          <ac:spMkLst>
            <pc:docMk/>
            <pc:sldMk cId="3569514580" sldId="442"/>
            <ac:spMk id="9" creationId="{B026D48B-0715-4A5E-9B7D-803AD4BD99CF}"/>
          </ac:spMkLst>
        </pc:spChg>
      </pc:sldChg>
      <pc:sldChg chg="modSp ord">
        <pc:chgData name="Guest User" userId="S::urn:spo:anon#de96c4b80b5e163193d5ccc4c6fdfa20ed0e21e154af6a0015bc2545ce1dcd22::" providerId="AD" clId="Web-{0C7EC0B3-B3C2-D12A-BBF7-24F11262C648}" dt="2023-02-24T02:27:15.215" v="791"/>
        <pc:sldMkLst>
          <pc:docMk/>
          <pc:sldMk cId="1215697364" sldId="443"/>
        </pc:sldMkLst>
        <pc:spChg chg="mod">
          <ac:chgData name="Guest User" userId="S::urn:spo:anon#de96c4b80b5e163193d5ccc4c6fdfa20ed0e21e154af6a0015bc2545ce1dcd22::" providerId="AD" clId="Web-{0C7EC0B3-B3C2-D12A-BBF7-24F11262C648}" dt="2023-02-24T02:14:37.104" v="455" actId="20577"/>
          <ac:spMkLst>
            <pc:docMk/>
            <pc:sldMk cId="1215697364" sldId="443"/>
            <ac:spMk id="8" creationId="{305EDA40-20B1-4056-B641-60B718FD5ED3}"/>
          </ac:spMkLst>
        </pc:spChg>
        <pc:spChg chg="mod">
          <ac:chgData name="Guest User" userId="S::urn:spo:anon#de96c4b80b5e163193d5ccc4c6fdfa20ed0e21e154af6a0015bc2545ce1dcd22::" providerId="AD" clId="Web-{0C7EC0B3-B3C2-D12A-BBF7-24F11262C648}" dt="2023-02-24T02:09:37.629" v="241" actId="20577"/>
          <ac:spMkLst>
            <pc:docMk/>
            <pc:sldMk cId="1215697364" sldId="443"/>
            <ac:spMk id="9" creationId="{B026D48B-0715-4A5E-9B7D-803AD4BD99CF}"/>
          </ac:spMkLst>
        </pc:spChg>
      </pc:sldChg>
      <pc:sldChg chg="modSp">
        <pc:chgData name="Guest User" userId="S::urn:spo:anon#de96c4b80b5e163193d5ccc4c6fdfa20ed0e21e154af6a0015bc2545ce1dcd22::" providerId="AD" clId="Web-{0C7EC0B3-B3C2-D12A-BBF7-24F11262C648}" dt="2023-02-24T01:51:59.090" v="26" actId="20577"/>
        <pc:sldMkLst>
          <pc:docMk/>
          <pc:sldMk cId="726580468" sldId="444"/>
        </pc:sldMkLst>
        <pc:spChg chg="mod">
          <ac:chgData name="Guest User" userId="S::urn:spo:anon#de96c4b80b5e163193d5ccc4c6fdfa20ed0e21e154af6a0015bc2545ce1dcd22::" providerId="AD" clId="Web-{0C7EC0B3-B3C2-D12A-BBF7-24F11262C648}" dt="2023-02-24T01:51:59.090" v="26" actId="20577"/>
          <ac:spMkLst>
            <pc:docMk/>
            <pc:sldMk cId="726580468" sldId="444"/>
            <ac:spMk id="9" creationId="{B026D48B-0715-4A5E-9B7D-803AD4BD99CF}"/>
          </ac:spMkLst>
        </pc:spChg>
      </pc:sldChg>
      <pc:sldChg chg="modSp">
        <pc:chgData name="Guest User" userId="S::urn:spo:anon#de96c4b80b5e163193d5ccc4c6fdfa20ed0e21e154af6a0015bc2545ce1dcd22::" providerId="AD" clId="Web-{0C7EC0B3-B3C2-D12A-BBF7-24F11262C648}" dt="2023-02-24T01:50:13.196" v="19" actId="20577"/>
        <pc:sldMkLst>
          <pc:docMk/>
          <pc:sldMk cId="1623704130" sldId="448"/>
        </pc:sldMkLst>
        <pc:spChg chg="mod">
          <ac:chgData name="Guest User" userId="S::urn:spo:anon#de96c4b80b5e163193d5ccc4c6fdfa20ed0e21e154af6a0015bc2545ce1dcd22::" providerId="AD" clId="Web-{0C7EC0B3-B3C2-D12A-BBF7-24F11262C648}" dt="2023-02-24T01:50:13.196" v="19" actId="20577"/>
          <ac:spMkLst>
            <pc:docMk/>
            <pc:sldMk cId="1623704130" sldId="448"/>
            <ac:spMk id="2" creationId="{C8D5B1BD-F789-E484-157C-EC6E604D8889}"/>
          </ac:spMkLst>
        </pc:spChg>
        <pc:spChg chg="mod">
          <ac:chgData name="Guest User" userId="S::urn:spo:anon#de96c4b80b5e163193d5ccc4c6fdfa20ed0e21e154af6a0015bc2545ce1dcd22::" providerId="AD" clId="Web-{0C7EC0B3-B3C2-D12A-BBF7-24F11262C648}" dt="2023-02-24T01:50:10.837" v="18" actId="20577"/>
          <ac:spMkLst>
            <pc:docMk/>
            <pc:sldMk cId="1623704130" sldId="448"/>
            <ac:spMk id="3" creationId="{3918A553-95A7-342A-187C-C17B97B4BBA4}"/>
          </ac:spMkLst>
        </pc:spChg>
      </pc:sldChg>
      <pc:sldChg chg="modSp">
        <pc:chgData name="Guest User" userId="S::urn:spo:anon#de96c4b80b5e163193d5ccc4c6fdfa20ed0e21e154af6a0015bc2545ce1dcd22::" providerId="AD" clId="Web-{0C7EC0B3-B3C2-D12A-BBF7-24F11262C648}" dt="2023-02-24T01:56:27.345" v="89"/>
        <pc:sldMkLst>
          <pc:docMk/>
          <pc:sldMk cId="3466741841" sldId="452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6:27.345" v="89"/>
          <ac:graphicFrameMkLst>
            <pc:docMk/>
            <pc:sldMk cId="3466741841" sldId="452"/>
            <ac:graphicFrameMk id="7" creationId="{A364AEF2-8A76-BF2E-AE7E-C303A0CF356C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8:37.817" v="111"/>
        <pc:sldMkLst>
          <pc:docMk/>
          <pc:sldMk cId="1041763629" sldId="453"/>
        </pc:sldMkLst>
        <pc:spChg chg="mod">
          <ac:chgData name="Guest User" userId="S::urn:spo:anon#de96c4b80b5e163193d5ccc4c6fdfa20ed0e21e154af6a0015bc2545ce1dcd22::" providerId="AD" clId="Web-{0C7EC0B3-B3C2-D12A-BBF7-24F11262C648}" dt="2023-02-24T01:58:37.817" v="111"/>
          <ac:spMkLst>
            <pc:docMk/>
            <pc:sldMk cId="1041763629" sldId="453"/>
            <ac:spMk id="3" creationId="{7CEBE4EA-5344-AE37-FFFA-9F5D4074E295}"/>
          </ac:spMkLst>
        </pc:spChg>
      </pc:sldChg>
      <pc:sldChg chg="modSp">
        <pc:chgData name="Guest User" userId="S::urn:spo:anon#de96c4b80b5e163193d5ccc4c6fdfa20ed0e21e154af6a0015bc2545ce1dcd22::" providerId="AD" clId="Web-{0C7EC0B3-B3C2-D12A-BBF7-24F11262C648}" dt="2023-02-24T01:56:33.408" v="93"/>
        <pc:sldMkLst>
          <pc:docMk/>
          <pc:sldMk cId="258484063" sldId="460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6:33.408" v="93"/>
          <ac:graphicFrameMkLst>
            <pc:docMk/>
            <pc:sldMk cId="258484063" sldId="460"/>
            <ac:graphicFrameMk id="7" creationId="{A364AEF2-8A76-BF2E-AE7E-C303A0CF356C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6:49.596" v="97"/>
        <pc:sldMkLst>
          <pc:docMk/>
          <pc:sldMk cId="1864005893" sldId="461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6:49.596" v="97"/>
          <ac:graphicFrameMkLst>
            <pc:docMk/>
            <pc:sldMk cId="1864005893" sldId="461"/>
            <ac:graphicFrameMk id="7" creationId="{A364AEF2-8A76-BF2E-AE7E-C303A0CF356C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7:06.315" v="101"/>
        <pc:sldMkLst>
          <pc:docMk/>
          <pc:sldMk cId="1926353105" sldId="462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7:06.315" v="101"/>
          <ac:graphicFrameMkLst>
            <pc:docMk/>
            <pc:sldMk cId="1926353105" sldId="462"/>
            <ac:graphicFrameMk id="7" creationId="{A364AEF2-8A76-BF2E-AE7E-C303A0CF356C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7:29.003" v="105"/>
        <pc:sldMkLst>
          <pc:docMk/>
          <pc:sldMk cId="4273182218" sldId="464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7:29.003" v="105"/>
          <ac:graphicFrameMkLst>
            <pc:docMk/>
            <pc:sldMk cId="4273182218" sldId="464"/>
            <ac:graphicFrameMk id="7" creationId="{A364AEF2-8A76-BF2E-AE7E-C303A0CF356C}"/>
          </ac:graphicFrameMkLst>
        </pc:graphicFrameChg>
      </pc:sldChg>
      <pc:sldChg chg="modSp">
        <pc:chgData name="Guest User" userId="S::urn:spo:anon#de96c4b80b5e163193d5ccc4c6fdfa20ed0e21e154af6a0015bc2545ce1dcd22::" providerId="AD" clId="Web-{0C7EC0B3-B3C2-D12A-BBF7-24F11262C648}" dt="2023-02-24T01:57:51.738" v="109"/>
        <pc:sldMkLst>
          <pc:docMk/>
          <pc:sldMk cId="2698397955" sldId="465"/>
        </pc:sldMkLst>
        <pc:graphicFrameChg chg="mod modGraphic">
          <ac:chgData name="Guest User" userId="S::urn:spo:anon#de96c4b80b5e163193d5ccc4c6fdfa20ed0e21e154af6a0015bc2545ce1dcd22::" providerId="AD" clId="Web-{0C7EC0B3-B3C2-D12A-BBF7-24F11262C648}" dt="2023-02-24T01:57:51.738" v="109"/>
          <ac:graphicFrameMkLst>
            <pc:docMk/>
            <pc:sldMk cId="2698397955" sldId="465"/>
            <ac:graphicFrameMk id="7" creationId="{A364AEF2-8A76-BF2E-AE7E-C303A0CF356C}"/>
          </ac:graphicFrameMkLst>
        </pc:graphicFrameChg>
      </pc:sldChg>
      <pc:sldChg chg="addCm">
        <pc:chgData name="Guest User" userId="S::urn:spo:anon#de96c4b80b5e163193d5ccc4c6fdfa20ed0e21e154af6a0015bc2545ce1dcd22::" providerId="AD" clId="Web-{0C7EC0B3-B3C2-D12A-BBF7-24F11262C648}" dt="2023-02-24T02:06:37.125" v="229"/>
        <pc:sldMkLst>
          <pc:docMk/>
          <pc:sldMk cId="769526989" sldId="46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de96c4b80b5e163193d5ccc4c6fdfa20ed0e21e154af6a0015bc2545ce1dcd22::" providerId="AD" clId="Web-{0C7EC0B3-B3C2-D12A-BBF7-24F11262C648}" dt="2023-02-24T02:06:37.125" v="229"/>
              <pc2:cmMkLst xmlns:pc2="http://schemas.microsoft.com/office/powerpoint/2019/9/main/command">
                <pc:docMk/>
                <pc:sldMk cId="769526989" sldId="466"/>
                <pc2:cmMk id="{50EAE693-65D0-40D9-8C43-C77B1EBAE099}"/>
              </pc2:cmMkLst>
            </pc226:cmChg>
          </p:ext>
        </pc:extLst>
      </pc:sldChg>
      <pc:sldChg chg="addSp delSp modSp add mod ord replId modShow">
        <pc:chgData name="Guest User" userId="S::urn:spo:anon#de96c4b80b5e163193d5ccc4c6fdfa20ed0e21e154af6a0015bc2545ce1dcd22::" providerId="AD" clId="Web-{0C7EC0B3-B3C2-D12A-BBF7-24F11262C648}" dt="2023-02-24T02:41:59.406" v="1244"/>
        <pc:sldMkLst>
          <pc:docMk/>
          <pc:sldMk cId="3065157896" sldId="467"/>
        </pc:sldMkLst>
        <pc:picChg chg="add del mod">
          <ac:chgData name="Guest User" userId="S::urn:spo:anon#de96c4b80b5e163193d5ccc4c6fdfa20ed0e21e154af6a0015bc2545ce1dcd22::" providerId="AD" clId="Web-{0C7EC0B3-B3C2-D12A-BBF7-24F11262C648}" dt="2023-02-24T02:41:37.077" v="1242"/>
          <ac:picMkLst>
            <pc:docMk/>
            <pc:sldMk cId="3065157896" sldId="467"/>
            <ac:picMk id="2" creationId="{28EFA3BC-F06B-A2F2-6B6D-FB1CE07918C6}"/>
          </ac:picMkLst>
        </pc:picChg>
        <pc:picChg chg="add del mod">
          <ac:chgData name="Guest User" userId="S::urn:spo:anon#de96c4b80b5e163193d5ccc4c6fdfa20ed0e21e154af6a0015bc2545ce1dcd22::" providerId="AD" clId="Web-{0C7EC0B3-B3C2-D12A-BBF7-24F11262C648}" dt="2023-02-24T02:41:59.406" v="1244"/>
          <ac:picMkLst>
            <pc:docMk/>
            <pc:sldMk cId="3065157896" sldId="467"/>
            <ac:picMk id="4" creationId="{AA441FF5-0A07-DE7E-C876-2ADD8CE213DF}"/>
          </ac:picMkLst>
        </pc:picChg>
      </pc:sldChg>
      <pc:sldChg chg="add mod ord replId modShow">
        <pc:chgData name="Guest User" userId="S::urn:spo:anon#de96c4b80b5e163193d5ccc4c6fdfa20ed0e21e154af6a0015bc2545ce1dcd22::" providerId="AD" clId="Web-{0C7EC0B3-B3C2-D12A-BBF7-24F11262C648}" dt="2023-02-24T02:01:34.337" v="194"/>
        <pc:sldMkLst>
          <pc:docMk/>
          <pc:sldMk cId="3313065898" sldId="468"/>
        </pc:sldMkLst>
      </pc:sldChg>
      <pc:sldChg chg="add del replId">
        <pc:chgData name="Guest User" userId="S::urn:spo:anon#de96c4b80b5e163193d5ccc4c6fdfa20ed0e21e154af6a0015bc2545ce1dcd22::" providerId="AD" clId="Web-{0C7EC0B3-B3C2-D12A-BBF7-24F11262C648}" dt="2023-02-24T02:14:41.854" v="456"/>
        <pc:sldMkLst>
          <pc:docMk/>
          <pc:sldMk cId="1017641687" sldId="469"/>
        </pc:sldMkLst>
      </pc:sldChg>
      <pc:sldChg chg="modSp add replId">
        <pc:chgData name="Guest User" userId="S::urn:spo:anon#de96c4b80b5e163193d5ccc4c6fdfa20ed0e21e154af6a0015bc2545ce1dcd22::" providerId="AD" clId="Web-{0C7EC0B3-B3C2-D12A-BBF7-24F11262C648}" dt="2023-02-24T02:43:53.221" v="1255" actId="20577"/>
        <pc:sldMkLst>
          <pc:docMk/>
          <pc:sldMk cId="3173198108" sldId="469"/>
        </pc:sldMkLst>
        <pc:spChg chg="mod">
          <ac:chgData name="Guest User" userId="S::urn:spo:anon#de96c4b80b5e163193d5ccc4c6fdfa20ed0e21e154af6a0015bc2545ce1dcd22::" providerId="AD" clId="Web-{0C7EC0B3-B3C2-D12A-BBF7-24F11262C648}" dt="2023-02-24T02:43:53.221" v="1255" actId="20577"/>
          <ac:spMkLst>
            <pc:docMk/>
            <pc:sldMk cId="3173198108" sldId="469"/>
            <ac:spMk id="8" creationId="{305EDA40-20B1-4056-B641-60B718FD5ED3}"/>
          </ac:spMkLst>
        </pc:spChg>
      </pc:sldChg>
      <pc:sldChg chg="modSp new">
        <pc:chgData name="Guest User" userId="S::urn:spo:anon#de96c4b80b5e163193d5ccc4c6fdfa20ed0e21e154af6a0015bc2545ce1dcd22::" providerId="AD" clId="Web-{0C7EC0B3-B3C2-D12A-BBF7-24F11262C648}" dt="2023-02-24T02:25:57.885" v="782" actId="20577"/>
        <pc:sldMkLst>
          <pc:docMk/>
          <pc:sldMk cId="2161940191" sldId="470"/>
        </pc:sldMkLst>
        <pc:spChg chg="mod">
          <ac:chgData name="Guest User" userId="S::urn:spo:anon#de96c4b80b5e163193d5ccc4c6fdfa20ed0e21e154af6a0015bc2545ce1dcd22::" providerId="AD" clId="Web-{0C7EC0B3-B3C2-D12A-BBF7-24F11262C648}" dt="2023-02-24T02:22:28.943" v="589" actId="20577"/>
          <ac:spMkLst>
            <pc:docMk/>
            <pc:sldMk cId="2161940191" sldId="470"/>
            <ac:spMk id="2" creationId="{65A46DF3-D511-BFC2-648A-86DEDC294CEB}"/>
          </ac:spMkLst>
        </pc:spChg>
        <pc:spChg chg="mod">
          <ac:chgData name="Guest User" userId="S::urn:spo:anon#de96c4b80b5e163193d5ccc4c6fdfa20ed0e21e154af6a0015bc2545ce1dcd22::" providerId="AD" clId="Web-{0C7EC0B3-B3C2-D12A-BBF7-24F11262C648}" dt="2023-02-24T02:25:57.885" v="782" actId="20577"/>
          <ac:spMkLst>
            <pc:docMk/>
            <pc:sldMk cId="2161940191" sldId="470"/>
            <ac:spMk id="3" creationId="{751C174C-8814-4286-0152-474F0F5F4D43}"/>
          </ac:spMkLst>
        </pc:spChg>
      </pc:sldChg>
      <pc:sldChg chg="modSp add ord replId">
        <pc:chgData name="Guest User" userId="S::urn:spo:anon#de96c4b80b5e163193d5ccc4c6fdfa20ed0e21e154af6a0015bc2545ce1dcd22::" providerId="AD" clId="Web-{0C7EC0B3-B3C2-D12A-BBF7-24F11262C648}" dt="2023-02-24T02:27:08.105" v="790" actId="20577"/>
        <pc:sldMkLst>
          <pc:docMk/>
          <pc:sldMk cId="3441320487" sldId="471"/>
        </pc:sldMkLst>
        <pc:spChg chg="mod">
          <ac:chgData name="Guest User" userId="S::urn:spo:anon#de96c4b80b5e163193d5ccc4c6fdfa20ed0e21e154af6a0015bc2545ce1dcd22::" providerId="AD" clId="Web-{0C7EC0B3-B3C2-D12A-BBF7-24F11262C648}" dt="2023-02-24T02:27:08.105" v="790" actId="20577"/>
          <ac:spMkLst>
            <pc:docMk/>
            <pc:sldMk cId="3441320487" sldId="471"/>
            <ac:spMk id="2" creationId="{1475A5C0-344C-9167-069F-3A3A044F9BB2}"/>
          </ac:spMkLst>
        </pc:spChg>
      </pc:sldChg>
      <pc:sldChg chg="modSp new">
        <pc:chgData name="Guest User" userId="S::urn:spo:anon#de96c4b80b5e163193d5ccc4c6fdfa20ed0e21e154af6a0015bc2545ce1dcd22::" providerId="AD" clId="Web-{0C7EC0B3-B3C2-D12A-BBF7-24F11262C648}" dt="2023-02-24T02:51:59.638" v="1390" actId="20577"/>
        <pc:sldMkLst>
          <pc:docMk/>
          <pc:sldMk cId="2013476866" sldId="472"/>
        </pc:sldMkLst>
        <pc:spChg chg="mod">
          <ac:chgData name="Guest User" userId="S::urn:spo:anon#de96c4b80b5e163193d5ccc4c6fdfa20ed0e21e154af6a0015bc2545ce1dcd22::" providerId="AD" clId="Web-{0C7EC0B3-B3C2-D12A-BBF7-24F11262C648}" dt="2023-02-24T02:45:54.849" v="1274" actId="20577"/>
          <ac:spMkLst>
            <pc:docMk/>
            <pc:sldMk cId="2013476866" sldId="472"/>
            <ac:spMk id="2" creationId="{E468BE27-1EA8-7346-04EF-7F3024B6A634}"/>
          </ac:spMkLst>
        </pc:spChg>
        <pc:spChg chg="mod">
          <ac:chgData name="Guest User" userId="S::urn:spo:anon#de96c4b80b5e163193d5ccc4c6fdfa20ed0e21e154af6a0015bc2545ce1dcd22::" providerId="AD" clId="Web-{0C7EC0B3-B3C2-D12A-BBF7-24F11262C648}" dt="2023-02-24T02:51:59.638" v="1390" actId="20577"/>
          <ac:spMkLst>
            <pc:docMk/>
            <pc:sldMk cId="2013476866" sldId="472"/>
            <ac:spMk id="3" creationId="{62196C21-6262-F991-1B71-0D9C6A057DE2}"/>
          </ac:spMkLst>
        </pc:spChg>
      </pc:sldChg>
    </pc:docChg>
  </pc:docChgLst>
  <pc:docChgLst>
    <pc:chgData name="Guest User" userId="S::urn:spo:anon#9fedb16d876914876a7845c54d558c08c2110a1b5d893e55cc1dc739b21b4492::" providerId="AD" clId="Web-{7B4AC488-8F14-AD7E-FE36-D3E0FF2D77DD}"/>
    <pc:docChg chg="addSld modSld">
      <pc:chgData name="Guest User" userId="S::urn:spo:anon#9fedb16d876914876a7845c54d558c08c2110a1b5d893e55cc1dc739b21b4492::" providerId="AD" clId="Web-{7B4AC488-8F14-AD7E-FE36-D3E0FF2D77DD}" dt="2023-02-24T16:09:31.772" v="13" actId="20577"/>
      <pc:docMkLst>
        <pc:docMk/>
      </pc:docMkLst>
      <pc:sldChg chg="delSp modSp new mod modClrScheme chgLayout">
        <pc:chgData name="Guest User" userId="S::urn:spo:anon#9fedb16d876914876a7845c54d558c08c2110a1b5d893e55cc1dc739b21b4492::" providerId="AD" clId="Web-{7B4AC488-8F14-AD7E-FE36-D3E0FF2D77DD}" dt="2023-02-24T16:09:31.772" v="13" actId="20577"/>
        <pc:sldMkLst>
          <pc:docMk/>
          <pc:sldMk cId="2027746247" sldId="473"/>
        </pc:sldMkLst>
        <pc:spChg chg="del">
          <ac:chgData name="Guest User" userId="S::urn:spo:anon#9fedb16d876914876a7845c54d558c08c2110a1b5d893e55cc1dc739b21b4492::" providerId="AD" clId="Web-{7B4AC488-8F14-AD7E-FE36-D3E0FF2D77DD}" dt="2023-02-24T16:09:21.990" v="1"/>
          <ac:spMkLst>
            <pc:docMk/>
            <pc:sldMk cId="2027746247" sldId="473"/>
            <ac:spMk id="2" creationId="{5F4B2D0D-D298-35E8-C5B7-9A92009AC99D}"/>
          </ac:spMkLst>
        </pc:spChg>
        <pc:spChg chg="mod ord">
          <ac:chgData name="Guest User" userId="S::urn:spo:anon#9fedb16d876914876a7845c54d558c08c2110a1b5d893e55cc1dc739b21b4492::" providerId="AD" clId="Web-{7B4AC488-8F14-AD7E-FE36-D3E0FF2D77DD}" dt="2023-02-24T16:09:31.772" v="13" actId="20577"/>
          <ac:spMkLst>
            <pc:docMk/>
            <pc:sldMk cId="2027746247" sldId="473"/>
            <ac:spMk id="3" creationId="{CE518A35-BD52-081F-98AF-920F1967D026}"/>
          </ac:spMkLst>
        </pc:spChg>
      </pc:sldChg>
    </pc:docChg>
  </pc:docChgLst>
  <pc:docChgLst>
    <pc:chgData name="Laura Lane" userId="S::llane@jmichael-consulting.com::3d557159-65ea-4679-b2f1-bae210c20ee1" providerId="AD" clId="Web-{65A36E42-C6F2-B237-E229-9CEC9C0C0473}"/>
    <pc:docChg chg="modSld sldOrd">
      <pc:chgData name="Laura Lane" userId="S::llane@jmichael-consulting.com::3d557159-65ea-4679-b2f1-bae210c20ee1" providerId="AD" clId="Web-{65A36E42-C6F2-B237-E229-9CEC9C0C0473}" dt="2023-01-26T20:31:22.897" v="321" actId="20577"/>
      <pc:docMkLst>
        <pc:docMk/>
      </pc:docMkLst>
      <pc:sldChg chg="modSp ord">
        <pc:chgData name="Laura Lane" userId="S::llane@jmichael-consulting.com::3d557159-65ea-4679-b2f1-bae210c20ee1" providerId="AD" clId="Web-{65A36E42-C6F2-B237-E229-9CEC9C0C0473}" dt="2023-01-26T18:59:55.296" v="1" actId="20577"/>
        <pc:sldMkLst>
          <pc:docMk/>
          <pc:sldMk cId="1816330377" sldId="416"/>
        </pc:sldMkLst>
        <pc:spChg chg="mod">
          <ac:chgData name="Laura Lane" userId="S::llane@jmichael-consulting.com::3d557159-65ea-4679-b2f1-bae210c20ee1" providerId="AD" clId="Web-{65A36E42-C6F2-B237-E229-9CEC9C0C0473}" dt="2023-01-26T18:59:55.296" v="1" actId="20577"/>
          <ac:spMkLst>
            <pc:docMk/>
            <pc:sldMk cId="1816330377" sldId="416"/>
            <ac:spMk id="4" creationId="{163BF11A-DB50-4396-9577-6D51FAADBF79}"/>
          </ac:spMkLst>
        </pc:spChg>
      </pc:sldChg>
      <pc:sldChg chg="modSp">
        <pc:chgData name="Laura Lane" userId="S::llane@jmichael-consulting.com::3d557159-65ea-4679-b2f1-bae210c20ee1" providerId="AD" clId="Web-{65A36E42-C6F2-B237-E229-9CEC9C0C0473}" dt="2023-01-26T20:31:22.897" v="321" actId="20577"/>
        <pc:sldMkLst>
          <pc:docMk/>
          <pc:sldMk cId="581381497" sldId="422"/>
        </pc:sldMkLst>
        <pc:spChg chg="mod">
          <ac:chgData name="Laura Lane" userId="S::llane@jmichael-consulting.com::3d557159-65ea-4679-b2f1-bae210c20ee1" providerId="AD" clId="Web-{65A36E42-C6F2-B237-E229-9CEC9C0C0473}" dt="2023-01-26T20:31:22.897" v="321" actId="20577"/>
          <ac:spMkLst>
            <pc:docMk/>
            <pc:sldMk cId="581381497" sldId="422"/>
            <ac:spMk id="3" creationId="{FA2C0316-4D54-4B79-F764-EABB9A70FCDB}"/>
          </ac:spMkLst>
        </pc:spChg>
      </pc:sldChg>
    </pc:docChg>
  </pc:docChgLst>
  <pc:docChgLst>
    <pc:chgData name="Guest User" userId="S::urn:spo:anon#7365ecd4b1518acf3d1ad8abb96d321c7d6fd3828d97b4aa882961a8a520a2b9::" providerId="AD" clId="Web-{FA60326D-5DBB-1CF7-7518-829D7FED10CB}"/>
    <pc:docChg chg="modSld">
      <pc:chgData name="Guest User" userId="S::urn:spo:anon#7365ecd4b1518acf3d1ad8abb96d321c7d6fd3828d97b4aa882961a8a520a2b9::" providerId="AD" clId="Web-{FA60326D-5DBB-1CF7-7518-829D7FED10CB}" dt="2023-01-27T16:07:47.024" v="32" actId="20577"/>
      <pc:docMkLst>
        <pc:docMk/>
      </pc:docMkLst>
      <pc:sldChg chg="modSp">
        <pc:chgData name="Guest User" userId="S::urn:spo:anon#7365ecd4b1518acf3d1ad8abb96d321c7d6fd3828d97b4aa882961a8a520a2b9::" providerId="AD" clId="Web-{FA60326D-5DBB-1CF7-7518-829D7FED10CB}" dt="2023-01-27T16:00:26.447" v="25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FA60326D-5DBB-1CF7-7518-829D7FED10CB}" dt="2023-01-27T16:00:26.447" v="25" actId="20577"/>
          <ac:spMkLst>
            <pc:docMk/>
            <pc:sldMk cId="1922080681" sldId="417"/>
            <ac:spMk id="3" creationId="{EB399FD8-5CF5-2F2E-2C01-D7F739A1040D}"/>
          </ac:spMkLst>
        </pc:spChg>
      </pc:sldChg>
      <pc:sldChg chg="modSp modCm">
        <pc:chgData name="Guest User" userId="S::urn:spo:anon#7365ecd4b1518acf3d1ad8abb96d321c7d6fd3828d97b4aa882961a8a520a2b9::" providerId="AD" clId="Web-{FA60326D-5DBB-1CF7-7518-829D7FED10CB}" dt="2023-01-27T16:06:01.927" v="30" actId="20577"/>
        <pc:sldMkLst>
          <pc:docMk/>
          <pc:sldMk cId="2083514572" sldId="420"/>
        </pc:sldMkLst>
        <pc:spChg chg="mod">
          <ac:chgData name="Guest User" userId="S::urn:spo:anon#7365ecd4b1518acf3d1ad8abb96d321c7d6fd3828d97b4aa882961a8a520a2b9::" providerId="AD" clId="Web-{FA60326D-5DBB-1CF7-7518-829D7FED10CB}" dt="2023-01-27T16:06:01.927" v="30" actId="20577"/>
          <ac:spMkLst>
            <pc:docMk/>
            <pc:sldMk cId="2083514572" sldId="420"/>
            <ac:spMk id="2" creationId="{6487F563-2426-D360-7A1B-4305F170D8CE}"/>
          </ac:spMkLst>
        </pc:spChg>
        <pc:spChg chg="mod">
          <ac:chgData name="Guest User" userId="S::urn:spo:anon#7365ecd4b1518acf3d1ad8abb96d321c7d6fd3828d97b4aa882961a8a520a2b9::" providerId="AD" clId="Web-{FA60326D-5DBB-1CF7-7518-829D7FED10CB}" dt="2023-01-27T15:59:22.570" v="16" actId="20577"/>
          <ac:spMkLst>
            <pc:docMk/>
            <pc:sldMk cId="2083514572" sldId="420"/>
            <ac:spMk id="3" creationId="{E9AAEB09-4C54-B937-20A4-84B0DBC3758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FA60326D-5DBB-1CF7-7518-829D7FED10CB}" dt="2023-01-27T15:59:08.663" v="9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</pc226:cmChg>
          </p:ext>
        </pc:extLst>
      </pc:sldChg>
      <pc:sldChg chg="addSp modSp">
        <pc:chgData name="Guest User" userId="S::urn:spo:anon#7365ecd4b1518acf3d1ad8abb96d321c7d6fd3828d97b4aa882961a8a520a2b9::" providerId="AD" clId="Web-{FA60326D-5DBB-1CF7-7518-829D7FED10CB}" dt="2023-01-27T16:00:38.494" v="29"/>
        <pc:sldMkLst>
          <pc:docMk/>
          <pc:sldMk cId="2956697456" sldId="421"/>
        </pc:sldMkLst>
        <pc:spChg chg="mod">
          <ac:chgData name="Guest User" userId="S::urn:spo:anon#7365ecd4b1518acf3d1ad8abb96d321c7d6fd3828d97b4aa882961a8a520a2b9::" providerId="AD" clId="Web-{FA60326D-5DBB-1CF7-7518-829D7FED10CB}" dt="2023-01-27T15:59:51.165" v="20" actId="1076"/>
          <ac:spMkLst>
            <pc:docMk/>
            <pc:sldMk cId="2956697456" sldId="421"/>
            <ac:spMk id="6" creationId="{8FA865EF-6355-119A-084B-DD1DF1A67860}"/>
          </ac:spMkLst>
        </pc:spChg>
        <pc:spChg chg="add mod">
          <ac:chgData name="Guest User" userId="S::urn:spo:anon#7365ecd4b1518acf3d1ad8abb96d321c7d6fd3828d97b4aa882961a8a520a2b9::" providerId="AD" clId="Web-{FA60326D-5DBB-1CF7-7518-829D7FED10CB}" dt="2023-01-27T16:00:38.494" v="29"/>
          <ac:spMkLst>
            <pc:docMk/>
            <pc:sldMk cId="2956697456" sldId="421"/>
            <ac:spMk id="7" creationId="{451566B4-90A4-8AAF-2FAC-635BDB0FBEB9}"/>
          </ac:spMkLst>
        </pc:spChg>
        <pc:grpChg chg="add mod">
          <ac:chgData name="Guest User" userId="S::urn:spo:anon#7365ecd4b1518acf3d1ad8abb96d321c7d6fd3828d97b4aa882961a8a520a2b9::" providerId="AD" clId="Web-{FA60326D-5DBB-1CF7-7518-829D7FED10CB}" dt="2023-01-27T16:00:15.166" v="22" actId="14100"/>
          <ac:grpSpMkLst>
            <pc:docMk/>
            <pc:sldMk cId="2956697456" sldId="421"/>
            <ac:grpSpMk id="4" creationId="{6C4B7334-33DD-8748-1C40-691A36DACBC7}"/>
          </ac:grpSpMkLst>
        </pc:grpChg>
      </pc:sldChg>
      <pc:sldChg chg="modSp">
        <pc:chgData name="Guest User" userId="S::urn:spo:anon#7365ecd4b1518acf3d1ad8abb96d321c7d6fd3828d97b4aa882961a8a520a2b9::" providerId="AD" clId="Web-{FA60326D-5DBB-1CF7-7518-829D7FED10CB}" dt="2023-01-27T16:07:47.024" v="32" actId="20577"/>
        <pc:sldMkLst>
          <pc:docMk/>
          <pc:sldMk cId="581381497" sldId="422"/>
        </pc:sldMkLst>
        <pc:spChg chg="mod">
          <ac:chgData name="Guest User" userId="S::urn:spo:anon#7365ecd4b1518acf3d1ad8abb96d321c7d6fd3828d97b4aa882961a8a520a2b9::" providerId="AD" clId="Web-{FA60326D-5DBB-1CF7-7518-829D7FED10CB}" dt="2023-01-27T16:07:47.024" v="32" actId="20577"/>
          <ac:spMkLst>
            <pc:docMk/>
            <pc:sldMk cId="581381497" sldId="422"/>
            <ac:spMk id="3" creationId="{FA2C0316-4D54-4B79-F764-EABB9A70FCDB}"/>
          </ac:spMkLst>
        </pc:spChg>
      </pc:sldChg>
      <pc:sldChg chg="modSp">
        <pc:chgData name="Guest User" userId="S::urn:spo:anon#7365ecd4b1518acf3d1ad8abb96d321c7d6fd3828d97b4aa882961a8a520a2b9::" providerId="AD" clId="Web-{FA60326D-5DBB-1CF7-7518-829D7FED10CB}" dt="2023-01-27T15:59:01.804" v="8" actId="20577"/>
        <pc:sldMkLst>
          <pc:docMk/>
          <pc:sldMk cId="2466768812" sldId="423"/>
        </pc:sldMkLst>
        <pc:spChg chg="mod">
          <ac:chgData name="Guest User" userId="S::urn:spo:anon#7365ecd4b1518acf3d1ad8abb96d321c7d6fd3828d97b4aa882961a8a520a2b9::" providerId="AD" clId="Web-{FA60326D-5DBB-1CF7-7518-829D7FED10CB}" dt="2023-01-27T15:59:01.804" v="8" actId="20577"/>
          <ac:spMkLst>
            <pc:docMk/>
            <pc:sldMk cId="2466768812" sldId="423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FA60326D-5DBB-1CF7-7518-829D7FED10CB}" dt="2023-01-27T15:58:41.678" v="6" actId="20577"/>
          <ac:spMkLst>
            <pc:docMk/>
            <pc:sldMk cId="2466768812" sldId="423"/>
            <ac:spMk id="9" creationId="{B026D48B-0715-4A5E-9B7D-803AD4BD99CF}"/>
          </ac:spMkLst>
        </pc:spChg>
      </pc:sldChg>
    </pc:docChg>
  </pc:docChgLst>
  <pc:docChgLst>
    <pc:chgData name="Guest User" userId="S::urn:spo:anon#7365ecd4b1518acf3d1ad8abb96d321c7d6fd3828d97b4aa882961a8a520a2b9::" providerId="AD" clId="Web-{DAFB80B4-7BBA-7F6B-DA76-E7C14F20B5C3}"/>
    <pc:docChg chg="addSld modSld sldOrd">
      <pc:chgData name="Guest User" userId="S::urn:spo:anon#7365ecd4b1518acf3d1ad8abb96d321c7d6fd3828d97b4aa882961a8a520a2b9::" providerId="AD" clId="Web-{DAFB80B4-7BBA-7F6B-DA76-E7C14F20B5C3}" dt="2023-01-27T00:42:25.514" v="581"/>
      <pc:docMkLst>
        <pc:docMk/>
      </pc:docMkLst>
      <pc:sldChg chg="modSp addCm modCm">
        <pc:chgData name="Guest User" userId="S::urn:spo:anon#7365ecd4b1518acf3d1ad8abb96d321c7d6fd3828d97b4aa882961a8a520a2b9::" providerId="AD" clId="Web-{DAFB80B4-7BBA-7F6B-DA76-E7C14F20B5C3}" dt="2023-01-27T00:42:25.514" v="581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DAFB80B4-7BBA-7F6B-DA76-E7C14F20B5C3}" dt="2023-01-27T00:27:49.494" v="394" actId="20577"/>
          <ac:spMkLst>
            <pc:docMk/>
            <pc:sldMk cId="3964636099" sldId="408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03:59.263" v="38" actId="20577"/>
          <ac:spMkLst>
            <pc:docMk/>
            <pc:sldMk cId="3964636099" sldId="408"/>
            <ac:spMk id="9" creationId="{B026D48B-0715-4A5E-9B7D-803AD4BD99C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DAFB80B4-7BBA-7F6B-DA76-E7C14F20B5C3}" dt="2023-01-27T00:42:25.514" v="581"/>
              <pc2:cmMkLst xmlns:pc2="http://schemas.microsoft.com/office/powerpoint/2019/9/main/command">
                <pc:docMk/>
                <pc:sldMk cId="3964636099" sldId="408"/>
                <pc2:cmMk id="{2A0E45A3-A7B5-4CE0-A405-DE5C4DE0D812}"/>
              </pc2:cmMkLst>
            </pc226:cmChg>
          </p:ext>
        </pc:extLst>
      </pc:sldChg>
      <pc:sldChg chg="modSp add replId addCm">
        <pc:chgData name="Guest User" userId="S::urn:spo:anon#7365ecd4b1518acf3d1ad8abb96d321c7d6fd3828d97b4aa882961a8a520a2b9::" providerId="AD" clId="Web-{DAFB80B4-7BBA-7F6B-DA76-E7C14F20B5C3}" dt="2023-01-27T00:36:21.280" v="530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DAFB80B4-7BBA-7F6B-DA76-E7C14F20B5C3}" dt="2023-01-27T00:34:56.402" v="529" actId="20577"/>
          <ac:spMkLst>
            <pc:docMk/>
            <pc:sldMk cId="4158343793" sldId="426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04:07.982" v="41" actId="20577"/>
          <ac:spMkLst>
            <pc:docMk/>
            <pc:sldMk cId="4158343793" sldId="426"/>
            <ac:spMk id="9" creationId="{B026D48B-0715-4A5E-9B7D-803AD4BD99C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DAFB80B4-7BBA-7F6B-DA76-E7C14F20B5C3}" dt="2023-01-27T00:36:21.280" v="530"/>
              <pc2:cmMkLst xmlns:pc2="http://schemas.microsoft.com/office/powerpoint/2019/9/main/command">
                <pc:docMk/>
                <pc:sldMk cId="4158343793" sldId="426"/>
                <pc2:cmMk id="{E32625BE-068A-4330-8DFB-E0DB16EAEF3C}"/>
              </pc2:cmMkLst>
            </pc226:cmChg>
          </p:ext>
        </pc:extLst>
      </pc:sldChg>
      <pc:sldChg chg="modSp add replId">
        <pc:chgData name="Guest User" userId="S::urn:spo:anon#7365ecd4b1518acf3d1ad8abb96d321c7d6fd3828d97b4aa882961a8a520a2b9::" providerId="AD" clId="Web-{DAFB80B4-7BBA-7F6B-DA76-E7C14F20B5C3}" dt="2023-01-27T00:37:51.722" v="579" actId="20577"/>
        <pc:sldMkLst>
          <pc:docMk/>
          <pc:sldMk cId="1059366031" sldId="427"/>
        </pc:sldMkLst>
        <pc:spChg chg="mod">
          <ac:chgData name="Guest User" userId="S::urn:spo:anon#7365ecd4b1518acf3d1ad8abb96d321c7d6fd3828d97b4aa882961a8a520a2b9::" providerId="AD" clId="Web-{DAFB80B4-7BBA-7F6B-DA76-E7C14F20B5C3}" dt="2023-01-27T00:37:51.722" v="579" actId="20577"/>
          <ac:spMkLst>
            <pc:docMk/>
            <pc:sldMk cId="1059366031" sldId="427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05:20.204" v="66" actId="20577"/>
          <ac:spMkLst>
            <pc:docMk/>
            <pc:sldMk cId="1059366031" sldId="427"/>
            <ac:spMk id="9" creationId="{B026D48B-0715-4A5E-9B7D-803AD4BD99CF}"/>
          </ac:spMkLst>
        </pc:spChg>
      </pc:sldChg>
      <pc:sldChg chg="modSp new ord">
        <pc:chgData name="Guest User" userId="S::urn:spo:anon#7365ecd4b1518acf3d1ad8abb96d321c7d6fd3828d97b4aa882961a8a520a2b9::" providerId="AD" clId="Web-{DAFB80B4-7BBA-7F6B-DA76-E7C14F20B5C3}" dt="2023-01-27T00:37:29.486" v="578" actId="20577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DAFB80B4-7BBA-7F6B-DA76-E7C14F20B5C3}" dt="2023-01-27T00:28:10.198" v="400" actId="20577"/>
          <ac:spMkLst>
            <pc:docMk/>
            <pc:sldMk cId="261949743" sldId="428"/>
            <ac:spMk id="2" creationId="{D1F33414-83AA-08D9-6DFC-4C20B7F66C7B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37:29.486" v="578" actId="20577"/>
          <ac:spMkLst>
            <pc:docMk/>
            <pc:sldMk cId="261949743" sldId="428"/>
            <ac:spMk id="3" creationId="{46B65FC7-FDD1-35C9-5AA8-62EC1A44DE06}"/>
          </ac:spMkLst>
        </pc:spChg>
      </pc:sldChg>
    </pc:docChg>
  </pc:docChgLst>
  <pc:docChgLst>
    <pc:chgData name="Laura Lane" userId="S::llane@jmichael-consulting.com::3d557159-65ea-4679-b2f1-bae210c20ee1" providerId="AD" clId="Web-{EEBABF54-8154-4169-23A2-CAC6E70B596D}"/>
    <pc:docChg chg="modSld">
      <pc:chgData name="Laura Lane" userId="S::llane@jmichael-consulting.com::3d557159-65ea-4679-b2f1-bae210c20ee1" providerId="AD" clId="Web-{EEBABF54-8154-4169-23A2-CAC6E70B596D}" dt="2023-01-26T23:27:54.210" v="80"/>
      <pc:docMkLst>
        <pc:docMk/>
      </pc:docMkLst>
      <pc:sldChg chg="addSp delSp modSp delCm modNotes">
        <pc:chgData name="Laura Lane" userId="S::llane@jmichael-consulting.com::3d557159-65ea-4679-b2f1-bae210c20ee1" providerId="AD" clId="Web-{EEBABF54-8154-4169-23A2-CAC6E70B596D}" dt="2023-01-26T23:27:54.210" v="80"/>
        <pc:sldMkLst>
          <pc:docMk/>
          <pc:sldMk cId="729234784" sldId="414"/>
        </pc:sldMkLst>
        <pc:spChg chg="add del mod">
          <ac:chgData name="Laura Lane" userId="S::llane@jmichael-consulting.com::3d557159-65ea-4679-b2f1-bae210c20ee1" providerId="AD" clId="Web-{EEBABF54-8154-4169-23A2-CAC6E70B596D}" dt="2023-01-26T23:24:35.156" v="2"/>
          <ac:spMkLst>
            <pc:docMk/>
            <pc:sldMk cId="729234784" sldId="414"/>
            <ac:spMk id="4" creationId="{17942519-E60F-09CE-0C0F-04113427444D}"/>
          </ac:spMkLst>
        </pc:spChg>
        <pc:picChg chg="add mod">
          <ac:chgData name="Laura Lane" userId="S::llane@jmichael-consulting.com::3d557159-65ea-4679-b2f1-bae210c20ee1" providerId="AD" clId="Web-{EEBABF54-8154-4169-23A2-CAC6E70B596D}" dt="2023-01-26T23:24:59.501" v="16" actId="1076"/>
          <ac:picMkLst>
            <pc:docMk/>
            <pc:sldMk cId="729234784" sldId="414"/>
            <ac:picMk id="5" creationId="{446253C5-49F5-5CD5-81FC-03E3394B15F4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4:57.469" v="15" actId="1076"/>
          <ac:picMkLst>
            <pc:docMk/>
            <pc:sldMk cId="729234784" sldId="414"/>
            <ac:picMk id="6" creationId="{2FF15588-F496-25D8-6A62-69789941DEF0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5:07.438" v="18" actId="1076"/>
          <ac:picMkLst>
            <pc:docMk/>
            <pc:sldMk cId="729234784" sldId="414"/>
            <ac:picMk id="7" creationId="{6CA1B8E9-C80B-A9B4-9C33-490147397767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27.999" v="1"/>
          <ac:picMkLst>
            <pc:docMk/>
            <pc:sldMk cId="729234784" sldId="414"/>
            <ac:picMk id="8" creationId="{5D28E408-2FEB-0F29-A57E-8C41F45F48FA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21.504" v="42" actId="14100"/>
          <ac:picMkLst>
            <pc:docMk/>
            <pc:sldMk cId="729234784" sldId="414"/>
            <ac:picMk id="9" creationId="{BA1CF4A6-F979-EAA6-2709-EAC2F9F23913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5.937" v="3"/>
          <ac:picMkLst>
            <pc:docMk/>
            <pc:sldMk cId="729234784" sldId="414"/>
            <ac:picMk id="10" creationId="{54719136-F28D-AFEB-EFE1-FAE798E1EADB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6.437" v="4"/>
          <ac:picMkLst>
            <pc:docMk/>
            <pc:sldMk cId="729234784" sldId="414"/>
            <ac:picMk id="11" creationId="{E24BDC21-1887-AA5F-2B43-997154F283AB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7.047" v="5"/>
          <ac:picMkLst>
            <pc:docMk/>
            <pc:sldMk cId="729234784" sldId="414"/>
            <ac:picMk id="12" creationId="{46490E3E-BE80-0847-6B47-BC364BC93C73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7.656" v="6"/>
          <ac:picMkLst>
            <pc:docMk/>
            <pc:sldMk cId="729234784" sldId="414"/>
            <ac:picMk id="13" creationId="{1D7CBEEF-92A6-BF2B-DF5D-F0A09AB4F44D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8.078" v="7"/>
          <ac:picMkLst>
            <pc:docMk/>
            <pc:sldMk cId="729234784" sldId="414"/>
            <ac:picMk id="14" creationId="{9D76AECB-421E-5CA6-EE66-2419806B0ABE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06.690" v="39" actId="1076"/>
          <ac:picMkLst>
            <pc:docMk/>
            <pc:sldMk cId="729234784" sldId="414"/>
            <ac:picMk id="15" creationId="{C693C2CE-C101-57A7-321A-9E5425681660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10.706" v="40" actId="14100"/>
          <ac:picMkLst>
            <pc:docMk/>
            <pc:sldMk cId="729234784" sldId="414"/>
            <ac:picMk id="16" creationId="{C31D1354-292F-ED81-ECF1-B2F79F8327BA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17.722" v="41" actId="14100"/>
          <ac:picMkLst>
            <pc:docMk/>
            <pc:sldMk cId="729234784" sldId="414"/>
            <ac:picMk id="17" creationId="{BC8F1679-4AB8-9235-3EE3-AB96624617D6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a Lane" userId="S::llane@jmichael-consulting.com::3d557159-65ea-4679-b2f1-bae210c20ee1" providerId="AD" clId="Web-{EEBABF54-8154-4169-23A2-CAC6E70B596D}" dt="2023-01-26T23:24:25.577" v="0"/>
              <pc2:cmMkLst xmlns:pc2="http://schemas.microsoft.com/office/powerpoint/2019/9/main/command">
                <pc:docMk/>
                <pc:sldMk cId="729234784" sldId="414"/>
                <pc2:cmMk id="{902ADD9C-6539-4933-B3D2-3B2A02E93497}"/>
              </pc2:cmMkLst>
            </pc226:cmChg>
          </p:ext>
        </pc:extLst>
      </pc:sldChg>
      <pc:sldChg chg="addSp delSp modSp">
        <pc:chgData name="Laura Lane" userId="S::llane@jmichael-consulting.com::3d557159-65ea-4679-b2f1-bae210c20ee1" providerId="AD" clId="Web-{EEBABF54-8154-4169-23A2-CAC6E70B596D}" dt="2023-01-26T23:27:03.568" v="54" actId="14100"/>
        <pc:sldMkLst>
          <pc:docMk/>
          <pc:sldMk cId="2492596437" sldId="415"/>
        </pc:sldMkLst>
        <pc:picChg chg="add del mod">
          <ac:chgData name="Laura Lane" userId="S::llane@jmichael-consulting.com::3d557159-65ea-4679-b2f1-bae210c20ee1" providerId="AD" clId="Web-{EEBABF54-8154-4169-23A2-CAC6E70B596D}" dt="2023-01-26T23:25:35.127" v="27"/>
          <ac:picMkLst>
            <pc:docMk/>
            <pc:sldMk cId="2492596437" sldId="415"/>
            <ac:picMk id="2" creationId="{3AD9FF32-A239-CF2E-55FA-0CFEC61158F7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38.363" v="44" actId="1076"/>
          <ac:picMkLst>
            <pc:docMk/>
            <pc:sldMk cId="2492596437" sldId="415"/>
            <ac:picMk id="4" creationId="{3DCCFB4D-C885-6834-25C9-D7E2889E9F04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1.031" v="8"/>
          <ac:picMkLst>
            <pc:docMk/>
            <pc:sldMk cId="2492596437" sldId="415"/>
            <ac:picMk id="5" creationId="{5DCE2DC4-106D-A148-3319-C25B6E1AC366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7:03.568" v="54" actId="14100"/>
          <ac:picMkLst>
            <pc:docMk/>
            <pc:sldMk cId="2492596437" sldId="415"/>
            <ac:picMk id="6" creationId="{17531266-72DB-F70C-8862-657575BE7B82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59.880" v="53" actId="14100"/>
          <ac:picMkLst>
            <pc:docMk/>
            <pc:sldMk cId="2492596437" sldId="415"/>
            <ac:picMk id="7" creationId="{3FB5B351-23E4-9B33-EA4A-62B486119249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1.672" v="9"/>
          <ac:picMkLst>
            <pc:docMk/>
            <pc:sldMk cId="2492596437" sldId="415"/>
            <ac:picMk id="9" creationId="{69CC8C68-CC14-4E4E-7E09-22215C4BF082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2.875" v="11"/>
          <ac:picMkLst>
            <pc:docMk/>
            <pc:sldMk cId="2492596437" sldId="415"/>
            <ac:picMk id="15" creationId="{380071E8-DCFE-7409-3E3C-20E841E9A6A3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2.375" v="10"/>
          <ac:picMkLst>
            <pc:docMk/>
            <pc:sldMk cId="2492596437" sldId="415"/>
            <ac:picMk id="16" creationId="{DC077773-222A-3993-A680-EC76910798CD}"/>
          </ac:picMkLst>
        </pc:picChg>
      </pc:sldChg>
    </pc:docChg>
  </pc:docChgLst>
  <pc:docChgLst>
    <pc:chgData name="Laura Lane" userId="S::llane@jmichael-consulting.com::3d557159-65ea-4679-b2f1-bae210c20ee1" providerId="AD" clId="Web-{16537C7F-3364-7ADA-21B2-68D62BA0341F}"/>
    <pc:docChg chg="modSld">
      <pc:chgData name="Laura Lane" userId="S::llane@jmichael-consulting.com::3d557159-65ea-4679-b2f1-bae210c20ee1" providerId="AD" clId="Web-{16537C7F-3364-7ADA-21B2-68D62BA0341F}" dt="2023-01-25T20:17:30.736" v="5"/>
      <pc:docMkLst>
        <pc:docMk/>
      </pc:docMkLst>
      <pc:sldChg chg="addCm modCm">
        <pc:chgData name="Laura Lane" userId="S::llane@jmichael-consulting.com::3d557159-65ea-4679-b2f1-bae210c20ee1" providerId="AD" clId="Web-{16537C7F-3364-7ADA-21B2-68D62BA0341F}" dt="2023-01-25T20:17:30.736" v="5"/>
        <pc:sldMkLst>
          <pc:docMk/>
          <pc:sldMk cId="729234784" sldId="41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Laura Lane" userId="S::llane@jmichael-consulting.com::3d557159-65ea-4679-b2f1-bae210c20ee1" providerId="AD" clId="Web-{16537C7F-3364-7ADA-21B2-68D62BA0341F}" dt="2023-01-25T20:17:30.736" v="5"/>
              <pc2:cmMkLst xmlns:pc2="http://schemas.microsoft.com/office/powerpoint/2019/9/main/command">
                <pc:docMk/>
                <pc:sldMk cId="729234784" sldId="414"/>
                <pc2:cmMk id="{902ADD9C-6539-4933-B3D2-3B2A02E93497}"/>
              </pc2:cmMkLst>
            </pc226:cmChg>
          </p:ext>
        </pc:extLst>
      </pc:sldChg>
      <pc:sldChg chg="modSp modCm">
        <pc:chgData name="Laura Lane" userId="S::llane@jmichael-consulting.com::3d557159-65ea-4679-b2f1-bae210c20ee1" providerId="AD" clId="Web-{16537C7F-3364-7ADA-21B2-68D62BA0341F}" dt="2023-01-25T20:11:11.177" v="3"/>
        <pc:sldMkLst>
          <pc:docMk/>
          <pc:sldMk cId="2083514572" sldId="420"/>
        </pc:sldMkLst>
        <pc:spChg chg="mod">
          <ac:chgData name="Laura Lane" userId="S::llane@jmichael-consulting.com::3d557159-65ea-4679-b2f1-bae210c20ee1" providerId="AD" clId="Web-{16537C7F-3364-7ADA-21B2-68D62BA0341F}" dt="2023-01-25T20:09:37.768" v="2" actId="20577"/>
          <ac:spMkLst>
            <pc:docMk/>
            <pc:sldMk cId="2083514572" sldId="420"/>
            <ac:spMk id="3" creationId="{E9AAEB09-4C54-B937-20A4-84B0DBC3758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Laura Lane" userId="S::llane@jmichael-consulting.com::3d557159-65ea-4679-b2f1-bae210c20ee1" providerId="AD" clId="Web-{16537C7F-3364-7ADA-21B2-68D62BA0341F}" dt="2023-01-25T20:11:11.177" v="3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  <pc226:cmRplyChg chg="add">
                <pc226:chgData name="Laura Lane" userId="S::llane@jmichael-consulting.com::3d557159-65ea-4679-b2f1-bae210c20ee1" providerId="AD" clId="Web-{16537C7F-3364-7ADA-21B2-68D62BA0341F}" dt="2023-01-25T20:11:11.177" v="3"/>
                <pc2:cmRplyMkLst xmlns:pc2="http://schemas.microsoft.com/office/powerpoint/2019/9/main/command">
                  <pc:docMk/>
                  <pc:sldMk cId="2083514572" sldId="420"/>
                  <pc2:cmMk id="{FA8D4E92-63D3-443E-8B77-3F823552EF93}"/>
                  <pc2:cmRplyMk id="{5E6935C3-F567-4224-BFD1-56B2854DF370}"/>
                </pc2:cmRplyMkLst>
              </pc226:cmRplyChg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81877478-AAD3-5C2C-7151-4EAF2230B63E}"/>
    <pc:docChg chg="modSld">
      <pc:chgData name="Guest User" userId="S::urn:spo:anon#7365ecd4b1518acf3d1ad8abb96d321c7d6fd3828d97b4aa882961a8a520a2b9::" providerId="AD" clId="Web-{81877478-AAD3-5C2C-7151-4EAF2230B63E}" dt="2023-01-27T03:30:17.358" v="1961" actId="1076"/>
      <pc:docMkLst>
        <pc:docMk/>
      </pc:docMkLst>
      <pc:sldChg chg="modSp addCm modCm modNotes">
        <pc:chgData name="Guest User" userId="S::urn:spo:anon#7365ecd4b1518acf3d1ad8abb96d321c7d6fd3828d97b4aa882961a8a520a2b9::" providerId="AD" clId="Web-{81877478-AAD3-5C2C-7151-4EAF2230B63E}" dt="2023-01-27T02:27:47.078" v="1190" actId="20577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81877478-AAD3-5C2C-7151-4EAF2230B63E}" dt="2023-01-27T02:27:47.078" v="1190" actId="20577"/>
          <ac:spMkLst>
            <pc:docMk/>
            <pc:sldMk cId="3964636099" sldId="408"/>
            <ac:spMk id="8" creationId="{305EDA40-20B1-4056-B641-60B718FD5ED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81877478-AAD3-5C2C-7151-4EAF2230B63E}" dt="2023-01-27T01:59:06.954" v="892"/>
              <pc2:cmMkLst xmlns:pc2="http://schemas.microsoft.com/office/powerpoint/2019/9/main/command">
                <pc:docMk/>
                <pc:sldMk cId="3964636099" sldId="408"/>
                <pc2:cmMk id="{D9EFEA52-F33F-40A4-ADD0-90EEDE696E99}"/>
              </pc2:cmMkLst>
            </pc226:cmChg>
          </p:ext>
        </pc:extLst>
      </pc:sldChg>
      <pc:sldChg chg="addSp delSp modSp modCm">
        <pc:chgData name="Guest User" userId="S::urn:spo:anon#7365ecd4b1518acf3d1ad8abb96d321c7d6fd3828d97b4aa882961a8a520a2b9::" providerId="AD" clId="Web-{81877478-AAD3-5C2C-7151-4EAF2230B63E}" dt="2023-01-27T03:06:28.983" v="1546" actId="20577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81877478-AAD3-5C2C-7151-4EAF2230B63E}" dt="2023-01-27T03:06:28.983" v="1546" actId="20577"/>
          <ac:spMkLst>
            <pc:docMk/>
            <pc:sldMk cId="4158343793" sldId="426"/>
            <ac:spMk id="8" creationId="{305EDA40-20B1-4056-B641-60B718FD5ED3}"/>
          </ac:spMkLst>
        </pc:spChg>
        <pc:graphicFrameChg chg="add del mod">
          <ac:chgData name="Guest User" userId="S::urn:spo:anon#7365ecd4b1518acf3d1ad8abb96d321c7d6fd3828d97b4aa882961a8a520a2b9::" providerId="AD" clId="Web-{81877478-AAD3-5C2C-7151-4EAF2230B63E}" dt="2023-01-27T02:56:03.956" v="1526"/>
          <ac:graphicFrameMkLst>
            <pc:docMk/>
            <pc:sldMk cId="4158343793" sldId="426"/>
            <ac:graphicFrameMk id="4" creationId="{31E9E23B-8D28-94CC-D5BE-0449DE3240C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Guest User" userId="S::urn:spo:anon#7365ecd4b1518acf3d1ad8abb96d321c7d6fd3828d97b4aa882961a8a520a2b9::" providerId="AD" clId="Web-{81877478-AAD3-5C2C-7151-4EAF2230B63E}" dt="2023-01-27T02:53:44.279" v="1482"/>
              <pc2:cmMkLst xmlns:pc2="http://schemas.microsoft.com/office/powerpoint/2019/9/main/command">
                <pc:docMk/>
                <pc:sldMk cId="4158343793" sldId="426"/>
                <pc2:cmMk id="{E32625BE-068A-4330-8DFB-E0DB16EAEF3C}"/>
              </pc2:cmMkLst>
              <pc226:cmRplyChg chg="add">
                <pc226:chgData name="Guest User" userId="S::urn:spo:anon#7365ecd4b1518acf3d1ad8abb96d321c7d6fd3828d97b4aa882961a8a520a2b9::" providerId="AD" clId="Web-{81877478-AAD3-5C2C-7151-4EAF2230B63E}" dt="2023-01-27T02:53:44.279" v="1482"/>
                <pc2:cmRplyMkLst xmlns:pc2="http://schemas.microsoft.com/office/powerpoint/2019/9/main/command">
                  <pc:docMk/>
                  <pc:sldMk cId="4158343793" sldId="426"/>
                  <pc2:cmMk id="{E32625BE-068A-4330-8DFB-E0DB16EAEF3C}"/>
                  <pc2:cmRplyMk id="{7351D8F8-155D-4E2B-B572-421930609DE5}"/>
                </pc2:cmRplyMkLst>
              </pc226:cmRplyChg>
            </pc226:cmChg>
          </p:ext>
        </pc:extLst>
      </pc:sldChg>
      <pc:sldChg chg="addSp delSp modSp addCm modNotes">
        <pc:chgData name="Guest User" userId="S::urn:spo:anon#7365ecd4b1518acf3d1ad8abb96d321c7d6fd3828d97b4aa882961a8a520a2b9::" providerId="AD" clId="Web-{81877478-AAD3-5C2C-7151-4EAF2230B63E}" dt="2023-01-27T03:30:17.358" v="1961" actId="1076"/>
        <pc:sldMkLst>
          <pc:docMk/>
          <pc:sldMk cId="1059366031" sldId="427"/>
        </pc:sldMkLst>
        <pc:spChg chg="mod">
          <ac:chgData name="Guest User" userId="S::urn:spo:anon#7365ecd4b1518acf3d1ad8abb96d321c7d6fd3828d97b4aa882961a8a520a2b9::" providerId="AD" clId="Web-{81877478-AAD3-5C2C-7151-4EAF2230B63E}" dt="2023-01-27T03:30:12.889" v="1960" actId="20577"/>
          <ac:spMkLst>
            <pc:docMk/>
            <pc:sldMk cId="1059366031" sldId="427"/>
            <ac:spMk id="8" creationId="{305EDA40-20B1-4056-B641-60B718FD5ED3}"/>
          </ac:spMkLst>
        </pc:spChg>
        <pc:graphicFrameChg chg="add del mod">
          <ac:chgData name="Guest User" userId="S::urn:spo:anon#7365ecd4b1518acf3d1ad8abb96d321c7d6fd3828d97b4aa882961a8a520a2b9::" providerId="AD" clId="Web-{81877478-AAD3-5C2C-7151-4EAF2230B63E}" dt="2023-01-27T03:09:30.324" v="1631"/>
          <ac:graphicFrameMkLst>
            <pc:docMk/>
            <pc:sldMk cId="1059366031" sldId="427"/>
            <ac:graphicFrameMk id="2" creationId="{BE6DDE3E-C406-345E-60B2-FB1970ACF575}"/>
          </ac:graphicFrameMkLst>
        </pc:graphicFrameChg>
        <pc:graphicFrameChg chg="add mod modGraphic">
          <ac:chgData name="Guest User" userId="S::urn:spo:anon#7365ecd4b1518acf3d1ad8abb96d321c7d6fd3828d97b4aa882961a8a520a2b9::" providerId="AD" clId="Web-{81877478-AAD3-5C2C-7151-4EAF2230B63E}" dt="2023-01-27T03:19:34.944" v="1944"/>
          <ac:graphicFrameMkLst>
            <pc:docMk/>
            <pc:sldMk cId="1059366031" sldId="427"/>
            <ac:graphicFrameMk id="5" creationId="{1CBFD05E-18D1-8339-21DF-4F1441D727C5}"/>
          </ac:graphicFrameMkLst>
        </pc:graphicFrameChg>
        <pc:graphicFrameChg chg="add mod modGraphic">
          <ac:chgData name="Guest User" userId="S::urn:spo:anon#7365ecd4b1518acf3d1ad8abb96d321c7d6fd3828d97b4aa882961a8a520a2b9::" providerId="AD" clId="Web-{81877478-AAD3-5C2C-7151-4EAF2230B63E}" dt="2023-01-27T03:30:17.358" v="1961" actId="1076"/>
          <ac:graphicFrameMkLst>
            <pc:docMk/>
            <pc:sldMk cId="1059366031" sldId="427"/>
            <ac:graphicFrameMk id="7" creationId="{C7B59605-E90D-0150-9ECC-277FE02BA0BC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81877478-AAD3-5C2C-7151-4EAF2230B63E}" dt="2023-01-27T03:11:22.438" v="1655"/>
              <pc2:cmMkLst xmlns:pc2="http://schemas.microsoft.com/office/powerpoint/2019/9/main/command">
                <pc:docMk/>
                <pc:sldMk cId="1059366031" sldId="427"/>
                <pc2:cmMk id="{4567381D-E049-428D-B4AE-06A3A7C509C8}"/>
              </pc2:cmMkLst>
            </pc226:cmChg>
          </p:ext>
        </pc:extLst>
      </pc:sldChg>
      <pc:sldChg chg="modSp addCm modCm modNotes">
        <pc:chgData name="Guest User" userId="S::urn:spo:anon#7365ecd4b1518acf3d1ad8abb96d321c7d6fd3828d97b4aa882961a8a520a2b9::" providerId="AD" clId="Web-{81877478-AAD3-5C2C-7151-4EAF2230B63E}" dt="2023-01-27T02:50:40.273" v="1481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81877478-AAD3-5C2C-7151-4EAF2230B63E}" dt="2023-01-27T02:47:16.390" v="1412" actId="20577"/>
          <ac:spMkLst>
            <pc:docMk/>
            <pc:sldMk cId="261949743" sldId="428"/>
            <ac:spMk id="3" creationId="{46B65FC7-FDD1-35C9-5AA8-62EC1A44DE0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81877478-AAD3-5C2C-7151-4EAF2230B63E}" dt="2023-01-27T02:40:33.247" v="1408" actId="20577"/>
              <pc2:cmMkLst xmlns:pc2="http://schemas.microsoft.com/office/powerpoint/2019/9/main/command">
                <pc:docMk/>
                <pc:sldMk cId="261949743" sldId="428"/>
                <pc2:cmMk id="{1881194D-9EF2-448E-9096-F7A6D00A067E}"/>
              </pc2:cmMkLst>
            </pc226:cmChg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81877478-AAD3-5C2C-7151-4EAF2230B63E}" dt="2023-01-27T02:07:24.284" v="896"/>
              <pc2:cmMkLst xmlns:pc2="http://schemas.microsoft.com/office/powerpoint/2019/9/main/command">
                <pc:docMk/>
                <pc:sldMk cId="261949743" sldId="428"/>
                <pc2:cmMk id="{9279718D-E5C7-44FD-9E0D-3EA8A96FCBB7}"/>
              </pc2:cmMkLst>
            </pc226:cmChg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81877478-AAD3-5C2C-7151-4EAF2230B63E}" dt="2023-01-27T02:46:29.279" v="1411"/>
              <pc2:cmMkLst xmlns:pc2="http://schemas.microsoft.com/office/powerpoint/2019/9/main/command">
                <pc:docMk/>
                <pc:sldMk cId="261949743" sldId="428"/>
                <pc2:cmMk id="{3CCAC8F4-F9B3-407E-977F-B4FC146AB42B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3E0FC5EB-BF57-C1F4-EE34-DC92F4099657}"/>
    <pc:docChg chg="addSld delSld modSld">
      <pc:chgData name="Guest User" userId="S::urn:spo:anon#7365ecd4b1518acf3d1ad8abb96d321c7d6fd3828d97b4aa882961a8a520a2b9::" providerId="AD" clId="Web-{3E0FC5EB-BF57-C1F4-EE34-DC92F4099657}" dt="2023-01-27T13:51:18.356" v="27" actId="20577"/>
      <pc:docMkLst>
        <pc:docMk/>
      </pc:docMkLst>
      <pc:sldChg chg="modSp add replId">
        <pc:chgData name="Guest User" userId="S::urn:spo:anon#7365ecd4b1518acf3d1ad8abb96d321c7d6fd3828d97b4aa882961a8a520a2b9::" providerId="AD" clId="Web-{3E0FC5EB-BF57-C1F4-EE34-DC92F4099657}" dt="2023-01-27T13:50:03.135" v="18" actId="20577"/>
        <pc:sldMkLst>
          <pc:docMk/>
          <pc:sldMk cId="3476416124" sldId="429"/>
        </pc:sldMkLst>
        <pc:spChg chg="mod">
          <ac:chgData name="Guest User" userId="S::urn:spo:anon#7365ecd4b1518acf3d1ad8abb96d321c7d6fd3828d97b4aa882961a8a520a2b9::" providerId="AD" clId="Web-{3E0FC5EB-BF57-C1F4-EE34-DC92F4099657}" dt="2023-01-27T13:50:03.135" v="18" actId="20577"/>
          <ac:spMkLst>
            <pc:docMk/>
            <pc:sldMk cId="3476416124" sldId="429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3E0FC5EB-BF57-C1F4-EE34-DC92F4099657}" dt="2023-01-27T13:48:25.398" v="8" actId="20577"/>
          <ac:spMkLst>
            <pc:docMk/>
            <pc:sldMk cId="3476416124" sldId="429"/>
            <ac:spMk id="9" creationId="{B026D48B-0715-4A5E-9B7D-803AD4BD99CF}"/>
          </ac:spMkLst>
        </pc:spChg>
      </pc:sldChg>
      <pc:sldChg chg="add del replId">
        <pc:chgData name="Guest User" userId="S::urn:spo:anon#7365ecd4b1518acf3d1ad8abb96d321c7d6fd3828d97b4aa882961a8a520a2b9::" providerId="AD" clId="Web-{3E0FC5EB-BF57-C1F4-EE34-DC92F4099657}" dt="2023-01-27T13:49:34.275" v="16"/>
        <pc:sldMkLst>
          <pc:docMk/>
          <pc:sldMk cId="3854898609" sldId="430"/>
        </pc:sldMkLst>
      </pc:sldChg>
      <pc:sldChg chg="add del replId">
        <pc:chgData name="Guest User" userId="S::urn:spo:anon#7365ecd4b1518acf3d1ad8abb96d321c7d6fd3828d97b4aa882961a8a520a2b9::" providerId="AD" clId="Web-{3E0FC5EB-BF57-C1F4-EE34-DC92F4099657}" dt="2023-01-27T13:49:35.915" v="17"/>
        <pc:sldMkLst>
          <pc:docMk/>
          <pc:sldMk cId="3226817720" sldId="431"/>
        </pc:sldMkLst>
      </pc:sldChg>
      <pc:sldChg chg="modSp add replId">
        <pc:chgData name="Guest User" userId="S::urn:spo:anon#7365ecd4b1518acf3d1ad8abb96d321c7d6fd3828d97b4aa882961a8a520a2b9::" providerId="AD" clId="Web-{3E0FC5EB-BF57-C1F4-EE34-DC92F4099657}" dt="2023-01-27T13:50:22.057" v="20" actId="20577"/>
        <pc:sldMkLst>
          <pc:docMk/>
          <pc:sldMk cId="4237481160" sldId="432"/>
        </pc:sldMkLst>
        <pc:spChg chg="mod">
          <ac:chgData name="Guest User" userId="S::urn:spo:anon#7365ecd4b1518acf3d1ad8abb96d321c7d6fd3828d97b4aa882961a8a520a2b9::" providerId="AD" clId="Web-{3E0FC5EB-BF57-C1F4-EE34-DC92F4099657}" dt="2023-01-27T13:50:22.057" v="20" actId="20577"/>
          <ac:spMkLst>
            <pc:docMk/>
            <pc:sldMk cId="4237481160" sldId="432"/>
            <ac:spMk id="8" creationId="{305EDA40-20B1-4056-B641-60B718FD5ED3}"/>
          </ac:spMkLst>
        </pc:spChg>
      </pc:sldChg>
      <pc:sldChg chg="addSp delSp modSp add replId">
        <pc:chgData name="Guest User" userId="S::urn:spo:anon#7365ecd4b1518acf3d1ad8abb96d321c7d6fd3828d97b4aa882961a8a520a2b9::" providerId="AD" clId="Web-{3E0FC5EB-BF57-C1F4-EE34-DC92F4099657}" dt="2023-01-27T13:51:10.574" v="26" actId="20577"/>
        <pc:sldMkLst>
          <pc:docMk/>
          <pc:sldMk cId="4278095613" sldId="433"/>
        </pc:sldMkLst>
        <pc:spChg chg="add del mod">
          <ac:chgData name="Guest User" userId="S::urn:spo:anon#7365ecd4b1518acf3d1ad8abb96d321c7d6fd3828d97b4aa882961a8a520a2b9::" providerId="AD" clId="Web-{3E0FC5EB-BF57-C1F4-EE34-DC92F4099657}" dt="2023-01-27T13:50:52.136" v="24"/>
          <ac:spMkLst>
            <pc:docMk/>
            <pc:sldMk cId="4278095613" sldId="433"/>
            <ac:spMk id="2" creationId="{15F8A101-E49D-0210-5E4F-DD163883B758}"/>
          </ac:spMkLst>
        </pc:spChg>
        <pc:spChg chg="mod">
          <ac:chgData name="Guest User" userId="S::urn:spo:anon#7365ecd4b1518acf3d1ad8abb96d321c7d6fd3828d97b4aa882961a8a520a2b9::" providerId="AD" clId="Web-{3E0FC5EB-BF57-C1F4-EE34-DC92F4099657}" dt="2023-01-27T13:51:10.574" v="26" actId="20577"/>
          <ac:spMkLst>
            <pc:docMk/>
            <pc:sldMk cId="4278095613" sldId="433"/>
            <ac:spMk id="8" creationId="{305EDA40-20B1-4056-B641-60B718FD5ED3}"/>
          </ac:spMkLst>
        </pc:spChg>
      </pc:sldChg>
      <pc:sldChg chg="modSp add replId">
        <pc:chgData name="Guest User" userId="S::urn:spo:anon#7365ecd4b1518acf3d1ad8abb96d321c7d6fd3828d97b4aa882961a8a520a2b9::" providerId="AD" clId="Web-{3E0FC5EB-BF57-C1F4-EE34-DC92F4099657}" dt="2023-01-27T13:51:18.356" v="27" actId="20577"/>
        <pc:sldMkLst>
          <pc:docMk/>
          <pc:sldMk cId="2832979545" sldId="434"/>
        </pc:sldMkLst>
        <pc:spChg chg="mod">
          <ac:chgData name="Guest User" userId="S::urn:spo:anon#7365ecd4b1518acf3d1ad8abb96d321c7d6fd3828d97b4aa882961a8a520a2b9::" providerId="AD" clId="Web-{3E0FC5EB-BF57-C1F4-EE34-DC92F4099657}" dt="2023-01-27T13:51:18.356" v="27" actId="20577"/>
          <ac:spMkLst>
            <pc:docMk/>
            <pc:sldMk cId="2832979545" sldId="434"/>
            <ac:spMk id="8" creationId="{305EDA40-20B1-4056-B641-60B718FD5ED3}"/>
          </ac:spMkLst>
        </pc:spChg>
      </pc:sldChg>
    </pc:docChg>
  </pc:docChgLst>
  <pc:docChgLst>
    <pc:chgData name="Guest User" userId="S::urn:spo:anon#7365ecd4b1518acf3d1ad8abb96d321c7d6fd3828d97b4aa882961a8a520a2b9::" providerId="AD" clId="Web-{6C64DAA8-A6A4-5FBB-9DF2-5D4858459801}"/>
    <pc:docChg chg="addSld modSld sldOrd">
      <pc:chgData name="Guest User" userId="S::urn:spo:anon#7365ecd4b1518acf3d1ad8abb96d321c7d6fd3828d97b4aa882961a8a520a2b9::" providerId="AD" clId="Web-{6C64DAA8-A6A4-5FBB-9DF2-5D4858459801}" dt="2023-01-25T19:55:29.099" v="839"/>
      <pc:docMkLst>
        <pc:docMk/>
      </pc:docMkLst>
      <pc:sldChg chg="modSp">
        <pc:chgData name="Guest User" userId="S::urn:spo:anon#7365ecd4b1518acf3d1ad8abb96d321c7d6fd3828d97b4aa882961a8a520a2b9::" providerId="AD" clId="Web-{6C64DAA8-A6A4-5FBB-9DF2-5D4858459801}" dt="2023-01-25T19:27:54.686" v="115" actId="20577"/>
        <pc:sldMkLst>
          <pc:docMk/>
          <pc:sldMk cId="187420929" sldId="407"/>
        </pc:sldMkLst>
        <pc:spChg chg="mod">
          <ac:chgData name="Guest User" userId="S::urn:spo:anon#7365ecd4b1518acf3d1ad8abb96d321c7d6fd3828d97b4aa882961a8a520a2b9::" providerId="AD" clId="Web-{6C64DAA8-A6A4-5FBB-9DF2-5D4858459801}" dt="2023-01-25T19:27:54.686" v="115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modSp ord">
        <pc:chgData name="Guest User" userId="S::urn:spo:anon#7365ecd4b1518acf3d1ad8abb96d321c7d6fd3828d97b4aa882961a8a520a2b9::" providerId="AD" clId="Web-{6C64DAA8-A6A4-5FBB-9DF2-5D4858459801}" dt="2023-01-25T19:42:17.932" v="662" actId="20577"/>
        <pc:sldMkLst>
          <pc:docMk/>
          <pc:sldMk cId="1192871314" sldId="410"/>
        </pc:sldMkLst>
        <pc:spChg chg="mod">
          <ac:chgData name="Guest User" userId="S::urn:spo:anon#7365ecd4b1518acf3d1ad8abb96d321c7d6fd3828d97b4aa882961a8a520a2b9::" providerId="AD" clId="Web-{6C64DAA8-A6A4-5FBB-9DF2-5D4858459801}" dt="2023-01-25T19:42:17.932" v="662" actId="20577"/>
          <ac:spMkLst>
            <pc:docMk/>
            <pc:sldMk cId="1192871314" sldId="410"/>
            <ac:spMk id="4" creationId="{163BF11A-DB50-4396-9577-6D51FAADBF79}"/>
          </ac:spMkLst>
        </pc:spChg>
      </pc:sldChg>
      <pc:sldChg chg="modSp new">
        <pc:chgData name="Guest User" userId="S::urn:spo:anon#7365ecd4b1518acf3d1ad8abb96d321c7d6fd3828d97b4aa882961a8a520a2b9::" providerId="AD" clId="Web-{6C64DAA8-A6A4-5FBB-9DF2-5D4858459801}" dt="2023-01-25T19:40:58.290" v="654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6C64DAA8-A6A4-5FBB-9DF2-5D4858459801}" dt="2023-01-25T19:29:44.265" v="147" actId="20577"/>
          <ac:spMkLst>
            <pc:docMk/>
            <pc:sldMk cId="1922080681" sldId="417"/>
            <ac:spMk id="2" creationId="{9161D126-B539-9F48-473D-501BE8B0221E}"/>
          </ac:spMkLst>
        </pc:spChg>
        <pc:spChg chg="mod">
          <ac:chgData name="Guest User" userId="S::urn:spo:anon#7365ecd4b1518acf3d1ad8abb96d321c7d6fd3828d97b4aa882961a8a520a2b9::" providerId="AD" clId="Web-{6C64DAA8-A6A4-5FBB-9DF2-5D4858459801}" dt="2023-01-25T19:40:58.290" v="654" actId="20577"/>
          <ac:spMkLst>
            <pc:docMk/>
            <pc:sldMk cId="1922080681" sldId="417"/>
            <ac:spMk id="3" creationId="{EB399FD8-5CF5-2F2E-2C01-D7F739A1040D}"/>
          </ac:spMkLst>
        </pc:spChg>
      </pc:sldChg>
      <pc:sldChg chg="add replId">
        <pc:chgData name="Guest User" userId="S::urn:spo:anon#7365ecd4b1518acf3d1ad8abb96d321c7d6fd3828d97b4aa882961a8a520a2b9::" providerId="AD" clId="Web-{6C64DAA8-A6A4-5FBB-9DF2-5D4858459801}" dt="2023-01-25T19:41:59.932" v="655"/>
        <pc:sldMkLst>
          <pc:docMk/>
          <pc:sldMk cId="609239627" sldId="418"/>
        </pc:sldMkLst>
      </pc:sldChg>
      <pc:sldChg chg="modSp new ord">
        <pc:chgData name="Guest User" userId="S::urn:spo:anon#7365ecd4b1518acf3d1ad8abb96d321c7d6fd3828d97b4aa882961a8a520a2b9::" providerId="AD" clId="Web-{6C64DAA8-A6A4-5FBB-9DF2-5D4858459801}" dt="2023-01-25T19:48:26.124" v="774" actId="20577"/>
        <pc:sldMkLst>
          <pc:docMk/>
          <pc:sldMk cId="2018470431" sldId="419"/>
        </pc:sldMkLst>
        <pc:spChg chg="mod">
          <ac:chgData name="Guest User" userId="S::urn:spo:anon#7365ecd4b1518acf3d1ad8abb96d321c7d6fd3828d97b4aa882961a8a520a2b9::" providerId="AD" clId="Web-{6C64DAA8-A6A4-5FBB-9DF2-5D4858459801}" dt="2023-01-25T19:48:26.124" v="774" actId="20577"/>
          <ac:spMkLst>
            <pc:docMk/>
            <pc:sldMk cId="2018470431" sldId="419"/>
            <ac:spMk id="2" creationId="{54B9DE86-5CAF-E923-24AE-4A07B34C5A43}"/>
          </ac:spMkLst>
        </pc:spChg>
        <pc:spChg chg="mod">
          <ac:chgData name="Guest User" userId="S::urn:spo:anon#7365ecd4b1518acf3d1ad8abb96d321c7d6fd3828d97b4aa882961a8a520a2b9::" providerId="AD" clId="Web-{6C64DAA8-A6A4-5FBB-9DF2-5D4858459801}" dt="2023-01-25T19:48:19.843" v="762" actId="20577"/>
          <ac:spMkLst>
            <pc:docMk/>
            <pc:sldMk cId="2018470431" sldId="419"/>
            <ac:spMk id="3" creationId="{4D6219E4-53AE-A301-4712-F625B8C1923E}"/>
          </ac:spMkLst>
        </pc:spChg>
      </pc:sldChg>
      <pc:sldChg chg="modSp new addCm">
        <pc:chgData name="Guest User" userId="S::urn:spo:anon#7365ecd4b1518acf3d1ad8abb96d321c7d6fd3828d97b4aa882961a8a520a2b9::" providerId="AD" clId="Web-{6C64DAA8-A6A4-5FBB-9DF2-5D4858459801}" dt="2023-01-25T19:55:29.099" v="839"/>
        <pc:sldMkLst>
          <pc:docMk/>
          <pc:sldMk cId="2083514572" sldId="420"/>
        </pc:sldMkLst>
        <pc:spChg chg="mod">
          <ac:chgData name="Guest User" userId="S::urn:spo:anon#7365ecd4b1518acf3d1ad8abb96d321c7d6fd3828d97b4aa882961a8a520a2b9::" providerId="AD" clId="Web-{6C64DAA8-A6A4-5FBB-9DF2-5D4858459801}" dt="2023-01-25T19:54:06.082" v="838" actId="20577"/>
          <ac:spMkLst>
            <pc:docMk/>
            <pc:sldMk cId="2083514572" sldId="420"/>
            <ac:spMk id="2" creationId="{6487F563-2426-D360-7A1B-4305F170D8C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6C64DAA8-A6A4-5FBB-9DF2-5D4858459801}" dt="2023-01-25T19:55:29.099" v="839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</pc226:cmChg>
          </p:ext>
        </pc:extLst>
      </pc:sldChg>
    </pc:docChg>
  </pc:docChgLst>
</pc:chgInfo>
</file>

<file path=ppt/comments/modernComment_1B8_A2AEB8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A09EEA-664C-41EC-B930-D78FA39D6A4C}" authorId="{41363D30-4CC9-82F4-E3F0-6F490F4BB872}" created="2023-02-24T01:54:04.155">
    <pc:sldMkLst xmlns:pc="http://schemas.microsoft.com/office/powerpoint/2013/main/command">
      <pc:docMk/>
      <pc:sldMk cId="2729359389" sldId="440"/>
    </pc:sldMkLst>
    <p188:txBody>
      <a:bodyPr/>
      <a:lstStyle/>
      <a:p>
        <a:r>
          <a:rPr lang="en-US"/>
          <a:t>(LE): Feel free to move/revise/scrap.  I'm not sure if it fits into the flow, but I was getting some ideas together. </a:t>
        </a:r>
      </a:p>
    </p188:txBody>
  </p188:cm>
</p188:cmLst>
</file>

<file path=ppt/comments/modernComment_14C_213A18E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0FF8A41-F27D-1A45-8F34-18002F8C4A85}" authorId="{BBE3C2AF-6C0D-3EC2-70FD-01360BCAC5DF}" status="resolved" created="2023-02-13T22:31:15.140" complete="100000">
    <pc:sldMkLst xmlns:pc="http://schemas.microsoft.com/office/powerpoint/2013/main/command">
      <pc:docMk/>
      <pc:sldMk cId="557455593" sldId="332"/>
    </pc:sldMkLst>
    <p188:txBody>
      <a:bodyPr/>
      <a:lstStyle/>
      <a:p>
        <a:r>
          <a:rPr lang="en-US"/>
          <a:t>Co-Chairs- this is new; it was pulled from a previous presentation and I’m uncertain if you would like to review this at the start of the meeting.
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08892-75A1-4BDE-87AC-D3B13C83E7A0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72C8C-B45C-4F9B-AD10-6928A9288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5D6CC-E73F-484D-8894-95A41787C1D8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260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32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>
                <a:cs typeface="Calibri" panose="020F0502020204030204"/>
              </a:rPr>
              <a:t>Admission/discharge - need to identify if goes to CDC</a:t>
            </a:r>
          </a:p>
          <a:p>
            <a:r>
              <a:rPr lang="en-US">
                <a:cs typeface="Calibri" panose="020F0502020204030204"/>
              </a:rPr>
              <a:t>Facility identifiers &amp; ICU admission – determined by inter-meeting poll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80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74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3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99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61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53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2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57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9080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868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4" r:id="rId3"/>
    <p:sldLayoutId id="2147483677" r:id="rId4"/>
    <p:sldLayoutId id="2147483676" r:id="rId5"/>
    <p:sldLayoutId id="214748367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C_213A18E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martsheet.com/b/form/de1963ca422640dfba2dbba96e79da43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B8_A2AEB81D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2158361"/>
            <a:ext cx="8191072" cy="538447"/>
          </a:xfrm>
        </p:spPr>
        <p:txBody>
          <a:bodyPr/>
          <a:lstStyle/>
          <a:p>
            <a:r>
              <a:rPr lang="en-US">
                <a:latin typeface="+mj-lt"/>
              </a:rPr>
              <a:t>February 24, 2023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B0A1483-033F-48C5-80E7-9FEB4C0245BE}"/>
              </a:ext>
            </a:extLst>
          </p:cNvPr>
          <p:cNvSpPr txBox="1">
            <a:spLocks/>
          </p:cNvSpPr>
          <p:nvPr/>
        </p:nvSpPr>
        <p:spPr>
          <a:xfrm>
            <a:off x="628650" y="164600"/>
            <a:ext cx="7886700" cy="199376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3600"/>
              <a:t>Data Standardization Work Group (DSWG)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>
                <a:solidFill>
                  <a:srgbClr val="C00000"/>
                </a:solidFill>
              </a:rPr>
              <a:t>Please mute phone/ headset/ computer audio!​</a:t>
            </a:r>
          </a:p>
          <a:p>
            <a:pPr marL="0" indent="0" algn="ctr">
              <a:buNone/>
            </a:pPr>
            <a:r>
              <a:rPr lang="en-US" sz="2400" b="1" u="sng"/>
              <a:t>Agenda</a:t>
            </a:r>
            <a:endParaRPr lang="en-US" sz="2400" b="1" u="sng">
              <a:cs typeface="Calibri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/>
              <a:t>Welcome </a:t>
            </a:r>
            <a:endParaRPr lang="en-US" sz="2000">
              <a:cs typeface="Calibri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>
                <a:cs typeface="Calibri"/>
              </a:rPr>
              <a:t>Hospitalization Data Elements Discussion Continued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cs typeface="Calibri"/>
              </a:rPr>
              <a:t>Review of what is in/out of scope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cs typeface="Calibri"/>
              </a:rPr>
              <a:t>Review of decisions from last WG call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cs typeface="Calibri"/>
              </a:rPr>
              <a:t>Continued polling to identify data elements to be included in core surveillance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cs typeface="Calibri"/>
              </a:rPr>
              <a:t>Defining "hospitalization"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cs typeface="Calibri"/>
              </a:rPr>
              <a:t>Example template of info for each data element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>
                <a:cs typeface="Calibri"/>
              </a:rPr>
              <a:t>Wrap-Up</a:t>
            </a:r>
            <a:r>
              <a:rPr lang="en-US" sz="2000"/>
              <a:t> &amp; Adjourn</a:t>
            </a:r>
            <a:endParaRPr lang="en-US" sz="2000"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100" b="1"/>
              <a:t>CSTE Data Standardization Workgroup Meeting</a:t>
            </a:r>
            <a:r>
              <a:rPr lang="en-US" sz="2100">
                <a:solidFill>
                  <a:srgbClr val="000000"/>
                </a:solidFill>
              </a:rPr>
              <a:t>​</a:t>
            </a:r>
            <a:endParaRPr lang="en-US" sz="21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18A35-BD52-081F-98AF-920F1967D0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Welcome, new members!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4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0482" y="170482"/>
            <a:ext cx="7405975" cy="1030638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sz="3600" dirty="0">
                <a:solidFill>
                  <a:srgbClr val="15345A"/>
                </a:solidFill>
                <a:latin typeface="Arial"/>
                <a:cs typeface="Arial"/>
              </a:rPr>
              <a:t>Overview and objectives </a:t>
            </a:r>
            <a:br>
              <a:rPr lang="en-US" sz="3600" dirty="0">
                <a:latin typeface="Arial"/>
                <a:cs typeface="Arial"/>
              </a:rPr>
            </a:br>
            <a:r>
              <a:rPr lang="en-US" sz="3600" dirty="0">
                <a:solidFill>
                  <a:srgbClr val="15345A"/>
                </a:solidFill>
                <a:latin typeface="Arial"/>
                <a:cs typeface="Arial"/>
              </a:rPr>
              <a:t>of the DSWG</a:t>
            </a: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170482" y="1336977"/>
            <a:ext cx="8778049" cy="1820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rgbClr val="1B3473"/>
              </a:solidFill>
            </a:endParaRP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-130628" y="1336977"/>
            <a:ext cx="8950096" cy="3376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rgbClr val="101957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600">
                <a:solidFill>
                  <a:srgbClr val="101957"/>
                </a:solidFill>
              </a:rPr>
              <a:t>Improve data quality in public health surveillance through the development and application of consensus definitions for core data elements for surveillance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2600">
              <a:solidFill>
                <a:srgbClr val="101957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600">
                <a:solidFill>
                  <a:srgbClr val="101957"/>
                </a:solidFill>
              </a:rPr>
              <a:t>Convene epidemiologists and informaticians to develop consensus on common definitions for core surveillance data elements to address jurisdictional and programmatic variation</a:t>
            </a:r>
          </a:p>
          <a:p>
            <a:pPr lvl="1"/>
            <a:endParaRPr lang="en-US">
              <a:solidFill>
                <a:srgbClr val="1B34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45559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794E9-EA4F-B3D6-7AA7-0F4B7348A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ground rules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C0316-4D54-4B79-F764-EABB9A70F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Arial"/>
                <a:cs typeface="Arial"/>
              </a:rPr>
              <a:t>Discussion Guidelines</a:t>
            </a:r>
            <a:endParaRPr lang="en-US" sz="2000"/>
          </a:p>
          <a:p>
            <a:pPr lvl="1"/>
            <a:r>
              <a:rPr lang="en-US" sz="1800">
                <a:latin typeface="Arial"/>
                <a:cs typeface="Arial"/>
              </a:rPr>
              <a:t>"Raise" your hand</a:t>
            </a:r>
          </a:p>
          <a:p>
            <a:pPr lvl="1"/>
            <a:r>
              <a:rPr lang="en-US" sz="1800">
                <a:latin typeface="Arial"/>
                <a:cs typeface="Arial"/>
              </a:rPr>
              <a:t>Use the chat to provide feedback and ask questions</a:t>
            </a:r>
          </a:p>
          <a:p>
            <a:pPr lvl="1"/>
            <a:r>
              <a:rPr lang="en-US" sz="1800">
                <a:latin typeface="Arial"/>
                <a:cs typeface="Arial"/>
              </a:rPr>
              <a:t>When called, state your name and affiliation</a:t>
            </a:r>
          </a:p>
          <a:p>
            <a:pPr lvl="1"/>
            <a:r>
              <a:rPr lang="en-US" sz="1800">
                <a:latin typeface="Arial"/>
                <a:cs typeface="Arial"/>
              </a:rPr>
              <a:t>Stay on point, be brief, and within the context of the discussion in progress</a:t>
            </a:r>
          </a:p>
          <a:p>
            <a:pPr lvl="1"/>
            <a:r>
              <a:rPr lang="en-US" sz="1800">
                <a:latin typeface="Arial"/>
                <a:cs typeface="Arial"/>
              </a:rPr>
              <a:t>80/20 consensus</a:t>
            </a:r>
            <a:endParaRPr lang="en-US" sz="1800"/>
          </a:p>
          <a:p>
            <a:pPr lvl="1"/>
            <a:r>
              <a:rPr lang="en-US" sz="1800">
                <a:latin typeface="Arial"/>
                <a:cs typeface="Arial"/>
              </a:rPr>
              <a:t>Co-Chairs/moderators' prerogative to move the discussion forward as needed</a:t>
            </a:r>
            <a:endParaRPr lang="en-US" sz="1800"/>
          </a:p>
          <a:p>
            <a:pPr lvl="2"/>
            <a:r>
              <a:rPr lang="en-US" sz="1600">
                <a:latin typeface="Arial"/>
                <a:cs typeface="Arial"/>
                <a:hlinkClick r:id="rId2"/>
              </a:rPr>
              <a:t>Post-meeting survey</a:t>
            </a:r>
            <a:r>
              <a:rPr lang="en-US" sz="1600">
                <a:latin typeface="Arial"/>
                <a:cs typeface="Arial"/>
              </a:rPr>
              <a:t> provided for additional input</a:t>
            </a:r>
          </a:p>
          <a:p>
            <a:pPr lvl="1"/>
            <a:r>
              <a:rPr lang="en-US" sz="1800">
                <a:latin typeface="Arial"/>
                <a:cs typeface="Arial"/>
              </a:rPr>
              <a:t>Be courteous: Don't interrupt others and be open to new ideas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81381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 Hospitalization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609239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effectLst/>
                <a:latin typeface="Calibri"/>
                <a:ea typeface="Calibri" panose="020F0502020204030204" pitchFamily="34" charset="0"/>
                <a:cs typeface="Times New Roman"/>
              </a:rPr>
              <a:t>In scope:</a:t>
            </a:r>
            <a:r>
              <a:rPr lang="en-US" sz="2200" b="1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en-US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b="1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Hospitalization as an indicator </a:t>
            </a:r>
            <a:r>
              <a:rPr lang="en-US" sz="2200">
                <a:effectLst/>
                <a:latin typeface="Calibri"/>
                <a:ea typeface="Calibri" panose="020F0502020204030204" pitchFamily="34" charset="0"/>
                <a:cs typeface="Times New Roman"/>
              </a:rPr>
              <a:t>of severity of disease.</a:t>
            </a: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effectLst/>
                <a:latin typeface="Calibri"/>
                <a:ea typeface="Calibri" panose="020F0502020204030204" pitchFamily="34" charset="0"/>
                <a:cs typeface="Times New Roman"/>
              </a:rPr>
              <a:t>Similar to what is used in GenV2</a:t>
            </a:r>
            <a:endParaRPr lang="en-US" sz="18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Identifying elements and structure for </a:t>
            </a:r>
            <a:r>
              <a:rPr lang="en-US" sz="2200" b="1">
                <a:latin typeface="Calibri"/>
                <a:ea typeface="Calibri" panose="020F0502020204030204" pitchFamily="34" charset="0"/>
                <a:cs typeface="Times New Roman"/>
              </a:rPr>
              <a:t>core surveillance</a:t>
            </a:r>
            <a:endParaRPr lang="en-US" sz="2200" b="1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latin typeface="Calibri"/>
                <a:cs typeface="Times New Roman"/>
              </a:rPr>
              <a:t>Data elements/data classes that are valuable for data exchange or interoperability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latin typeface="Calibri"/>
                <a:cs typeface="Times New Roman"/>
              </a:rPr>
              <a:t>For situational awareness or routine, condition-agnostic case surveillance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Identify common definitions and value sets for elements in core surveillance, implementation/interpretation notes</a:t>
            </a:r>
            <a:endParaRPr lang="en-US" sz="22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For case-based surveillance (not syndromic, not aggregate reporting)</a:t>
            </a:r>
            <a:b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latin typeface="Arial"/>
                <a:cs typeface="Arial"/>
              </a:rPr>
              <a:t>Hospitalization: In Scope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6DF3-D511-BFC2-648A-86DEDC29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Assumptions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C174C-8814-4286-0152-474F0F5F4D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Calibri"/>
                <a:cs typeface="Calibri"/>
              </a:rPr>
              <a:t>Even if part of core surveillance, this does not mean we need to fill in an answer for every case! </a:t>
            </a:r>
            <a:endParaRPr lang="en-US"/>
          </a:p>
          <a:p>
            <a:pPr lvl="1"/>
            <a:r>
              <a:rPr lang="en-US" dirty="0">
                <a:latin typeface="Calibri"/>
                <a:cs typeface="Calibri"/>
              </a:rPr>
              <a:t>Identify structure, value sets, common definitions for core elements.</a:t>
            </a:r>
            <a:endParaRPr lang="en-US"/>
          </a:p>
          <a:p>
            <a:pPr lvl="1"/>
            <a:r>
              <a:rPr lang="en-US" dirty="0">
                <a:latin typeface="Calibri"/>
                <a:cs typeface="Calibri"/>
              </a:rPr>
              <a:t>Facilitate data exchange, interjurisdictional transmission, addition of new conditions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Okay to leave blank or Unknown if info not available, not a priority, not useful for particular conditions.</a:t>
            </a:r>
            <a:endParaRPr lang="en-US" dirty="0">
              <a:latin typeface="Arial"/>
              <a:cs typeface="Arial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940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effectLst/>
                <a:latin typeface="Calibri"/>
                <a:ea typeface="Calibri" panose="020F0502020204030204" pitchFamily="34" charset="0"/>
                <a:cs typeface="Times New Roman"/>
              </a:rPr>
              <a:t>Out of Scope:</a:t>
            </a:r>
            <a:r>
              <a:rPr lang="en-US" sz="2200" b="1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en-US" sz="22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b="1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404040"/>
                </a:solidFill>
                <a:latin typeface="Calibri"/>
                <a:ea typeface="Calibri" panose="020F0502020204030204" pitchFamily="34" charset="0"/>
                <a:cs typeface="Times New Roman"/>
              </a:rPr>
              <a:t>Hospital/healthcare information as an exposure or risk factor. </a:t>
            </a:r>
            <a:endParaRPr lang="en-US" sz="2200">
              <a:solidFill>
                <a:srgbClr val="404040"/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Separate</a:t>
            </a:r>
            <a:r>
              <a:rPr lang="en-US" sz="180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concept 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from hospitalization as an indicator of severity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rgbClr val="000000"/>
              </a:solidFill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cs typeface="Calibri"/>
              </a:rPr>
              <a:t>Standardizing of data elements that are mainly for research purposes or non-core elements that need significant discussion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200">
              <a:solidFill>
                <a:srgbClr val="000000"/>
              </a:solidFill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cs typeface="Calibri"/>
              </a:rPr>
              <a:t>Condition-specific guidelines (e.g., timelines or criteria (ex. ICD-10) for defining hospitalization)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200">
              <a:solidFill>
                <a:srgbClr val="000000"/>
              </a:solidFill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cs typeface="Calibri"/>
              </a:rPr>
              <a:t>Data exchange mechanism for sending/sharing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>
              <a:cs typeface="Calibri" panose="020F050202020403020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latin typeface="Arial"/>
                <a:cs typeface="Arial"/>
              </a:rPr>
              <a:t>Hospitalization: Out of Scope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6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DC0C5-313F-3240-E41E-5F9CA8215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From Jan WG meeting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ED31-9A47-A4CD-9947-7B6CDA0E2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Identified core elements for inclusion:</a:t>
            </a:r>
            <a:endParaRPr lang="en-US" dirty="0"/>
          </a:p>
          <a:p>
            <a:pPr lvl="1"/>
            <a:r>
              <a:rPr lang="en-US" dirty="0">
                <a:latin typeface="Arial"/>
                <a:cs typeface="Arial"/>
              </a:rPr>
              <a:t>Hospitalization </a:t>
            </a:r>
            <a:endParaRPr lang="en-US" dirty="0"/>
          </a:p>
          <a:p>
            <a:pPr lvl="1"/>
            <a:r>
              <a:rPr lang="en-US" dirty="0">
                <a:latin typeface="Arial"/>
                <a:cs typeface="Arial"/>
              </a:rPr>
              <a:t>Admission date</a:t>
            </a:r>
            <a:endParaRPr lang="en-US" dirty="0"/>
          </a:p>
          <a:p>
            <a:pPr lvl="1"/>
            <a:r>
              <a:rPr lang="en-US" dirty="0">
                <a:latin typeface="Arial"/>
                <a:cs typeface="Arial"/>
              </a:rPr>
              <a:t>Discharge date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More discussion needed:</a:t>
            </a:r>
          </a:p>
          <a:p>
            <a:pPr lvl="1"/>
            <a:r>
              <a:rPr lang="en-US" dirty="0">
                <a:latin typeface="Arial"/>
                <a:cs typeface="Arial"/>
              </a:rPr>
              <a:t>Admission location / facility identifiers</a:t>
            </a:r>
          </a:p>
          <a:p>
            <a:pPr lvl="1"/>
            <a:r>
              <a:rPr lang="en-US" dirty="0">
                <a:latin typeface="Arial"/>
                <a:cs typeface="Arial"/>
              </a:rPr>
              <a:t>Inclusion of ICU or specialty care unit as part of core surveillance</a:t>
            </a:r>
          </a:p>
          <a:p>
            <a:pPr lvl="1"/>
            <a:r>
              <a:rPr lang="en-US" dirty="0">
                <a:latin typeface="Arial"/>
                <a:cs typeface="Arial"/>
              </a:rPr>
              <a:t>Definitions and usage</a:t>
            </a:r>
          </a:p>
        </p:txBody>
      </p:sp>
    </p:spTree>
    <p:extLst>
      <p:ext uri="{BB962C8B-B14F-4D97-AF65-F5344CB8AC3E}">
        <p14:creationId xmlns:p14="http://schemas.microsoft.com/office/powerpoint/2010/main" val="3631316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2400" b="1" dirty="0">
                <a:latin typeface="Arial"/>
                <a:cs typeface="Arial"/>
              </a:rPr>
              <a:t>Considered data elements related to hospitalization</a:t>
            </a:r>
            <a:endParaRPr lang="en-US" sz="2400" dirty="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Hospitalized? (yes/no)</a:t>
            </a:r>
            <a:endParaRPr lang="en-US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Admission date</a:t>
            </a:r>
            <a:endParaRPr lang="en-US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Discharge date</a:t>
            </a:r>
            <a:endParaRPr lang="en-US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2000" i="1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Duration of hospitalization</a:t>
            </a:r>
            <a:endParaRPr lang="en-US" sz="2000" i="1" dirty="0">
              <a:solidFill>
                <a:schemeClr val="bg1">
                  <a:lumMod val="75000"/>
                </a:schemeClr>
              </a:solidFill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Facility name/identifiers</a:t>
            </a:r>
          </a:p>
          <a:p>
            <a:pPr lvl="1">
              <a:spcAft>
                <a:spcPts val="0"/>
              </a:spcAft>
            </a:pPr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ICU/special care unit admission (yes/no)</a:t>
            </a:r>
          </a:p>
          <a:p>
            <a:pPr lvl="1">
              <a:spcAft>
                <a:spcPts val="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ICU admission dates</a:t>
            </a:r>
            <a:endParaRPr lang="en-US" sz="2000" i="1" dirty="0">
              <a:solidFill>
                <a:schemeClr val="accent2">
                  <a:lumMod val="75000"/>
                </a:schemeClr>
              </a:solidFill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ICU discharge dates</a:t>
            </a:r>
          </a:p>
          <a:p>
            <a:pPr lvl="1">
              <a:spcAft>
                <a:spcPts val="0"/>
              </a:spcAft>
            </a:pPr>
            <a:r>
              <a:rPr lang="en-US" sz="2000" i="1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Admission location (specific dept within the facility)</a:t>
            </a:r>
          </a:p>
          <a:p>
            <a:pPr lvl="1">
              <a:spcAft>
                <a:spcPts val="0"/>
              </a:spcAft>
            </a:pPr>
            <a:endParaRPr lang="en-US" sz="2000" i="1">
              <a:solidFill>
                <a:schemeClr val="accent2">
                  <a:lumMod val="75000"/>
                </a:schemeClr>
              </a:solidFill>
              <a:latin typeface="Arial"/>
              <a:cs typeface="Arial"/>
            </a:endParaRPr>
          </a:p>
          <a:p>
            <a:pPr lvl="1">
              <a:spcAft>
                <a:spcPts val="0"/>
              </a:spcAft>
            </a:pPr>
            <a:endParaRPr lang="en-US" sz="2000" b="1">
              <a:solidFill>
                <a:schemeClr val="tx1"/>
              </a:solidFill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What should be part of core surveillance [revisited]??</a:t>
            </a:r>
            <a:endParaRPr lang="en-US" sz="28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BBD615-5C8B-99A6-49F3-2D9DD2079DCD}"/>
              </a:ext>
            </a:extLst>
          </p:cNvPr>
          <p:cNvSpPr txBox="1"/>
          <p:nvPr/>
        </p:nvSpPr>
        <p:spPr>
          <a:xfrm>
            <a:off x="4569530" y="4910579"/>
            <a:ext cx="4155897" cy="1200329"/>
          </a:xfrm>
          <a:prstGeom prst="rect">
            <a:avLst/>
          </a:prstGeom>
          <a:noFill/>
          <a:ln>
            <a:solidFill>
              <a:schemeClr val="accent1"/>
            </a:solidFill>
            <a:prstDash val="lgDashDotDot"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/>
              <a:t>Key:          </a:t>
            </a:r>
            <a:r>
              <a:rPr lang="en-US" dirty="0">
                <a:highlight>
                  <a:srgbClr val="FFFF00"/>
                </a:highlight>
              </a:rPr>
              <a:t>Core – Jurisdiction and National</a:t>
            </a:r>
            <a:endParaRPr lang="en-US" dirty="0">
              <a:highlight>
                <a:srgbClr val="FFFF00"/>
              </a:highlight>
              <a:cs typeface="Calibri"/>
            </a:endParaRPr>
          </a:p>
          <a:p>
            <a:r>
              <a:rPr lang="en-US" dirty="0"/>
              <a:t>	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Core – Jurisdiction only</a:t>
            </a:r>
            <a:endParaRPr lang="en-US" dirty="0">
              <a:solidFill>
                <a:schemeClr val="accent5">
                  <a:lumMod val="75000"/>
                </a:schemeClr>
              </a:solidFill>
              <a:cs typeface="Calibri"/>
            </a:endParaRPr>
          </a:p>
          <a:p>
            <a:r>
              <a:rPr lang="en-US" dirty="0"/>
              <a:t>	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</a:rPr>
              <a:t>Not Core – Supplemental </a:t>
            </a:r>
            <a:endParaRPr lang="en-US" i="1" dirty="0">
              <a:solidFill>
                <a:schemeClr val="bg1">
                  <a:lumMod val="75000"/>
                </a:schemeClr>
              </a:solidFill>
              <a:cs typeface="Calibri"/>
            </a:endParaRPr>
          </a:p>
          <a:p>
            <a:r>
              <a:rPr lang="en-US" dirty="0"/>
              <a:t>	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Needs further discussion</a:t>
            </a:r>
            <a:endParaRPr lang="en-US" i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335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5B1BD-F789-E484-157C-EC6E604D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Admit/Discharge Dates to CDC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8A553-95A7-342A-187C-C17B97B4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latin typeface="Arial"/>
                <a:cs typeface="Arial"/>
              </a:rPr>
              <a:t>From January call: </a:t>
            </a:r>
            <a:r>
              <a:rPr lang="en-US" dirty="0">
                <a:latin typeface="Arial"/>
                <a:cs typeface="Arial"/>
              </a:rPr>
              <a:t>Admission/discharge dates considered core surveillance elements</a:t>
            </a: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Are admission and discharge dates appropriate for inclusion in routine case notifications to CDC, or are they core surveillance elements for jurisdictional use only?</a:t>
            </a:r>
            <a:endParaRPr lang="en-US">
              <a:latin typeface="Arial"/>
              <a:cs typeface="Arial"/>
            </a:endParaRPr>
          </a:p>
          <a:p>
            <a:pPr lvl="1"/>
            <a:r>
              <a:rPr lang="en-US" dirty="0">
                <a:latin typeface="Arial"/>
                <a:cs typeface="Arial"/>
              </a:rPr>
              <a:t>Yes – appropriate to send to CDC</a:t>
            </a:r>
          </a:p>
          <a:p>
            <a:pPr lvl="1"/>
            <a:r>
              <a:rPr lang="en-US" dirty="0">
                <a:latin typeface="Arial"/>
                <a:cs typeface="Arial"/>
              </a:rPr>
              <a:t>No – jurisdictional use only</a:t>
            </a:r>
          </a:p>
          <a:p>
            <a:pPr lvl="1"/>
            <a:r>
              <a:rPr lang="en-US" dirty="0">
                <a:latin typeface="Arial"/>
                <a:cs typeface="Arial"/>
              </a:rPr>
              <a:t>Unsure</a:t>
            </a:r>
          </a:p>
          <a:p>
            <a:pPr lvl="1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1284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5B1BD-F789-E484-157C-EC6E604D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ICU Dates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8A553-95A7-342A-187C-C17B97B4B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6789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latin typeface="Arial"/>
                <a:cs typeface="Arial"/>
              </a:rPr>
              <a:t>From January call + inter-meeting poll: </a:t>
            </a:r>
            <a:r>
              <a:rPr lang="en-US" dirty="0">
                <a:latin typeface="Arial"/>
                <a:cs typeface="Arial"/>
              </a:rPr>
              <a:t>Admission to ICU/special care units (yes/no) considered core surveillance element</a:t>
            </a:r>
            <a:endParaRPr lang="en-US" b="1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Should the dates of ICU/special care unit admission/discharge be captured as part of core surveillance? </a:t>
            </a:r>
            <a:endParaRPr lang="en-US" b="1" dirty="0"/>
          </a:p>
          <a:p>
            <a:pPr lvl="1"/>
            <a:r>
              <a:rPr lang="en-US" dirty="0">
                <a:latin typeface="Arial"/>
                <a:cs typeface="Arial"/>
              </a:rPr>
              <a:t>Yes</a:t>
            </a:r>
            <a:endParaRPr lang="en-US" b="1" dirty="0">
              <a:latin typeface="Arial"/>
              <a:cs typeface="Arial"/>
            </a:endParaRPr>
          </a:p>
          <a:p>
            <a:pPr lvl="1"/>
            <a:r>
              <a:rPr lang="en-US" dirty="0">
                <a:latin typeface="Arial"/>
                <a:cs typeface="Arial"/>
              </a:rPr>
              <a:t>No</a:t>
            </a:r>
          </a:p>
          <a:p>
            <a:pPr lvl="1"/>
            <a:r>
              <a:rPr lang="en-US" dirty="0">
                <a:latin typeface="Arial"/>
                <a:cs typeface="Arial"/>
              </a:rPr>
              <a:t>Unsure</a:t>
            </a:r>
          </a:p>
          <a:p>
            <a:endParaRPr lang="en-US" b="1">
              <a:latin typeface="Arial"/>
              <a:cs typeface="Arial"/>
            </a:endParaRPr>
          </a:p>
          <a:p>
            <a:pPr lvl="1"/>
            <a:r>
              <a:rPr lang="en-US" b="1" i="1" dirty="0">
                <a:latin typeface="Arial"/>
                <a:cs typeface="Arial"/>
              </a:rPr>
              <a:t>[If yes] </a:t>
            </a:r>
            <a:r>
              <a:rPr lang="en-US" b="1" dirty="0">
                <a:latin typeface="Arial"/>
                <a:cs typeface="Arial"/>
              </a:rPr>
              <a:t>Are these elements appropriate for inclusion in routine case notifications to CDC?</a:t>
            </a:r>
            <a:endParaRPr lang="en-US" dirty="0">
              <a:latin typeface="Arial"/>
              <a:cs typeface="Arial"/>
            </a:endParaRPr>
          </a:p>
          <a:p>
            <a:pPr lvl="2"/>
            <a:r>
              <a:rPr lang="en-US" dirty="0">
                <a:latin typeface="Arial"/>
                <a:cs typeface="Arial"/>
              </a:rPr>
              <a:t>Yes</a:t>
            </a:r>
          </a:p>
          <a:p>
            <a:pPr lvl="2"/>
            <a:r>
              <a:rPr lang="en-US" dirty="0">
                <a:latin typeface="Arial"/>
                <a:cs typeface="Arial"/>
              </a:rPr>
              <a:t>No</a:t>
            </a:r>
          </a:p>
          <a:p>
            <a:pPr lvl="2"/>
            <a:r>
              <a:rPr lang="en-US" dirty="0">
                <a:latin typeface="Arial"/>
                <a:cs typeface="Arial"/>
              </a:rPr>
              <a:t>Unsure</a:t>
            </a:r>
          </a:p>
          <a:p>
            <a:pPr lvl="1"/>
            <a:endParaRPr lang="en-US" b="1">
              <a:latin typeface="Arial"/>
              <a:cs typeface="Arial"/>
            </a:endParaRPr>
          </a:p>
          <a:p>
            <a:pPr marL="457200" lvl="1" indent="0">
              <a:buNone/>
            </a:pPr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3704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5B1BD-F789-E484-157C-EC6E604D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Specific Hospital Department/Location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8A553-95A7-342A-187C-C17B97B4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latin typeface="Arial"/>
                <a:cs typeface="Arial"/>
              </a:rPr>
              <a:t>From January call and inter-meeting feedback: </a:t>
            </a:r>
            <a:r>
              <a:rPr lang="en-US" dirty="0">
                <a:latin typeface="Arial"/>
                <a:cs typeface="Arial"/>
              </a:rPr>
              <a:t>We recommend NOT including capture of the specific admission department/unit (e.g., ICU, OB/GYN, internal med) as part of core surveillance.</a:t>
            </a:r>
          </a:p>
          <a:p>
            <a:endParaRPr lang="en-US" b="1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Do you support NOT including admission department as part of core surveillance? </a:t>
            </a:r>
            <a:r>
              <a:rPr lang="en-US" sz="2000" i="1" dirty="0">
                <a:latin typeface="Arial"/>
                <a:cs typeface="Arial"/>
              </a:rPr>
              <a:t>[</a:t>
            </a:r>
            <a:r>
              <a:rPr lang="en-US" sz="2000" b="1" i="1" dirty="0">
                <a:latin typeface="Arial"/>
                <a:cs typeface="Arial"/>
              </a:rPr>
              <a:t>*</a:t>
            </a:r>
            <a:r>
              <a:rPr lang="en-US" sz="2000" i="1" dirty="0">
                <a:latin typeface="Arial"/>
                <a:cs typeface="Arial"/>
              </a:rPr>
              <a:t>Note: This data capture is distinct from inclusion of a) admission to ICU/CC (yes/no)? and b) the hospital facility (name or ID) as core surveillance data*]</a:t>
            </a:r>
          </a:p>
          <a:p>
            <a:pPr lvl="1"/>
            <a:r>
              <a:rPr lang="en-US" dirty="0">
                <a:latin typeface="Arial"/>
                <a:cs typeface="Arial"/>
              </a:rPr>
              <a:t>Yes</a:t>
            </a:r>
          </a:p>
          <a:p>
            <a:pPr lvl="1"/>
            <a:r>
              <a:rPr lang="en-US" dirty="0">
                <a:latin typeface="Arial"/>
                <a:cs typeface="Arial"/>
              </a:rPr>
              <a:t>No</a:t>
            </a:r>
          </a:p>
          <a:p>
            <a:pPr lvl="1"/>
            <a:r>
              <a:rPr lang="en-US" dirty="0">
                <a:latin typeface="Arial"/>
                <a:cs typeface="Arial"/>
              </a:rPr>
              <a:t>Unsure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194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75A5C0-344C-9167-069F-3A3A044F9B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What is a "hospitalization"?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59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2EC50031-4BB6-FADD-C23D-5F8AEF0EEA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4045218"/>
              </p:ext>
            </p:extLst>
          </p:nvPr>
        </p:nvGraphicFramePr>
        <p:xfrm>
          <a:off x="133361" y="1345914"/>
          <a:ext cx="888735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675">
                  <a:extLst>
                    <a:ext uri="{9D8B030D-6E8A-4147-A177-3AD203B41FA5}">
                      <a16:colId xmlns:a16="http://schemas.microsoft.com/office/drawing/2014/main" val="2331535238"/>
                    </a:ext>
                  </a:extLst>
                </a:gridCol>
                <a:gridCol w="4443675">
                  <a:extLst>
                    <a:ext uri="{9D8B030D-6E8A-4147-A177-3AD203B41FA5}">
                      <a16:colId xmlns:a16="http://schemas.microsoft.com/office/drawing/2014/main" val="2352104607"/>
                    </a:ext>
                  </a:extLst>
                </a:gridCol>
              </a:tblGrid>
              <a:tr h="388521">
                <a:tc>
                  <a:txBody>
                    <a:bodyPr/>
                    <a:lstStyle/>
                    <a:p>
                      <a:r>
                        <a:rPr lang="en-US" sz="2000"/>
                        <a:t>Hospitalization Definition - Inclusions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Hospitalization Definition - Exclusions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657549"/>
                  </a:ext>
                </a:extLst>
              </a:tr>
              <a:tr h="388521">
                <a:tc>
                  <a:txBody>
                    <a:bodyPr/>
                    <a:lstStyle/>
                    <a:p>
                      <a:r>
                        <a:rPr lang="en-US" sz="2000" b="1"/>
                        <a:t>In-patient admission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ED Visits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357982"/>
                  </a:ext>
                </a:extLst>
              </a:tr>
              <a:tr h="38852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/>
                        <a:t>&gt;=24 Hours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Observation-only admissions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849920"/>
                  </a:ext>
                </a:extLst>
              </a:tr>
              <a:tr h="38852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/>
                        <a:t>Acute care hospital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For unrelated condition (</a:t>
                      </a:r>
                      <a:r>
                        <a:rPr lang="en-US" sz="2000" i="1"/>
                        <a:t>e.g., broken limb</a:t>
                      </a:r>
                      <a:r>
                        <a:rPr lang="en-US" sz="20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7858"/>
                  </a:ext>
                </a:extLst>
              </a:tr>
              <a:tr h="38852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/>
                        <a:t>Related to condition – clinically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Long-term care facilities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567472"/>
                  </a:ext>
                </a:extLst>
              </a:tr>
              <a:tr h="38852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/>
                        <a:t>Related to condition – timeframe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17113"/>
                  </a:ext>
                </a:extLst>
              </a:tr>
              <a:tr h="388521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>
                          <a:latin typeface="Calibri"/>
                        </a:rPr>
                        <a:t>Related to condition – diagnosis codes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84319"/>
                  </a:ext>
                </a:extLst>
              </a:tr>
              <a:tr h="38852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i="1">
                          <a:solidFill>
                            <a:schemeClr val="bg1"/>
                          </a:solidFill>
                        </a:rPr>
                        <a:t>For Consideration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90601"/>
                  </a:ext>
                </a:extLst>
              </a:tr>
              <a:tr h="38852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Other facility types (rehab, alternate care locations, etc.)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16358"/>
                  </a:ext>
                </a:extLst>
              </a:tr>
              <a:tr h="38852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Reason for hospitalization unknown (timeframe appropriate)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07366"/>
                  </a:ext>
                </a:extLst>
              </a:tr>
              <a:tr h="38852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Already hospitalized for another condition – care extended or changed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215388"/>
                  </a:ext>
                </a:extLst>
              </a:tr>
              <a:tr h="388521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i="1"/>
                        <a:t>Assumptions based on address of care?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23310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Hospitalization </a:t>
            </a:r>
            <a:r>
              <a:rPr lang="en-US" sz="2800" b="1" dirty="0">
                <a:latin typeface="Arial"/>
                <a:cs typeface="Arial"/>
              </a:rPr>
              <a:t>– </a:t>
            </a:r>
            <a:r>
              <a:rPr lang="en-US" sz="2800" b="1">
                <a:latin typeface="Arial"/>
                <a:cs typeface="Arial"/>
              </a:rPr>
              <a:t>Definition</a:t>
            </a:r>
            <a:r>
              <a:rPr lang="en-US" sz="2800" b="1" dirty="0">
                <a:latin typeface="Arial"/>
                <a:cs typeface="Arial"/>
              </a:rPr>
              <a:t> 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sz="2800" b="1" i="1" dirty="0">
                <a:latin typeface="Arial"/>
                <a:cs typeface="Arial"/>
              </a:rPr>
              <a:t>(for discussion)</a:t>
            </a:r>
            <a:endParaRPr lang="en-US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580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3FE93-57AC-DB3D-C034-0C7B2F7C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Defining "hospitalization"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4345A-9862-682F-1637-6CC57CB94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i="1" dirty="0">
                <a:latin typeface="Arial"/>
                <a:cs typeface="Arial"/>
              </a:rPr>
              <a:t>Inter-meeting poll</a:t>
            </a:r>
          </a:p>
          <a:p>
            <a:r>
              <a:rPr lang="en-US" b="1">
                <a:latin typeface="Arial"/>
                <a:cs typeface="Arial"/>
              </a:rPr>
              <a:t>What types of encounters should be included under the umbrella of “hospitalization” (for example, for the question ‘</a:t>
            </a:r>
            <a:r>
              <a:rPr lang="en-US">
                <a:latin typeface="Arial"/>
                <a:cs typeface="Arial"/>
              </a:rPr>
              <a:t>Was the person hospitalized for the condition under surveillance’)?</a:t>
            </a:r>
            <a:r>
              <a:rPr lang="en-US" dirty="0">
                <a:latin typeface="Arial"/>
                <a:cs typeface="Arial"/>
              </a:rPr>
              <a:t>  </a:t>
            </a:r>
            <a:r>
              <a:rPr lang="en-US">
                <a:latin typeface="Arial"/>
                <a:cs typeface="Arial"/>
              </a:rPr>
              <a:t>(Select all that apply)</a:t>
            </a:r>
            <a:endParaRPr lang="en-US" dirty="0"/>
          </a:p>
          <a:p>
            <a:endParaRPr lang="en-US">
              <a:latin typeface="Arial"/>
              <a:cs typeface="Arial"/>
            </a:endParaRPr>
          </a:p>
          <a:p>
            <a:pPr lvl="1"/>
            <a:r>
              <a:rPr lang="en-US" b="1" dirty="0">
                <a:latin typeface="Arial"/>
                <a:cs typeface="Arial"/>
              </a:rPr>
              <a:t>34 = In-patient admission</a:t>
            </a:r>
          </a:p>
          <a:p>
            <a:pPr lvl="1"/>
            <a:r>
              <a:rPr lang="en-US">
                <a:latin typeface="Arial"/>
                <a:cs typeface="Arial"/>
              </a:rPr>
              <a:t>11 = Emergency department visit, any duration</a:t>
            </a:r>
          </a:p>
          <a:p>
            <a:pPr lvl="1"/>
            <a:r>
              <a:rPr lang="en-US">
                <a:latin typeface="Arial"/>
                <a:cs typeface="Arial"/>
              </a:rPr>
              <a:t>15 = Emergency department visit, if &gt;24 hours</a:t>
            </a:r>
          </a:p>
          <a:p>
            <a:pPr lvl="1"/>
            <a:r>
              <a:rPr lang="en-US">
                <a:latin typeface="Arial"/>
                <a:cs typeface="Arial"/>
              </a:rPr>
              <a:t>7 = Observation status, any duration</a:t>
            </a:r>
          </a:p>
          <a:p>
            <a:pPr lvl="1"/>
            <a:r>
              <a:rPr lang="en-US">
                <a:latin typeface="Arial"/>
                <a:cs typeface="Arial"/>
              </a:rPr>
              <a:t>13= Observation status, if &gt;24 hours</a:t>
            </a:r>
          </a:p>
          <a:p>
            <a:pPr lvl="1"/>
            <a:r>
              <a:rPr lang="en-US">
                <a:latin typeface="Arial"/>
                <a:cs typeface="Arial"/>
              </a:rPr>
              <a:t>15 = Any visit lasting &gt;24 hours </a:t>
            </a:r>
          </a:p>
          <a:p>
            <a:pPr lvl="1"/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760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3FE93-57AC-DB3D-C034-0C7B2F7C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Defining "hospitalization"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4345A-9862-682F-1637-6CC57CB94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>
                <a:latin typeface="Arial"/>
                <a:cs typeface="Arial"/>
              </a:rPr>
              <a:t>Even if in-patient admission is the goal, do we also define a proxy if we are unable to determine "in-patient admission"?</a:t>
            </a:r>
          </a:p>
          <a:p>
            <a:pPr lvl="1"/>
            <a:r>
              <a:rPr lang="en-US">
                <a:latin typeface="Arial"/>
                <a:cs typeface="Arial"/>
              </a:rPr>
              <a:t>For example, </a:t>
            </a:r>
            <a:r>
              <a:rPr lang="en-US" u="sng">
                <a:latin typeface="Arial"/>
                <a:cs typeface="Arial"/>
              </a:rPr>
              <a:t>&gt;</a:t>
            </a:r>
            <a:r>
              <a:rPr lang="en-US">
                <a:latin typeface="Arial"/>
                <a:cs typeface="Arial"/>
              </a:rPr>
              <a:t>24h at acute care facility</a:t>
            </a:r>
          </a:p>
          <a:p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What other condition-agnostic criteria might we want to reference?</a:t>
            </a:r>
            <a:endParaRPr lang="en-US"/>
          </a:p>
          <a:p>
            <a:pPr lvl="1"/>
            <a:r>
              <a:rPr lang="en-US">
                <a:latin typeface="Arial"/>
                <a:cs typeface="Arial"/>
              </a:rPr>
              <a:t>Time window between hospitalization &amp; diagnosis/onset/test date?</a:t>
            </a:r>
            <a:endParaRPr lang="en-US"/>
          </a:p>
          <a:p>
            <a:pPr lvl="1"/>
            <a:r>
              <a:rPr lang="en-US">
                <a:latin typeface="Arial"/>
                <a:cs typeface="Arial"/>
              </a:rPr>
              <a:t>Diagnosis codes?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r>
              <a:rPr lang="en-US">
                <a:latin typeface="Calibri"/>
                <a:cs typeface="Calibri"/>
              </a:rPr>
              <a:t>Due to variations in interpretation and in the data available, a "yes" might represent hospitalizations associated with the condition as well as those that are a direct outcome of the condition. </a:t>
            </a:r>
            <a:r>
              <a:rPr lang="en-US" dirty="0">
                <a:latin typeface="Calibri"/>
                <a:cs typeface="Calibri"/>
              </a:rPr>
              <a:t> (Hospitalization </a:t>
            </a:r>
            <a:r>
              <a:rPr lang="en-US" i="1" dirty="0">
                <a:latin typeface="Calibri"/>
                <a:cs typeface="Calibri"/>
              </a:rPr>
              <a:t>for </a:t>
            </a:r>
            <a:r>
              <a:rPr lang="en-US" dirty="0">
                <a:latin typeface="Calibri"/>
                <a:cs typeface="Calibri"/>
              </a:rPr>
              <a:t>the condition vs</a:t>
            </a:r>
            <a:r>
              <a:rPr lang="en-US">
                <a:latin typeface="Calibri"/>
                <a:cs typeface="Calibri"/>
              </a:rPr>
              <a:t>.</a:t>
            </a:r>
            <a:r>
              <a:rPr lang="en-US" dirty="0">
                <a:latin typeface="Calibri"/>
                <a:cs typeface="Calibri"/>
              </a:rPr>
              <a:t> Hospitalization </a:t>
            </a:r>
            <a:r>
              <a:rPr lang="en-US" i="1" dirty="0">
                <a:latin typeface="Calibri"/>
                <a:cs typeface="Calibri"/>
              </a:rPr>
              <a:t>associated with</a:t>
            </a:r>
            <a:r>
              <a:rPr lang="en-US" dirty="0">
                <a:latin typeface="Calibri"/>
                <a:cs typeface="Calibri"/>
              </a:rPr>
              <a:t> the condition)</a:t>
            </a:r>
            <a:endParaRPr lang="en-US" dirty="0">
              <a:latin typeface="Arial"/>
              <a:cs typeface="Arial"/>
            </a:endParaRP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How certain should we be to fill out "No" (not hospitalized for the condition)?</a:t>
            </a:r>
          </a:p>
          <a:p>
            <a:pPr lvl="1"/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935938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Ideal Scenario 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302021"/>
              </p:ext>
            </p:extLst>
          </p:nvPr>
        </p:nvGraphicFramePr>
        <p:xfrm>
          <a:off x="54428" y="2149928"/>
          <a:ext cx="6285425" cy="332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8223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Known Inpatient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r>
                        <a:rPr lang="en-US" b="1" dirty="0"/>
                        <a:t>Duration &gt;= 24 hours (based on dates or recorded duration)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 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 condition - inferred/diagnosis codes/other</a:t>
                      </a:r>
                      <a:endParaRPr lang="en-US" sz="18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83337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22570" y="2653393"/>
            <a:ext cx="544286" cy="23540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highlight>
                  <a:srgbClr val="FFFF00"/>
                </a:highlight>
                <a:latin typeface="Arial"/>
                <a:cs typeface="Arial"/>
              </a:rPr>
              <a:t>Yes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4074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Scenario 1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(Reason unknown)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32963"/>
              </p:ext>
            </p:extLst>
          </p:nvPr>
        </p:nvGraphicFramePr>
        <p:xfrm>
          <a:off x="54428" y="2149928"/>
          <a:ext cx="6285425" cy="332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8223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Known Inpatient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r>
                        <a:rPr lang="en-US" b="1" dirty="0"/>
                        <a:t>Duration &gt;= 24 hours (based on dates or recorded duration)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Not available</a:t>
                      </a:r>
                    </a:p>
                    <a:p>
                      <a:pPr lvl="0" algn="ctr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 condition - inferred/diagnosis codes/other</a:t>
                      </a:r>
                      <a:endParaRPr lang="en-US" sz="18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441622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22570" y="2653393"/>
            <a:ext cx="544286" cy="23540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latin typeface="Arial"/>
                <a:cs typeface="Arial"/>
              </a:rPr>
              <a:t>Yes</a:t>
            </a:r>
            <a:endParaRPr lang="en-US" dirty="0"/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6741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Scenario 2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(ED disposition unknown)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347103"/>
              </p:ext>
            </p:extLst>
          </p:nvPr>
        </p:nvGraphicFramePr>
        <p:xfrm>
          <a:off x="54428" y="2149928"/>
          <a:ext cx="6285425" cy="332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8223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Unknown (ED known)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Duration &gt;= 24 hours (based on dates or recorded duration)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 condition - inferred/diagnosis codes/other</a:t>
                      </a:r>
                      <a:endParaRPr lang="en-US" sz="1800" b="0" i="0" u="none" strike="noStrike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943227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22570" y="2653393"/>
            <a:ext cx="544286" cy="23540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latin typeface="Arial"/>
                <a:cs typeface="Arial"/>
              </a:rPr>
              <a:t>Yes</a:t>
            </a:r>
            <a:endParaRPr lang="en-US" dirty="0"/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484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Scenario 3 (Observation admission)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01930"/>
              </p:ext>
            </p:extLst>
          </p:nvPr>
        </p:nvGraphicFramePr>
        <p:xfrm>
          <a:off x="54428" y="2149928"/>
          <a:ext cx="6285425" cy="3582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8223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Unknown (observation known)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Duration &gt;= 24 hours (based on dates or recorded duration)</a:t>
                      </a:r>
                      <a:endParaRPr lang="en-US" sz="1800" b="0" i="0" u="none" strike="noStrike" noProof="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 condition - inferred/diagnosis codes/other</a:t>
                      </a:r>
                      <a:endParaRPr lang="en-US" sz="1800" b="0" i="0" u="none" strike="noStrik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06567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22570" y="2653393"/>
            <a:ext cx="544286" cy="23540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latin typeface="Arial"/>
                <a:cs typeface="Arial"/>
              </a:rPr>
              <a:t>Yes</a:t>
            </a:r>
            <a:endParaRPr lang="en-US" dirty="0"/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lvl="1"/>
            <a:endParaRPr lang="en-US">
              <a:latin typeface="Arial"/>
              <a:cs typeface="Arial"/>
            </a:endParaRP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400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Scenario 4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(Inferred reason)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274871"/>
              </p:ext>
            </p:extLst>
          </p:nvPr>
        </p:nvGraphicFramePr>
        <p:xfrm>
          <a:off x="54428" y="2149928"/>
          <a:ext cx="6285425" cy="332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8223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Known Inpatient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Duration &gt;= 24 hours (based on dates or recorded duration)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 condition - inferred/diagnosis codes/other</a:t>
                      </a:r>
                      <a:endParaRPr lang="en-US" sz="1800" b="0" i="0" u="none" strike="noStrik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13394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36177" y="2653393"/>
            <a:ext cx="517072" cy="28711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latin typeface="Arial"/>
                <a:cs typeface="Arial"/>
              </a:rPr>
              <a:t>Yes</a:t>
            </a:r>
            <a:endParaRPr lang="en-US" dirty="0"/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6353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Scenario 5 (Unknown department and duration)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5069587"/>
              </p:ext>
            </p:extLst>
          </p:nvPr>
        </p:nvGraphicFramePr>
        <p:xfrm>
          <a:off x="54428" y="2149928"/>
          <a:ext cx="6285425" cy="3582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82239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Unknown (ED or Observation known)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Duration &gt;= 24 hours (based on dates or recorded duration)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 inferred/diagnosis codes/other</a:t>
                      </a:r>
                      <a:endParaRPr lang="en-US" sz="1800" b="0" i="0" u="none" strike="noStrik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13394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36177" y="2653393"/>
            <a:ext cx="517072" cy="28711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latin typeface="Arial"/>
                <a:cs typeface="Arial"/>
              </a:rPr>
              <a:t>Yes</a:t>
            </a:r>
            <a:endParaRPr lang="en-US" dirty="0"/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3182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Scenario 6 (Unusual/unknown timing)</a:t>
            </a:r>
            <a:endParaRPr lang="en-US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A364AEF2-8A76-BF2E-AE7E-C303A0CF35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132967"/>
              </p:ext>
            </p:extLst>
          </p:nvPr>
        </p:nvGraphicFramePr>
        <p:xfrm>
          <a:off x="54428" y="2190750"/>
          <a:ext cx="6285425" cy="3308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6140">
                  <a:extLst>
                    <a:ext uri="{9D8B030D-6E8A-4147-A177-3AD203B41FA5}">
                      <a16:colId xmlns:a16="http://schemas.microsoft.com/office/drawing/2014/main" val="4019934220"/>
                    </a:ext>
                  </a:extLst>
                </a:gridCol>
                <a:gridCol w="2449285">
                  <a:extLst>
                    <a:ext uri="{9D8B030D-6E8A-4147-A177-3AD203B41FA5}">
                      <a16:colId xmlns:a16="http://schemas.microsoft.com/office/drawing/2014/main" val="3493570461"/>
                    </a:ext>
                  </a:extLst>
                </a:gridCol>
              </a:tblGrid>
              <a:tr h="346982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Information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3893"/>
                  </a:ext>
                </a:extLst>
              </a:tr>
              <a:tr h="382239">
                <a:tc>
                  <a:txBody>
                    <a:bodyPr/>
                    <a:lstStyle/>
                    <a:p>
                      <a:r>
                        <a:rPr lang="en-US" b="1" dirty="0"/>
                        <a:t>Inpatient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Known Inpatient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72537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Duration &gt;= 24 hours (based on dates or recorded duration)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011795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Admission timing temporally appropriate for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Not appropriate/not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12909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 condition - specified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5582"/>
                  </a:ext>
                </a:extLst>
              </a:tr>
              <a:tr h="54787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Hospitalization related to condition - inferred/diagnosis codes/other</a:t>
                      </a:r>
                      <a:endParaRPr lang="en-US" sz="1800" b="0" i="0" u="none" strike="noStrike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13394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7041A4EC-477B-E509-E051-0577680EB6BE}"/>
              </a:ext>
            </a:extLst>
          </p:cNvPr>
          <p:cNvSpPr/>
          <p:nvPr/>
        </p:nvSpPr>
        <p:spPr>
          <a:xfrm>
            <a:off x="6449784" y="2653393"/>
            <a:ext cx="489858" cy="25717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A73309-B975-CB59-7EB1-34E86D11C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981" y="2771953"/>
            <a:ext cx="2180094" cy="22840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 dirty="0">
                <a:latin typeface="Arial"/>
                <a:cs typeface="Arial"/>
              </a:rPr>
              <a:t>Yes</a:t>
            </a:r>
            <a:endParaRPr lang="en-US" dirty="0"/>
          </a:p>
          <a:p>
            <a:r>
              <a:rPr lang="en-US" b="1" dirty="0">
                <a:latin typeface="Arial"/>
                <a:cs typeface="Arial"/>
              </a:rPr>
              <a:t>No</a:t>
            </a:r>
          </a:p>
          <a:p>
            <a:r>
              <a:rPr lang="en-US" b="1" dirty="0">
                <a:latin typeface="Arial"/>
                <a:cs typeface="Arial"/>
              </a:rPr>
              <a:t>Unknown</a:t>
            </a:r>
          </a:p>
          <a:p>
            <a:r>
              <a:rPr lang="en-US" b="1" dirty="0">
                <a:latin typeface="Arial"/>
                <a:cs typeface="Arial"/>
              </a:rPr>
              <a:t>Other option (</a:t>
            </a:r>
            <a:r>
              <a:rPr lang="en-US" b="1" i="1" dirty="0">
                <a:latin typeface="Arial"/>
                <a:cs typeface="Arial"/>
              </a:rPr>
              <a:t>Suspected? Incomplete?</a:t>
            </a:r>
            <a:r>
              <a:rPr lang="en-US" b="1" dirty="0">
                <a:latin typeface="Arial"/>
                <a:cs typeface="Arial"/>
              </a:rPr>
              <a:t>)</a:t>
            </a:r>
          </a:p>
          <a:p>
            <a:pPr marL="0" indent="0">
              <a:buNone/>
            </a:pPr>
            <a:endParaRPr lang="en-US" i="1" dirty="0">
              <a:latin typeface="Arial"/>
              <a:cs typeface="Arial"/>
            </a:endParaRPr>
          </a:p>
          <a:p>
            <a:pPr lvl="2"/>
            <a:endParaRPr lang="en-US" b="1">
              <a:latin typeface="Arial"/>
              <a:cs typeface="Arial"/>
            </a:endParaRPr>
          </a:p>
          <a:p>
            <a:pPr lvl="1"/>
            <a:endParaRPr lang="en-US" b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8397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04EE-37C4-9389-E629-86488788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Poll: Multiple hospitalizations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BE4EA-5344-AE37-FFFA-9F5D4074E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259634"/>
            <a:ext cx="8643488" cy="50897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If an individual has multiple hospitalizations for the condition that meet the definition, which should be recorded by jurisdiction? </a:t>
            </a:r>
            <a:endParaRPr lang="en-US" b="1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All hospitalizations meeting definition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First hospitalization related to the condition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Last hospitalization related to the condition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Longest hospitalization related to the conditions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Which hospitalization information is appropriate for inclusion in routine case notifications to CDC?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All hospitalizations meeting definition (repeatable element)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First hospitalization related to the condition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Last hospitalization related to the condition</a:t>
            </a:r>
          </a:p>
          <a:p>
            <a:pPr lvl="2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Longest hospitalization related to the conditions</a:t>
            </a:r>
          </a:p>
          <a:p>
            <a:pPr lvl="1"/>
            <a:endParaRPr lang="en-US" dirty="0"/>
          </a:p>
          <a:p>
            <a:pPr lvl="1"/>
            <a:endParaRPr lang="en-US" b="1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63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75A5C0-344C-9167-069F-3A3A044F9B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Output template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683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D7E5B-D267-1778-0495-CEEDDED9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For each identified element</a:t>
            </a:r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77DB37-6C48-41FD-F3A7-59E420B37E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51433"/>
              </p:ext>
            </p:extLst>
          </p:nvPr>
        </p:nvGraphicFramePr>
        <p:xfrm>
          <a:off x="242888" y="1547813"/>
          <a:ext cx="8643936" cy="350519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321968">
                  <a:extLst>
                    <a:ext uri="{9D8B030D-6E8A-4147-A177-3AD203B41FA5}">
                      <a16:colId xmlns:a16="http://schemas.microsoft.com/office/drawing/2014/main" val="3668740834"/>
                    </a:ext>
                  </a:extLst>
                </a:gridCol>
                <a:gridCol w="4321968">
                  <a:extLst>
                    <a:ext uri="{9D8B030D-6E8A-4147-A177-3AD203B41FA5}">
                      <a16:colId xmlns:a16="http://schemas.microsoft.com/office/drawing/2014/main" val="2566796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Data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2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Public health concept represented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(definition)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9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Value set or coding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9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Recommendations for input data source(s)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Is this part of core surveillance?</a:t>
                      </a:r>
                      <a:endParaRPr lang="en-US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753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/>
                        <a:t>Appropriate for sending to CDC via routine case notification?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169467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/>
                        <a:t>Interpretation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1831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/>
                        <a:t>Citations/references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9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4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D7E5B-D267-1778-0495-CEEDDED9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For each identified element</a:t>
            </a:r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77DB37-6C48-41FD-F3A7-59E420B37E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672046"/>
              </p:ext>
            </p:extLst>
          </p:nvPr>
        </p:nvGraphicFramePr>
        <p:xfrm>
          <a:off x="242888" y="1390158"/>
          <a:ext cx="8643936" cy="517651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321968">
                  <a:extLst>
                    <a:ext uri="{9D8B030D-6E8A-4147-A177-3AD203B41FA5}">
                      <a16:colId xmlns:a16="http://schemas.microsoft.com/office/drawing/2014/main" val="3668740834"/>
                    </a:ext>
                  </a:extLst>
                </a:gridCol>
                <a:gridCol w="4321968">
                  <a:extLst>
                    <a:ext uri="{9D8B030D-6E8A-4147-A177-3AD203B41FA5}">
                      <a16:colId xmlns:a16="http://schemas.microsoft.com/office/drawing/2014/main" val="2566796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Data 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Hospitalized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2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Public health concept represented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(definition)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Calibri"/>
                        </a:rPr>
                        <a:t>Was subject hospitalized for the condition under surveillance?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9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Value set or coding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Yes/No/Unknown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9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Recommendations for input data source(s)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1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latin typeface="Calibri"/>
                        </a:rPr>
                        <a:t>Is this part of core surveillance?</a:t>
                      </a:r>
                      <a:endParaRPr lang="en-US" sz="1800" b="0" i="0" u="none" strike="noStrike" noProof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753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/>
                        <a:t>Appropriate for sending to CDC via routine case notification?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169467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Interpretation 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This data element is intended to be a proxy for disease severity.  </a:t>
                      </a:r>
                      <a:endParaRPr lang="en-US" sz="1600"/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Due to variations in interpretation and in the data available, a "yes" might represent hospitalizations associated with the condition as well as those that are a direct outcome of the condition. 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latin typeface="Calibri"/>
                        </a:rPr>
                        <a:t>[Other decisions on what counts as "hospitalized"]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718311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/>
                        <a:t>Citations/references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9616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374DCE-D3C7-A04F-1508-CFC4395ED918}"/>
              </a:ext>
            </a:extLst>
          </p:cNvPr>
          <p:cNvSpPr txBox="1"/>
          <p:nvPr/>
        </p:nvSpPr>
        <p:spPr>
          <a:xfrm rot="20400000">
            <a:off x="5074526" y="2758964"/>
            <a:ext cx="32713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>
                <a:solidFill>
                  <a:srgbClr val="FF0000"/>
                </a:solidFill>
                <a:cs typeface="Calibri"/>
              </a:rPr>
              <a:t>EXAMPLE</a:t>
            </a:r>
            <a:endParaRPr lang="en-US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45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a typeface="+mn-lt"/>
                <a:cs typeface="+mn-lt"/>
              </a:rPr>
              <a:t>Data Element = Hospitalized 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Public health concept represented = "Was subject hospitalized for the condition under surveillance?"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Value set or coding system: Yes/No/Unknown </a:t>
            </a:r>
            <a:endParaRPr lang="en-US" dirty="0"/>
          </a:p>
          <a:p>
            <a:endParaRPr lang="en-US"/>
          </a:p>
          <a:p>
            <a:endParaRPr lang="en-US" dirty="0">
              <a:solidFill>
                <a:srgbClr val="404040"/>
              </a:solidFill>
              <a:ea typeface="+mn-lt"/>
              <a:cs typeface="+mn-lt"/>
            </a:endParaRPr>
          </a:p>
          <a:p>
            <a:r>
              <a:rPr lang="en-US" i="1" dirty="0">
                <a:solidFill>
                  <a:srgbClr val="404040"/>
                </a:solidFill>
                <a:ea typeface="+mn-lt"/>
                <a:cs typeface="+mn-lt"/>
              </a:rPr>
              <a:t>Will modify the above as needed, including adding info about "</a:t>
            </a:r>
            <a:r>
              <a:rPr lang="en-US" i="1" dirty="0">
                <a:ea typeface="+mn-lt"/>
                <a:cs typeface="+mn-lt"/>
              </a:rPr>
              <a:t>defaults" for when info isn't fully available, </a:t>
            </a:r>
            <a:r>
              <a:rPr lang="en-US" i="1" dirty="0">
                <a:solidFill>
                  <a:srgbClr val="404040"/>
                </a:solidFill>
                <a:ea typeface="+mn-lt"/>
                <a:cs typeface="+mn-lt"/>
              </a:rPr>
              <a:t>based on discussion today, and propose to WG.</a:t>
            </a:r>
            <a:endParaRPr lang="en-US" dirty="0" err="1">
              <a:solidFill>
                <a:srgbClr val="404040"/>
              </a:solidFill>
              <a:ea typeface="+mn-lt"/>
              <a:cs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 dirty="0">
                <a:latin typeface="Arial"/>
                <a:cs typeface="Arial"/>
              </a:rPr>
              <a:t>Hospitalized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697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475A5C0-344C-9167-069F-3A3A044F9B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Data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20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2400" dirty="0">
                <a:ea typeface="+mn-lt"/>
                <a:cs typeface="+mn-lt"/>
              </a:rPr>
              <a:t>In Jan WG, presented the compilation of possible data sources for hospitalization data elements &amp; shared spreadsheet</a:t>
            </a:r>
          </a:p>
          <a:p>
            <a:pPr marL="342900" indent="-342900">
              <a:spcAft>
                <a:spcPts val="0"/>
              </a:spcAft>
            </a:pPr>
            <a:r>
              <a:rPr lang="en-US" sz="2400" dirty="0">
                <a:solidFill>
                  <a:srgbClr val="404040"/>
                </a:solidFill>
                <a:latin typeface="Calibri"/>
                <a:cs typeface="Calibri"/>
              </a:rPr>
              <a:t>USCDI</a:t>
            </a:r>
          </a:p>
          <a:p>
            <a:pPr marL="342900" indent="-342900">
              <a:spcAft>
                <a:spcPts val="0"/>
              </a:spcAft>
            </a:pPr>
            <a:r>
              <a:rPr lang="en-US" sz="2400" dirty="0" err="1">
                <a:solidFill>
                  <a:srgbClr val="404040"/>
                </a:solidFill>
                <a:latin typeface="Calibri"/>
                <a:cs typeface="Calibri"/>
              </a:rPr>
              <a:t>eCR</a:t>
            </a:r>
            <a:r>
              <a:rPr lang="en-US" sz="2400" dirty="0">
                <a:solidFill>
                  <a:srgbClr val="404040"/>
                </a:solidFill>
                <a:latin typeface="Calibri"/>
                <a:cs typeface="Calibri"/>
              </a:rPr>
              <a:t> (CDA, HL7 &amp; FHIR)</a:t>
            </a:r>
          </a:p>
          <a:p>
            <a:pPr marL="342900" indent="-342900">
              <a:spcAft>
                <a:spcPts val="0"/>
              </a:spcAft>
            </a:pPr>
            <a:r>
              <a:rPr lang="en-US" sz="2400" dirty="0">
                <a:solidFill>
                  <a:srgbClr val="404040"/>
                </a:solidFill>
                <a:latin typeface="Calibri"/>
                <a:cs typeface="Calibri"/>
              </a:rPr>
              <a:t>(ELR)</a:t>
            </a:r>
          </a:p>
          <a:p>
            <a:pPr marL="0" indent="0">
              <a:spcAft>
                <a:spcPts val="0"/>
              </a:spcAft>
              <a:buNone/>
            </a:pPr>
            <a:endParaRPr lang="en-US" sz="24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n-US" sz="2400" dirty="0">
                <a:ea typeface="+mn-lt"/>
                <a:cs typeface="+mn-lt"/>
              </a:rPr>
              <a:t>As part of standardization, can we map incoming data elements to our selected core? 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400" dirty="0">
                <a:ea typeface="+mn-lt"/>
                <a:cs typeface="+mn-lt"/>
              </a:rPr>
              <a:t>Can we make recommendations for how data from the electronic sources are integrated?</a:t>
            </a:r>
            <a:endParaRPr lang="en-US" dirty="0"/>
          </a:p>
          <a:p>
            <a:pPr marL="0" indent="0">
              <a:spcAft>
                <a:spcPts val="0"/>
              </a:spcAft>
              <a:buNone/>
            </a:pPr>
            <a:r>
              <a:rPr lang="en-US" sz="2400" dirty="0">
                <a:solidFill>
                  <a:srgbClr val="404040"/>
                </a:solidFill>
                <a:cs typeface="Calibri"/>
              </a:rPr>
              <a:t>...can we automate the population of these core elements...?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Data sources</a:t>
            </a:r>
            <a:r>
              <a:rPr lang="en-US" sz="2800" b="1" dirty="0">
                <a:latin typeface="Arial"/>
                <a:cs typeface="Arial"/>
              </a:rPr>
              <a:t> for data elements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14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2400" dirty="0">
                <a:latin typeface="Calibri"/>
                <a:cs typeface="Calibri"/>
              </a:rPr>
              <a:t>"Was subject hospitalized for the condition under surveillance?" </a:t>
            </a:r>
          </a:p>
          <a:p>
            <a:pPr marL="0" indent="0">
              <a:spcAft>
                <a:spcPts val="0"/>
              </a:spcAft>
              <a:buNone/>
            </a:pPr>
            <a:r>
              <a:rPr lang="en-US" sz="2400" dirty="0">
                <a:latin typeface="Calibri"/>
                <a:cs typeface="Calibri"/>
              </a:rPr>
              <a:t> (Y/N/U)</a:t>
            </a:r>
            <a:endParaRPr lang="en-US" sz="2400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endParaRPr lang="en-US" sz="24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Poll: In your experience, does answering this question require case investigation or other manual review of available information? </a:t>
            </a:r>
            <a:endParaRPr lang="en-US" dirty="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  <a:p>
            <a:pPr lvl="1">
              <a:spcAft>
                <a:spcPts val="0"/>
              </a:spcAft>
            </a:pPr>
            <a:r>
              <a:rPr lang="en-US" sz="1800" dirty="0">
                <a:latin typeface="Arial"/>
                <a:cs typeface="Arial"/>
              </a:rPr>
              <a:t>Most of the time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 dirty="0">
                <a:latin typeface="Arial"/>
                <a:cs typeface="Arial"/>
              </a:rPr>
              <a:t>Some of the time</a:t>
            </a:r>
          </a:p>
          <a:p>
            <a:pPr lvl="1">
              <a:spcAft>
                <a:spcPts val="0"/>
              </a:spcAft>
            </a:pPr>
            <a:r>
              <a:rPr lang="en-US" sz="1800" dirty="0">
                <a:latin typeface="Arial"/>
                <a:cs typeface="Arial"/>
              </a:rPr>
              <a:t>Occasionally</a:t>
            </a:r>
          </a:p>
          <a:p>
            <a:pPr lvl="1">
              <a:spcAft>
                <a:spcPts val="0"/>
              </a:spcAft>
            </a:pPr>
            <a:r>
              <a:rPr lang="en-US" sz="1800" dirty="0">
                <a:latin typeface="Arial"/>
                <a:cs typeface="Arial"/>
              </a:rPr>
              <a:t>Never</a:t>
            </a:r>
          </a:p>
          <a:p>
            <a:pPr lvl="1">
              <a:spcAft>
                <a:spcPts val="0"/>
              </a:spcAft>
            </a:pPr>
            <a:r>
              <a:rPr lang="en-US" sz="1800" dirty="0">
                <a:latin typeface="Arial"/>
                <a:cs typeface="Arial"/>
              </a:rPr>
              <a:t>Unsure</a:t>
            </a:r>
            <a:endParaRPr lang="en-US" sz="1800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endParaRPr lang="en-US" sz="2400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0"/>
              </a:spcAft>
            </a:pPr>
            <a:endParaRPr lang="en-US" sz="2400">
              <a:solidFill>
                <a:schemeClr val="tx1"/>
              </a:solidFill>
              <a:latin typeface="Calibri" panose="020F0502020204030204"/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Hospitalization – Data sources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198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8BE27-1EA8-7346-04EF-7F3024B6A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>
                <a:latin typeface="Arial"/>
                <a:cs typeface="Arial"/>
              </a:rPr>
              <a:t>Discuss potential for automation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96C21-6262-F991-1B71-0D9C6A057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How have you used electronic data sources to answer this question in an automated way?</a:t>
            </a:r>
          </a:p>
          <a:p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dirty="0" err="1">
                <a:solidFill>
                  <a:schemeClr val="tx1"/>
                </a:solidFill>
                <a:latin typeface="Arial"/>
                <a:cs typeface="Arial"/>
              </a:rPr>
              <a:t>Encounter.class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 &amp; patient class in </a:t>
            </a:r>
            <a:r>
              <a:rPr lang="en-US" dirty="0" err="1">
                <a:solidFill>
                  <a:schemeClr val="tx1"/>
                </a:solidFill>
                <a:latin typeface="Arial"/>
                <a:cs typeface="Arial"/>
              </a:rPr>
              <a:t>eCR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?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Assumptions based on address of care?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USCDI: Facility information, Encounter location</a:t>
            </a:r>
          </a:p>
          <a:p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ECR 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FHIR:  </a:t>
            </a:r>
            <a:r>
              <a:rPr lang="en-US" dirty="0" err="1">
                <a:solidFill>
                  <a:schemeClr val="tx1"/>
                </a:solidFill>
                <a:latin typeface="Arial"/>
                <a:cs typeface="Arial"/>
              </a:rPr>
              <a:t>Encounter.class</a:t>
            </a:r>
            <a:endParaRPr lang="en-US">
              <a:solidFill>
                <a:schemeClr val="tx1"/>
              </a:solidFill>
              <a:latin typeface="Arial"/>
              <a:cs typeface="Arial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HL7 v2: patient class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76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89E0-3E81-485B-88A2-7A0D3FCE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7" y="255082"/>
            <a:ext cx="6570501" cy="871355"/>
          </a:xfrm>
        </p:spPr>
        <p:txBody>
          <a:bodyPr/>
          <a:lstStyle/>
          <a:p>
            <a:r>
              <a:rPr lang="en-US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D4668-6A4E-4CC8-924C-76F76F3EE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</a:pPr>
            <a:r>
              <a:rPr lang="en-US" dirty="0">
                <a:latin typeface="Arial"/>
                <a:cs typeface="Arial"/>
              </a:rPr>
              <a:t>Continued discussion of hospitalization data elements next month</a:t>
            </a:r>
          </a:p>
          <a:p>
            <a:pPr>
              <a:buFont typeface="Arial"/>
            </a:pPr>
            <a:endParaRPr lang="en-US" dirty="0">
              <a:latin typeface="Arial"/>
              <a:cs typeface="Arial"/>
            </a:endParaRPr>
          </a:p>
          <a:p>
            <a:pPr>
              <a:buFont typeface="Arial"/>
            </a:pPr>
            <a:r>
              <a:rPr lang="en-US" dirty="0">
                <a:latin typeface="Arial"/>
                <a:cs typeface="Arial"/>
              </a:rPr>
              <a:t>Look for polls/survey/items to review before the next meeting</a:t>
            </a:r>
            <a:endParaRPr lang="en-US" dirty="0"/>
          </a:p>
          <a:p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Join our WG: last Friday of each month at 1pm EDT</a:t>
            </a:r>
            <a:endParaRPr lang="en-US"/>
          </a:p>
          <a:p>
            <a:pPr lvl="1"/>
            <a:r>
              <a:rPr lang="en-US">
                <a:latin typeface="Arial"/>
                <a:cs typeface="Arial"/>
              </a:rPr>
              <a:t>Next meeting March 31, 2023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810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Hospitalized? </a:t>
            </a:r>
          </a:p>
          <a:p>
            <a:pPr lvl="1"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Yes/No</a:t>
            </a:r>
          </a:p>
          <a:p>
            <a:pPr lvl="1"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Unknown(?)</a:t>
            </a:r>
          </a:p>
          <a:p>
            <a:pPr lvl="1"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Default if no information available</a:t>
            </a:r>
          </a:p>
          <a:p>
            <a:pPr lvl="1"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Default if partial/unclear information</a:t>
            </a:r>
            <a:endParaRPr lang="en-US">
              <a:solidFill>
                <a:schemeClr val="tx1"/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cs typeface="Arial"/>
              </a:rPr>
              <a:t>Admission facility</a:t>
            </a:r>
          </a:p>
          <a:p>
            <a:pPr lvl="1"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OID</a:t>
            </a:r>
          </a:p>
          <a:p>
            <a:pPr lvl="1"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NPI</a:t>
            </a: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Admission location (department)</a:t>
            </a:r>
          </a:p>
          <a:p>
            <a:pPr lvl="1">
              <a:spcAft>
                <a:spcPts val="0"/>
              </a:spcAft>
            </a:pPr>
            <a:r>
              <a:rPr lang="en-US" err="1">
                <a:solidFill>
                  <a:schemeClr val="tx1"/>
                </a:solidFill>
                <a:latin typeface="Arial"/>
                <a:ea typeface="+mn-lt"/>
                <a:cs typeface="Arial"/>
              </a:rPr>
              <a:t>Encounter.class</a:t>
            </a:r>
            <a:r>
              <a:rPr lang="en-US">
                <a:solidFill>
                  <a:schemeClr val="tx1"/>
                </a:solidFill>
                <a:latin typeface="Arial"/>
                <a:ea typeface="+mn-lt"/>
                <a:cs typeface="Arial"/>
              </a:rPr>
              <a:t> (FHIR/CDA)?</a:t>
            </a:r>
          </a:p>
          <a:p>
            <a:pPr lvl="1">
              <a:spcAft>
                <a:spcPts val="0"/>
              </a:spcAft>
            </a:pPr>
            <a:endParaRPr lang="en-US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pPr lvl="1">
              <a:spcAft>
                <a:spcPts val="0"/>
              </a:spcAft>
            </a:pPr>
            <a:endParaRPr lang="en-US">
              <a:solidFill>
                <a:schemeClr val="tx1"/>
              </a:solidFill>
              <a:ea typeface="+mn-lt"/>
              <a:cs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Hospitalization – Value Sets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065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Does this require case investigation/review to answer accurately?</a:t>
            </a:r>
          </a:p>
          <a:p>
            <a:pPr lvl="1">
              <a:spcAft>
                <a:spcPts val="0"/>
              </a:spcAft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Most of the time</a:t>
            </a:r>
          </a:p>
          <a:p>
            <a:pPr lvl="1">
              <a:spcAft>
                <a:spcPts val="0"/>
              </a:spcAft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Some of the time</a:t>
            </a:r>
          </a:p>
          <a:p>
            <a:pPr lvl="1">
              <a:spcAft>
                <a:spcPts val="0"/>
              </a:spcAft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Occasionally</a:t>
            </a:r>
          </a:p>
          <a:p>
            <a:pPr lvl="1">
              <a:spcAft>
                <a:spcPts val="0"/>
              </a:spcAft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N/A</a:t>
            </a:r>
          </a:p>
          <a:p>
            <a:pPr>
              <a:spcAft>
                <a:spcPts val="0"/>
              </a:spcAft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If not, useful electronic data sources:</a:t>
            </a:r>
          </a:p>
          <a:p>
            <a:pPr lvl="1">
              <a:spcAft>
                <a:spcPts val="0"/>
              </a:spcAft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eCR</a:t>
            </a:r>
          </a:p>
          <a:p>
            <a:pPr lvl="2">
              <a:spcAft>
                <a:spcPts val="0"/>
              </a:spcAft>
            </a:pPr>
            <a:r>
              <a:rPr lang="en-US" sz="1800">
                <a:solidFill>
                  <a:schemeClr val="tx1"/>
                </a:solidFill>
                <a:latin typeface="Arial"/>
                <a:cs typeface="Arial"/>
              </a:rPr>
              <a:t>Sufficient for yes/no/unknown and dates?</a:t>
            </a:r>
          </a:p>
          <a:p>
            <a:pPr lvl="2">
              <a:spcAft>
                <a:spcPts val="0"/>
              </a:spcAft>
            </a:pPr>
            <a:r>
              <a:rPr lang="en-US" sz="1800">
                <a:solidFill>
                  <a:schemeClr val="tx1"/>
                </a:solidFill>
                <a:latin typeface="Arial"/>
                <a:cs typeface="Arial"/>
              </a:rPr>
              <a:t>Assumptions based on address of care?</a:t>
            </a:r>
          </a:p>
          <a:p>
            <a:pPr>
              <a:spcAft>
                <a:spcPts val="0"/>
              </a:spcAft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How important is potential to automate via electronic data sources to inclusion as a core data element?</a:t>
            </a:r>
          </a:p>
          <a:p>
            <a:pPr lvl="1">
              <a:spcAft>
                <a:spcPts val="0"/>
              </a:spcAft>
            </a:pPr>
            <a:endParaRPr lang="en-US" sz="200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Aft>
                <a:spcPts val="0"/>
              </a:spcAft>
            </a:pPr>
            <a:endParaRPr lang="en-US" sz="2400">
              <a:solidFill>
                <a:schemeClr val="tx1"/>
              </a:solidFill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Hospitalization – Data sources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157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BCDAEDB-BC45-F646-B9E3-A6564F8682FB}" vid="{3429A4A4-3800-274E-8E4B-7B20905EAC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93E05219D2A4080D2584D4BE012F6" ma:contentTypeVersion="19" ma:contentTypeDescription="Create a new document." ma:contentTypeScope="" ma:versionID="c9e0df6c2af6b296da37944e454ebb76">
  <xsd:schema xmlns:xsd="http://www.w3.org/2001/XMLSchema" xmlns:xs="http://www.w3.org/2001/XMLSchema" xmlns:p="http://schemas.microsoft.com/office/2006/metadata/properties" xmlns:ns2="00d59416-304c-40f6-b640-d9cf62213f8e" xmlns:ns3="dd880e59-59d1-4913-9e13-e5a3bb50f76a" targetNamespace="http://schemas.microsoft.com/office/2006/metadata/properties" ma:root="true" ma:fieldsID="44f05b8e1e1b31a46ce3cce8dc71f4fa" ns2:_="" ns3:_="">
    <xsd:import namespace="00d59416-304c-40f6-b640-d9cf62213f8e"/>
    <xsd:import namespace="dd880e59-59d1-4913-9e13-e5a3bb50f7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Presenter" minOccurs="0"/>
                <xsd:element ref="ns2:Topic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d59416-304c-40f6-b640-d9cf62213f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resenter" ma:index="20" nillable="true" ma:displayName="Presenter" ma:format="Dropdown" ma:internalName="Presenter">
      <xsd:simpleType>
        <xsd:union memberTypes="dms:Text">
          <xsd:simpleType>
            <xsd:restriction base="dms:Choice">
              <xsd:enumeration value="Susan"/>
              <xsd:enumeration value="Natalie"/>
              <xsd:enumeration value="Emily"/>
              <xsd:enumeration value="Amanda"/>
              <xsd:enumeration value="Tina"/>
            </xsd:restriction>
          </xsd:simpleType>
        </xsd:union>
      </xsd:simpleType>
    </xsd:element>
    <xsd:element name="Topic" ma:index="21" nillable="true" ma:displayName="Topic" ma:format="Dropdown" ma:internalName="Topic">
      <xsd:simpleType>
        <xsd:restriction base="dms:Text">
          <xsd:maxLength value="255"/>
        </xsd:restriction>
      </xsd:simpleType>
    </xsd:element>
    <xsd:element name="Date" ma:index="22" nillable="true" ma:displayName="Meeting Date" ma:format="DateOnly" ma:internalName="Date">
      <xsd:simpleType>
        <xsd:restriction base="dms:DateTime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0ce8a42c-a872-458b-b432-a24cddaead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80e59-59d1-4913-9e13-e5a3bb50f76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42c3549d-e9e7-428c-959e-d06cf186df15}" ma:internalName="TaxCatchAll" ma:showField="CatchAllData" ma:web="dd880e59-59d1-4913-9e13-e5a3bb50f7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80e59-59d1-4913-9e13-e5a3bb50f76a" xsi:nil="true"/>
    <lcf76f155ced4ddcb4097134ff3c332f xmlns="00d59416-304c-40f6-b640-d9cf62213f8e">
      <Terms xmlns="http://schemas.microsoft.com/office/infopath/2007/PartnerControls"/>
    </lcf76f155ced4ddcb4097134ff3c332f>
    <Date xmlns="00d59416-304c-40f6-b640-d9cf62213f8e" xsi:nil="true"/>
    <Topic xmlns="00d59416-304c-40f6-b640-d9cf62213f8e" xsi:nil="true"/>
    <Presenter xmlns="00d59416-304c-40f6-b640-d9cf62213f8e" xsi:nil="true"/>
  </documentManagement>
</p:properties>
</file>

<file path=customXml/itemProps1.xml><?xml version="1.0" encoding="utf-8"?>
<ds:datastoreItem xmlns:ds="http://schemas.openxmlformats.org/officeDocument/2006/customXml" ds:itemID="{8AA34D04-9CBB-4149-898D-7A2624105A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B20B72-7247-4F50-B82B-240DB0B47143}">
  <ds:schemaRefs>
    <ds:schemaRef ds:uri="00d59416-304c-40f6-b640-d9cf62213f8e"/>
    <ds:schemaRef ds:uri="dd880e59-59d1-4913-9e13-e5a3bb50f7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C283C79-BDBB-4FCB-93B9-76814B178E6B}">
  <ds:schemaRefs>
    <ds:schemaRef ds:uri="00d59416-304c-40f6-b640-d9cf62213f8e"/>
    <ds:schemaRef ds:uri="16b2df89-d9cf-4cbd-8319-8e865225361a"/>
    <ds:schemaRef ds:uri="2cb223dd-9d6a-40f5-a4aa-394d51bef2c0"/>
    <ds:schemaRef ds:uri="dd880e59-59d1-4913-9e13-e5a3bb50f76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Application>Microsoft Office PowerPoint</Application>
  <PresentationFormat>On-screen Show (4:3)</PresentationFormat>
  <Slides>37</Slides>
  <Notes>10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PowerPoint Presentation</vt:lpstr>
      <vt:lpstr>PowerPoint Presentation</vt:lpstr>
      <vt:lpstr>Overview and objectives  of the DSWG</vt:lpstr>
      <vt:lpstr>Meeting ground rules</vt:lpstr>
      <vt:lpstr>PowerPoint Presentation</vt:lpstr>
      <vt:lpstr>PowerPoint Presentation</vt:lpstr>
      <vt:lpstr>Assumptions</vt:lpstr>
      <vt:lpstr>PowerPoint Presentation</vt:lpstr>
      <vt:lpstr>From Jan WG meeting</vt:lpstr>
      <vt:lpstr>PowerPoint Presentation</vt:lpstr>
      <vt:lpstr>Poll: Admit/Discharge Dates to CDC</vt:lpstr>
      <vt:lpstr>Poll: ICU Dates</vt:lpstr>
      <vt:lpstr>Poll: Specific Hospital Department/Location</vt:lpstr>
      <vt:lpstr>PowerPoint Presentation</vt:lpstr>
      <vt:lpstr>PowerPoint Presentation</vt:lpstr>
      <vt:lpstr>Defining "hospitalization"</vt:lpstr>
      <vt:lpstr>Defining "hospitalization"</vt:lpstr>
      <vt:lpstr>Ideal Scenario </vt:lpstr>
      <vt:lpstr>Poll: Scenario 1  (Reason unknown)</vt:lpstr>
      <vt:lpstr>Poll: Scenario 2  (ED disposition unknown)</vt:lpstr>
      <vt:lpstr>Poll: Scenario 3 (Observation admission)</vt:lpstr>
      <vt:lpstr>Poll: Scenario 4 (Inferred reason)</vt:lpstr>
      <vt:lpstr>Poll: Scenario 5 (Unknown department and duration)</vt:lpstr>
      <vt:lpstr>Poll: Scenario 6 (Unusual/unknown timing)</vt:lpstr>
      <vt:lpstr>Poll: Multiple hospitalizations</vt:lpstr>
      <vt:lpstr>PowerPoint Presentation</vt:lpstr>
      <vt:lpstr>For each identified element</vt:lpstr>
      <vt:lpstr>For each identified element</vt:lpstr>
      <vt:lpstr>PowerPoint Presentation</vt:lpstr>
      <vt:lpstr>PowerPoint Presentation</vt:lpstr>
      <vt:lpstr>PowerPoint Presentation</vt:lpstr>
      <vt:lpstr>PowerPoint Presentation</vt:lpstr>
      <vt:lpstr>Discuss potential for automation</vt:lpstr>
      <vt:lpstr>What’s next?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Amita Worasilpchai</dc:creator>
  <cp:revision>435</cp:revision>
  <dcterms:created xsi:type="dcterms:W3CDTF">2021-12-02T17:27:06Z</dcterms:created>
  <dcterms:modified xsi:type="dcterms:W3CDTF">2023-02-24T16:09:36Z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0x010100E6A93E05219D2A4080D2584D4BE012F6</vt:lpwstr>
  </property>
</Properties>
</file>