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31"/>
  </p:notesMasterIdLst>
  <p:sldIdLst>
    <p:sldId id="266" r:id="rId5"/>
    <p:sldId id="267" r:id="rId6"/>
    <p:sldId id="473" r:id="rId7"/>
    <p:sldId id="422" r:id="rId8"/>
    <p:sldId id="418" r:id="rId9"/>
    <p:sldId id="407" r:id="rId10"/>
    <p:sldId id="423" r:id="rId11"/>
    <p:sldId id="471" r:id="rId12"/>
    <p:sldId id="442" r:id="rId13"/>
    <p:sldId id="485" r:id="rId14"/>
    <p:sldId id="528" r:id="rId15"/>
    <p:sldId id="529" r:id="rId16"/>
    <p:sldId id="530" r:id="rId17"/>
    <p:sldId id="531" r:id="rId18"/>
    <p:sldId id="274" r:id="rId19"/>
    <p:sldId id="272" r:id="rId20"/>
    <p:sldId id="483" r:id="rId21"/>
    <p:sldId id="478" r:id="rId22"/>
    <p:sldId id="474" r:id="rId23"/>
    <p:sldId id="479" r:id="rId24"/>
    <p:sldId id="493" r:id="rId25"/>
    <p:sldId id="492" r:id="rId26"/>
    <p:sldId id="494" r:id="rId27"/>
    <p:sldId id="487" r:id="rId28"/>
    <p:sldId id="476" r:id="rId29"/>
    <p:sldId id="441" r:id="rId30"/>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45E510-9B19-B7C2-CE75-E1F160DDCEE5}" name="Laura Lane" initials="LL" userId="S::llane@jmichael-consulting.com::3d557159-65ea-4679-b2f1-bae210c20ee1" providerId="AD"/>
  <p188:author id="{7C40342B-CCAD-EEFA-3C30-D78F275B44B1}" name="Guest User" initials="GU" userId="S::urn:spo:anon#7365ecd4b1518acf3d1ad8abb96d321c7d6fd3828d97b4aa882961a8a520a2b9::" providerId="AD"/>
  <p188:author id="{41363D30-4CC9-82F4-E3F0-6F490F4BB872}" name="Guest User" initials="GU" userId="S::urn:spo:anon#de96c4b80b5e163193d5ccc4c6fdfa20ed0e21e154af6a0015bc2545ce1dcd22::" providerId="AD"/>
  <p188:author id="{BBE3C2AF-6C0D-3EC2-70FD-01360BCAC5DF}" name="Laura Lane" initials="LL" userId="S::llane@apic.org::fe66fa75-245c-4da1-bbb4-b6e093857593" providerId="AD"/>
  <p188:author id="{AED927E2-7761-9FD6-53E6-3A218422688C}" name="Guest User" initials="GU" userId="S::urn:spo:anon#f354dab964c7e86bbc3abbdac7ce71eff5b01aa5d646da6c37bf5d141a367b9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FD3CD0-41A6-3448-96AF-1914F5E33D9B}" v="7" dt="2023-03-31T16:45:09.679"/>
    <p1510:client id="{8C1008C5-A0FD-37D4-0642-C106E9AFA749}" v="1161" dt="2023-03-31T01:52:09.050"/>
    <p1510:client id="{A743134B-6BEC-1286-966D-857AAE760C0A}" v="16" dt="2023-03-31T16:53:05.184"/>
    <p1510:client id="{B726F764-9088-2DA2-DF4C-5EA1ADEAC54A}" v="573" dt="2023-03-31T16:02:58.6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7125"/>
    <p:restoredTop sz="94775"/>
  </p:normalViewPr>
  <p:slideViewPr>
    <p:cSldViewPr snapToGrid="0">
      <p:cViewPr varScale="1">
        <p:scale>
          <a:sx n="90" d="100"/>
          <a:sy n="90" d="100"/>
        </p:scale>
        <p:origin x="2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2191e76e67c5b6b0b942c82d4a2ae3a0f5fb7e0e7d49ffa56049d0afa0165c3c::" providerId="AD" clId="Web-{A7920164-CD81-E73A-60A9-F7C8769296E8}"/>
    <pc:docChg chg="addSld delSld modSld sldOrd">
      <pc:chgData name="Guest User" userId="S::urn:spo:anon#2191e76e67c5b6b0b942c82d4a2ae3a0f5fb7e0e7d49ffa56049d0afa0165c3c::" providerId="AD" clId="Web-{A7920164-CD81-E73A-60A9-F7C8769296E8}" dt="2023-03-17T14:51:58.223" v="2199" actId="20577"/>
      <pc:docMkLst>
        <pc:docMk/>
      </pc:docMkLst>
      <pc:sldChg chg="modSp">
        <pc:chgData name="Guest User" userId="S::urn:spo:anon#2191e76e67c5b6b0b942c82d4a2ae3a0f5fb7e0e7d49ffa56049d0afa0165c3c::" providerId="AD" clId="Web-{A7920164-CD81-E73A-60A9-F7C8769296E8}" dt="2023-03-14T14:05:49.370" v="1" actId="20577"/>
        <pc:sldMkLst>
          <pc:docMk/>
          <pc:sldMk cId="2549280846" sldId="267"/>
        </pc:sldMkLst>
        <pc:spChg chg="mod">
          <ac:chgData name="Guest User" userId="S::urn:spo:anon#2191e76e67c5b6b0b942c82d4a2ae3a0f5fb7e0e7d49ffa56049d0afa0165c3c::" providerId="AD" clId="Web-{A7920164-CD81-E73A-60A9-F7C8769296E8}" dt="2023-03-14T14:05:49.370" v="1" actId="20577"/>
          <ac:spMkLst>
            <pc:docMk/>
            <pc:sldMk cId="2549280846" sldId="267"/>
            <ac:spMk id="8" creationId="{305EDA40-20B1-4056-B641-60B718FD5ED3}"/>
          </ac:spMkLst>
        </pc:spChg>
      </pc:sldChg>
      <pc:sldChg chg="del">
        <pc:chgData name="Guest User" userId="S::urn:spo:anon#2191e76e67c5b6b0b942c82d4a2ae3a0f5fb7e0e7d49ffa56049d0afa0165c3c::" providerId="AD" clId="Web-{A7920164-CD81-E73A-60A9-F7C8769296E8}" dt="2023-03-14T14:05:31.229" v="0"/>
        <pc:sldMkLst>
          <pc:docMk/>
          <pc:sldMk cId="557455593" sldId="332"/>
        </pc:sldMkLst>
      </pc:sldChg>
      <pc:sldChg chg="addSp modSp">
        <pc:chgData name="Guest User" userId="S::urn:spo:anon#2191e76e67c5b6b0b942c82d4a2ae3a0f5fb7e0e7d49ffa56049d0afa0165c3c::" providerId="AD" clId="Web-{A7920164-CD81-E73A-60A9-F7C8769296E8}" dt="2023-03-14T14:16:34.718" v="518" actId="20577"/>
        <pc:sldMkLst>
          <pc:docMk/>
          <pc:sldMk cId="581381497" sldId="422"/>
        </pc:sldMkLst>
        <pc:spChg chg="add mod">
          <ac:chgData name="Guest User" userId="S::urn:spo:anon#2191e76e67c5b6b0b942c82d4a2ae3a0f5fb7e0e7d49ffa56049d0afa0165c3c::" providerId="AD" clId="Web-{A7920164-CD81-E73A-60A9-F7C8769296E8}" dt="2023-03-14T14:16:34.718" v="518" actId="20577"/>
          <ac:spMkLst>
            <pc:docMk/>
            <pc:sldMk cId="581381497" sldId="422"/>
            <ac:spMk id="4" creationId="{6004BCDC-EE82-8506-9B27-53CC28F5DFBF}"/>
          </ac:spMkLst>
        </pc:spChg>
      </pc:sldChg>
      <pc:sldChg chg="modSp">
        <pc:chgData name="Guest User" userId="S::urn:spo:anon#2191e76e67c5b6b0b942c82d4a2ae3a0f5fb7e0e7d49ffa56049d0afa0165c3c::" providerId="AD" clId="Web-{A7920164-CD81-E73A-60A9-F7C8769296E8}" dt="2023-03-14T15:14:42.186" v="1024" actId="20577"/>
        <pc:sldMkLst>
          <pc:docMk/>
          <pc:sldMk cId="3631316963" sldId="435"/>
        </pc:sldMkLst>
        <pc:spChg chg="mod">
          <ac:chgData name="Guest User" userId="S::urn:spo:anon#2191e76e67c5b6b0b942c82d4a2ae3a0f5fb7e0e7d49ffa56049d0afa0165c3c::" providerId="AD" clId="Web-{A7920164-CD81-E73A-60A9-F7C8769296E8}" dt="2023-03-14T14:18:39.582" v="522" actId="20577"/>
          <ac:spMkLst>
            <pc:docMk/>
            <pc:sldMk cId="3631316963" sldId="435"/>
            <ac:spMk id="2" creationId="{AC6DC0C5-313F-3240-E41E-5F9CA82155F8}"/>
          </ac:spMkLst>
        </pc:spChg>
        <pc:spChg chg="mod">
          <ac:chgData name="Guest User" userId="S::urn:spo:anon#2191e76e67c5b6b0b942c82d4a2ae3a0f5fb7e0e7d49ffa56049d0afa0165c3c::" providerId="AD" clId="Web-{A7920164-CD81-E73A-60A9-F7C8769296E8}" dt="2023-03-14T15:14:42.186" v="1024" actId="20577"/>
          <ac:spMkLst>
            <pc:docMk/>
            <pc:sldMk cId="3631316963" sldId="435"/>
            <ac:spMk id="3" creationId="{9D90ED31-9A47-A4CD-9947-7B6CDA0E2FCC}"/>
          </ac:spMkLst>
        </pc:spChg>
      </pc:sldChg>
      <pc:sldChg chg="modSp">
        <pc:chgData name="Guest User" userId="S::urn:spo:anon#2191e76e67c5b6b0b942c82d4a2ae3a0f5fb7e0e7d49ffa56049d0afa0165c3c::" providerId="AD" clId="Web-{A7920164-CD81-E73A-60A9-F7C8769296E8}" dt="2023-03-14T14:21:14.196" v="549" actId="20577"/>
        <pc:sldMkLst>
          <pc:docMk/>
          <pc:sldMk cId="1938881055" sldId="441"/>
        </pc:sldMkLst>
        <pc:spChg chg="mod">
          <ac:chgData name="Guest User" userId="S::urn:spo:anon#2191e76e67c5b6b0b942c82d4a2ae3a0f5fb7e0e7d49ffa56049d0afa0165c3c::" providerId="AD" clId="Web-{A7920164-CD81-E73A-60A9-F7C8769296E8}" dt="2023-03-14T14:21:14.196" v="549" actId="20577"/>
          <ac:spMkLst>
            <pc:docMk/>
            <pc:sldMk cId="1938881055" sldId="441"/>
            <ac:spMk id="3" creationId="{B07D4668-6A4E-4CC8-924C-76F76F3EE4D2}"/>
          </ac:spMkLst>
        </pc:spChg>
      </pc:sldChg>
      <pc:sldChg chg="modSp">
        <pc:chgData name="Guest User" userId="S::urn:spo:anon#2191e76e67c5b6b0b942c82d4a2ae3a0f5fb7e0e7d49ffa56049d0afa0165c3c::" providerId="AD" clId="Web-{A7920164-CD81-E73A-60A9-F7C8769296E8}" dt="2023-03-17T14:32:54.305" v="1650" actId="20577"/>
        <pc:sldMkLst>
          <pc:docMk/>
          <pc:sldMk cId="1215697364" sldId="443"/>
        </pc:sldMkLst>
        <pc:spChg chg="mod">
          <ac:chgData name="Guest User" userId="S::urn:spo:anon#2191e76e67c5b6b0b942c82d4a2ae3a0f5fb7e0e7d49ffa56049d0afa0165c3c::" providerId="AD" clId="Web-{A7920164-CD81-E73A-60A9-F7C8769296E8}" dt="2023-03-17T14:32:54.305" v="1650" actId="20577"/>
          <ac:spMkLst>
            <pc:docMk/>
            <pc:sldMk cId="1215697364" sldId="443"/>
            <ac:spMk id="8" creationId="{305EDA40-20B1-4056-B641-60B718FD5ED3}"/>
          </ac:spMkLst>
        </pc:spChg>
      </pc:sldChg>
      <pc:sldChg chg="addSp delSp modSp mod modShow">
        <pc:chgData name="Guest User" userId="S::urn:spo:anon#2191e76e67c5b6b0b942c82d4a2ae3a0f5fb7e0e7d49ffa56049d0afa0165c3c::" providerId="AD" clId="Web-{A7920164-CD81-E73A-60A9-F7C8769296E8}" dt="2023-03-17T12:17:59.987" v="1589"/>
        <pc:sldMkLst>
          <pc:docMk/>
          <pc:sldMk cId="368335464" sldId="445"/>
        </pc:sldMkLst>
        <pc:spChg chg="mod">
          <ac:chgData name="Guest User" userId="S::urn:spo:anon#2191e76e67c5b6b0b942c82d4a2ae3a0f5fb7e0e7d49ffa56049d0afa0165c3c::" providerId="AD" clId="Web-{A7920164-CD81-E73A-60A9-F7C8769296E8}" dt="2023-03-14T14:26:10.643" v="599" actId="1076"/>
          <ac:spMkLst>
            <pc:docMk/>
            <pc:sldMk cId="368335464" sldId="445"/>
            <ac:spMk id="2" creationId="{94BBD615-5C8B-99A6-49F3-2D9DD2079DCD}"/>
          </ac:spMkLst>
        </pc:spChg>
        <pc:spChg chg="mod">
          <ac:chgData name="Guest User" userId="S::urn:spo:anon#2191e76e67c5b6b0b942c82d4a2ae3a0f5fb7e0e7d49ffa56049d0afa0165c3c::" providerId="AD" clId="Web-{A7920164-CD81-E73A-60A9-F7C8769296E8}" dt="2023-03-14T14:25:58.173" v="598" actId="20577"/>
          <ac:spMkLst>
            <pc:docMk/>
            <pc:sldMk cId="368335464" sldId="445"/>
            <ac:spMk id="8" creationId="{305EDA40-20B1-4056-B641-60B718FD5ED3}"/>
          </ac:spMkLst>
        </pc:spChg>
        <pc:graphicFrameChg chg="add del mod modGraphic">
          <ac:chgData name="Guest User" userId="S::urn:spo:anon#2191e76e67c5b6b0b942c82d4a2ae3a0f5fb7e0e7d49ffa56049d0afa0165c3c::" providerId="AD" clId="Web-{A7920164-CD81-E73A-60A9-F7C8769296E8}" dt="2023-03-14T14:26:45.065" v="605"/>
          <ac:graphicFrameMkLst>
            <pc:docMk/>
            <pc:sldMk cId="368335464" sldId="445"/>
            <ac:graphicFrameMk id="4" creationId="{B50FAA11-8DC8-9F75-D610-D9746539E105}"/>
          </ac:graphicFrameMkLst>
        </pc:graphicFrameChg>
      </pc:sldChg>
      <pc:sldChg chg="del">
        <pc:chgData name="Guest User" userId="S::urn:spo:anon#2191e76e67c5b6b0b942c82d4a2ae3a0f5fb7e0e7d49ffa56049d0afa0165c3c::" providerId="AD" clId="Web-{A7920164-CD81-E73A-60A9-F7C8769296E8}" dt="2023-03-14T15:01:44.630" v="943"/>
        <pc:sldMkLst>
          <pc:docMk/>
          <pc:sldMk cId="1951284869" sldId="447"/>
        </pc:sldMkLst>
      </pc:sldChg>
      <pc:sldChg chg="del">
        <pc:chgData name="Guest User" userId="S::urn:spo:anon#2191e76e67c5b6b0b942c82d4a2ae3a0f5fb7e0e7d49ffa56049d0afa0165c3c::" providerId="AD" clId="Web-{A7920164-CD81-E73A-60A9-F7C8769296E8}" dt="2023-03-14T15:01:52.209" v="944"/>
        <pc:sldMkLst>
          <pc:docMk/>
          <pc:sldMk cId="1623704130" sldId="448"/>
        </pc:sldMkLst>
      </pc:sldChg>
      <pc:sldChg chg="del">
        <pc:chgData name="Guest User" userId="S::urn:spo:anon#2191e76e67c5b6b0b942c82d4a2ae3a0f5fb7e0e7d49ffa56049d0afa0165c3c::" providerId="AD" clId="Web-{A7920164-CD81-E73A-60A9-F7C8769296E8}" dt="2023-03-14T15:01:54.553" v="945"/>
        <pc:sldMkLst>
          <pc:docMk/>
          <pc:sldMk cId="123194249" sldId="449"/>
        </pc:sldMkLst>
      </pc:sldChg>
      <pc:sldChg chg="del">
        <pc:chgData name="Guest User" userId="S::urn:spo:anon#2191e76e67c5b6b0b942c82d4a2ae3a0f5fb7e0e7d49ffa56049d0afa0165c3c::" providerId="AD" clId="Web-{A7920164-CD81-E73A-60A9-F7C8769296E8}" dt="2023-03-14T14:43:53.019" v="942"/>
        <pc:sldMkLst>
          <pc:docMk/>
          <pc:sldMk cId="1041763629" sldId="453"/>
        </pc:sldMkLst>
      </pc:sldChg>
      <pc:sldChg chg="modSp">
        <pc:chgData name="Guest User" userId="S::urn:spo:anon#2191e76e67c5b6b0b942c82d4a2ae3a0f5fb7e0e7d49ffa56049d0afa0165c3c::" providerId="AD" clId="Web-{A7920164-CD81-E73A-60A9-F7C8769296E8}" dt="2023-03-17T12:20:02.866" v="1592" actId="20577"/>
        <pc:sldMkLst>
          <pc:docMk/>
          <pc:sldMk cId="3173198108" sldId="469"/>
        </pc:sldMkLst>
        <pc:spChg chg="mod">
          <ac:chgData name="Guest User" userId="S::urn:spo:anon#2191e76e67c5b6b0b942c82d4a2ae3a0f5fb7e0e7d49ffa56049d0afa0165c3c::" providerId="AD" clId="Web-{A7920164-CD81-E73A-60A9-F7C8769296E8}" dt="2023-03-17T12:20:02.866" v="1592" actId="20577"/>
          <ac:spMkLst>
            <pc:docMk/>
            <pc:sldMk cId="3173198108" sldId="469"/>
            <ac:spMk id="8" creationId="{305EDA40-20B1-4056-B641-60B718FD5ED3}"/>
          </ac:spMkLst>
        </pc:spChg>
      </pc:sldChg>
      <pc:sldChg chg="modSp">
        <pc:chgData name="Guest User" userId="S::urn:spo:anon#2191e76e67c5b6b0b942c82d4a2ae3a0f5fb7e0e7d49ffa56049d0afa0165c3c::" providerId="AD" clId="Web-{A7920164-CD81-E73A-60A9-F7C8769296E8}" dt="2023-03-17T14:36:22.873" v="1745" actId="20577"/>
        <pc:sldMkLst>
          <pc:docMk/>
          <pc:sldMk cId="2161940191" sldId="470"/>
        </pc:sldMkLst>
        <pc:spChg chg="mod">
          <ac:chgData name="Guest User" userId="S::urn:spo:anon#2191e76e67c5b6b0b942c82d4a2ae3a0f5fb7e0e7d49ffa56049d0afa0165c3c::" providerId="AD" clId="Web-{A7920164-CD81-E73A-60A9-F7C8769296E8}" dt="2023-03-17T14:36:22.873" v="1745" actId="20577"/>
          <ac:spMkLst>
            <pc:docMk/>
            <pc:sldMk cId="2161940191" sldId="470"/>
            <ac:spMk id="3" creationId="{751C174C-8814-4286-0152-474F0F5F4D43}"/>
          </ac:spMkLst>
        </pc:spChg>
      </pc:sldChg>
      <pc:sldChg chg="addSp modSp">
        <pc:chgData name="Guest User" userId="S::urn:spo:anon#2191e76e67c5b6b0b942c82d4a2ae3a0f5fb7e0e7d49ffa56049d0afa0165c3c::" providerId="AD" clId="Web-{A7920164-CD81-E73A-60A9-F7C8769296E8}" dt="2023-03-17T14:50:10.689" v="2119" actId="20577"/>
        <pc:sldMkLst>
          <pc:docMk/>
          <pc:sldMk cId="2013476866" sldId="472"/>
        </pc:sldMkLst>
        <pc:spChg chg="add mod">
          <ac:chgData name="Guest User" userId="S::urn:spo:anon#2191e76e67c5b6b0b942c82d4a2ae3a0f5fb7e0e7d49ffa56049d0afa0165c3c::" providerId="AD" clId="Web-{A7920164-CD81-E73A-60A9-F7C8769296E8}" dt="2023-03-17T14:50:10.689" v="2119" actId="20577"/>
          <ac:spMkLst>
            <pc:docMk/>
            <pc:sldMk cId="2013476866" sldId="472"/>
            <ac:spMk id="4" creationId="{79746138-0590-7FBB-C570-63B30F9E28EE}"/>
          </ac:spMkLst>
        </pc:spChg>
      </pc:sldChg>
      <pc:sldChg chg="modSp new">
        <pc:chgData name="Guest User" userId="S::urn:spo:anon#2191e76e67c5b6b0b942c82d4a2ae3a0f5fb7e0e7d49ffa56049d0afa0165c3c::" providerId="AD" clId="Web-{A7920164-CD81-E73A-60A9-F7C8769296E8}" dt="2023-03-14T14:16:21.515" v="516" actId="20577"/>
        <pc:sldMkLst>
          <pc:docMk/>
          <pc:sldMk cId="286778819" sldId="474"/>
        </pc:sldMkLst>
        <pc:spChg chg="mod">
          <ac:chgData name="Guest User" userId="S::urn:spo:anon#2191e76e67c5b6b0b942c82d4a2ae3a0f5fb7e0e7d49ffa56049d0afa0165c3c::" providerId="AD" clId="Web-{A7920164-CD81-E73A-60A9-F7C8769296E8}" dt="2023-03-14T14:09:13.001" v="120" actId="20577"/>
          <ac:spMkLst>
            <pc:docMk/>
            <pc:sldMk cId="286778819" sldId="474"/>
            <ac:spMk id="2" creationId="{1F87BEE4-C631-5DB0-E22E-C891E82D87D8}"/>
          </ac:spMkLst>
        </pc:spChg>
        <pc:spChg chg="mod">
          <ac:chgData name="Guest User" userId="S::urn:spo:anon#2191e76e67c5b6b0b942c82d4a2ae3a0f5fb7e0e7d49ffa56049d0afa0165c3c::" providerId="AD" clId="Web-{A7920164-CD81-E73A-60A9-F7C8769296E8}" dt="2023-03-14T14:16:21.515" v="516" actId="20577"/>
          <ac:spMkLst>
            <pc:docMk/>
            <pc:sldMk cId="286778819" sldId="474"/>
            <ac:spMk id="3" creationId="{0702FE3A-3C0D-A14B-4A75-0CDEF5616FF8}"/>
          </ac:spMkLst>
        </pc:spChg>
      </pc:sldChg>
      <pc:sldChg chg="modSp new">
        <pc:chgData name="Guest User" userId="S::urn:spo:anon#2191e76e67c5b6b0b942c82d4a2ae3a0f5fb7e0e7d49ffa56049d0afa0165c3c::" providerId="AD" clId="Web-{A7920164-CD81-E73A-60A9-F7C8769296E8}" dt="2023-03-17T12:12:14.366" v="1385" actId="20577"/>
        <pc:sldMkLst>
          <pc:docMk/>
          <pc:sldMk cId="2844350281" sldId="475"/>
        </pc:sldMkLst>
        <pc:spChg chg="mod">
          <ac:chgData name="Guest User" userId="S::urn:spo:anon#2191e76e67c5b6b0b942c82d4a2ae3a0f5fb7e0e7d49ffa56049d0afa0165c3c::" providerId="AD" clId="Web-{A7920164-CD81-E73A-60A9-F7C8769296E8}" dt="2023-03-14T14:21:59.010" v="591" actId="20577"/>
          <ac:spMkLst>
            <pc:docMk/>
            <pc:sldMk cId="2844350281" sldId="475"/>
            <ac:spMk id="2" creationId="{853BDBD5-A6CD-21DC-5E06-22E9B56391FB}"/>
          </ac:spMkLst>
        </pc:spChg>
        <pc:spChg chg="mod">
          <ac:chgData name="Guest User" userId="S::urn:spo:anon#2191e76e67c5b6b0b942c82d4a2ae3a0f5fb7e0e7d49ffa56049d0afa0165c3c::" providerId="AD" clId="Web-{A7920164-CD81-E73A-60A9-F7C8769296E8}" dt="2023-03-17T12:12:14.366" v="1385" actId="20577"/>
          <ac:spMkLst>
            <pc:docMk/>
            <pc:sldMk cId="2844350281" sldId="475"/>
            <ac:spMk id="3" creationId="{0AD057D5-35C7-74AC-4A2B-1ED419D2B06A}"/>
          </ac:spMkLst>
        </pc:spChg>
      </pc:sldChg>
      <pc:sldChg chg="modSp add ord replId">
        <pc:chgData name="Guest User" userId="S::urn:spo:anon#2191e76e67c5b6b0b942c82d4a2ae3a0f5fb7e0e7d49ffa56049d0afa0165c3c::" providerId="AD" clId="Web-{A7920164-CD81-E73A-60A9-F7C8769296E8}" dt="2023-03-14T14:21:49.947" v="584" actId="20577"/>
        <pc:sldMkLst>
          <pc:docMk/>
          <pc:sldMk cId="2366410047" sldId="476"/>
        </pc:sldMkLst>
        <pc:spChg chg="mod">
          <ac:chgData name="Guest User" userId="S::urn:spo:anon#2191e76e67c5b6b0b942c82d4a2ae3a0f5fb7e0e7d49ffa56049d0afa0165c3c::" providerId="AD" clId="Web-{A7920164-CD81-E73A-60A9-F7C8769296E8}" dt="2023-03-14T14:21:49.947" v="584" actId="20577"/>
          <ac:spMkLst>
            <pc:docMk/>
            <pc:sldMk cId="2366410047" sldId="476"/>
            <ac:spMk id="2" creationId="{1475A5C0-344C-9167-069F-3A3A044F9BB2}"/>
          </ac:spMkLst>
        </pc:spChg>
      </pc:sldChg>
      <pc:sldChg chg="addSp delSp modSp new del">
        <pc:chgData name="Guest User" userId="S::urn:spo:anon#2191e76e67c5b6b0b942c82d4a2ae3a0f5fb7e0e7d49ffa56049d0afa0165c3c::" providerId="AD" clId="Web-{A7920164-CD81-E73A-60A9-F7C8769296E8}" dt="2023-03-14T14:29:46.712" v="715"/>
        <pc:sldMkLst>
          <pc:docMk/>
          <pc:sldMk cId="60733620" sldId="477"/>
        </pc:sldMkLst>
        <pc:spChg chg="del">
          <ac:chgData name="Guest User" userId="S::urn:spo:anon#2191e76e67c5b6b0b942c82d4a2ae3a0f5fb7e0e7d49ffa56049d0afa0165c3c::" providerId="AD" clId="Web-{A7920164-CD81-E73A-60A9-F7C8769296E8}" dt="2023-03-14T14:26:52.925" v="606"/>
          <ac:spMkLst>
            <pc:docMk/>
            <pc:sldMk cId="60733620" sldId="477"/>
            <ac:spMk id="3" creationId="{B2F680EF-67B3-6858-BB94-197967BABFD8}"/>
          </ac:spMkLst>
        </pc:spChg>
        <pc:graphicFrameChg chg="add mod ord modGraphic">
          <ac:chgData name="Guest User" userId="S::urn:spo:anon#2191e76e67c5b6b0b942c82d4a2ae3a0f5fb7e0e7d49ffa56049d0afa0165c3c::" providerId="AD" clId="Web-{A7920164-CD81-E73A-60A9-F7C8769296E8}" dt="2023-03-14T14:28:09.912" v="711"/>
          <ac:graphicFrameMkLst>
            <pc:docMk/>
            <pc:sldMk cId="60733620" sldId="477"/>
            <ac:graphicFrameMk id="4" creationId="{555163D6-C27D-2FFE-B51F-74FC0F3C8240}"/>
          </ac:graphicFrameMkLst>
        </pc:graphicFrameChg>
      </pc:sldChg>
      <pc:sldChg chg="addSp delSp modSp new">
        <pc:chgData name="Guest User" userId="S::urn:spo:anon#2191e76e67c5b6b0b942c82d4a2ae3a0f5fb7e0e7d49ffa56049d0afa0165c3c::" providerId="AD" clId="Web-{A7920164-CD81-E73A-60A9-F7C8769296E8}" dt="2023-03-17T12:17:36.720" v="1588"/>
        <pc:sldMkLst>
          <pc:docMk/>
          <pc:sldMk cId="1921368317" sldId="478"/>
        </pc:sldMkLst>
        <pc:spChg chg="del">
          <ac:chgData name="Guest User" userId="S::urn:spo:anon#2191e76e67c5b6b0b942c82d4a2ae3a0f5fb7e0e7d49ffa56049d0afa0165c3c::" providerId="AD" clId="Web-{A7920164-CD81-E73A-60A9-F7C8769296E8}" dt="2023-03-14T14:29:31.211" v="713"/>
          <ac:spMkLst>
            <pc:docMk/>
            <pc:sldMk cId="1921368317" sldId="478"/>
            <ac:spMk id="3" creationId="{69FB30B8-3CA9-333E-29C8-DC972681B8BC}"/>
          </ac:spMkLst>
        </pc:spChg>
        <pc:graphicFrameChg chg="add mod ord modGraphic">
          <ac:chgData name="Guest User" userId="S::urn:spo:anon#2191e76e67c5b6b0b942c82d4a2ae3a0f5fb7e0e7d49ffa56049d0afa0165c3c::" providerId="AD" clId="Web-{A7920164-CD81-E73A-60A9-F7C8769296E8}" dt="2023-03-17T12:17:36.720" v="1588"/>
          <ac:graphicFrameMkLst>
            <pc:docMk/>
            <pc:sldMk cId="1921368317" sldId="478"/>
            <ac:graphicFrameMk id="5" creationId="{FD7C2B3C-1C8D-F00E-E515-DF280904C5E4}"/>
          </ac:graphicFrameMkLst>
        </pc:graphicFrameChg>
      </pc:sldChg>
      <pc:sldChg chg="modSp new">
        <pc:chgData name="Guest User" userId="S::urn:spo:anon#2191e76e67c5b6b0b942c82d4a2ae3a0f5fb7e0e7d49ffa56049d0afa0165c3c::" providerId="AD" clId="Web-{A7920164-CD81-E73A-60A9-F7C8769296E8}" dt="2023-03-17T13:08:31.519" v="1647" actId="20577"/>
        <pc:sldMkLst>
          <pc:docMk/>
          <pc:sldMk cId="3756635426" sldId="479"/>
        </pc:sldMkLst>
        <pc:spChg chg="mod">
          <ac:chgData name="Guest User" userId="S::urn:spo:anon#2191e76e67c5b6b0b942c82d4a2ae3a0f5fb7e0e7d49ffa56049d0afa0165c3c::" providerId="AD" clId="Web-{A7920164-CD81-E73A-60A9-F7C8769296E8}" dt="2023-03-17T13:08:31.519" v="1647" actId="20577"/>
          <ac:spMkLst>
            <pc:docMk/>
            <pc:sldMk cId="3756635426" sldId="479"/>
            <ac:spMk id="3" creationId="{0C6715A1-8B50-76A0-6AFC-D748A54423A2}"/>
          </ac:spMkLst>
        </pc:spChg>
      </pc:sldChg>
      <pc:sldChg chg="addSp delSp modSp new">
        <pc:chgData name="Guest User" userId="S::urn:spo:anon#2191e76e67c5b6b0b942c82d4a2ae3a0f5fb7e0e7d49ffa56049d0afa0165c3c::" providerId="AD" clId="Web-{A7920164-CD81-E73A-60A9-F7C8769296E8}" dt="2023-03-17T14:48:35.046" v="2102" actId="20577"/>
        <pc:sldMkLst>
          <pc:docMk/>
          <pc:sldMk cId="694166218" sldId="480"/>
        </pc:sldMkLst>
        <pc:spChg chg="mod">
          <ac:chgData name="Guest User" userId="S::urn:spo:anon#2191e76e67c5b6b0b942c82d4a2ae3a0f5fb7e0e7d49ffa56049d0afa0165c3c::" providerId="AD" clId="Web-{A7920164-CD81-E73A-60A9-F7C8769296E8}" dt="2023-03-17T14:38:38.157" v="1760" actId="20577"/>
          <ac:spMkLst>
            <pc:docMk/>
            <pc:sldMk cId="694166218" sldId="480"/>
            <ac:spMk id="2" creationId="{78CCFB7C-8940-247A-9012-7C354CA30F05}"/>
          </ac:spMkLst>
        </pc:spChg>
        <pc:spChg chg="mod">
          <ac:chgData name="Guest User" userId="S::urn:spo:anon#2191e76e67c5b6b0b942c82d4a2ae3a0f5fb7e0e7d49ffa56049d0afa0165c3c::" providerId="AD" clId="Web-{A7920164-CD81-E73A-60A9-F7C8769296E8}" dt="2023-03-17T14:48:35.046" v="2102" actId="20577"/>
          <ac:spMkLst>
            <pc:docMk/>
            <pc:sldMk cId="694166218" sldId="480"/>
            <ac:spMk id="3" creationId="{CAD28556-5E67-8E00-D42F-12916D198EA4}"/>
          </ac:spMkLst>
        </pc:spChg>
        <pc:spChg chg="add del mod">
          <ac:chgData name="Guest User" userId="S::urn:spo:anon#2191e76e67c5b6b0b942c82d4a2ae3a0f5fb7e0e7d49ffa56049d0afa0165c3c::" providerId="AD" clId="Web-{A7920164-CD81-E73A-60A9-F7C8769296E8}" dt="2023-03-17T14:38:26.376" v="1750"/>
          <ac:spMkLst>
            <pc:docMk/>
            <pc:sldMk cId="694166218" sldId="480"/>
            <ac:spMk id="4" creationId="{0D139834-B279-9C79-6D74-5FCBB0AABF6E}"/>
          </ac:spMkLst>
        </pc:spChg>
      </pc:sldChg>
      <pc:sldChg chg="modSp new del">
        <pc:chgData name="Guest User" userId="S::urn:spo:anon#2191e76e67c5b6b0b942c82d4a2ae3a0f5fb7e0e7d49ffa56049d0afa0165c3c::" providerId="AD" clId="Web-{A7920164-CD81-E73A-60A9-F7C8769296E8}" dt="2023-03-17T14:33:28.056" v="1654"/>
        <pc:sldMkLst>
          <pc:docMk/>
          <pc:sldMk cId="1679384645" sldId="480"/>
        </pc:sldMkLst>
        <pc:spChg chg="mod">
          <ac:chgData name="Guest User" userId="S::urn:spo:anon#2191e76e67c5b6b0b942c82d4a2ae3a0f5fb7e0e7d49ffa56049d0afa0165c3c::" providerId="AD" clId="Web-{A7920164-CD81-E73A-60A9-F7C8769296E8}" dt="2023-03-17T14:33:01.321" v="1653" actId="20577"/>
          <ac:spMkLst>
            <pc:docMk/>
            <pc:sldMk cId="1679384645" sldId="480"/>
            <ac:spMk id="3" creationId="{F003DA40-6A59-21AC-5A0E-6685B39B44AC}"/>
          </ac:spMkLst>
        </pc:spChg>
      </pc:sldChg>
      <pc:sldChg chg="modSp new">
        <pc:chgData name="Guest User" userId="S::urn:spo:anon#2191e76e67c5b6b0b942c82d4a2ae3a0f5fb7e0e7d49ffa56049d0afa0165c3c::" providerId="AD" clId="Web-{A7920164-CD81-E73A-60A9-F7C8769296E8}" dt="2023-03-17T14:51:58.223" v="2199" actId="20577"/>
        <pc:sldMkLst>
          <pc:docMk/>
          <pc:sldMk cId="3033855383" sldId="481"/>
        </pc:sldMkLst>
        <pc:spChg chg="mod">
          <ac:chgData name="Guest User" userId="S::urn:spo:anon#2191e76e67c5b6b0b942c82d4a2ae3a0f5fb7e0e7d49ffa56049d0afa0165c3c::" providerId="AD" clId="Web-{A7920164-CD81-E73A-60A9-F7C8769296E8}" dt="2023-03-17T14:50:58.737" v="2141" actId="20577"/>
          <ac:spMkLst>
            <pc:docMk/>
            <pc:sldMk cId="3033855383" sldId="481"/>
            <ac:spMk id="2" creationId="{B8542FAF-3487-BBE0-F390-82F8F21BD758}"/>
          </ac:spMkLst>
        </pc:spChg>
        <pc:spChg chg="mod">
          <ac:chgData name="Guest User" userId="S::urn:spo:anon#2191e76e67c5b6b0b942c82d4a2ae3a0f5fb7e0e7d49ffa56049d0afa0165c3c::" providerId="AD" clId="Web-{A7920164-CD81-E73A-60A9-F7C8769296E8}" dt="2023-03-17T14:51:58.223" v="2199" actId="20577"/>
          <ac:spMkLst>
            <pc:docMk/>
            <pc:sldMk cId="3033855383" sldId="481"/>
            <ac:spMk id="3" creationId="{C98E1530-6997-C78A-51F6-9CDCDB8FA561}"/>
          </ac:spMkLst>
        </pc:spChg>
      </pc:sldChg>
    </pc:docChg>
  </pc:docChgLst>
  <pc:docChgLst>
    <pc:chgData name="Guest User" userId="S::urn:spo:anon#7365ecd4b1518acf3d1ad8abb96d321c7d6fd3828d97b4aa882961a8a520a2b9::" providerId="AD" clId="Web-{C7D418D1-0624-BBC4-7058-B38C3BC2C3B0}"/>
    <pc:docChg chg="modSld">
      <pc:chgData name="Guest User" userId="S::urn:spo:anon#7365ecd4b1518acf3d1ad8abb96d321c7d6fd3828d97b4aa882961a8a520a2b9::" providerId="AD" clId="Web-{C7D418D1-0624-BBC4-7058-B38C3BC2C3B0}" dt="2023-01-25T19:33:22.256" v="5" actId="20577"/>
      <pc:docMkLst>
        <pc:docMk/>
      </pc:docMkLst>
      <pc:sldChg chg="modSp">
        <pc:chgData name="Guest User" userId="S::urn:spo:anon#7365ecd4b1518acf3d1ad8abb96d321c7d6fd3828d97b4aa882961a8a520a2b9::" providerId="AD" clId="Web-{C7D418D1-0624-BBC4-7058-B38C3BC2C3B0}" dt="2023-01-25T19:33:22.256" v="5" actId="20577"/>
        <pc:sldMkLst>
          <pc:docMk/>
          <pc:sldMk cId="1922080681" sldId="417"/>
        </pc:sldMkLst>
        <pc:spChg chg="mod">
          <ac:chgData name="Guest User" userId="S::urn:spo:anon#7365ecd4b1518acf3d1ad8abb96d321c7d6fd3828d97b4aa882961a8a520a2b9::" providerId="AD" clId="Web-{C7D418D1-0624-BBC4-7058-B38C3BC2C3B0}" dt="2023-01-25T19:33:22.256" v="5" actId="20577"/>
          <ac:spMkLst>
            <pc:docMk/>
            <pc:sldMk cId="1922080681" sldId="417"/>
            <ac:spMk id="3" creationId="{EB399FD8-5CF5-2F2E-2C01-D7F739A1040D}"/>
          </ac:spMkLst>
        </pc:spChg>
      </pc:sldChg>
    </pc:docChg>
  </pc:docChgLst>
  <pc:docChgLst>
    <pc:chgData name="Guest User" userId="S::urn:spo:anon#7365ecd4b1518acf3d1ad8abb96d321c7d6fd3828d97b4aa882961a8a520a2b9::" providerId="AD" clId="Web-{79922AAB-49AC-3C70-327C-A531134D6EED}"/>
    <pc:docChg chg="modSld">
      <pc:chgData name="Guest User" userId="S::urn:spo:anon#7365ecd4b1518acf3d1ad8abb96d321c7d6fd3828d97b4aa882961a8a520a2b9::" providerId="AD" clId="Web-{79922AAB-49AC-3C70-327C-A531134D6EED}" dt="2023-01-27T13:30:58.998" v="4" actId="20577"/>
      <pc:docMkLst>
        <pc:docMk/>
      </pc:docMkLst>
      <pc:sldChg chg="modSp">
        <pc:chgData name="Guest User" userId="S::urn:spo:anon#7365ecd4b1518acf3d1ad8abb96d321c7d6fd3828d97b4aa882961a8a520a2b9::" providerId="AD" clId="Web-{79922AAB-49AC-3C70-327C-A531134D6EED}" dt="2023-01-27T13:30:58.998" v="4" actId="20577"/>
        <pc:sldMkLst>
          <pc:docMk/>
          <pc:sldMk cId="4158343793" sldId="426"/>
        </pc:sldMkLst>
        <pc:spChg chg="mod">
          <ac:chgData name="Guest User" userId="S::urn:spo:anon#7365ecd4b1518acf3d1ad8abb96d321c7d6fd3828d97b4aa882961a8a520a2b9::" providerId="AD" clId="Web-{79922AAB-49AC-3C70-327C-A531134D6EED}" dt="2023-01-27T13:30:58.998" v="4" actId="20577"/>
          <ac:spMkLst>
            <pc:docMk/>
            <pc:sldMk cId="4158343793" sldId="426"/>
            <ac:spMk id="8" creationId="{305EDA40-20B1-4056-B641-60B718FD5ED3}"/>
          </ac:spMkLst>
        </pc:spChg>
      </pc:sldChg>
    </pc:docChg>
  </pc:docChgLst>
  <pc:docChgLst>
    <pc:chgData name="Guest User" userId="S::urn:spo:anon#1c0d2250ca163cd3702bc1c0340041ad4d4cde8df269cfce238e9ce5aa6742e3::" providerId="AD" clId="Web-{2E191990-04F8-C80C-C4B8-17AF498F0583}"/>
    <pc:docChg chg="delSld modSld">
      <pc:chgData name="Guest User" userId="S::urn:spo:anon#1c0d2250ca163cd3702bc1c0340041ad4d4cde8df269cfce238e9ce5aa6742e3::" providerId="AD" clId="Web-{2E191990-04F8-C80C-C4B8-17AF498F0583}" dt="2023-03-29T12:29:03.443" v="26"/>
      <pc:docMkLst>
        <pc:docMk/>
      </pc:docMkLst>
      <pc:sldChg chg="modSp">
        <pc:chgData name="Guest User" userId="S::urn:spo:anon#1c0d2250ca163cd3702bc1c0340041ad4d4cde8df269cfce238e9ce5aa6742e3::" providerId="AD" clId="Web-{2E191990-04F8-C80C-C4B8-17AF498F0583}" dt="2023-03-29T12:24:32.856" v="1" actId="20577"/>
        <pc:sldMkLst>
          <pc:docMk/>
          <pc:sldMk cId="581381497" sldId="422"/>
        </pc:sldMkLst>
        <pc:spChg chg="mod">
          <ac:chgData name="Guest User" userId="S::urn:spo:anon#1c0d2250ca163cd3702bc1c0340041ad4d4cde8df269cfce238e9ce5aa6742e3::" providerId="AD" clId="Web-{2E191990-04F8-C80C-C4B8-17AF498F0583}" dt="2023-03-29T12:24:32.856" v="1" actId="20577"/>
          <ac:spMkLst>
            <pc:docMk/>
            <pc:sldMk cId="581381497" sldId="422"/>
            <ac:spMk id="4" creationId="{6004BCDC-EE82-8506-9B27-53CC28F5DFBF}"/>
          </ac:spMkLst>
        </pc:spChg>
      </pc:sldChg>
      <pc:sldChg chg="modSp">
        <pc:chgData name="Guest User" userId="S::urn:spo:anon#1c0d2250ca163cd3702bc1c0340041ad4d4cde8df269cfce238e9ce5aa6742e3::" providerId="AD" clId="Web-{2E191990-04F8-C80C-C4B8-17AF498F0583}" dt="2023-03-29T12:27:51.488" v="25" actId="20577"/>
        <pc:sldMkLst>
          <pc:docMk/>
          <pc:sldMk cId="3569514580" sldId="442"/>
        </pc:sldMkLst>
        <pc:spChg chg="mod">
          <ac:chgData name="Guest User" userId="S::urn:spo:anon#1c0d2250ca163cd3702bc1c0340041ad4d4cde8df269cfce238e9ce5aa6742e3::" providerId="AD" clId="Web-{2E191990-04F8-C80C-C4B8-17AF498F0583}" dt="2023-03-29T12:27:51.488" v="25" actId="20577"/>
          <ac:spMkLst>
            <pc:docMk/>
            <pc:sldMk cId="3569514580" sldId="442"/>
            <ac:spMk id="8" creationId="{305EDA40-20B1-4056-B641-60B718FD5ED3}"/>
          </ac:spMkLst>
        </pc:spChg>
      </pc:sldChg>
      <pc:sldChg chg="del">
        <pc:chgData name="Guest User" userId="S::urn:spo:anon#1c0d2250ca163cd3702bc1c0340041ad4d4cde8df269cfce238e9ce5aa6742e3::" providerId="AD" clId="Web-{2E191990-04F8-C80C-C4B8-17AF498F0583}" dt="2023-03-29T12:29:03.443" v="26"/>
        <pc:sldMkLst>
          <pc:docMk/>
          <pc:sldMk cId="2013476866" sldId="472"/>
        </pc:sldMkLst>
      </pc:sldChg>
    </pc:docChg>
  </pc:docChgLst>
  <pc:docChgLst>
    <pc:chgData name="Guest User" userId="S::urn:spo:anon#1c0d2250ca163cd3702bc1c0340041ad4d4cde8df269cfce238e9ce5aa6742e3::" providerId="AD" clId="Web-{B726F764-9088-2DA2-DF4C-5EA1ADEAC54A}"/>
    <pc:docChg chg="addSld delSld modSld">
      <pc:chgData name="Guest User" userId="S::urn:spo:anon#1c0d2250ca163cd3702bc1c0340041ad4d4cde8df269cfce238e9ce5aa6742e3::" providerId="AD" clId="Web-{B726F764-9088-2DA2-DF4C-5EA1ADEAC54A}" dt="2023-03-31T16:02:58.654" v="565" actId="20577"/>
      <pc:docMkLst>
        <pc:docMk/>
      </pc:docMkLst>
      <pc:sldChg chg="del">
        <pc:chgData name="Guest User" userId="S::urn:spo:anon#1c0d2250ca163cd3702bc1c0340041ad4d4cde8df269cfce238e9ce5aa6742e3::" providerId="AD" clId="Web-{B726F764-9088-2DA2-DF4C-5EA1ADEAC54A}" dt="2023-03-31T15:54:08.225" v="534"/>
        <pc:sldMkLst>
          <pc:docMk/>
          <pc:sldMk cId="355760905" sldId="439"/>
        </pc:sldMkLst>
      </pc:sldChg>
      <pc:sldChg chg="del">
        <pc:chgData name="Guest User" userId="S::urn:spo:anon#1c0d2250ca163cd3702bc1c0340041ad4d4cde8df269cfce238e9ce5aa6742e3::" providerId="AD" clId="Web-{B726F764-9088-2DA2-DF4C-5EA1ADEAC54A}" dt="2023-03-31T15:54:10.084" v="535"/>
        <pc:sldMkLst>
          <pc:docMk/>
          <pc:sldMk cId="2729359389" sldId="440"/>
        </pc:sldMkLst>
      </pc:sldChg>
      <pc:sldChg chg="del">
        <pc:chgData name="Guest User" userId="S::urn:spo:anon#1c0d2250ca163cd3702bc1c0340041ad4d4cde8df269cfce238e9ce5aa6742e3::" providerId="AD" clId="Web-{B726F764-9088-2DA2-DF4C-5EA1ADEAC54A}" dt="2023-03-31T15:54:12.522" v="537"/>
        <pc:sldMkLst>
          <pc:docMk/>
          <pc:sldMk cId="3466741841" sldId="452"/>
        </pc:sldMkLst>
      </pc:sldChg>
      <pc:sldChg chg="del">
        <pc:chgData name="Guest User" userId="S::urn:spo:anon#1c0d2250ca163cd3702bc1c0340041ad4d4cde8df269cfce238e9ce5aa6742e3::" providerId="AD" clId="Web-{B726F764-9088-2DA2-DF4C-5EA1ADEAC54A}" dt="2023-03-31T15:54:13.865" v="538"/>
        <pc:sldMkLst>
          <pc:docMk/>
          <pc:sldMk cId="258484063" sldId="460"/>
        </pc:sldMkLst>
      </pc:sldChg>
      <pc:sldChg chg="del">
        <pc:chgData name="Guest User" userId="S::urn:spo:anon#1c0d2250ca163cd3702bc1c0340041ad4d4cde8df269cfce238e9ce5aa6742e3::" providerId="AD" clId="Web-{B726F764-9088-2DA2-DF4C-5EA1ADEAC54A}" dt="2023-03-31T15:54:15.100" v="539"/>
        <pc:sldMkLst>
          <pc:docMk/>
          <pc:sldMk cId="1864005893" sldId="461"/>
        </pc:sldMkLst>
      </pc:sldChg>
      <pc:sldChg chg="del">
        <pc:chgData name="Guest User" userId="S::urn:spo:anon#1c0d2250ca163cd3702bc1c0340041ad4d4cde8df269cfce238e9ce5aa6742e3::" providerId="AD" clId="Web-{B726F764-9088-2DA2-DF4C-5EA1ADEAC54A}" dt="2023-03-31T15:54:16.569" v="540"/>
        <pc:sldMkLst>
          <pc:docMk/>
          <pc:sldMk cId="1926353105" sldId="462"/>
        </pc:sldMkLst>
      </pc:sldChg>
      <pc:sldChg chg="del">
        <pc:chgData name="Guest User" userId="S::urn:spo:anon#1c0d2250ca163cd3702bc1c0340041ad4d4cde8df269cfce238e9ce5aa6742e3::" providerId="AD" clId="Web-{B726F764-9088-2DA2-DF4C-5EA1ADEAC54A}" dt="2023-03-31T15:54:11.053" v="536"/>
        <pc:sldMkLst>
          <pc:docMk/>
          <pc:sldMk cId="3614074712" sldId="463"/>
        </pc:sldMkLst>
      </pc:sldChg>
      <pc:sldChg chg="del">
        <pc:chgData name="Guest User" userId="S::urn:spo:anon#1c0d2250ca163cd3702bc1c0340041ad4d4cde8df269cfce238e9ce5aa6742e3::" providerId="AD" clId="Web-{B726F764-9088-2DA2-DF4C-5EA1ADEAC54A}" dt="2023-03-31T15:54:18.022" v="541"/>
        <pc:sldMkLst>
          <pc:docMk/>
          <pc:sldMk cId="4273182218" sldId="464"/>
        </pc:sldMkLst>
      </pc:sldChg>
      <pc:sldChg chg="del">
        <pc:chgData name="Guest User" userId="S::urn:spo:anon#1c0d2250ca163cd3702bc1c0340041ad4d4cde8df269cfce238e9ce5aa6742e3::" providerId="AD" clId="Web-{B726F764-9088-2DA2-DF4C-5EA1ADEAC54A}" dt="2023-03-31T15:54:35.148" v="542"/>
        <pc:sldMkLst>
          <pc:docMk/>
          <pc:sldMk cId="2698397955" sldId="465"/>
        </pc:sldMkLst>
      </pc:sldChg>
      <pc:sldChg chg="modSp">
        <pc:chgData name="Guest User" userId="S::urn:spo:anon#1c0d2250ca163cd3702bc1c0340041ad4d4cde8df269cfce238e9ce5aa6742e3::" providerId="AD" clId="Web-{B726F764-9088-2DA2-DF4C-5EA1ADEAC54A}" dt="2023-03-31T15:21:12.498" v="90" actId="20577"/>
        <pc:sldMkLst>
          <pc:docMk/>
          <pc:sldMk cId="3354366657" sldId="488"/>
        </pc:sldMkLst>
        <pc:spChg chg="mod">
          <ac:chgData name="Guest User" userId="S::urn:spo:anon#1c0d2250ca163cd3702bc1c0340041ad4d4cde8df269cfce238e9ce5aa6742e3::" providerId="AD" clId="Web-{B726F764-9088-2DA2-DF4C-5EA1ADEAC54A}" dt="2023-03-31T15:21:12.498" v="90" actId="20577"/>
          <ac:spMkLst>
            <pc:docMk/>
            <pc:sldMk cId="3354366657" sldId="488"/>
            <ac:spMk id="3" creationId="{0C6715A1-8B50-76A0-6AFC-D748A54423A2}"/>
          </ac:spMkLst>
        </pc:spChg>
      </pc:sldChg>
      <pc:sldChg chg="modSp">
        <pc:chgData name="Guest User" userId="S::urn:spo:anon#1c0d2250ca163cd3702bc1c0340041ad4d4cde8df269cfce238e9ce5aa6742e3::" providerId="AD" clId="Web-{B726F764-9088-2DA2-DF4C-5EA1ADEAC54A}" dt="2023-03-31T15:25:13.149" v="213" actId="20577"/>
        <pc:sldMkLst>
          <pc:docMk/>
          <pc:sldMk cId="1482681728" sldId="489"/>
        </pc:sldMkLst>
        <pc:spChg chg="mod">
          <ac:chgData name="Guest User" userId="S::urn:spo:anon#1c0d2250ca163cd3702bc1c0340041ad4d4cde8df269cfce238e9ce5aa6742e3::" providerId="AD" clId="Web-{B726F764-9088-2DA2-DF4C-5EA1ADEAC54A}" dt="2023-03-31T15:25:13.149" v="213" actId="20577"/>
          <ac:spMkLst>
            <pc:docMk/>
            <pc:sldMk cId="1482681728" sldId="489"/>
            <ac:spMk id="3" creationId="{0C6715A1-8B50-76A0-6AFC-D748A54423A2}"/>
          </ac:spMkLst>
        </pc:spChg>
      </pc:sldChg>
      <pc:sldChg chg="modSp">
        <pc:chgData name="Guest User" userId="S::urn:spo:anon#1c0d2250ca163cd3702bc1c0340041ad4d4cde8df269cfce238e9ce5aa6742e3::" providerId="AD" clId="Web-{B726F764-9088-2DA2-DF4C-5EA1ADEAC54A}" dt="2023-03-31T16:02:58.654" v="565" actId="20577"/>
        <pc:sldMkLst>
          <pc:docMk/>
          <pc:sldMk cId="1694222282" sldId="490"/>
        </pc:sldMkLst>
        <pc:spChg chg="mod">
          <ac:chgData name="Guest User" userId="S::urn:spo:anon#1c0d2250ca163cd3702bc1c0340041ad4d4cde8df269cfce238e9ce5aa6742e3::" providerId="AD" clId="Web-{B726F764-9088-2DA2-DF4C-5EA1ADEAC54A}" dt="2023-03-31T16:02:58.654" v="565" actId="20577"/>
          <ac:spMkLst>
            <pc:docMk/>
            <pc:sldMk cId="1694222282" sldId="490"/>
            <ac:spMk id="2" creationId="{1D1571B3-920A-FE35-6B35-DD09000B60DE}"/>
          </ac:spMkLst>
        </pc:spChg>
        <pc:spChg chg="mod">
          <ac:chgData name="Guest User" userId="S::urn:spo:anon#1c0d2250ca163cd3702bc1c0340041ad4d4cde8df269cfce238e9ce5aa6742e3::" providerId="AD" clId="Web-{B726F764-9088-2DA2-DF4C-5EA1ADEAC54A}" dt="2023-03-31T15:47:10.347" v="470" actId="20577"/>
          <ac:spMkLst>
            <pc:docMk/>
            <pc:sldMk cId="1694222282" sldId="490"/>
            <ac:spMk id="3" creationId="{0C6715A1-8B50-76A0-6AFC-D748A54423A2}"/>
          </ac:spMkLst>
        </pc:spChg>
      </pc:sldChg>
      <pc:sldChg chg="modSp">
        <pc:chgData name="Guest User" userId="S::urn:spo:anon#1c0d2250ca163cd3702bc1c0340041ad4d4cde8df269cfce238e9ce5aa6742e3::" providerId="AD" clId="Web-{B726F764-9088-2DA2-DF4C-5EA1ADEAC54A}" dt="2023-03-31T16:02:48.107" v="563" actId="20577"/>
        <pc:sldMkLst>
          <pc:docMk/>
          <pc:sldMk cId="61889893" sldId="491"/>
        </pc:sldMkLst>
        <pc:spChg chg="mod">
          <ac:chgData name="Guest User" userId="S::urn:spo:anon#1c0d2250ca163cd3702bc1c0340041ad4d4cde8df269cfce238e9ce5aa6742e3::" providerId="AD" clId="Web-{B726F764-9088-2DA2-DF4C-5EA1ADEAC54A}" dt="2023-03-31T16:02:48.107" v="563" actId="20577"/>
          <ac:spMkLst>
            <pc:docMk/>
            <pc:sldMk cId="61889893" sldId="491"/>
            <ac:spMk id="2" creationId="{1D1571B3-920A-FE35-6B35-DD09000B60DE}"/>
          </ac:spMkLst>
        </pc:spChg>
        <pc:spChg chg="mod">
          <ac:chgData name="Guest User" userId="S::urn:spo:anon#1c0d2250ca163cd3702bc1c0340041ad4d4cde8df269cfce238e9ce5aa6742e3::" providerId="AD" clId="Web-{B726F764-9088-2DA2-DF4C-5EA1ADEAC54A}" dt="2023-03-31T15:56:11.793" v="546" actId="20577"/>
          <ac:spMkLst>
            <pc:docMk/>
            <pc:sldMk cId="61889893" sldId="491"/>
            <ac:spMk id="3" creationId="{0C6715A1-8B50-76A0-6AFC-D748A54423A2}"/>
          </ac:spMkLst>
        </pc:spChg>
      </pc:sldChg>
      <pc:sldChg chg="modSp">
        <pc:chgData name="Guest User" userId="S::urn:spo:anon#1c0d2250ca163cd3702bc1c0340041ad4d4cde8df269cfce238e9ce5aa6742e3::" providerId="AD" clId="Web-{B726F764-9088-2DA2-DF4C-5EA1ADEAC54A}" dt="2023-03-31T15:24:33.929" v="209" actId="20577"/>
        <pc:sldMkLst>
          <pc:docMk/>
          <pc:sldMk cId="1827521576" sldId="498"/>
        </pc:sldMkLst>
        <pc:spChg chg="mod">
          <ac:chgData name="Guest User" userId="S::urn:spo:anon#1c0d2250ca163cd3702bc1c0340041ad4d4cde8df269cfce238e9ce5aa6742e3::" providerId="AD" clId="Web-{B726F764-9088-2DA2-DF4C-5EA1ADEAC54A}" dt="2023-03-31T15:24:33.929" v="209" actId="20577"/>
          <ac:spMkLst>
            <pc:docMk/>
            <pc:sldMk cId="1827521576" sldId="498"/>
            <ac:spMk id="3" creationId="{0C6715A1-8B50-76A0-6AFC-D748A54423A2}"/>
          </ac:spMkLst>
        </pc:spChg>
      </pc:sldChg>
      <pc:sldChg chg="modSp">
        <pc:chgData name="Guest User" userId="S::urn:spo:anon#1c0d2250ca163cd3702bc1c0340041ad4d4cde8df269cfce238e9ce5aa6742e3::" providerId="AD" clId="Web-{B726F764-9088-2DA2-DF4C-5EA1ADEAC54A}" dt="2023-03-31T15:26:37.684" v="218" actId="20577"/>
        <pc:sldMkLst>
          <pc:docMk/>
          <pc:sldMk cId="175637772" sldId="499"/>
        </pc:sldMkLst>
        <pc:spChg chg="mod">
          <ac:chgData name="Guest User" userId="S::urn:spo:anon#1c0d2250ca163cd3702bc1c0340041ad4d4cde8df269cfce238e9ce5aa6742e3::" providerId="AD" clId="Web-{B726F764-9088-2DA2-DF4C-5EA1ADEAC54A}" dt="2023-03-31T15:26:37.684" v="218" actId="20577"/>
          <ac:spMkLst>
            <pc:docMk/>
            <pc:sldMk cId="175637772" sldId="499"/>
            <ac:spMk id="3" creationId="{0C6715A1-8B50-76A0-6AFC-D748A54423A2}"/>
          </ac:spMkLst>
        </pc:spChg>
      </pc:sldChg>
      <pc:sldChg chg="modSp">
        <pc:chgData name="Guest User" userId="S::urn:spo:anon#1c0d2250ca163cd3702bc1c0340041ad4d4cde8df269cfce238e9ce5aa6742e3::" providerId="AD" clId="Web-{B726F764-9088-2DA2-DF4C-5EA1ADEAC54A}" dt="2023-03-31T15:31:33.384" v="314" actId="20577"/>
        <pc:sldMkLst>
          <pc:docMk/>
          <pc:sldMk cId="1771329984" sldId="500"/>
        </pc:sldMkLst>
        <pc:spChg chg="mod">
          <ac:chgData name="Guest User" userId="S::urn:spo:anon#1c0d2250ca163cd3702bc1c0340041ad4d4cde8df269cfce238e9ce5aa6742e3::" providerId="AD" clId="Web-{B726F764-9088-2DA2-DF4C-5EA1ADEAC54A}" dt="2023-03-31T15:31:33.384" v="314" actId="20577"/>
          <ac:spMkLst>
            <pc:docMk/>
            <pc:sldMk cId="1771329984" sldId="500"/>
            <ac:spMk id="3" creationId="{0C6715A1-8B50-76A0-6AFC-D748A54423A2}"/>
          </ac:spMkLst>
        </pc:spChg>
      </pc:sldChg>
      <pc:sldChg chg="modSp">
        <pc:chgData name="Guest User" userId="S::urn:spo:anon#1c0d2250ca163cd3702bc1c0340041ad4d4cde8df269cfce238e9ce5aa6742e3::" providerId="AD" clId="Web-{B726F764-9088-2DA2-DF4C-5EA1ADEAC54A}" dt="2023-03-31T15:42:30.022" v="445" actId="20577"/>
        <pc:sldMkLst>
          <pc:docMk/>
          <pc:sldMk cId="16509677" sldId="501"/>
        </pc:sldMkLst>
        <pc:spChg chg="mod">
          <ac:chgData name="Guest User" userId="S::urn:spo:anon#1c0d2250ca163cd3702bc1c0340041ad4d4cde8df269cfce238e9ce5aa6742e3::" providerId="AD" clId="Web-{B726F764-9088-2DA2-DF4C-5EA1ADEAC54A}" dt="2023-03-31T15:42:30.022" v="445" actId="20577"/>
          <ac:spMkLst>
            <pc:docMk/>
            <pc:sldMk cId="16509677" sldId="501"/>
            <ac:spMk id="3" creationId="{0C6715A1-8B50-76A0-6AFC-D748A54423A2}"/>
          </ac:spMkLst>
        </pc:spChg>
      </pc:sldChg>
      <pc:sldChg chg="modSp">
        <pc:chgData name="Guest User" userId="S::urn:spo:anon#1c0d2250ca163cd3702bc1c0340041ad4d4cde8df269cfce238e9ce5aa6742e3::" providerId="AD" clId="Web-{B726F764-9088-2DA2-DF4C-5EA1ADEAC54A}" dt="2023-03-31T15:52:20.720" v="531" actId="20577"/>
        <pc:sldMkLst>
          <pc:docMk/>
          <pc:sldMk cId="245171146" sldId="502"/>
        </pc:sldMkLst>
        <pc:spChg chg="mod">
          <ac:chgData name="Guest User" userId="S::urn:spo:anon#1c0d2250ca163cd3702bc1c0340041ad4d4cde8df269cfce238e9ce5aa6742e3::" providerId="AD" clId="Web-{B726F764-9088-2DA2-DF4C-5EA1ADEAC54A}" dt="2023-03-31T15:52:20.720" v="531" actId="20577"/>
          <ac:spMkLst>
            <pc:docMk/>
            <pc:sldMk cId="245171146" sldId="502"/>
            <ac:spMk id="3" creationId="{0C6715A1-8B50-76A0-6AFC-D748A54423A2}"/>
          </ac:spMkLst>
        </pc:spChg>
      </pc:sldChg>
      <pc:sldChg chg="modSp">
        <pc:chgData name="Guest User" userId="S::urn:spo:anon#1c0d2250ca163cd3702bc1c0340041ad4d4cde8df269cfce238e9ce5aa6742e3::" providerId="AD" clId="Web-{B726F764-9088-2DA2-DF4C-5EA1ADEAC54A}" dt="2023-03-31T16:02:05.245" v="557" actId="20577"/>
        <pc:sldMkLst>
          <pc:docMk/>
          <pc:sldMk cId="1858189784" sldId="503"/>
        </pc:sldMkLst>
        <pc:spChg chg="mod">
          <ac:chgData name="Guest User" userId="S::urn:spo:anon#1c0d2250ca163cd3702bc1c0340041ad4d4cde8df269cfce238e9ce5aa6742e3::" providerId="AD" clId="Web-{B726F764-9088-2DA2-DF4C-5EA1ADEAC54A}" dt="2023-03-31T16:02:05.245" v="557" actId="20577"/>
          <ac:spMkLst>
            <pc:docMk/>
            <pc:sldMk cId="1858189784" sldId="503"/>
            <ac:spMk id="3" creationId="{0C6715A1-8B50-76A0-6AFC-D748A54423A2}"/>
          </ac:spMkLst>
        </pc:spChg>
      </pc:sldChg>
      <pc:sldChg chg="modSp add replId">
        <pc:chgData name="Guest User" userId="S::urn:spo:anon#1c0d2250ca163cd3702bc1c0340041ad4d4cde8df269cfce238e9ce5aa6742e3::" providerId="AD" clId="Web-{B726F764-9088-2DA2-DF4C-5EA1ADEAC54A}" dt="2023-03-31T15:48:12.115" v="478" actId="20577"/>
        <pc:sldMkLst>
          <pc:docMk/>
          <pc:sldMk cId="843132527" sldId="526"/>
        </pc:sldMkLst>
        <pc:spChg chg="mod">
          <ac:chgData name="Guest User" userId="S::urn:spo:anon#1c0d2250ca163cd3702bc1c0340041ad4d4cde8df269cfce238e9ce5aa6742e3::" providerId="AD" clId="Web-{B726F764-9088-2DA2-DF4C-5EA1ADEAC54A}" dt="2023-03-31T15:48:12.115" v="478" actId="20577"/>
          <ac:spMkLst>
            <pc:docMk/>
            <pc:sldMk cId="843132527" sldId="526"/>
            <ac:spMk id="3" creationId="{0C6715A1-8B50-76A0-6AFC-D748A54423A2}"/>
          </ac:spMkLst>
        </pc:spChg>
      </pc:sldChg>
      <pc:sldChg chg="modSp add replId">
        <pc:chgData name="Guest User" userId="S::urn:spo:anon#1c0d2250ca163cd3702bc1c0340041ad4d4cde8df269cfce238e9ce5aa6742e3::" providerId="AD" clId="Web-{B726F764-9088-2DA2-DF4C-5EA1ADEAC54A}" dt="2023-03-31T16:02:30.309" v="559" actId="20577"/>
        <pc:sldMkLst>
          <pc:docMk/>
          <pc:sldMk cId="1895792023" sldId="527"/>
        </pc:sldMkLst>
        <pc:spChg chg="mod">
          <ac:chgData name="Guest User" userId="S::urn:spo:anon#1c0d2250ca163cd3702bc1c0340041ad4d4cde8df269cfce238e9ce5aa6742e3::" providerId="AD" clId="Web-{B726F764-9088-2DA2-DF4C-5EA1ADEAC54A}" dt="2023-03-31T16:02:30.309" v="559" actId="20577"/>
          <ac:spMkLst>
            <pc:docMk/>
            <pc:sldMk cId="1895792023" sldId="527"/>
            <ac:spMk id="3" creationId="{0C6715A1-8B50-76A0-6AFC-D748A54423A2}"/>
          </ac:spMkLst>
        </pc:spChg>
      </pc:sldChg>
    </pc:docChg>
  </pc:docChgLst>
  <pc:docChgLst>
    <pc:chgData name="Guest User" userId="S::urn:spo:anon#9fedb16d876914876a7845c54d558c08c2110a1b5d893e55cc1dc739b21b4492::" providerId="AD" clId="Web-{7B4AC488-8F14-AD7E-FE36-D3E0FF2D77DD}"/>
    <pc:docChg chg="addSld modSld">
      <pc:chgData name="Guest User" userId="S::urn:spo:anon#9fedb16d876914876a7845c54d558c08c2110a1b5d893e55cc1dc739b21b4492::" providerId="AD" clId="Web-{7B4AC488-8F14-AD7E-FE36-D3E0FF2D77DD}" dt="2023-02-24T16:09:31.772" v="13" actId="20577"/>
      <pc:docMkLst>
        <pc:docMk/>
      </pc:docMkLst>
      <pc:sldChg chg="delSp modSp new mod modClrScheme chgLayout">
        <pc:chgData name="Guest User" userId="S::urn:spo:anon#9fedb16d876914876a7845c54d558c08c2110a1b5d893e55cc1dc739b21b4492::" providerId="AD" clId="Web-{7B4AC488-8F14-AD7E-FE36-D3E0FF2D77DD}" dt="2023-02-24T16:09:31.772" v="13" actId="20577"/>
        <pc:sldMkLst>
          <pc:docMk/>
          <pc:sldMk cId="2027746247" sldId="473"/>
        </pc:sldMkLst>
        <pc:spChg chg="del">
          <ac:chgData name="Guest User" userId="S::urn:spo:anon#9fedb16d876914876a7845c54d558c08c2110a1b5d893e55cc1dc739b21b4492::" providerId="AD" clId="Web-{7B4AC488-8F14-AD7E-FE36-D3E0FF2D77DD}" dt="2023-02-24T16:09:21.990" v="1"/>
          <ac:spMkLst>
            <pc:docMk/>
            <pc:sldMk cId="2027746247" sldId="473"/>
            <ac:spMk id="2" creationId="{5F4B2D0D-D298-35E8-C5B7-9A92009AC99D}"/>
          </ac:spMkLst>
        </pc:spChg>
        <pc:spChg chg="mod ord">
          <ac:chgData name="Guest User" userId="S::urn:spo:anon#9fedb16d876914876a7845c54d558c08c2110a1b5d893e55cc1dc739b21b4492::" providerId="AD" clId="Web-{7B4AC488-8F14-AD7E-FE36-D3E0FF2D77DD}" dt="2023-02-24T16:09:31.772" v="13" actId="20577"/>
          <ac:spMkLst>
            <pc:docMk/>
            <pc:sldMk cId="2027746247" sldId="473"/>
            <ac:spMk id="3" creationId="{CE518A35-BD52-081F-98AF-920F1967D026}"/>
          </ac:spMkLst>
        </pc:spChg>
      </pc:sldChg>
    </pc:docChg>
  </pc:docChgLst>
  <pc:docChgLst>
    <pc:chgData name="Laura Lane" userId="S::llane@jmichael-consulting.com::3d557159-65ea-4679-b2f1-bae210c20ee1" providerId="AD" clId="Web-{61893FE5-0192-14DC-726D-7306593DDB22}"/>
    <pc:docChg chg="">
      <pc:chgData name="Laura Lane" userId="S::llane@jmichael-consulting.com::3d557159-65ea-4679-b2f1-bae210c20ee1" providerId="AD" clId="Web-{61893FE5-0192-14DC-726D-7306593DDB22}" dt="2023-01-25T14:17:29.110" v="0"/>
      <pc:docMkLst>
        <pc:docMk/>
      </pc:docMkLst>
      <pc:sldChg chg="addCm">
        <pc:chgData name="Laura Lane" userId="S::llane@jmichael-consulting.com::3d557159-65ea-4679-b2f1-bae210c20ee1" providerId="AD" clId="Web-{61893FE5-0192-14DC-726D-7306593DDB22}" dt="2023-01-25T14:17:29.110" v="0"/>
        <pc:sldMkLst>
          <pc:docMk/>
          <pc:sldMk cId="3964636099" sldId="408"/>
        </pc:sldMkLst>
        <pc:extLst>
          <p:ext xmlns:p="http://schemas.openxmlformats.org/presentationml/2006/main" uri="{D6D511B9-2390-475A-947B-AFAB55BFBCF1}">
            <pc226:cmChg xmlns:pc226="http://schemas.microsoft.com/office/powerpoint/2022/06/main/command" chg="add">
              <pc226:chgData name="Laura Lane" userId="S::llane@jmichael-consulting.com::3d557159-65ea-4679-b2f1-bae210c20ee1" providerId="AD" clId="Web-{61893FE5-0192-14DC-726D-7306593DDB22}" dt="2023-01-25T14:17:29.110" v="0"/>
              <pc2:cmMkLst xmlns:pc2="http://schemas.microsoft.com/office/powerpoint/2019/9/main/command">
                <pc:docMk/>
                <pc:sldMk cId="3964636099" sldId="408"/>
                <pc2:cmMk id="{5CA901A0-514F-4441-A957-D25CFC87918D}"/>
              </pc2:cmMkLst>
            </pc226:cmChg>
          </p:ext>
        </pc:extLst>
      </pc:sldChg>
    </pc:docChg>
  </pc:docChgLst>
  <pc:docChgLst>
    <pc:chgData name="Laura Lane" userId="S::llane@jmichael-consulting.com::3d557159-65ea-4679-b2f1-bae210c20ee1" providerId="AD" clId="Web-{65A36E42-C6F2-B237-E229-9CEC9C0C0473}"/>
    <pc:docChg chg="modSld sldOrd">
      <pc:chgData name="Laura Lane" userId="S::llane@jmichael-consulting.com::3d557159-65ea-4679-b2f1-bae210c20ee1" providerId="AD" clId="Web-{65A36E42-C6F2-B237-E229-9CEC9C0C0473}" dt="2023-01-26T20:31:22.897" v="321" actId="20577"/>
      <pc:docMkLst>
        <pc:docMk/>
      </pc:docMkLst>
      <pc:sldChg chg="modSp ord">
        <pc:chgData name="Laura Lane" userId="S::llane@jmichael-consulting.com::3d557159-65ea-4679-b2f1-bae210c20ee1" providerId="AD" clId="Web-{65A36E42-C6F2-B237-E229-9CEC9C0C0473}" dt="2023-01-26T18:59:55.296" v="1" actId="20577"/>
        <pc:sldMkLst>
          <pc:docMk/>
          <pc:sldMk cId="1816330377" sldId="416"/>
        </pc:sldMkLst>
        <pc:spChg chg="mod">
          <ac:chgData name="Laura Lane" userId="S::llane@jmichael-consulting.com::3d557159-65ea-4679-b2f1-bae210c20ee1" providerId="AD" clId="Web-{65A36E42-C6F2-B237-E229-9CEC9C0C0473}" dt="2023-01-26T18:59:55.296" v="1" actId="20577"/>
          <ac:spMkLst>
            <pc:docMk/>
            <pc:sldMk cId="1816330377" sldId="416"/>
            <ac:spMk id="4" creationId="{163BF11A-DB50-4396-9577-6D51FAADBF79}"/>
          </ac:spMkLst>
        </pc:spChg>
      </pc:sldChg>
      <pc:sldChg chg="modSp">
        <pc:chgData name="Laura Lane" userId="S::llane@jmichael-consulting.com::3d557159-65ea-4679-b2f1-bae210c20ee1" providerId="AD" clId="Web-{65A36E42-C6F2-B237-E229-9CEC9C0C0473}" dt="2023-01-26T20:31:22.897" v="321" actId="20577"/>
        <pc:sldMkLst>
          <pc:docMk/>
          <pc:sldMk cId="581381497" sldId="422"/>
        </pc:sldMkLst>
        <pc:spChg chg="mod">
          <ac:chgData name="Laura Lane" userId="S::llane@jmichael-consulting.com::3d557159-65ea-4679-b2f1-bae210c20ee1" providerId="AD" clId="Web-{65A36E42-C6F2-B237-E229-9CEC9C0C0473}" dt="2023-01-26T20:31:22.897" v="321" actId="20577"/>
          <ac:spMkLst>
            <pc:docMk/>
            <pc:sldMk cId="581381497" sldId="422"/>
            <ac:spMk id="3" creationId="{FA2C0316-4D54-4B79-F764-EABB9A70FCDB}"/>
          </ac:spMkLst>
        </pc:spChg>
      </pc:sldChg>
    </pc:docChg>
  </pc:docChgLst>
  <pc:docChgLst>
    <pc:chgData name="Laura Lane" userId="S::llane@jmichael-consulting.com::3d557159-65ea-4679-b2f1-bae210c20ee1" providerId="AD" clId="Web-{0BA61076-7040-8A79-7FF1-37C1D4E8580B}"/>
    <pc:docChg chg="addSld modSld">
      <pc:chgData name="Laura Lane" userId="S::llane@jmichael-consulting.com::3d557159-65ea-4679-b2f1-bae210c20ee1" providerId="AD" clId="Web-{0BA61076-7040-8A79-7FF1-37C1D4E8580B}" dt="2023-01-25T19:33:01.911" v="94" actId="20577"/>
      <pc:docMkLst>
        <pc:docMk/>
      </pc:docMkLst>
      <pc:sldChg chg="modSp">
        <pc:chgData name="Laura Lane" userId="S::llane@jmichael-consulting.com::3d557159-65ea-4679-b2f1-bae210c20ee1" providerId="AD" clId="Web-{0BA61076-7040-8A79-7FF1-37C1D4E8580B}" dt="2023-01-25T17:47:13.315" v="10" actId="20577"/>
        <pc:sldMkLst>
          <pc:docMk/>
          <pc:sldMk cId="998798664" sldId="388"/>
        </pc:sldMkLst>
        <pc:spChg chg="mod">
          <ac:chgData name="Laura Lane" userId="S::llane@jmichael-consulting.com::3d557159-65ea-4679-b2f1-bae210c20ee1" providerId="AD" clId="Web-{0BA61076-7040-8A79-7FF1-37C1D4E8580B}" dt="2023-01-25T17:47:13.315" v="10" actId="20577"/>
          <ac:spMkLst>
            <pc:docMk/>
            <pc:sldMk cId="998798664" sldId="388"/>
            <ac:spMk id="3" creationId="{66201C15-D367-9704-F68B-0097CA4D444F}"/>
          </ac:spMkLst>
        </pc:spChg>
      </pc:sldChg>
      <pc:sldChg chg="addSp delSp modSp add replId">
        <pc:chgData name="Laura Lane" userId="S::llane@jmichael-consulting.com::3d557159-65ea-4679-b2f1-bae210c20ee1" providerId="AD" clId="Web-{0BA61076-7040-8A79-7FF1-37C1D4E8580B}" dt="2023-01-25T17:51:13.261" v="36" actId="1076"/>
        <pc:sldMkLst>
          <pc:docMk/>
          <pc:sldMk cId="729234784" sldId="414"/>
        </pc:sldMkLst>
        <pc:spChg chg="mod">
          <ac:chgData name="Laura Lane" userId="S::llane@jmichael-consulting.com::3d557159-65ea-4679-b2f1-bae210c20ee1" providerId="AD" clId="Web-{0BA61076-7040-8A79-7FF1-37C1D4E8580B}" dt="2023-01-25T17:47:29.909" v="13" actId="20577"/>
          <ac:spMkLst>
            <pc:docMk/>
            <pc:sldMk cId="729234784" sldId="414"/>
            <ac:spMk id="3" creationId="{66201C15-D367-9704-F68B-0097CA4D444F}"/>
          </ac:spMkLst>
        </pc:spChg>
        <pc:spChg chg="del">
          <ac:chgData name="Laura Lane" userId="S::llane@jmichael-consulting.com::3d557159-65ea-4679-b2f1-bae210c20ee1" providerId="AD" clId="Web-{0BA61076-7040-8A79-7FF1-37C1D4E8580B}" dt="2023-01-25T17:47:35.175" v="14"/>
          <ac:spMkLst>
            <pc:docMk/>
            <pc:sldMk cId="729234784" sldId="414"/>
            <ac:spMk id="4" creationId="{5D253769-981F-7ADA-28C5-32B0A0711404}"/>
          </ac:spMkLst>
        </pc:spChg>
        <pc:spChg chg="del">
          <ac:chgData name="Laura Lane" userId="S::llane@jmichael-consulting.com::3d557159-65ea-4679-b2f1-bae210c20ee1" providerId="AD" clId="Web-{0BA61076-7040-8A79-7FF1-37C1D4E8580B}" dt="2023-01-25T17:47:54.395" v="17"/>
          <ac:spMkLst>
            <pc:docMk/>
            <pc:sldMk cId="729234784" sldId="414"/>
            <ac:spMk id="5" creationId="{4E4BC2E8-46BF-3B23-6992-7A674E8269D8}"/>
          </ac:spMkLst>
        </pc:spChg>
        <pc:spChg chg="add del mod">
          <ac:chgData name="Laura Lane" userId="S::llane@jmichael-consulting.com::3d557159-65ea-4679-b2f1-bae210c20ee1" providerId="AD" clId="Web-{0BA61076-7040-8A79-7FF1-37C1D4E8580B}" dt="2023-01-25T17:48:23.739" v="18"/>
          <ac:spMkLst>
            <pc:docMk/>
            <pc:sldMk cId="729234784" sldId="414"/>
            <ac:spMk id="6" creationId="{0A8A5083-2F10-2CB2-E2C7-FD1CEDC55577}"/>
          </ac:spMkLst>
        </pc:spChg>
        <pc:picChg chg="del">
          <ac:chgData name="Laura Lane" userId="S::llane@jmichael-consulting.com::3d557159-65ea-4679-b2f1-bae210c20ee1" providerId="AD" clId="Web-{0BA61076-7040-8A79-7FF1-37C1D4E8580B}" dt="2023-01-25T17:47:48.801" v="16"/>
          <ac:picMkLst>
            <pc:docMk/>
            <pc:sldMk cId="729234784" sldId="414"/>
            <ac:picMk id="7" creationId="{93D5D93E-555F-E9A9-362F-148EE15E5868}"/>
          </ac:picMkLst>
        </pc:picChg>
        <pc:picChg chg="add mod ord">
          <ac:chgData name="Laura Lane" userId="S::llane@jmichael-consulting.com::3d557159-65ea-4679-b2f1-bae210c20ee1" providerId="AD" clId="Web-{0BA61076-7040-8A79-7FF1-37C1D4E8580B}" dt="2023-01-25T17:49:32.367" v="25" actId="14100"/>
          <ac:picMkLst>
            <pc:docMk/>
            <pc:sldMk cId="729234784" sldId="414"/>
            <ac:picMk id="8" creationId="{5D28E408-2FEB-0F29-A57E-8C41F45F48FA}"/>
          </ac:picMkLst>
        </pc:picChg>
        <pc:picChg chg="del">
          <ac:chgData name="Laura Lane" userId="S::llane@jmichael-consulting.com::3d557159-65ea-4679-b2f1-bae210c20ee1" providerId="AD" clId="Web-{0BA61076-7040-8A79-7FF1-37C1D4E8580B}" dt="2023-01-25T17:47:36.831" v="15"/>
          <ac:picMkLst>
            <pc:docMk/>
            <pc:sldMk cId="729234784" sldId="414"/>
            <ac:picMk id="9" creationId="{AAB7BBC5-CE78-0494-0B0F-1094292593D0}"/>
          </ac:picMkLst>
        </pc:picChg>
        <pc:picChg chg="add mod">
          <ac:chgData name="Laura Lane" userId="S::llane@jmichael-consulting.com::3d557159-65ea-4679-b2f1-bae210c20ee1" providerId="AD" clId="Web-{0BA61076-7040-8A79-7FF1-37C1D4E8580B}" dt="2023-01-25T17:49:37.492" v="27" actId="1076"/>
          <ac:picMkLst>
            <pc:docMk/>
            <pc:sldMk cId="729234784" sldId="414"/>
            <ac:picMk id="10" creationId="{54719136-F28D-AFEB-EFE1-FAE798E1EADB}"/>
          </ac:picMkLst>
        </pc:picChg>
        <pc:picChg chg="add mod">
          <ac:chgData name="Laura Lane" userId="S::llane@jmichael-consulting.com::3d557159-65ea-4679-b2f1-bae210c20ee1" providerId="AD" clId="Web-{0BA61076-7040-8A79-7FF1-37C1D4E8580B}" dt="2023-01-25T17:49:41.304" v="29" actId="14100"/>
          <ac:picMkLst>
            <pc:docMk/>
            <pc:sldMk cId="729234784" sldId="414"/>
            <ac:picMk id="11" creationId="{E24BDC21-1887-AA5F-2B43-997154F283AB}"/>
          </ac:picMkLst>
        </pc:picChg>
        <pc:picChg chg="add mod">
          <ac:chgData name="Laura Lane" userId="S::llane@jmichael-consulting.com::3d557159-65ea-4679-b2f1-bae210c20ee1" providerId="AD" clId="Web-{0BA61076-7040-8A79-7FF1-37C1D4E8580B}" dt="2023-01-25T17:50:57.291" v="31" actId="1076"/>
          <ac:picMkLst>
            <pc:docMk/>
            <pc:sldMk cId="729234784" sldId="414"/>
            <ac:picMk id="12" creationId="{46490E3E-BE80-0847-6B47-BC364BC93C73}"/>
          </ac:picMkLst>
        </pc:picChg>
        <pc:picChg chg="add mod">
          <ac:chgData name="Laura Lane" userId="S::llane@jmichael-consulting.com::3d557159-65ea-4679-b2f1-bae210c20ee1" providerId="AD" clId="Web-{0BA61076-7040-8A79-7FF1-37C1D4E8580B}" dt="2023-01-25T17:51:13.261" v="36" actId="1076"/>
          <ac:picMkLst>
            <pc:docMk/>
            <pc:sldMk cId="729234784" sldId="414"/>
            <ac:picMk id="13" creationId="{1D7CBEEF-92A6-BF2B-DF5D-F0A09AB4F44D}"/>
          </ac:picMkLst>
        </pc:picChg>
        <pc:picChg chg="add mod">
          <ac:chgData name="Laura Lane" userId="S::llane@jmichael-consulting.com::3d557159-65ea-4679-b2f1-bae210c20ee1" providerId="AD" clId="Web-{0BA61076-7040-8A79-7FF1-37C1D4E8580B}" dt="2023-01-25T17:51:11.307" v="35" actId="1076"/>
          <ac:picMkLst>
            <pc:docMk/>
            <pc:sldMk cId="729234784" sldId="414"/>
            <ac:picMk id="14" creationId="{9D76AECB-421E-5CA6-EE66-2419806B0ABE}"/>
          </ac:picMkLst>
        </pc:picChg>
      </pc:sldChg>
      <pc:sldChg chg="addSp delSp modSp add replId">
        <pc:chgData name="Laura Lane" userId="S::llane@jmichael-consulting.com::3d557159-65ea-4679-b2f1-bae210c20ee1" providerId="AD" clId="Web-{0BA61076-7040-8A79-7FF1-37C1D4E8580B}" dt="2023-01-25T17:55:36.692" v="78" actId="14100"/>
        <pc:sldMkLst>
          <pc:docMk/>
          <pc:sldMk cId="2492596437" sldId="415"/>
        </pc:sldMkLst>
        <pc:spChg chg="add del mod">
          <ac:chgData name="Laura Lane" userId="S::llane@jmichael-consulting.com::3d557159-65ea-4679-b2f1-bae210c20ee1" providerId="AD" clId="Web-{0BA61076-7040-8A79-7FF1-37C1D4E8580B}" dt="2023-01-25T17:51:44.012" v="39"/>
          <ac:spMkLst>
            <pc:docMk/>
            <pc:sldMk cId="2492596437" sldId="415"/>
            <ac:spMk id="4" creationId="{2A19B6E3-3621-7D10-09D1-1B3B399FDBD4}"/>
          </ac:spMkLst>
        </pc:spChg>
        <pc:picChg chg="add mod">
          <ac:chgData name="Laura Lane" userId="S::llane@jmichael-consulting.com::3d557159-65ea-4679-b2f1-bae210c20ee1" providerId="AD" clId="Web-{0BA61076-7040-8A79-7FF1-37C1D4E8580B}" dt="2023-01-25T17:55:36.692" v="78" actId="14100"/>
          <ac:picMkLst>
            <pc:docMk/>
            <pc:sldMk cId="2492596437" sldId="415"/>
            <ac:picMk id="5" creationId="{5DCE2DC4-106D-A148-3319-C25B6E1AC366}"/>
          </ac:picMkLst>
        </pc:picChg>
        <pc:picChg chg="add del mod">
          <ac:chgData name="Laura Lane" userId="S::llane@jmichael-consulting.com::3d557159-65ea-4679-b2f1-bae210c20ee1" providerId="AD" clId="Web-{0BA61076-7040-8A79-7FF1-37C1D4E8580B}" dt="2023-01-25T17:54:43.799" v="59"/>
          <ac:picMkLst>
            <pc:docMk/>
            <pc:sldMk cId="2492596437" sldId="415"/>
            <ac:picMk id="6" creationId="{3C329280-88EC-B586-D9C1-CE5B0D730162}"/>
          </ac:picMkLst>
        </pc:picChg>
        <pc:picChg chg="add del mod">
          <ac:chgData name="Laura Lane" userId="S::llane@jmichael-consulting.com::3d557159-65ea-4679-b2f1-bae210c20ee1" providerId="AD" clId="Web-{0BA61076-7040-8A79-7FF1-37C1D4E8580B}" dt="2023-01-25T17:54:44.799" v="60"/>
          <ac:picMkLst>
            <pc:docMk/>
            <pc:sldMk cId="2492596437" sldId="415"/>
            <ac:picMk id="7" creationId="{AD1F2AD7-BDD5-BE5A-1E92-AEBF564D4B8E}"/>
          </ac:picMkLst>
        </pc:picChg>
        <pc:picChg chg="del">
          <ac:chgData name="Laura Lane" userId="S::llane@jmichael-consulting.com::3d557159-65ea-4679-b2f1-bae210c20ee1" providerId="AD" clId="Web-{0BA61076-7040-8A79-7FF1-37C1D4E8580B}" dt="2023-01-25T17:51:20.777" v="38"/>
          <ac:picMkLst>
            <pc:docMk/>
            <pc:sldMk cId="2492596437" sldId="415"/>
            <ac:picMk id="8" creationId="{5D28E408-2FEB-0F29-A57E-8C41F45F48FA}"/>
          </ac:picMkLst>
        </pc:picChg>
        <pc:picChg chg="add mod">
          <ac:chgData name="Laura Lane" userId="S::llane@jmichael-consulting.com::3d557159-65ea-4679-b2f1-bae210c20ee1" providerId="AD" clId="Web-{0BA61076-7040-8A79-7FF1-37C1D4E8580B}" dt="2023-01-25T17:55:17.957" v="70" actId="1076"/>
          <ac:picMkLst>
            <pc:docMk/>
            <pc:sldMk cId="2492596437" sldId="415"/>
            <ac:picMk id="9" creationId="{69CC8C68-CC14-4E4E-7E09-22215C4BF082}"/>
          </ac:picMkLst>
        </pc:picChg>
        <pc:picChg chg="del">
          <ac:chgData name="Laura Lane" userId="S::llane@jmichael-consulting.com::3d557159-65ea-4679-b2f1-bae210c20ee1" providerId="AD" clId="Web-{0BA61076-7040-8A79-7FF1-37C1D4E8580B}" dt="2023-01-25T17:51:45.793" v="41"/>
          <ac:picMkLst>
            <pc:docMk/>
            <pc:sldMk cId="2492596437" sldId="415"/>
            <ac:picMk id="10" creationId="{54719136-F28D-AFEB-EFE1-FAE798E1EADB}"/>
          </ac:picMkLst>
        </pc:picChg>
        <pc:picChg chg="del">
          <ac:chgData name="Laura Lane" userId="S::llane@jmichael-consulting.com::3d557159-65ea-4679-b2f1-bae210c20ee1" providerId="AD" clId="Web-{0BA61076-7040-8A79-7FF1-37C1D4E8580B}" dt="2023-01-25T17:51:44.902" v="40"/>
          <ac:picMkLst>
            <pc:docMk/>
            <pc:sldMk cId="2492596437" sldId="415"/>
            <ac:picMk id="11" creationId="{E24BDC21-1887-AA5F-2B43-997154F283AB}"/>
          </ac:picMkLst>
        </pc:picChg>
        <pc:picChg chg="del">
          <ac:chgData name="Laura Lane" userId="S::llane@jmichael-consulting.com::3d557159-65ea-4679-b2f1-bae210c20ee1" providerId="AD" clId="Web-{0BA61076-7040-8A79-7FF1-37C1D4E8580B}" dt="2023-01-25T17:51:46.465" v="42"/>
          <ac:picMkLst>
            <pc:docMk/>
            <pc:sldMk cId="2492596437" sldId="415"/>
            <ac:picMk id="12" creationId="{46490E3E-BE80-0847-6B47-BC364BC93C73}"/>
          </ac:picMkLst>
        </pc:picChg>
        <pc:picChg chg="del">
          <ac:chgData name="Laura Lane" userId="S::llane@jmichael-consulting.com::3d557159-65ea-4679-b2f1-bae210c20ee1" providerId="AD" clId="Web-{0BA61076-7040-8A79-7FF1-37C1D4E8580B}" dt="2023-01-25T17:51:47.215" v="43"/>
          <ac:picMkLst>
            <pc:docMk/>
            <pc:sldMk cId="2492596437" sldId="415"/>
            <ac:picMk id="13" creationId="{1D7CBEEF-92A6-BF2B-DF5D-F0A09AB4F44D}"/>
          </ac:picMkLst>
        </pc:picChg>
        <pc:picChg chg="del">
          <ac:chgData name="Laura Lane" userId="S::llane@jmichael-consulting.com::3d557159-65ea-4679-b2f1-bae210c20ee1" providerId="AD" clId="Web-{0BA61076-7040-8A79-7FF1-37C1D4E8580B}" dt="2023-01-25T17:51:47.918" v="44"/>
          <ac:picMkLst>
            <pc:docMk/>
            <pc:sldMk cId="2492596437" sldId="415"/>
            <ac:picMk id="14" creationId="{9D76AECB-421E-5CA6-EE66-2419806B0ABE}"/>
          </ac:picMkLst>
        </pc:picChg>
        <pc:picChg chg="add mod">
          <ac:chgData name="Laura Lane" userId="S::llane@jmichael-consulting.com::3d557159-65ea-4679-b2f1-bae210c20ee1" providerId="AD" clId="Web-{0BA61076-7040-8A79-7FF1-37C1D4E8580B}" dt="2023-01-25T17:55:17.972" v="71" actId="1076"/>
          <ac:picMkLst>
            <pc:docMk/>
            <pc:sldMk cId="2492596437" sldId="415"/>
            <ac:picMk id="15" creationId="{380071E8-DCFE-7409-3E3C-20E841E9A6A3}"/>
          </ac:picMkLst>
        </pc:picChg>
        <pc:picChg chg="add mod">
          <ac:chgData name="Laura Lane" userId="S::llane@jmichael-consulting.com::3d557159-65ea-4679-b2f1-bae210c20ee1" providerId="AD" clId="Web-{0BA61076-7040-8A79-7FF1-37C1D4E8580B}" dt="2023-01-25T17:55:33.816" v="76" actId="14100"/>
          <ac:picMkLst>
            <pc:docMk/>
            <pc:sldMk cId="2492596437" sldId="415"/>
            <ac:picMk id="16" creationId="{DC077773-222A-3993-A680-EC76910798CD}"/>
          </ac:picMkLst>
        </pc:picChg>
      </pc:sldChg>
      <pc:sldChg chg="modSp add replId">
        <pc:chgData name="Laura Lane" userId="S::llane@jmichael-consulting.com::3d557159-65ea-4679-b2f1-bae210c20ee1" providerId="AD" clId="Web-{0BA61076-7040-8A79-7FF1-37C1D4E8580B}" dt="2023-01-25T19:07:09.115" v="88" actId="20577"/>
        <pc:sldMkLst>
          <pc:docMk/>
          <pc:sldMk cId="1816330377" sldId="416"/>
        </pc:sldMkLst>
        <pc:spChg chg="mod">
          <ac:chgData name="Laura Lane" userId="S::llane@jmichael-consulting.com::3d557159-65ea-4679-b2f1-bae210c20ee1" providerId="AD" clId="Web-{0BA61076-7040-8A79-7FF1-37C1D4E8580B}" dt="2023-01-25T19:07:09.115" v="88" actId="20577"/>
          <ac:spMkLst>
            <pc:docMk/>
            <pc:sldMk cId="1816330377" sldId="416"/>
            <ac:spMk id="4" creationId="{163BF11A-DB50-4396-9577-6D51FAADBF79}"/>
          </ac:spMkLst>
        </pc:spChg>
      </pc:sldChg>
      <pc:sldChg chg="modSp">
        <pc:chgData name="Laura Lane" userId="S::llane@jmichael-consulting.com::3d557159-65ea-4679-b2f1-bae210c20ee1" providerId="AD" clId="Web-{0BA61076-7040-8A79-7FF1-37C1D4E8580B}" dt="2023-01-25T19:33:01.911" v="94" actId="20577"/>
        <pc:sldMkLst>
          <pc:docMk/>
          <pc:sldMk cId="1922080681" sldId="417"/>
        </pc:sldMkLst>
        <pc:spChg chg="mod">
          <ac:chgData name="Laura Lane" userId="S::llane@jmichael-consulting.com::3d557159-65ea-4679-b2f1-bae210c20ee1" providerId="AD" clId="Web-{0BA61076-7040-8A79-7FF1-37C1D4E8580B}" dt="2023-01-25T19:33:01.911" v="94" actId="20577"/>
          <ac:spMkLst>
            <pc:docMk/>
            <pc:sldMk cId="1922080681" sldId="417"/>
            <ac:spMk id="3" creationId="{EB399FD8-5CF5-2F2E-2C01-D7F739A1040D}"/>
          </ac:spMkLst>
        </pc:spChg>
      </pc:sldChg>
    </pc:docChg>
  </pc:docChgLst>
  <pc:docChgLst>
    <pc:chgData name="Laura Lane" userId="S::llane@jmichael-consulting.com::3d557159-65ea-4679-b2f1-bae210c20ee1" providerId="AD" clId="Web-{E93564AA-DFD5-990F-F0FB-75DABAFCA33E}"/>
    <pc:docChg chg="modSld">
      <pc:chgData name="Laura Lane" userId="S::llane@jmichael-consulting.com::3d557159-65ea-4679-b2f1-bae210c20ee1" providerId="AD" clId="Web-{E93564AA-DFD5-990F-F0FB-75DABAFCA33E}" dt="2023-03-30T14:36:10.086" v="117" actId="20577"/>
      <pc:docMkLst>
        <pc:docMk/>
      </pc:docMkLst>
      <pc:sldChg chg="modSp">
        <pc:chgData name="Laura Lane" userId="S::llane@jmichael-consulting.com::3d557159-65ea-4679-b2f1-bae210c20ee1" providerId="AD" clId="Web-{E93564AA-DFD5-990F-F0FB-75DABAFCA33E}" dt="2023-03-30T14:33:52.425" v="25" actId="20577"/>
        <pc:sldMkLst>
          <pc:docMk/>
          <pc:sldMk cId="3756635426" sldId="479"/>
        </pc:sldMkLst>
        <pc:spChg chg="mod">
          <ac:chgData name="Laura Lane" userId="S::llane@jmichael-consulting.com::3d557159-65ea-4679-b2f1-bae210c20ee1" providerId="AD" clId="Web-{E93564AA-DFD5-990F-F0FB-75DABAFCA33E}" dt="2023-03-30T14:33:52.425" v="25" actId="20577"/>
          <ac:spMkLst>
            <pc:docMk/>
            <pc:sldMk cId="3756635426" sldId="479"/>
            <ac:spMk id="2" creationId="{1D1571B3-920A-FE35-6B35-DD09000B60DE}"/>
          </ac:spMkLst>
        </pc:spChg>
        <pc:spChg chg="mod">
          <ac:chgData name="Laura Lane" userId="S::llane@jmichael-consulting.com::3d557159-65ea-4679-b2f1-bae210c20ee1" providerId="AD" clId="Web-{E93564AA-DFD5-990F-F0FB-75DABAFCA33E}" dt="2023-03-30T14:33:46.003" v="13" actId="20577"/>
          <ac:spMkLst>
            <pc:docMk/>
            <pc:sldMk cId="3756635426" sldId="479"/>
            <ac:spMk id="3" creationId="{0C6715A1-8B50-76A0-6AFC-D748A54423A2}"/>
          </ac:spMkLst>
        </pc:spChg>
      </pc:sldChg>
      <pc:sldChg chg="modSp">
        <pc:chgData name="Laura Lane" userId="S::llane@jmichael-consulting.com::3d557159-65ea-4679-b2f1-bae210c20ee1" providerId="AD" clId="Web-{E93564AA-DFD5-990F-F0FB-75DABAFCA33E}" dt="2023-03-30T14:34:38.552" v="53" actId="20577"/>
        <pc:sldMkLst>
          <pc:docMk/>
          <pc:sldMk cId="1768650743" sldId="486"/>
        </pc:sldMkLst>
        <pc:spChg chg="mod">
          <ac:chgData name="Laura Lane" userId="S::llane@jmichael-consulting.com::3d557159-65ea-4679-b2f1-bae210c20ee1" providerId="AD" clId="Web-{E93564AA-DFD5-990F-F0FB-75DABAFCA33E}" dt="2023-03-30T14:34:38.552" v="53" actId="20577"/>
          <ac:spMkLst>
            <pc:docMk/>
            <pc:sldMk cId="1768650743" sldId="486"/>
            <ac:spMk id="2" creationId="{1D1571B3-920A-FE35-6B35-DD09000B60DE}"/>
          </ac:spMkLst>
        </pc:spChg>
      </pc:sldChg>
      <pc:sldChg chg="modSp">
        <pc:chgData name="Laura Lane" userId="S::llane@jmichael-consulting.com::3d557159-65ea-4679-b2f1-bae210c20ee1" providerId="AD" clId="Web-{E93564AA-DFD5-990F-F0FB-75DABAFCA33E}" dt="2023-03-30T14:34:25.301" v="43" actId="20577"/>
        <pc:sldMkLst>
          <pc:docMk/>
          <pc:sldMk cId="2600155636" sldId="487"/>
        </pc:sldMkLst>
        <pc:spChg chg="mod">
          <ac:chgData name="Laura Lane" userId="S::llane@jmichael-consulting.com::3d557159-65ea-4679-b2f1-bae210c20ee1" providerId="AD" clId="Web-{E93564AA-DFD5-990F-F0FB-75DABAFCA33E}" dt="2023-03-30T14:34:25.301" v="43" actId="20577"/>
          <ac:spMkLst>
            <pc:docMk/>
            <pc:sldMk cId="2600155636" sldId="487"/>
            <ac:spMk id="2" creationId="{1D1571B3-920A-FE35-6B35-DD09000B60DE}"/>
          </ac:spMkLst>
        </pc:spChg>
      </pc:sldChg>
      <pc:sldChg chg="modSp">
        <pc:chgData name="Laura Lane" userId="S::llane@jmichael-consulting.com::3d557159-65ea-4679-b2f1-bae210c20ee1" providerId="AD" clId="Web-{E93564AA-DFD5-990F-F0FB-75DABAFCA33E}" dt="2023-03-30T14:35:02.943" v="65" actId="20577"/>
        <pc:sldMkLst>
          <pc:docMk/>
          <pc:sldMk cId="3354366657" sldId="488"/>
        </pc:sldMkLst>
        <pc:spChg chg="mod">
          <ac:chgData name="Laura Lane" userId="S::llane@jmichael-consulting.com::3d557159-65ea-4679-b2f1-bae210c20ee1" providerId="AD" clId="Web-{E93564AA-DFD5-990F-F0FB-75DABAFCA33E}" dt="2023-03-30T14:35:02.943" v="65" actId="20577"/>
          <ac:spMkLst>
            <pc:docMk/>
            <pc:sldMk cId="3354366657" sldId="488"/>
            <ac:spMk id="2" creationId="{1D1571B3-920A-FE35-6B35-DD09000B60DE}"/>
          </ac:spMkLst>
        </pc:spChg>
      </pc:sldChg>
      <pc:sldChg chg="modSp">
        <pc:chgData name="Laura Lane" userId="S::llane@jmichael-consulting.com::3d557159-65ea-4679-b2f1-bae210c20ee1" providerId="AD" clId="Web-{E93564AA-DFD5-990F-F0FB-75DABAFCA33E}" dt="2023-03-30T14:35:24.709" v="83" actId="20577"/>
        <pc:sldMkLst>
          <pc:docMk/>
          <pc:sldMk cId="1482681728" sldId="489"/>
        </pc:sldMkLst>
        <pc:spChg chg="mod">
          <ac:chgData name="Laura Lane" userId="S::llane@jmichael-consulting.com::3d557159-65ea-4679-b2f1-bae210c20ee1" providerId="AD" clId="Web-{E93564AA-DFD5-990F-F0FB-75DABAFCA33E}" dt="2023-03-30T14:35:24.709" v="83" actId="20577"/>
          <ac:spMkLst>
            <pc:docMk/>
            <pc:sldMk cId="1482681728" sldId="489"/>
            <ac:spMk id="2" creationId="{1D1571B3-920A-FE35-6B35-DD09000B60DE}"/>
          </ac:spMkLst>
        </pc:spChg>
      </pc:sldChg>
      <pc:sldChg chg="modSp">
        <pc:chgData name="Laura Lane" userId="S::llane@jmichael-consulting.com::3d557159-65ea-4679-b2f1-bae210c20ee1" providerId="AD" clId="Web-{E93564AA-DFD5-990F-F0FB-75DABAFCA33E}" dt="2023-03-30T14:35:39.116" v="95" actId="20577"/>
        <pc:sldMkLst>
          <pc:docMk/>
          <pc:sldMk cId="1694222282" sldId="490"/>
        </pc:sldMkLst>
        <pc:spChg chg="mod">
          <ac:chgData name="Laura Lane" userId="S::llane@jmichael-consulting.com::3d557159-65ea-4679-b2f1-bae210c20ee1" providerId="AD" clId="Web-{E93564AA-DFD5-990F-F0FB-75DABAFCA33E}" dt="2023-03-30T14:35:39.116" v="95" actId="20577"/>
          <ac:spMkLst>
            <pc:docMk/>
            <pc:sldMk cId="1694222282" sldId="490"/>
            <ac:spMk id="2" creationId="{1D1571B3-920A-FE35-6B35-DD09000B60DE}"/>
          </ac:spMkLst>
        </pc:spChg>
      </pc:sldChg>
      <pc:sldChg chg="modSp">
        <pc:chgData name="Laura Lane" userId="S::llane@jmichael-consulting.com::3d557159-65ea-4679-b2f1-bae210c20ee1" providerId="AD" clId="Web-{E93564AA-DFD5-990F-F0FB-75DABAFCA33E}" dt="2023-03-30T14:36:05.539" v="113" actId="20577"/>
        <pc:sldMkLst>
          <pc:docMk/>
          <pc:sldMk cId="61889893" sldId="491"/>
        </pc:sldMkLst>
        <pc:spChg chg="mod">
          <ac:chgData name="Laura Lane" userId="S::llane@jmichael-consulting.com::3d557159-65ea-4679-b2f1-bae210c20ee1" providerId="AD" clId="Web-{E93564AA-DFD5-990F-F0FB-75DABAFCA33E}" dt="2023-03-30T14:36:05.539" v="113" actId="20577"/>
          <ac:spMkLst>
            <pc:docMk/>
            <pc:sldMk cId="61889893" sldId="491"/>
            <ac:spMk id="2" creationId="{1D1571B3-920A-FE35-6B35-DD09000B60DE}"/>
          </ac:spMkLst>
        </pc:spChg>
      </pc:sldChg>
      <pc:sldChg chg="modSp">
        <pc:chgData name="Laura Lane" userId="S::llane@jmichael-consulting.com::3d557159-65ea-4679-b2f1-bae210c20ee1" providerId="AD" clId="Web-{E93564AA-DFD5-990F-F0FB-75DABAFCA33E}" dt="2023-03-30T14:34:07.894" v="34" actId="20577"/>
        <pc:sldMkLst>
          <pc:docMk/>
          <pc:sldMk cId="3302505794" sldId="492"/>
        </pc:sldMkLst>
        <pc:spChg chg="mod">
          <ac:chgData name="Laura Lane" userId="S::llane@jmichael-consulting.com::3d557159-65ea-4679-b2f1-bae210c20ee1" providerId="AD" clId="Web-{E93564AA-DFD5-990F-F0FB-75DABAFCA33E}" dt="2023-03-30T14:34:07.894" v="34" actId="20577"/>
          <ac:spMkLst>
            <pc:docMk/>
            <pc:sldMk cId="3302505794" sldId="492"/>
            <ac:spMk id="2" creationId="{1D1571B3-920A-FE35-6B35-DD09000B60DE}"/>
          </ac:spMkLst>
        </pc:spChg>
      </pc:sldChg>
      <pc:sldChg chg="modSp">
        <pc:chgData name="Laura Lane" userId="S::llane@jmichael-consulting.com::3d557159-65ea-4679-b2f1-bae210c20ee1" providerId="AD" clId="Web-{E93564AA-DFD5-990F-F0FB-75DABAFCA33E}" dt="2023-03-30T14:34:00.847" v="28" actId="20577"/>
        <pc:sldMkLst>
          <pc:docMk/>
          <pc:sldMk cId="1386490177" sldId="493"/>
        </pc:sldMkLst>
        <pc:spChg chg="mod">
          <ac:chgData name="Laura Lane" userId="S::llane@jmichael-consulting.com::3d557159-65ea-4679-b2f1-bae210c20ee1" providerId="AD" clId="Web-{E93564AA-DFD5-990F-F0FB-75DABAFCA33E}" dt="2023-03-30T14:34:00.847" v="28" actId="20577"/>
          <ac:spMkLst>
            <pc:docMk/>
            <pc:sldMk cId="1386490177" sldId="493"/>
            <ac:spMk id="2" creationId="{1D1571B3-920A-FE35-6B35-DD09000B60DE}"/>
          </ac:spMkLst>
        </pc:spChg>
      </pc:sldChg>
      <pc:sldChg chg="modSp">
        <pc:chgData name="Laura Lane" userId="S::llane@jmichael-consulting.com::3d557159-65ea-4679-b2f1-bae210c20ee1" providerId="AD" clId="Web-{E93564AA-DFD5-990F-F0FB-75DABAFCA33E}" dt="2023-03-30T14:34:12.535" v="40" actId="20577"/>
        <pc:sldMkLst>
          <pc:docMk/>
          <pc:sldMk cId="58643322" sldId="494"/>
        </pc:sldMkLst>
        <pc:spChg chg="mod">
          <ac:chgData name="Laura Lane" userId="S::llane@jmichael-consulting.com::3d557159-65ea-4679-b2f1-bae210c20ee1" providerId="AD" clId="Web-{E93564AA-DFD5-990F-F0FB-75DABAFCA33E}" dt="2023-03-30T14:34:12.535" v="40" actId="20577"/>
          <ac:spMkLst>
            <pc:docMk/>
            <pc:sldMk cId="58643322" sldId="494"/>
            <ac:spMk id="2" creationId="{1D1571B3-920A-FE35-6B35-DD09000B60DE}"/>
          </ac:spMkLst>
        </pc:spChg>
      </pc:sldChg>
      <pc:sldChg chg="modSp">
        <pc:chgData name="Laura Lane" userId="S::llane@jmichael-consulting.com::3d557159-65ea-4679-b2f1-bae210c20ee1" providerId="AD" clId="Web-{E93564AA-DFD5-990F-F0FB-75DABAFCA33E}" dt="2023-03-30T14:34:32.754" v="47" actId="20577"/>
        <pc:sldMkLst>
          <pc:docMk/>
          <pc:sldMk cId="2754009360" sldId="495"/>
        </pc:sldMkLst>
        <pc:spChg chg="mod">
          <ac:chgData name="Laura Lane" userId="S::llane@jmichael-consulting.com::3d557159-65ea-4679-b2f1-bae210c20ee1" providerId="AD" clId="Web-{E93564AA-DFD5-990F-F0FB-75DABAFCA33E}" dt="2023-03-30T14:34:32.754" v="47" actId="20577"/>
          <ac:spMkLst>
            <pc:docMk/>
            <pc:sldMk cId="2754009360" sldId="495"/>
            <ac:spMk id="2" creationId="{1D1571B3-920A-FE35-6B35-DD09000B60DE}"/>
          </ac:spMkLst>
        </pc:spChg>
      </pc:sldChg>
      <pc:sldChg chg="modSp">
        <pc:chgData name="Laura Lane" userId="S::llane@jmichael-consulting.com::3d557159-65ea-4679-b2f1-bae210c20ee1" providerId="AD" clId="Web-{E93564AA-DFD5-990F-F0FB-75DABAFCA33E}" dt="2023-03-30T14:34:54.224" v="63" actId="20577"/>
        <pc:sldMkLst>
          <pc:docMk/>
          <pc:sldMk cId="3591958734" sldId="496"/>
        </pc:sldMkLst>
        <pc:spChg chg="mod">
          <ac:chgData name="Laura Lane" userId="S::llane@jmichael-consulting.com::3d557159-65ea-4679-b2f1-bae210c20ee1" providerId="AD" clId="Web-{E93564AA-DFD5-990F-F0FB-75DABAFCA33E}" dt="2023-03-30T14:34:54.224" v="63" actId="20577"/>
          <ac:spMkLst>
            <pc:docMk/>
            <pc:sldMk cId="3591958734" sldId="496"/>
            <ac:spMk id="2" creationId="{1D1571B3-920A-FE35-6B35-DD09000B60DE}"/>
          </ac:spMkLst>
        </pc:spChg>
      </pc:sldChg>
      <pc:sldChg chg="modSp">
        <pc:chgData name="Laura Lane" userId="S::llane@jmichael-consulting.com::3d557159-65ea-4679-b2f1-bae210c20ee1" providerId="AD" clId="Web-{E93564AA-DFD5-990F-F0FB-75DABAFCA33E}" dt="2023-03-30T14:34:44.755" v="59" actId="20577"/>
        <pc:sldMkLst>
          <pc:docMk/>
          <pc:sldMk cId="119101043" sldId="497"/>
        </pc:sldMkLst>
        <pc:spChg chg="mod">
          <ac:chgData name="Laura Lane" userId="S::llane@jmichael-consulting.com::3d557159-65ea-4679-b2f1-bae210c20ee1" providerId="AD" clId="Web-{E93564AA-DFD5-990F-F0FB-75DABAFCA33E}" dt="2023-03-30T14:34:44.755" v="59" actId="20577"/>
          <ac:spMkLst>
            <pc:docMk/>
            <pc:sldMk cId="119101043" sldId="497"/>
            <ac:spMk id="2" creationId="{1D1571B3-920A-FE35-6B35-DD09000B60DE}"/>
          </ac:spMkLst>
        </pc:spChg>
      </pc:sldChg>
      <pc:sldChg chg="modSp">
        <pc:chgData name="Laura Lane" userId="S::llane@jmichael-consulting.com::3d557159-65ea-4679-b2f1-bae210c20ee1" providerId="AD" clId="Web-{E93564AA-DFD5-990F-F0FB-75DABAFCA33E}" dt="2023-03-30T14:35:12.006" v="71" actId="20577"/>
        <pc:sldMkLst>
          <pc:docMk/>
          <pc:sldMk cId="1827521576" sldId="498"/>
        </pc:sldMkLst>
        <pc:spChg chg="mod">
          <ac:chgData name="Laura Lane" userId="S::llane@jmichael-consulting.com::3d557159-65ea-4679-b2f1-bae210c20ee1" providerId="AD" clId="Web-{E93564AA-DFD5-990F-F0FB-75DABAFCA33E}" dt="2023-03-30T14:35:12.006" v="71" actId="20577"/>
          <ac:spMkLst>
            <pc:docMk/>
            <pc:sldMk cId="1827521576" sldId="498"/>
            <ac:spMk id="2" creationId="{1D1571B3-920A-FE35-6B35-DD09000B60DE}"/>
          </ac:spMkLst>
        </pc:spChg>
      </pc:sldChg>
      <pc:sldChg chg="modSp">
        <pc:chgData name="Laura Lane" userId="S::llane@jmichael-consulting.com::3d557159-65ea-4679-b2f1-bae210c20ee1" providerId="AD" clId="Web-{E93564AA-DFD5-990F-F0FB-75DABAFCA33E}" dt="2023-03-30T14:35:32.553" v="90" actId="20577"/>
        <pc:sldMkLst>
          <pc:docMk/>
          <pc:sldMk cId="175637772" sldId="499"/>
        </pc:sldMkLst>
        <pc:spChg chg="mod">
          <ac:chgData name="Laura Lane" userId="S::llane@jmichael-consulting.com::3d557159-65ea-4679-b2f1-bae210c20ee1" providerId="AD" clId="Web-{E93564AA-DFD5-990F-F0FB-75DABAFCA33E}" dt="2023-03-30T14:35:32.553" v="90" actId="20577"/>
          <ac:spMkLst>
            <pc:docMk/>
            <pc:sldMk cId="175637772" sldId="499"/>
            <ac:spMk id="2" creationId="{1D1571B3-920A-FE35-6B35-DD09000B60DE}"/>
          </ac:spMkLst>
        </pc:spChg>
      </pc:sldChg>
      <pc:sldChg chg="modSp">
        <pc:chgData name="Laura Lane" userId="S::llane@jmichael-consulting.com::3d557159-65ea-4679-b2f1-bae210c20ee1" providerId="AD" clId="Web-{E93564AA-DFD5-990F-F0FB-75DABAFCA33E}" dt="2023-03-30T14:35:59.664" v="111" actId="20577"/>
        <pc:sldMkLst>
          <pc:docMk/>
          <pc:sldMk cId="1771329984" sldId="500"/>
        </pc:sldMkLst>
        <pc:spChg chg="mod">
          <ac:chgData name="Laura Lane" userId="S::llane@jmichael-consulting.com::3d557159-65ea-4679-b2f1-bae210c20ee1" providerId="AD" clId="Web-{E93564AA-DFD5-990F-F0FB-75DABAFCA33E}" dt="2023-03-30T14:35:59.664" v="111" actId="20577"/>
          <ac:spMkLst>
            <pc:docMk/>
            <pc:sldMk cId="1771329984" sldId="500"/>
            <ac:spMk id="2" creationId="{1D1571B3-920A-FE35-6B35-DD09000B60DE}"/>
          </ac:spMkLst>
        </pc:spChg>
      </pc:sldChg>
      <pc:sldChg chg="modSp">
        <pc:chgData name="Laura Lane" userId="S::llane@jmichael-consulting.com::3d557159-65ea-4679-b2f1-bae210c20ee1" providerId="AD" clId="Web-{E93564AA-DFD5-990F-F0FB-75DABAFCA33E}" dt="2023-03-30T14:35:51.335" v="105" actId="20577"/>
        <pc:sldMkLst>
          <pc:docMk/>
          <pc:sldMk cId="16509677" sldId="501"/>
        </pc:sldMkLst>
        <pc:spChg chg="mod">
          <ac:chgData name="Laura Lane" userId="S::llane@jmichael-consulting.com::3d557159-65ea-4679-b2f1-bae210c20ee1" providerId="AD" clId="Web-{E93564AA-DFD5-990F-F0FB-75DABAFCA33E}" dt="2023-03-30T14:35:51.335" v="105" actId="20577"/>
          <ac:spMkLst>
            <pc:docMk/>
            <pc:sldMk cId="16509677" sldId="501"/>
            <ac:spMk id="2" creationId="{1D1571B3-920A-FE35-6B35-DD09000B60DE}"/>
          </ac:spMkLst>
        </pc:spChg>
      </pc:sldChg>
      <pc:sldChg chg="modSp">
        <pc:chgData name="Laura Lane" userId="S::llane@jmichael-consulting.com::3d557159-65ea-4679-b2f1-bae210c20ee1" providerId="AD" clId="Web-{E93564AA-DFD5-990F-F0FB-75DABAFCA33E}" dt="2023-03-30T14:35:45.726" v="100" actId="20577"/>
        <pc:sldMkLst>
          <pc:docMk/>
          <pc:sldMk cId="245171146" sldId="502"/>
        </pc:sldMkLst>
        <pc:spChg chg="mod">
          <ac:chgData name="Laura Lane" userId="S::llane@jmichael-consulting.com::3d557159-65ea-4679-b2f1-bae210c20ee1" providerId="AD" clId="Web-{E93564AA-DFD5-990F-F0FB-75DABAFCA33E}" dt="2023-03-30T14:35:45.726" v="100" actId="20577"/>
          <ac:spMkLst>
            <pc:docMk/>
            <pc:sldMk cId="245171146" sldId="502"/>
            <ac:spMk id="2" creationId="{1D1571B3-920A-FE35-6B35-DD09000B60DE}"/>
          </ac:spMkLst>
        </pc:spChg>
      </pc:sldChg>
      <pc:sldChg chg="modSp">
        <pc:chgData name="Laura Lane" userId="S::llane@jmichael-consulting.com::3d557159-65ea-4679-b2f1-bae210c20ee1" providerId="AD" clId="Web-{E93564AA-DFD5-990F-F0FB-75DABAFCA33E}" dt="2023-03-30T14:36:10.086" v="117" actId="20577"/>
        <pc:sldMkLst>
          <pc:docMk/>
          <pc:sldMk cId="1858189784" sldId="503"/>
        </pc:sldMkLst>
        <pc:spChg chg="mod">
          <ac:chgData name="Laura Lane" userId="S::llane@jmichael-consulting.com::3d557159-65ea-4679-b2f1-bae210c20ee1" providerId="AD" clId="Web-{E93564AA-DFD5-990F-F0FB-75DABAFCA33E}" dt="2023-03-30T14:36:10.086" v="117" actId="20577"/>
          <ac:spMkLst>
            <pc:docMk/>
            <pc:sldMk cId="1858189784" sldId="503"/>
            <ac:spMk id="2" creationId="{1D1571B3-920A-FE35-6B35-DD09000B60DE}"/>
          </ac:spMkLst>
        </pc:spChg>
      </pc:sldChg>
    </pc:docChg>
  </pc:docChgLst>
  <pc:docChgLst>
    <pc:chgData name="Guest User" userId="S::urn:spo:anon#7365ecd4b1518acf3d1ad8abb96d321c7d6fd3828d97b4aa882961a8a520a2b9::" providerId="AD" clId="Web-{FA60326D-5DBB-1CF7-7518-829D7FED10CB}"/>
    <pc:docChg chg="modSld">
      <pc:chgData name="Guest User" userId="S::urn:spo:anon#7365ecd4b1518acf3d1ad8abb96d321c7d6fd3828d97b4aa882961a8a520a2b9::" providerId="AD" clId="Web-{FA60326D-5DBB-1CF7-7518-829D7FED10CB}" dt="2023-01-27T16:07:47.024" v="32" actId="20577"/>
      <pc:docMkLst>
        <pc:docMk/>
      </pc:docMkLst>
      <pc:sldChg chg="modSp">
        <pc:chgData name="Guest User" userId="S::urn:spo:anon#7365ecd4b1518acf3d1ad8abb96d321c7d6fd3828d97b4aa882961a8a520a2b9::" providerId="AD" clId="Web-{FA60326D-5DBB-1CF7-7518-829D7FED10CB}" dt="2023-01-27T16:00:26.447" v="25" actId="20577"/>
        <pc:sldMkLst>
          <pc:docMk/>
          <pc:sldMk cId="1922080681" sldId="417"/>
        </pc:sldMkLst>
        <pc:spChg chg="mod">
          <ac:chgData name="Guest User" userId="S::urn:spo:anon#7365ecd4b1518acf3d1ad8abb96d321c7d6fd3828d97b4aa882961a8a520a2b9::" providerId="AD" clId="Web-{FA60326D-5DBB-1CF7-7518-829D7FED10CB}" dt="2023-01-27T16:00:26.447" v="25" actId="20577"/>
          <ac:spMkLst>
            <pc:docMk/>
            <pc:sldMk cId="1922080681" sldId="417"/>
            <ac:spMk id="3" creationId="{EB399FD8-5CF5-2F2E-2C01-D7F739A1040D}"/>
          </ac:spMkLst>
        </pc:spChg>
      </pc:sldChg>
      <pc:sldChg chg="modSp modCm">
        <pc:chgData name="Guest User" userId="S::urn:spo:anon#7365ecd4b1518acf3d1ad8abb96d321c7d6fd3828d97b4aa882961a8a520a2b9::" providerId="AD" clId="Web-{FA60326D-5DBB-1CF7-7518-829D7FED10CB}" dt="2023-01-27T16:06:01.927" v="30" actId="20577"/>
        <pc:sldMkLst>
          <pc:docMk/>
          <pc:sldMk cId="2083514572" sldId="420"/>
        </pc:sldMkLst>
        <pc:spChg chg="mod">
          <ac:chgData name="Guest User" userId="S::urn:spo:anon#7365ecd4b1518acf3d1ad8abb96d321c7d6fd3828d97b4aa882961a8a520a2b9::" providerId="AD" clId="Web-{FA60326D-5DBB-1CF7-7518-829D7FED10CB}" dt="2023-01-27T16:06:01.927" v="30" actId="20577"/>
          <ac:spMkLst>
            <pc:docMk/>
            <pc:sldMk cId="2083514572" sldId="420"/>
            <ac:spMk id="2" creationId="{6487F563-2426-D360-7A1B-4305F170D8CE}"/>
          </ac:spMkLst>
        </pc:spChg>
        <pc:spChg chg="mod">
          <ac:chgData name="Guest User" userId="S::urn:spo:anon#7365ecd4b1518acf3d1ad8abb96d321c7d6fd3828d97b4aa882961a8a520a2b9::" providerId="AD" clId="Web-{FA60326D-5DBB-1CF7-7518-829D7FED10CB}" dt="2023-01-27T15:59:22.570" v="16" actId="20577"/>
          <ac:spMkLst>
            <pc:docMk/>
            <pc:sldMk cId="2083514572" sldId="420"/>
            <ac:spMk id="3" creationId="{E9AAEB09-4C54-B937-20A4-84B0DBC37581}"/>
          </ac:spMkLst>
        </pc:spChg>
        <pc:extLst>
          <p:ext xmlns:p="http://schemas.openxmlformats.org/presentationml/2006/main" uri="{D6D511B9-2390-475A-947B-AFAB55BFBCF1}">
            <pc226:cmChg xmlns:pc226="http://schemas.microsoft.com/office/powerpoint/2022/06/main/command" chg="mod">
              <pc226:chgData name="Guest User" userId="S::urn:spo:anon#7365ecd4b1518acf3d1ad8abb96d321c7d6fd3828d97b4aa882961a8a520a2b9::" providerId="AD" clId="Web-{FA60326D-5DBB-1CF7-7518-829D7FED10CB}" dt="2023-01-27T15:59:08.663" v="9"/>
              <pc2:cmMkLst xmlns:pc2="http://schemas.microsoft.com/office/powerpoint/2019/9/main/command">
                <pc:docMk/>
                <pc:sldMk cId="2083514572" sldId="420"/>
                <pc2:cmMk id="{FA8D4E92-63D3-443E-8B77-3F823552EF93}"/>
              </pc2:cmMkLst>
            </pc226:cmChg>
          </p:ext>
        </pc:extLst>
      </pc:sldChg>
      <pc:sldChg chg="addSp modSp">
        <pc:chgData name="Guest User" userId="S::urn:spo:anon#7365ecd4b1518acf3d1ad8abb96d321c7d6fd3828d97b4aa882961a8a520a2b9::" providerId="AD" clId="Web-{FA60326D-5DBB-1CF7-7518-829D7FED10CB}" dt="2023-01-27T16:00:38.494" v="29"/>
        <pc:sldMkLst>
          <pc:docMk/>
          <pc:sldMk cId="2956697456" sldId="421"/>
        </pc:sldMkLst>
        <pc:spChg chg="mod">
          <ac:chgData name="Guest User" userId="S::urn:spo:anon#7365ecd4b1518acf3d1ad8abb96d321c7d6fd3828d97b4aa882961a8a520a2b9::" providerId="AD" clId="Web-{FA60326D-5DBB-1CF7-7518-829D7FED10CB}" dt="2023-01-27T15:59:51.165" v="20" actId="1076"/>
          <ac:spMkLst>
            <pc:docMk/>
            <pc:sldMk cId="2956697456" sldId="421"/>
            <ac:spMk id="6" creationId="{8FA865EF-6355-119A-084B-DD1DF1A67860}"/>
          </ac:spMkLst>
        </pc:spChg>
        <pc:spChg chg="add mod">
          <ac:chgData name="Guest User" userId="S::urn:spo:anon#7365ecd4b1518acf3d1ad8abb96d321c7d6fd3828d97b4aa882961a8a520a2b9::" providerId="AD" clId="Web-{FA60326D-5DBB-1CF7-7518-829D7FED10CB}" dt="2023-01-27T16:00:38.494" v="29"/>
          <ac:spMkLst>
            <pc:docMk/>
            <pc:sldMk cId="2956697456" sldId="421"/>
            <ac:spMk id="7" creationId="{451566B4-90A4-8AAF-2FAC-635BDB0FBEB9}"/>
          </ac:spMkLst>
        </pc:spChg>
        <pc:grpChg chg="add mod">
          <ac:chgData name="Guest User" userId="S::urn:spo:anon#7365ecd4b1518acf3d1ad8abb96d321c7d6fd3828d97b4aa882961a8a520a2b9::" providerId="AD" clId="Web-{FA60326D-5DBB-1CF7-7518-829D7FED10CB}" dt="2023-01-27T16:00:15.166" v="22" actId="14100"/>
          <ac:grpSpMkLst>
            <pc:docMk/>
            <pc:sldMk cId="2956697456" sldId="421"/>
            <ac:grpSpMk id="4" creationId="{6C4B7334-33DD-8748-1C40-691A36DACBC7}"/>
          </ac:grpSpMkLst>
        </pc:grpChg>
      </pc:sldChg>
      <pc:sldChg chg="modSp">
        <pc:chgData name="Guest User" userId="S::urn:spo:anon#7365ecd4b1518acf3d1ad8abb96d321c7d6fd3828d97b4aa882961a8a520a2b9::" providerId="AD" clId="Web-{FA60326D-5DBB-1CF7-7518-829D7FED10CB}" dt="2023-01-27T16:07:47.024" v="32" actId="20577"/>
        <pc:sldMkLst>
          <pc:docMk/>
          <pc:sldMk cId="581381497" sldId="422"/>
        </pc:sldMkLst>
        <pc:spChg chg="mod">
          <ac:chgData name="Guest User" userId="S::urn:spo:anon#7365ecd4b1518acf3d1ad8abb96d321c7d6fd3828d97b4aa882961a8a520a2b9::" providerId="AD" clId="Web-{FA60326D-5DBB-1CF7-7518-829D7FED10CB}" dt="2023-01-27T16:07:47.024" v="32" actId="20577"/>
          <ac:spMkLst>
            <pc:docMk/>
            <pc:sldMk cId="581381497" sldId="422"/>
            <ac:spMk id="3" creationId="{FA2C0316-4D54-4B79-F764-EABB9A70FCDB}"/>
          </ac:spMkLst>
        </pc:spChg>
      </pc:sldChg>
      <pc:sldChg chg="modSp">
        <pc:chgData name="Guest User" userId="S::urn:spo:anon#7365ecd4b1518acf3d1ad8abb96d321c7d6fd3828d97b4aa882961a8a520a2b9::" providerId="AD" clId="Web-{FA60326D-5DBB-1CF7-7518-829D7FED10CB}" dt="2023-01-27T15:59:01.804" v="8" actId="20577"/>
        <pc:sldMkLst>
          <pc:docMk/>
          <pc:sldMk cId="2466768812" sldId="423"/>
        </pc:sldMkLst>
        <pc:spChg chg="mod">
          <ac:chgData name="Guest User" userId="S::urn:spo:anon#7365ecd4b1518acf3d1ad8abb96d321c7d6fd3828d97b4aa882961a8a520a2b9::" providerId="AD" clId="Web-{FA60326D-5DBB-1CF7-7518-829D7FED10CB}" dt="2023-01-27T15:59:01.804" v="8" actId="20577"/>
          <ac:spMkLst>
            <pc:docMk/>
            <pc:sldMk cId="2466768812" sldId="423"/>
            <ac:spMk id="8" creationId="{305EDA40-20B1-4056-B641-60B718FD5ED3}"/>
          </ac:spMkLst>
        </pc:spChg>
        <pc:spChg chg="mod">
          <ac:chgData name="Guest User" userId="S::urn:spo:anon#7365ecd4b1518acf3d1ad8abb96d321c7d6fd3828d97b4aa882961a8a520a2b9::" providerId="AD" clId="Web-{FA60326D-5DBB-1CF7-7518-829D7FED10CB}" dt="2023-01-27T15:58:41.678" v="6" actId="20577"/>
          <ac:spMkLst>
            <pc:docMk/>
            <pc:sldMk cId="2466768812" sldId="423"/>
            <ac:spMk id="9" creationId="{B026D48B-0715-4A5E-9B7D-803AD4BD99CF}"/>
          </ac:spMkLst>
        </pc:spChg>
      </pc:sldChg>
    </pc:docChg>
  </pc:docChgLst>
  <pc:docChgLst>
    <pc:chgData name="Laura Lane" userId="S::llane@jmichael-consulting.com::3d557159-65ea-4679-b2f1-bae210c20ee1" providerId="AD" clId="Web-{A743134B-6BEC-1286-966D-857AAE760C0A}"/>
    <pc:docChg chg="modSld">
      <pc:chgData name="Laura Lane" userId="S::llane@jmichael-consulting.com::3d557159-65ea-4679-b2f1-bae210c20ee1" providerId="AD" clId="Web-{A743134B-6BEC-1286-966D-857AAE760C0A}" dt="2023-03-31T16:53:04.762" v="14" actId="20577"/>
      <pc:docMkLst>
        <pc:docMk/>
      </pc:docMkLst>
      <pc:sldChg chg="modSp">
        <pc:chgData name="Laura Lane" userId="S::llane@jmichael-consulting.com::3d557159-65ea-4679-b2f1-bae210c20ee1" providerId="AD" clId="Web-{A743134B-6BEC-1286-966D-857AAE760C0A}" dt="2023-03-31T16:53:04.762" v="14" actId="20577"/>
        <pc:sldMkLst>
          <pc:docMk/>
          <pc:sldMk cId="2035040076" sldId="485"/>
        </pc:sldMkLst>
        <pc:spChg chg="mod">
          <ac:chgData name="Laura Lane" userId="S::llane@jmichael-consulting.com::3d557159-65ea-4679-b2f1-bae210c20ee1" providerId="AD" clId="Web-{A743134B-6BEC-1286-966D-857AAE760C0A}" dt="2023-03-31T16:52:37.324" v="10" actId="20577"/>
          <ac:spMkLst>
            <pc:docMk/>
            <pc:sldMk cId="2035040076" sldId="485"/>
            <ac:spMk id="2" creationId="{1475A5C0-344C-9167-069F-3A3A044F9BB2}"/>
          </ac:spMkLst>
        </pc:spChg>
        <pc:spChg chg="mod">
          <ac:chgData name="Laura Lane" userId="S::llane@jmichael-consulting.com::3d557159-65ea-4679-b2f1-bae210c20ee1" providerId="AD" clId="Web-{A743134B-6BEC-1286-966D-857AAE760C0A}" dt="2023-03-31T16:53:04.762" v="14" actId="20577"/>
          <ac:spMkLst>
            <pc:docMk/>
            <pc:sldMk cId="2035040076" sldId="485"/>
            <ac:spMk id="3" creationId="{F0665550-0BCF-0538-CA38-045CD2C4D1CF}"/>
          </ac:spMkLst>
        </pc:spChg>
      </pc:sldChg>
    </pc:docChg>
  </pc:docChgLst>
  <pc:docChgLst>
    <pc:chgData name="Laura Lane" userId="S::llane@jmichael-consulting.com::3d557159-65ea-4679-b2f1-bae210c20ee1" providerId="AD" clId="Web-{3FE38660-2AB0-FFF2-40F1-C47DA38344F3}"/>
    <pc:docChg chg="modSld">
      <pc:chgData name="Laura Lane" userId="S::llane@jmichael-consulting.com::3d557159-65ea-4679-b2f1-bae210c20ee1" providerId="AD" clId="Web-{3FE38660-2AB0-FFF2-40F1-C47DA38344F3}" dt="2023-03-10T17:43:49.767" v="85" actId="20577"/>
      <pc:docMkLst>
        <pc:docMk/>
      </pc:docMkLst>
      <pc:sldChg chg="modSp">
        <pc:chgData name="Laura Lane" userId="S::llane@jmichael-consulting.com::3d557159-65ea-4679-b2f1-bae210c20ee1" providerId="AD" clId="Web-{3FE38660-2AB0-FFF2-40F1-C47DA38344F3}" dt="2023-03-10T17:43:49.767" v="85" actId="20577"/>
        <pc:sldMkLst>
          <pc:docMk/>
          <pc:sldMk cId="2549280846" sldId="267"/>
        </pc:sldMkLst>
        <pc:spChg chg="mod">
          <ac:chgData name="Laura Lane" userId="S::llane@jmichael-consulting.com::3d557159-65ea-4679-b2f1-bae210c20ee1" providerId="AD" clId="Web-{3FE38660-2AB0-FFF2-40F1-C47DA38344F3}" dt="2023-03-10T17:43:49.767" v="85" actId="20577"/>
          <ac:spMkLst>
            <pc:docMk/>
            <pc:sldMk cId="2549280846" sldId="267"/>
            <ac:spMk id="8" creationId="{305EDA40-20B1-4056-B641-60B718FD5ED3}"/>
          </ac:spMkLst>
        </pc:spChg>
      </pc:sldChg>
    </pc:docChg>
  </pc:docChgLst>
  <pc:docChgLst>
    <pc:chgData name="Guest User" userId="S::urn:spo:anon#7365ecd4b1518acf3d1ad8abb96d321c7d6fd3828d97b4aa882961a8a520a2b9::" providerId="AD" clId="Web-{AA6288F0-F53A-095B-8B63-6523DC618876}"/>
    <pc:docChg chg="mod">
      <pc:chgData name="Guest User" userId="S::urn:spo:anon#7365ecd4b1518acf3d1ad8abb96d321c7d6fd3828d97b4aa882961a8a520a2b9::" providerId="AD" clId="Web-{AA6288F0-F53A-095B-8B63-6523DC618876}" dt="2023-01-24T18:56:25.265" v="1"/>
      <pc:docMkLst>
        <pc:docMk/>
      </pc:docMkLst>
      <pc:sldChg chg="addCm">
        <pc:chgData name="Guest User" userId="S::urn:spo:anon#7365ecd4b1518acf3d1ad8abb96d321c7d6fd3828d97b4aa882961a8a520a2b9::" providerId="AD" clId="Web-{AA6288F0-F53A-095B-8B63-6523DC618876}" dt="2023-01-24T18:56:25.265" v="1"/>
        <pc:sldMkLst>
          <pc:docMk/>
          <pc:sldMk cId="3964636099" sldId="408"/>
        </pc:sldMkLst>
        <pc:extLst>
          <p:ext xmlns:p="http://schemas.openxmlformats.org/presentationml/2006/main" uri="{D6D511B9-2390-475A-947B-AFAB55BFBCF1}">
            <pc226:cmChg xmlns:pc226="http://schemas.microsoft.com/office/powerpoint/2022/06/main/command" chg="add">
              <pc226:chgData name="Guest User" userId="S::urn:spo:anon#7365ecd4b1518acf3d1ad8abb96d321c7d6fd3828d97b4aa882961a8a520a2b9::" providerId="AD" clId="Web-{AA6288F0-F53A-095B-8B63-6523DC618876}" dt="2023-01-24T18:56:25.265" v="1"/>
              <pc2:cmMkLst xmlns:pc2="http://schemas.microsoft.com/office/powerpoint/2019/9/main/command">
                <pc:docMk/>
                <pc:sldMk cId="3964636099" sldId="408"/>
                <pc2:cmMk id="{26D5D222-CEEA-4513-98D1-798A660D30F4}"/>
              </pc2:cmMkLst>
            </pc226:cmChg>
          </p:ext>
        </pc:extLst>
      </pc:sldChg>
    </pc:docChg>
  </pc:docChgLst>
  <pc:docChgLst>
    <pc:chgData name="Guest User" userId="S::urn:spo:anon#7365ecd4b1518acf3d1ad8abb96d321c7d6fd3828d97b4aa882961a8a520a2b9::" providerId="AD" clId="Web-{DAFB80B4-7BBA-7F6B-DA76-E7C14F20B5C3}"/>
    <pc:docChg chg="addSld modSld sldOrd">
      <pc:chgData name="Guest User" userId="S::urn:spo:anon#7365ecd4b1518acf3d1ad8abb96d321c7d6fd3828d97b4aa882961a8a520a2b9::" providerId="AD" clId="Web-{DAFB80B4-7BBA-7F6B-DA76-E7C14F20B5C3}" dt="2023-01-27T00:42:25.514" v="581"/>
      <pc:docMkLst>
        <pc:docMk/>
      </pc:docMkLst>
      <pc:sldChg chg="modSp addCm modCm">
        <pc:chgData name="Guest User" userId="S::urn:spo:anon#7365ecd4b1518acf3d1ad8abb96d321c7d6fd3828d97b4aa882961a8a520a2b9::" providerId="AD" clId="Web-{DAFB80B4-7BBA-7F6B-DA76-E7C14F20B5C3}" dt="2023-01-27T00:42:25.514" v="581"/>
        <pc:sldMkLst>
          <pc:docMk/>
          <pc:sldMk cId="3964636099" sldId="408"/>
        </pc:sldMkLst>
        <pc:spChg chg="mod">
          <ac:chgData name="Guest User" userId="S::urn:spo:anon#7365ecd4b1518acf3d1ad8abb96d321c7d6fd3828d97b4aa882961a8a520a2b9::" providerId="AD" clId="Web-{DAFB80B4-7BBA-7F6B-DA76-E7C14F20B5C3}" dt="2023-01-27T00:27:49.494" v="394" actId="20577"/>
          <ac:spMkLst>
            <pc:docMk/>
            <pc:sldMk cId="3964636099" sldId="408"/>
            <ac:spMk id="8" creationId="{305EDA40-20B1-4056-B641-60B718FD5ED3}"/>
          </ac:spMkLst>
        </pc:spChg>
        <pc:spChg chg="mod">
          <ac:chgData name="Guest User" userId="S::urn:spo:anon#7365ecd4b1518acf3d1ad8abb96d321c7d6fd3828d97b4aa882961a8a520a2b9::" providerId="AD" clId="Web-{DAFB80B4-7BBA-7F6B-DA76-E7C14F20B5C3}" dt="2023-01-27T00:03:59.263" v="38" actId="20577"/>
          <ac:spMkLst>
            <pc:docMk/>
            <pc:sldMk cId="3964636099" sldId="408"/>
            <ac:spMk id="9" creationId="{B026D48B-0715-4A5E-9B7D-803AD4BD99CF}"/>
          </ac:spMkLst>
        </pc:spChg>
        <pc:extLst>
          <p:ext xmlns:p="http://schemas.openxmlformats.org/presentationml/2006/main" uri="{D6D511B9-2390-475A-947B-AFAB55BFBCF1}">
            <pc226:cmChg xmlns:pc226="http://schemas.microsoft.com/office/powerpoint/2022/06/main/command" chg="add mod">
              <pc226:chgData name="Guest User" userId="S::urn:spo:anon#7365ecd4b1518acf3d1ad8abb96d321c7d6fd3828d97b4aa882961a8a520a2b9::" providerId="AD" clId="Web-{DAFB80B4-7BBA-7F6B-DA76-E7C14F20B5C3}" dt="2023-01-27T00:42:25.514" v="581"/>
              <pc2:cmMkLst xmlns:pc2="http://schemas.microsoft.com/office/powerpoint/2019/9/main/command">
                <pc:docMk/>
                <pc:sldMk cId="3964636099" sldId="408"/>
                <pc2:cmMk id="{2A0E45A3-A7B5-4CE0-A405-DE5C4DE0D812}"/>
              </pc2:cmMkLst>
            </pc226:cmChg>
          </p:ext>
        </pc:extLst>
      </pc:sldChg>
      <pc:sldChg chg="modSp add replId addCm">
        <pc:chgData name="Guest User" userId="S::urn:spo:anon#7365ecd4b1518acf3d1ad8abb96d321c7d6fd3828d97b4aa882961a8a520a2b9::" providerId="AD" clId="Web-{DAFB80B4-7BBA-7F6B-DA76-E7C14F20B5C3}" dt="2023-01-27T00:36:21.280" v="530"/>
        <pc:sldMkLst>
          <pc:docMk/>
          <pc:sldMk cId="4158343793" sldId="426"/>
        </pc:sldMkLst>
        <pc:spChg chg="mod">
          <ac:chgData name="Guest User" userId="S::urn:spo:anon#7365ecd4b1518acf3d1ad8abb96d321c7d6fd3828d97b4aa882961a8a520a2b9::" providerId="AD" clId="Web-{DAFB80B4-7BBA-7F6B-DA76-E7C14F20B5C3}" dt="2023-01-27T00:34:56.402" v="529" actId="20577"/>
          <ac:spMkLst>
            <pc:docMk/>
            <pc:sldMk cId="4158343793" sldId="426"/>
            <ac:spMk id="8" creationId="{305EDA40-20B1-4056-B641-60B718FD5ED3}"/>
          </ac:spMkLst>
        </pc:spChg>
        <pc:spChg chg="mod">
          <ac:chgData name="Guest User" userId="S::urn:spo:anon#7365ecd4b1518acf3d1ad8abb96d321c7d6fd3828d97b4aa882961a8a520a2b9::" providerId="AD" clId="Web-{DAFB80B4-7BBA-7F6B-DA76-E7C14F20B5C3}" dt="2023-01-27T00:04:07.982" v="41" actId="20577"/>
          <ac:spMkLst>
            <pc:docMk/>
            <pc:sldMk cId="4158343793" sldId="426"/>
            <ac:spMk id="9" creationId="{B026D48B-0715-4A5E-9B7D-803AD4BD99CF}"/>
          </ac:spMkLst>
        </pc:spChg>
        <pc:extLst>
          <p:ext xmlns:p="http://schemas.openxmlformats.org/presentationml/2006/main" uri="{D6D511B9-2390-475A-947B-AFAB55BFBCF1}">
            <pc226:cmChg xmlns:pc226="http://schemas.microsoft.com/office/powerpoint/2022/06/main/command" chg="add">
              <pc226:chgData name="Guest User" userId="S::urn:spo:anon#7365ecd4b1518acf3d1ad8abb96d321c7d6fd3828d97b4aa882961a8a520a2b9::" providerId="AD" clId="Web-{DAFB80B4-7BBA-7F6B-DA76-E7C14F20B5C3}" dt="2023-01-27T00:36:21.280" v="530"/>
              <pc2:cmMkLst xmlns:pc2="http://schemas.microsoft.com/office/powerpoint/2019/9/main/command">
                <pc:docMk/>
                <pc:sldMk cId="4158343793" sldId="426"/>
                <pc2:cmMk id="{E32625BE-068A-4330-8DFB-E0DB16EAEF3C}"/>
              </pc2:cmMkLst>
            </pc226:cmChg>
          </p:ext>
        </pc:extLst>
      </pc:sldChg>
      <pc:sldChg chg="modSp add replId">
        <pc:chgData name="Guest User" userId="S::urn:spo:anon#7365ecd4b1518acf3d1ad8abb96d321c7d6fd3828d97b4aa882961a8a520a2b9::" providerId="AD" clId="Web-{DAFB80B4-7BBA-7F6B-DA76-E7C14F20B5C3}" dt="2023-01-27T00:37:51.722" v="579" actId="20577"/>
        <pc:sldMkLst>
          <pc:docMk/>
          <pc:sldMk cId="1059366031" sldId="427"/>
        </pc:sldMkLst>
        <pc:spChg chg="mod">
          <ac:chgData name="Guest User" userId="S::urn:spo:anon#7365ecd4b1518acf3d1ad8abb96d321c7d6fd3828d97b4aa882961a8a520a2b9::" providerId="AD" clId="Web-{DAFB80B4-7BBA-7F6B-DA76-E7C14F20B5C3}" dt="2023-01-27T00:37:51.722" v="579" actId="20577"/>
          <ac:spMkLst>
            <pc:docMk/>
            <pc:sldMk cId="1059366031" sldId="427"/>
            <ac:spMk id="8" creationId="{305EDA40-20B1-4056-B641-60B718FD5ED3}"/>
          </ac:spMkLst>
        </pc:spChg>
        <pc:spChg chg="mod">
          <ac:chgData name="Guest User" userId="S::urn:spo:anon#7365ecd4b1518acf3d1ad8abb96d321c7d6fd3828d97b4aa882961a8a520a2b9::" providerId="AD" clId="Web-{DAFB80B4-7BBA-7F6B-DA76-E7C14F20B5C3}" dt="2023-01-27T00:05:20.204" v="66" actId="20577"/>
          <ac:spMkLst>
            <pc:docMk/>
            <pc:sldMk cId="1059366031" sldId="427"/>
            <ac:spMk id="9" creationId="{B026D48B-0715-4A5E-9B7D-803AD4BD99CF}"/>
          </ac:spMkLst>
        </pc:spChg>
      </pc:sldChg>
      <pc:sldChg chg="modSp new ord">
        <pc:chgData name="Guest User" userId="S::urn:spo:anon#7365ecd4b1518acf3d1ad8abb96d321c7d6fd3828d97b4aa882961a8a520a2b9::" providerId="AD" clId="Web-{DAFB80B4-7BBA-7F6B-DA76-E7C14F20B5C3}" dt="2023-01-27T00:37:29.486" v="578" actId="20577"/>
        <pc:sldMkLst>
          <pc:docMk/>
          <pc:sldMk cId="261949743" sldId="428"/>
        </pc:sldMkLst>
        <pc:spChg chg="mod">
          <ac:chgData name="Guest User" userId="S::urn:spo:anon#7365ecd4b1518acf3d1ad8abb96d321c7d6fd3828d97b4aa882961a8a520a2b9::" providerId="AD" clId="Web-{DAFB80B4-7BBA-7F6B-DA76-E7C14F20B5C3}" dt="2023-01-27T00:28:10.198" v="400" actId="20577"/>
          <ac:spMkLst>
            <pc:docMk/>
            <pc:sldMk cId="261949743" sldId="428"/>
            <ac:spMk id="2" creationId="{D1F33414-83AA-08D9-6DFC-4C20B7F66C7B}"/>
          </ac:spMkLst>
        </pc:spChg>
        <pc:spChg chg="mod">
          <ac:chgData name="Guest User" userId="S::urn:spo:anon#7365ecd4b1518acf3d1ad8abb96d321c7d6fd3828d97b4aa882961a8a520a2b9::" providerId="AD" clId="Web-{DAFB80B4-7BBA-7F6B-DA76-E7C14F20B5C3}" dt="2023-01-27T00:37:29.486" v="578" actId="20577"/>
          <ac:spMkLst>
            <pc:docMk/>
            <pc:sldMk cId="261949743" sldId="428"/>
            <ac:spMk id="3" creationId="{46B65FC7-FDD1-35C9-5AA8-62EC1A44DE06}"/>
          </ac:spMkLst>
        </pc:spChg>
      </pc:sldChg>
    </pc:docChg>
  </pc:docChgLst>
  <pc:docChgLst>
    <pc:chgData name="Laura Lane" userId="S::llane@jmichael-consulting.com::3d557159-65ea-4679-b2f1-bae210c20ee1" providerId="AD" clId="Web-{EFF2174E-DE7F-D28D-C4DD-0C3AB2FB5A7E}"/>
    <pc:docChg chg="addSld delSld modSld sldOrd">
      <pc:chgData name="Laura Lane" userId="S::llane@jmichael-consulting.com::3d557159-65ea-4679-b2f1-bae210c20ee1" providerId="AD" clId="Web-{EFF2174E-DE7F-D28D-C4DD-0C3AB2FB5A7E}" dt="2023-01-24T15:31:49.766" v="156"/>
      <pc:docMkLst>
        <pc:docMk/>
      </pc:docMkLst>
      <pc:sldChg chg="delCm">
        <pc:chgData name="Laura Lane" userId="S::llane@jmichael-consulting.com::3d557159-65ea-4679-b2f1-bae210c20ee1" providerId="AD" clId="Web-{EFF2174E-DE7F-D28D-C4DD-0C3AB2FB5A7E}" dt="2023-01-24T15:31:49.766" v="156"/>
        <pc:sldMkLst>
          <pc:docMk/>
          <pc:sldMk cId="1558433877" sldId="368"/>
        </pc:sldMkLst>
        <pc:extLst>
          <p:ext xmlns:p="http://schemas.openxmlformats.org/presentationml/2006/main" uri="{D6D511B9-2390-475A-947B-AFAB55BFBCF1}">
            <pc226:cmChg xmlns:pc226="http://schemas.microsoft.com/office/powerpoint/2022/06/main/command" chg="del">
              <pc226:chgData name="Laura Lane" userId="S::llane@jmichael-consulting.com::3d557159-65ea-4679-b2f1-bae210c20ee1" providerId="AD" clId="Web-{EFF2174E-DE7F-D28D-C4DD-0C3AB2FB5A7E}" dt="2023-01-24T15:31:49.766" v="156"/>
              <pc2:cmMkLst xmlns:pc2="http://schemas.microsoft.com/office/powerpoint/2019/9/main/command">
                <pc:docMk/>
                <pc:sldMk cId="1558433877" sldId="368"/>
                <pc2:cmMk id="{CA3A0AF0-F9C2-7648-9907-21C49A98CADA}"/>
              </pc2:cmMkLst>
            </pc226:cmChg>
          </p:ext>
        </pc:extLst>
      </pc:sldChg>
      <pc:sldChg chg="ord">
        <pc:chgData name="Laura Lane" userId="S::llane@jmichael-consulting.com::3d557159-65ea-4679-b2f1-bae210c20ee1" providerId="AD" clId="Web-{EFF2174E-DE7F-D28D-C4DD-0C3AB2FB5A7E}" dt="2023-01-24T15:31:26.812" v="155"/>
        <pc:sldMkLst>
          <pc:docMk/>
          <pc:sldMk cId="3823721920" sldId="402"/>
        </pc:sldMkLst>
      </pc:sldChg>
      <pc:sldChg chg="ord">
        <pc:chgData name="Laura Lane" userId="S::llane@jmichael-consulting.com::3d557159-65ea-4679-b2f1-bae210c20ee1" providerId="AD" clId="Web-{EFF2174E-DE7F-D28D-C4DD-0C3AB2FB5A7E}" dt="2023-01-24T15:29:59.028" v="121"/>
        <pc:sldMkLst>
          <pc:docMk/>
          <pc:sldMk cId="187420929" sldId="407"/>
        </pc:sldMkLst>
      </pc:sldChg>
      <pc:sldChg chg="ord">
        <pc:chgData name="Laura Lane" userId="S::llane@jmichael-consulting.com::3d557159-65ea-4679-b2f1-bae210c20ee1" providerId="AD" clId="Web-{EFF2174E-DE7F-D28D-C4DD-0C3AB2FB5A7E}" dt="2023-01-24T15:29:59.028" v="120"/>
        <pc:sldMkLst>
          <pc:docMk/>
          <pc:sldMk cId="3964636099" sldId="408"/>
        </pc:sldMkLst>
      </pc:sldChg>
      <pc:sldChg chg="ord">
        <pc:chgData name="Laura Lane" userId="S::llane@jmichael-consulting.com::3d557159-65ea-4679-b2f1-bae210c20ee1" providerId="AD" clId="Web-{EFF2174E-DE7F-D28D-C4DD-0C3AB2FB5A7E}" dt="2023-01-24T15:29:59.028" v="119"/>
        <pc:sldMkLst>
          <pc:docMk/>
          <pc:sldMk cId="1457730852" sldId="409"/>
        </pc:sldMkLst>
      </pc:sldChg>
      <pc:sldChg chg="modSp add ord replId">
        <pc:chgData name="Laura Lane" userId="S::llane@jmichael-consulting.com::3d557159-65ea-4679-b2f1-bae210c20ee1" providerId="AD" clId="Web-{EFF2174E-DE7F-D28D-C4DD-0C3AB2FB5A7E}" dt="2023-01-24T15:29:21.574" v="117" actId="20577"/>
        <pc:sldMkLst>
          <pc:docMk/>
          <pc:sldMk cId="1192871314" sldId="410"/>
        </pc:sldMkLst>
        <pc:spChg chg="mod">
          <ac:chgData name="Laura Lane" userId="S::llane@jmichael-consulting.com::3d557159-65ea-4679-b2f1-bae210c20ee1" providerId="AD" clId="Web-{EFF2174E-DE7F-D28D-C4DD-0C3AB2FB5A7E}" dt="2023-01-24T15:29:21.574" v="117" actId="20577"/>
          <ac:spMkLst>
            <pc:docMk/>
            <pc:sldMk cId="1192871314" sldId="410"/>
            <ac:spMk id="4" creationId="{163BF11A-DB50-4396-9577-6D51FAADBF79}"/>
          </ac:spMkLst>
        </pc:spChg>
      </pc:sldChg>
      <pc:sldChg chg="modSp add del ord replId">
        <pc:chgData name="Laura Lane" userId="S::llane@jmichael-consulting.com::3d557159-65ea-4679-b2f1-bae210c20ee1" providerId="AD" clId="Web-{EFF2174E-DE7F-D28D-C4DD-0C3AB2FB5A7E}" dt="2023-01-24T15:31:06.437" v="154"/>
        <pc:sldMkLst>
          <pc:docMk/>
          <pc:sldMk cId="2760510261" sldId="411"/>
        </pc:sldMkLst>
        <pc:spChg chg="mod">
          <ac:chgData name="Laura Lane" userId="S::llane@jmichael-consulting.com::3d557159-65ea-4679-b2f1-bae210c20ee1" providerId="AD" clId="Web-{EFF2174E-DE7F-D28D-C4DD-0C3AB2FB5A7E}" dt="2023-01-24T15:28:30.854" v="104" actId="20577"/>
          <ac:spMkLst>
            <pc:docMk/>
            <pc:sldMk cId="2760510261" sldId="411"/>
            <ac:spMk id="8" creationId="{305EDA40-20B1-4056-B641-60B718FD5ED3}"/>
          </ac:spMkLst>
        </pc:spChg>
        <pc:spChg chg="mod">
          <ac:chgData name="Laura Lane" userId="S::llane@jmichael-consulting.com::3d557159-65ea-4679-b2f1-bae210c20ee1" providerId="AD" clId="Web-{EFF2174E-DE7F-D28D-C4DD-0C3AB2FB5A7E}" dt="2023-01-24T15:28:03.540" v="32" actId="20577"/>
          <ac:spMkLst>
            <pc:docMk/>
            <pc:sldMk cId="2760510261" sldId="411"/>
            <ac:spMk id="9" creationId="{B026D48B-0715-4A5E-9B7D-803AD4BD99CF}"/>
          </ac:spMkLst>
        </pc:spChg>
      </pc:sldChg>
      <pc:sldChg chg="add ord replId">
        <pc:chgData name="Laura Lane" userId="S::llane@jmichael-consulting.com::3d557159-65ea-4679-b2f1-bae210c20ee1" providerId="AD" clId="Web-{EFF2174E-DE7F-D28D-C4DD-0C3AB2FB5A7E}" dt="2023-01-24T15:30:16.748" v="122"/>
        <pc:sldMkLst>
          <pc:docMk/>
          <pc:sldMk cId="686034159" sldId="412"/>
        </pc:sldMkLst>
      </pc:sldChg>
      <pc:sldChg chg="modSp add ord replId">
        <pc:chgData name="Laura Lane" userId="S::llane@jmichael-consulting.com::3d557159-65ea-4679-b2f1-bae210c20ee1" providerId="AD" clId="Web-{EFF2174E-DE7F-D28D-C4DD-0C3AB2FB5A7E}" dt="2023-01-24T15:30:51.639" v="153" actId="20577"/>
        <pc:sldMkLst>
          <pc:docMk/>
          <pc:sldMk cId="1619223284" sldId="413"/>
        </pc:sldMkLst>
        <pc:spChg chg="mod">
          <ac:chgData name="Laura Lane" userId="S::llane@jmichael-consulting.com::3d557159-65ea-4679-b2f1-bae210c20ee1" providerId="AD" clId="Web-{EFF2174E-DE7F-D28D-C4DD-0C3AB2FB5A7E}" dt="2023-01-24T15:30:51.639" v="153" actId="20577"/>
          <ac:spMkLst>
            <pc:docMk/>
            <pc:sldMk cId="1619223284" sldId="413"/>
            <ac:spMk id="4" creationId="{163BF11A-DB50-4396-9577-6D51FAADBF79}"/>
          </ac:spMkLst>
        </pc:spChg>
      </pc:sldChg>
    </pc:docChg>
  </pc:docChgLst>
  <pc:docChgLst>
    <pc:chgData name="Guest User" userId="S::urn:spo:anon#7365ecd4b1518acf3d1ad8abb96d321c7d6fd3828d97b4aa882961a8a520a2b9::" providerId="AD" clId="Web-{3E0FC5EB-BF57-C1F4-EE34-DC92F4099657}"/>
    <pc:docChg chg="addSld delSld modSld">
      <pc:chgData name="Guest User" userId="S::urn:spo:anon#7365ecd4b1518acf3d1ad8abb96d321c7d6fd3828d97b4aa882961a8a520a2b9::" providerId="AD" clId="Web-{3E0FC5EB-BF57-C1F4-EE34-DC92F4099657}" dt="2023-01-27T13:51:18.356" v="27" actId="20577"/>
      <pc:docMkLst>
        <pc:docMk/>
      </pc:docMkLst>
      <pc:sldChg chg="modSp add replId">
        <pc:chgData name="Guest User" userId="S::urn:spo:anon#7365ecd4b1518acf3d1ad8abb96d321c7d6fd3828d97b4aa882961a8a520a2b9::" providerId="AD" clId="Web-{3E0FC5EB-BF57-C1F4-EE34-DC92F4099657}" dt="2023-01-27T13:50:03.135" v="18" actId="20577"/>
        <pc:sldMkLst>
          <pc:docMk/>
          <pc:sldMk cId="3476416124" sldId="429"/>
        </pc:sldMkLst>
        <pc:spChg chg="mod">
          <ac:chgData name="Guest User" userId="S::urn:spo:anon#7365ecd4b1518acf3d1ad8abb96d321c7d6fd3828d97b4aa882961a8a520a2b9::" providerId="AD" clId="Web-{3E0FC5EB-BF57-C1F4-EE34-DC92F4099657}" dt="2023-01-27T13:50:03.135" v="18" actId="20577"/>
          <ac:spMkLst>
            <pc:docMk/>
            <pc:sldMk cId="3476416124" sldId="429"/>
            <ac:spMk id="8" creationId="{305EDA40-20B1-4056-B641-60B718FD5ED3}"/>
          </ac:spMkLst>
        </pc:spChg>
        <pc:spChg chg="mod">
          <ac:chgData name="Guest User" userId="S::urn:spo:anon#7365ecd4b1518acf3d1ad8abb96d321c7d6fd3828d97b4aa882961a8a520a2b9::" providerId="AD" clId="Web-{3E0FC5EB-BF57-C1F4-EE34-DC92F4099657}" dt="2023-01-27T13:48:25.398" v="8" actId="20577"/>
          <ac:spMkLst>
            <pc:docMk/>
            <pc:sldMk cId="3476416124" sldId="429"/>
            <ac:spMk id="9" creationId="{B026D48B-0715-4A5E-9B7D-803AD4BD99CF}"/>
          </ac:spMkLst>
        </pc:spChg>
      </pc:sldChg>
      <pc:sldChg chg="add del replId">
        <pc:chgData name="Guest User" userId="S::urn:spo:anon#7365ecd4b1518acf3d1ad8abb96d321c7d6fd3828d97b4aa882961a8a520a2b9::" providerId="AD" clId="Web-{3E0FC5EB-BF57-C1F4-EE34-DC92F4099657}" dt="2023-01-27T13:49:34.275" v="16"/>
        <pc:sldMkLst>
          <pc:docMk/>
          <pc:sldMk cId="3854898609" sldId="430"/>
        </pc:sldMkLst>
      </pc:sldChg>
      <pc:sldChg chg="add del replId">
        <pc:chgData name="Guest User" userId="S::urn:spo:anon#7365ecd4b1518acf3d1ad8abb96d321c7d6fd3828d97b4aa882961a8a520a2b9::" providerId="AD" clId="Web-{3E0FC5EB-BF57-C1F4-EE34-DC92F4099657}" dt="2023-01-27T13:49:35.915" v="17"/>
        <pc:sldMkLst>
          <pc:docMk/>
          <pc:sldMk cId="3226817720" sldId="431"/>
        </pc:sldMkLst>
      </pc:sldChg>
      <pc:sldChg chg="modSp add replId">
        <pc:chgData name="Guest User" userId="S::urn:spo:anon#7365ecd4b1518acf3d1ad8abb96d321c7d6fd3828d97b4aa882961a8a520a2b9::" providerId="AD" clId="Web-{3E0FC5EB-BF57-C1F4-EE34-DC92F4099657}" dt="2023-01-27T13:50:22.057" v="20" actId="20577"/>
        <pc:sldMkLst>
          <pc:docMk/>
          <pc:sldMk cId="4237481160" sldId="432"/>
        </pc:sldMkLst>
        <pc:spChg chg="mod">
          <ac:chgData name="Guest User" userId="S::urn:spo:anon#7365ecd4b1518acf3d1ad8abb96d321c7d6fd3828d97b4aa882961a8a520a2b9::" providerId="AD" clId="Web-{3E0FC5EB-BF57-C1F4-EE34-DC92F4099657}" dt="2023-01-27T13:50:22.057" v="20" actId="20577"/>
          <ac:spMkLst>
            <pc:docMk/>
            <pc:sldMk cId="4237481160" sldId="432"/>
            <ac:spMk id="8" creationId="{305EDA40-20B1-4056-B641-60B718FD5ED3}"/>
          </ac:spMkLst>
        </pc:spChg>
      </pc:sldChg>
      <pc:sldChg chg="addSp delSp modSp add replId">
        <pc:chgData name="Guest User" userId="S::urn:spo:anon#7365ecd4b1518acf3d1ad8abb96d321c7d6fd3828d97b4aa882961a8a520a2b9::" providerId="AD" clId="Web-{3E0FC5EB-BF57-C1F4-EE34-DC92F4099657}" dt="2023-01-27T13:51:10.574" v="26" actId="20577"/>
        <pc:sldMkLst>
          <pc:docMk/>
          <pc:sldMk cId="4278095613" sldId="433"/>
        </pc:sldMkLst>
        <pc:spChg chg="add del mod">
          <ac:chgData name="Guest User" userId="S::urn:spo:anon#7365ecd4b1518acf3d1ad8abb96d321c7d6fd3828d97b4aa882961a8a520a2b9::" providerId="AD" clId="Web-{3E0FC5EB-BF57-C1F4-EE34-DC92F4099657}" dt="2023-01-27T13:50:52.136" v="24"/>
          <ac:spMkLst>
            <pc:docMk/>
            <pc:sldMk cId="4278095613" sldId="433"/>
            <ac:spMk id="2" creationId="{15F8A101-E49D-0210-5E4F-DD163883B758}"/>
          </ac:spMkLst>
        </pc:spChg>
        <pc:spChg chg="mod">
          <ac:chgData name="Guest User" userId="S::urn:spo:anon#7365ecd4b1518acf3d1ad8abb96d321c7d6fd3828d97b4aa882961a8a520a2b9::" providerId="AD" clId="Web-{3E0FC5EB-BF57-C1F4-EE34-DC92F4099657}" dt="2023-01-27T13:51:10.574" v="26" actId="20577"/>
          <ac:spMkLst>
            <pc:docMk/>
            <pc:sldMk cId="4278095613" sldId="433"/>
            <ac:spMk id="8" creationId="{305EDA40-20B1-4056-B641-60B718FD5ED3}"/>
          </ac:spMkLst>
        </pc:spChg>
      </pc:sldChg>
      <pc:sldChg chg="modSp add replId">
        <pc:chgData name="Guest User" userId="S::urn:spo:anon#7365ecd4b1518acf3d1ad8abb96d321c7d6fd3828d97b4aa882961a8a520a2b9::" providerId="AD" clId="Web-{3E0FC5EB-BF57-C1F4-EE34-DC92F4099657}" dt="2023-01-27T13:51:18.356" v="27" actId="20577"/>
        <pc:sldMkLst>
          <pc:docMk/>
          <pc:sldMk cId="2832979545" sldId="434"/>
        </pc:sldMkLst>
        <pc:spChg chg="mod">
          <ac:chgData name="Guest User" userId="S::urn:spo:anon#7365ecd4b1518acf3d1ad8abb96d321c7d6fd3828d97b4aa882961a8a520a2b9::" providerId="AD" clId="Web-{3E0FC5EB-BF57-C1F4-EE34-DC92F4099657}" dt="2023-01-27T13:51:18.356" v="27" actId="20577"/>
          <ac:spMkLst>
            <pc:docMk/>
            <pc:sldMk cId="2832979545" sldId="434"/>
            <ac:spMk id="8" creationId="{305EDA40-20B1-4056-B641-60B718FD5ED3}"/>
          </ac:spMkLst>
        </pc:spChg>
      </pc:sldChg>
    </pc:docChg>
  </pc:docChgLst>
  <pc:docChgLst>
    <pc:chgData name="Guest User" userId="S::urn:spo:anon#de96c4b80b5e163193d5ccc4c6fdfa20ed0e21e154af6a0015bc2545ce1dcd22::" providerId="AD" clId="Web-{FF883C81-83E8-F19D-F0F6-64BDAFE4F818}"/>
    <pc:docChg chg="addSld delSld modSld sldOrd">
      <pc:chgData name="Guest User" userId="S::urn:spo:anon#de96c4b80b5e163193d5ccc4c6fdfa20ed0e21e154af6a0015bc2545ce1dcd22::" providerId="AD" clId="Web-{FF883C81-83E8-F19D-F0F6-64BDAFE4F818}" dt="2023-02-24T01:47:02.506" v="3573" actId="20577"/>
      <pc:docMkLst>
        <pc:docMk/>
      </pc:docMkLst>
      <pc:sldChg chg="modSp">
        <pc:chgData name="Guest User" userId="S::urn:spo:anon#de96c4b80b5e163193d5ccc4c6fdfa20ed0e21e154af6a0015bc2545ce1dcd22::" providerId="AD" clId="Web-{FF883C81-83E8-F19D-F0F6-64BDAFE4F818}" dt="2023-02-24T01:44:41.143" v="3528" actId="20577"/>
        <pc:sldMkLst>
          <pc:docMk/>
          <pc:sldMk cId="2549280846" sldId="267"/>
        </pc:sldMkLst>
        <pc:spChg chg="mod">
          <ac:chgData name="Guest User" userId="S::urn:spo:anon#de96c4b80b5e163193d5ccc4c6fdfa20ed0e21e154af6a0015bc2545ce1dcd22::" providerId="AD" clId="Web-{FF883C81-83E8-F19D-F0F6-64BDAFE4F818}" dt="2023-02-24T01:44:41.143" v="3528" actId="20577"/>
          <ac:spMkLst>
            <pc:docMk/>
            <pc:sldMk cId="2549280846" sldId="267"/>
            <ac:spMk id="8" creationId="{305EDA40-20B1-4056-B641-60B718FD5ED3}"/>
          </ac:spMkLst>
        </pc:spChg>
      </pc:sldChg>
      <pc:sldChg chg="modSp modCm">
        <pc:chgData name="Guest User" userId="S::urn:spo:anon#de96c4b80b5e163193d5ccc4c6fdfa20ed0e21e154af6a0015bc2545ce1dcd22::" providerId="AD" clId="Web-{FF883C81-83E8-F19D-F0F6-64BDAFE4F818}" dt="2023-02-24T01:44:49.472" v="3529"/>
        <pc:sldMkLst>
          <pc:docMk/>
          <pc:sldMk cId="557455593" sldId="332"/>
        </pc:sldMkLst>
        <pc:spChg chg="mod">
          <ac:chgData name="Guest User" userId="S::urn:spo:anon#de96c4b80b5e163193d5ccc4c6fdfa20ed0e21e154af6a0015bc2545ce1dcd22::" providerId="AD" clId="Web-{FF883C81-83E8-F19D-F0F6-64BDAFE4F818}" dt="2023-02-23T18:08:25.200" v="2352" actId="20577"/>
          <ac:spMkLst>
            <pc:docMk/>
            <pc:sldMk cId="557455593" sldId="332"/>
            <ac:spMk id="5" creationId="{00000000-0000-0000-0000-000000000000}"/>
          </ac:spMkLst>
        </pc:spChg>
        <pc:extLst>
          <p:ext xmlns:p="http://schemas.openxmlformats.org/presentationml/2006/main" uri="{D6D511B9-2390-475A-947B-AFAB55BFBCF1}">
            <pc226:cmChg xmlns:pc226="http://schemas.microsoft.com/office/powerpoint/2022/06/main/command" chg="mod">
              <pc226:chgData name="Guest User" userId="S::urn:spo:anon#de96c4b80b5e163193d5ccc4c6fdfa20ed0e21e154af6a0015bc2545ce1dcd22::" providerId="AD" clId="Web-{FF883C81-83E8-F19D-F0F6-64BDAFE4F818}" dt="2023-02-24T01:44:49.472" v="3529"/>
              <pc2:cmMkLst xmlns:pc2="http://schemas.microsoft.com/office/powerpoint/2019/9/main/command">
                <pc:docMk/>
                <pc:sldMk cId="557455593" sldId="332"/>
                <pc2:cmMk id="{C0FF8A41-F27D-1A45-8F34-18002F8C4A85}"/>
              </pc2:cmMkLst>
            </pc226:cmChg>
          </p:ext>
        </pc:extLst>
      </pc:sldChg>
      <pc:sldChg chg="ord">
        <pc:chgData name="Guest User" userId="S::urn:spo:anon#de96c4b80b5e163193d5ccc4c6fdfa20ed0e21e154af6a0015bc2545ce1dcd22::" providerId="AD" clId="Web-{FF883C81-83E8-F19D-F0F6-64BDAFE4F818}" dt="2023-02-23T02:43:33.268" v="1218"/>
        <pc:sldMkLst>
          <pc:docMk/>
          <pc:sldMk cId="1625353626" sldId="399"/>
        </pc:sldMkLst>
      </pc:sldChg>
      <pc:sldChg chg="modSp mod modShow">
        <pc:chgData name="Guest User" userId="S::urn:spo:anon#de96c4b80b5e163193d5ccc4c6fdfa20ed0e21e154af6a0015bc2545ce1dcd22::" providerId="AD" clId="Web-{FF883C81-83E8-F19D-F0F6-64BDAFE4F818}" dt="2023-02-23T02:45:55.725" v="1307" actId="20577"/>
        <pc:sldMkLst>
          <pc:docMk/>
          <pc:sldMk cId="187420929" sldId="407"/>
        </pc:sldMkLst>
        <pc:spChg chg="mod">
          <ac:chgData name="Guest User" userId="S::urn:spo:anon#de96c4b80b5e163193d5ccc4c6fdfa20ed0e21e154af6a0015bc2545ce1dcd22::" providerId="AD" clId="Web-{FF883C81-83E8-F19D-F0F6-64BDAFE4F818}" dt="2023-02-23T02:45:55.725" v="1307" actId="20577"/>
          <ac:spMkLst>
            <pc:docMk/>
            <pc:sldMk cId="187420929" sldId="407"/>
            <ac:spMk id="8" creationId="{305EDA40-20B1-4056-B641-60B718FD5ED3}"/>
          </ac:spMkLst>
        </pc:spChg>
      </pc:sldChg>
      <pc:sldChg chg="mod ord modShow">
        <pc:chgData name="Guest User" userId="S::urn:spo:anon#de96c4b80b5e163193d5ccc4c6fdfa20ed0e21e154af6a0015bc2545ce1dcd22::" providerId="AD" clId="Web-{FF883C81-83E8-F19D-F0F6-64BDAFE4F818}" dt="2023-02-23T02:43:05.439" v="1212"/>
        <pc:sldMkLst>
          <pc:docMk/>
          <pc:sldMk cId="3964636099" sldId="408"/>
        </pc:sldMkLst>
      </pc:sldChg>
      <pc:sldChg chg="mod ord modShow">
        <pc:chgData name="Guest User" userId="S::urn:spo:anon#de96c4b80b5e163193d5ccc4c6fdfa20ed0e21e154af6a0015bc2545ce1dcd22::" providerId="AD" clId="Web-{FF883C81-83E8-F19D-F0F6-64BDAFE4F818}" dt="2023-02-23T02:43:05.439" v="1213"/>
        <pc:sldMkLst>
          <pc:docMk/>
          <pc:sldMk cId="686034159" sldId="412"/>
        </pc:sldMkLst>
      </pc:sldChg>
      <pc:sldChg chg="del">
        <pc:chgData name="Guest User" userId="S::urn:spo:anon#de96c4b80b5e163193d5ccc4c6fdfa20ed0e21e154af6a0015bc2545ce1dcd22::" providerId="AD" clId="Web-{FF883C81-83E8-F19D-F0F6-64BDAFE4F818}" dt="2023-02-23T18:24:30.194" v="3181"/>
        <pc:sldMkLst>
          <pc:docMk/>
          <pc:sldMk cId="1619223284" sldId="413"/>
        </pc:sldMkLst>
      </pc:sldChg>
      <pc:sldChg chg="mod ord modShow">
        <pc:chgData name="Guest User" userId="S::urn:spo:anon#de96c4b80b5e163193d5ccc4c6fdfa20ed0e21e154af6a0015bc2545ce1dcd22::" providerId="AD" clId="Web-{FF883C81-83E8-F19D-F0F6-64BDAFE4F818}" dt="2023-02-23T02:43:33.268" v="1219"/>
        <pc:sldMkLst>
          <pc:docMk/>
          <pc:sldMk cId="1816330377" sldId="416"/>
        </pc:sldMkLst>
      </pc:sldChg>
      <pc:sldChg chg="ord">
        <pc:chgData name="Guest User" userId="S::urn:spo:anon#de96c4b80b5e163193d5ccc4c6fdfa20ed0e21e154af6a0015bc2545ce1dcd22::" providerId="AD" clId="Web-{FF883C81-83E8-F19D-F0F6-64BDAFE4F818}" dt="2023-02-23T02:43:18.565" v="1215"/>
        <pc:sldMkLst>
          <pc:docMk/>
          <pc:sldMk cId="1922080681" sldId="417"/>
        </pc:sldMkLst>
      </pc:sldChg>
      <pc:sldChg chg="ord">
        <pc:chgData name="Guest User" userId="S::urn:spo:anon#de96c4b80b5e163193d5ccc4c6fdfa20ed0e21e154af6a0015bc2545ce1dcd22::" providerId="AD" clId="Web-{FF883C81-83E8-F19D-F0F6-64BDAFE4F818}" dt="2023-02-23T02:43:43.659" v="1220"/>
        <pc:sldMkLst>
          <pc:docMk/>
          <pc:sldMk cId="2018470431" sldId="419"/>
        </pc:sldMkLst>
      </pc:sldChg>
      <pc:sldChg chg="del mod modShow">
        <pc:chgData name="Guest User" userId="S::urn:spo:anon#de96c4b80b5e163193d5ccc4c6fdfa20ed0e21e154af6a0015bc2545ce1dcd22::" providerId="AD" clId="Web-{FF883C81-83E8-F19D-F0F6-64BDAFE4F818}" dt="2023-02-23T18:09:29.389" v="2357"/>
        <pc:sldMkLst>
          <pc:docMk/>
          <pc:sldMk cId="2083514572" sldId="420"/>
        </pc:sldMkLst>
      </pc:sldChg>
      <pc:sldChg chg="ord">
        <pc:chgData name="Guest User" userId="S::urn:spo:anon#de96c4b80b5e163193d5ccc4c6fdfa20ed0e21e154af6a0015bc2545ce1dcd22::" providerId="AD" clId="Web-{FF883C81-83E8-F19D-F0F6-64BDAFE4F818}" dt="2023-02-23T02:43:18.565" v="1214"/>
        <pc:sldMkLst>
          <pc:docMk/>
          <pc:sldMk cId="2956697456" sldId="421"/>
        </pc:sldMkLst>
      </pc:sldChg>
      <pc:sldChg chg="modSp mod modShow">
        <pc:chgData name="Guest User" userId="S::urn:spo:anon#de96c4b80b5e163193d5ccc4c6fdfa20ed0e21e154af6a0015bc2545ce1dcd22::" providerId="AD" clId="Web-{FF883C81-83E8-F19D-F0F6-64BDAFE4F818}" dt="2023-02-23T14:23:51.133" v="2006" actId="20577"/>
        <pc:sldMkLst>
          <pc:docMk/>
          <pc:sldMk cId="581381497" sldId="422"/>
        </pc:sldMkLst>
        <pc:spChg chg="mod">
          <ac:chgData name="Guest User" userId="S::urn:spo:anon#de96c4b80b5e163193d5ccc4c6fdfa20ed0e21e154af6a0015bc2545ce1dcd22::" providerId="AD" clId="Web-{FF883C81-83E8-F19D-F0F6-64BDAFE4F818}" dt="2023-02-23T14:23:51.133" v="2006" actId="20577"/>
          <ac:spMkLst>
            <pc:docMk/>
            <pc:sldMk cId="581381497" sldId="422"/>
            <ac:spMk id="3" creationId="{FA2C0316-4D54-4B79-F764-EABB9A70FCDB}"/>
          </ac:spMkLst>
        </pc:spChg>
      </pc:sldChg>
      <pc:sldChg chg="modSp mod modShow">
        <pc:chgData name="Guest User" userId="S::urn:spo:anon#de96c4b80b5e163193d5ccc4c6fdfa20ed0e21e154af6a0015bc2545ce1dcd22::" providerId="AD" clId="Web-{FF883C81-83E8-F19D-F0F6-64BDAFE4F818}" dt="2023-02-23T18:09:28.327" v="2356" actId="20577"/>
        <pc:sldMkLst>
          <pc:docMk/>
          <pc:sldMk cId="2466768812" sldId="423"/>
        </pc:sldMkLst>
        <pc:spChg chg="mod">
          <ac:chgData name="Guest User" userId="S::urn:spo:anon#de96c4b80b5e163193d5ccc4c6fdfa20ed0e21e154af6a0015bc2545ce1dcd22::" providerId="AD" clId="Web-{FF883C81-83E8-F19D-F0F6-64BDAFE4F818}" dt="2023-02-23T18:09:28.327" v="2356" actId="20577"/>
          <ac:spMkLst>
            <pc:docMk/>
            <pc:sldMk cId="2466768812" sldId="423"/>
            <ac:spMk id="8" creationId="{305EDA40-20B1-4056-B641-60B718FD5ED3}"/>
          </ac:spMkLst>
        </pc:spChg>
      </pc:sldChg>
      <pc:sldChg chg="mod ord modShow">
        <pc:chgData name="Guest User" userId="S::urn:spo:anon#de96c4b80b5e163193d5ccc4c6fdfa20ed0e21e154af6a0015bc2545ce1dcd22::" providerId="AD" clId="Web-{FF883C81-83E8-F19D-F0F6-64BDAFE4F818}" dt="2023-02-23T02:43:05.439" v="1210"/>
        <pc:sldMkLst>
          <pc:docMk/>
          <pc:sldMk cId="4158343793" sldId="426"/>
        </pc:sldMkLst>
      </pc:sldChg>
      <pc:sldChg chg="mod ord modShow">
        <pc:chgData name="Guest User" userId="S::urn:spo:anon#de96c4b80b5e163193d5ccc4c6fdfa20ed0e21e154af6a0015bc2545ce1dcd22::" providerId="AD" clId="Web-{FF883C81-83E8-F19D-F0F6-64BDAFE4F818}" dt="2023-02-23T02:43:05.424" v="1209"/>
        <pc:sldMkLst>
          <pc:docMk/>
          <pc:sldMk cId="1059366031" sldId="427"/>
        </pc:sldMkLst>
      </pc:sldChg>
      <pc:sldChg chg="mod ord modShow">
        <pc:chgData name="Guest User" userId="S::urn:spo:anon#de96c4b80b5e163193d5ccc4c6fdfa20ed0e21e154af6a0015bc2545ce1dcd22::" providerId="AD" clId="Web-{FF883C81-83E8-F19D-F0F6-64BDAFE4F818}" dt="2023-02-23T02:43:05.439" v="1211"/>
        <pc:sldMkLst>
          <pc:docMk/>
          <pc:sldMk cId="261949743" sldId="428"/>
        </pc:sldMkLst>
      </pc:sldChg>
      <pc:sldChg chg="del">
        <pc:chgData name="Guest User" userId="S::urn:spo:anon#de96c4b80b5e163193d5ccc4c6fdfa20ed0e21e154af6a0015bc2545ce1dcd22::" providerId="AD" clId="Web-{FF883C81-83E8-F19D-F0F6-64BDAFE4F818}" dt="2023-02-23T18:24:50.616" v="3182"/>
        <pc:sldMkLst>
          <pc:docMk/>
          <pc:sldMk cId="2832979545" sldId="434"/>
        </pc:sldMkLst>
      </pc:sldChg>
      <pc:sldChg chg="modSp new">
        <pc:chgData name="Guest User" userId="S::urn:spo:anon#de96c4b80b5e163193d5ccc4c6fdfa20ed0e21e154af6a0015bc2545ce1dcd22::" providerId="AD" clId="Web-{FF883C81-83E8-F19D-F0F6-64BDAFE4F818}" dt="2023-02-23T18:10:15.031" v="2382" actId="20577"/>
        <pc:sldMkLst>
          <pc:docMk/>
          <pc:sldMk cId="3631316963" sldId="435"/>
        </pc:sldMkLst>
        <pc:spChg chg="mod">
          <ac:chgData name="Guest User" userId="S::urn:spo:anon#de96c4b80b5e163193d5ccc4c6fdfa20ed0e21e154af6a0015bc2545ce1dcd22::" providerId="AD" clId="Web-{FF883C81-83E8-F19D-F0F6-64BDAFE4F818}" dt="2023-02-23T02:18:34.745" v="118" actId="20577"/>
          <ac:spMkLst>
            <pc:docMk/>
            <pc:sldMk cId="3631316963" sldId="435"/>
            <ac:spMk id="2" creationId="{AC6DC0C5-313F-3240-E41E-5F9CA82155F8}"/>
          </ac:spMkLst>
        </pc:spChg>
        <pc:spChg chg="mod">
          <ac:chgData name="Guest User" userId="S::urn:spo:anon#de96c4b80b5e163193d5ccc4c6fdfa20ed0e21e154af6a0015bc2545ce1dcd22::" providerId="AD" clId="Web-{FF883C81-83E8-F19D-F0F6-64BDAFE4F818}" dt="2023-02-23T18:10:15.031" v="2382" actId="20577"/>
          <ac:spMkLst>
            <pc:docMk/>
            <pc:sldMk cId="3631316963" sldId="435"/>
            <ac:spMk id="3" creationId="{9D90ED31-9A47-A4CD-9947-7B6CDA0E2FCC}"/>
          </ac:spMkLst>
        </pc:spChg>
      </pc:sldChg>
      <pc:sldChg chg="modSp new del">
        <pc:chgData name="Guest User" userId="S::urn:spo:anon#de96c4b80b5e163193d5ccc4c6fdfa20ed0e21e154af6a0015bc2545ce1dcd22::" providerId="AD" clId="Web-{FF883C81-83E8-F19D-F0F6-64BDAFE4F818}" dt="2023-02-23T18:24:20.021" v="3180"/>
        <pc:sldMkLst>
          <pc:docMk/>
          <pc:sldMk cId="3540685139" sldId="436"/>
        </pc:sldMkLst>
        <pc:spChg chg="mod">
          <ac:chgData name="Guest User" userId="S::urn:spo:anon#de96c4b80b5e163193d5ccc4c6fdfa20ed0e21e154af6a0015bc2545ce1dcd22::" providerId="AD" clId="Web-{FF883C81-83E8-F19D-F0F6-64BDAFE4F818}" dt="2023-02-23T02:24:48.067" v="225" actId="20577"/>
          <ac:spMkLst>
            <pc:docMk/>
            <pc:sldMk cId="3540685139" sldId="436"/>
            <ac:spMk id="2" creationId="{32D3FE93-57AC-DB3D-C034-0C7B2F7C98FF}"/>
          </ac:spMkLst>
        </pc:spChg>
        <pc:spChg chg="mod">
          <ac:chgData name="Guest User" userId="S::urn:spo:anon#de96c4b80b5e163193d5ccc4c6fdfa20ed0e21e154af6a0015bc2545ce1dcd22::" providerId="AD" clId="Web-{FF883C81-83E8-F19D-F0F6-64BDAFE4F818}" dt="2023-02-23T02:49:35.059" v="1391" actId="20577"/>
          <ac:spMkLst>
            <pc:docMk/>
            <pc:sldMk cId="3540685139" sldId="436"/>
            <ac:spMk id="3" creationId="{4E44345A-9862-682F-1637-6CC57CB94BA6}"/>
          </ac:spMkLst>
        </pc:spChg>
      </pc:sldChg>
      <pc:sldChg chg="addSp delSp modSp new">
        <pc:chgData name="Guest User" userId="S::urn:spo:anon#de96c4b80b5e163193d5ccc4c6fdfa20ed0e21e154af6a0015bc2545ce1dcd22::" providerId="AD" clId="Web-{FF883C81-83E8-F19D-F0F6-64BDAFE4F818}" dt="2023-02-23T02:46:11.788" v="1317"/>
        <pc:sldMkLst>
          <pc:docMk/>
          <pc:sldMk cId="16134468" sldId="437"/>
        </pc:sldMkLst>
        <pc:spChg chg="mod">
          <ac:chgData name="Guest User" userId="S::urn:spo:anon#de96c4b80b5e163193d5ccc4c6fdfa20ed0e21e154af6a0015bc2545ce1dcd22::" providerId="AD" clId="Web-{FF883C81-83E8-F19D-F0F6-64BDAFE4F818}" dt="2023-02-23T02:25:30.990" v="238" actId="20577"/>
          <ac:spMkLst>
            <pc:docMk/>
            <pc:sldMk cId="16134468" sldId="437"/>
            <ac:spMk id="2" creationId="{226D7E5B-D267-1778-0495-CEEDDED97FE1}"/>
          </ac:spMkLst>
        </pc:spChg>
        <pc:spChg chg="del">
          <ac:chgData name="Guest User" userId="S::urn:spo:anon#de96c4b80b5e163193d5ccc4c6fdfa20ed0e21e154af6a0015bc2545ce1dcd22::" providerId="AD" clId="Web-{FF883C81-83E8-F19D-F0F6-64BDAFE4F818}" dt="2023-02-23T02:25:46.381" v="239"/>
          <ac:spMkLst>
            <pc:docMk/>
            <pc:sldMk cId="16134468" sldId="437"/>
            <ac:spMk id="3" creationId="{53BE1CBF-6862-5234-0E4D-18CD398B9D2D}"/>
          </ac:spMkLst>
        </pc:spChg>
        <pc:graphicFrameChg chg="add mod ord modGraphic">
          <ac:chgData name="Guest User" userId="S::urn:spo:anon#de96c4b80b5e163193d5ccc4c6fdfa20ed0e21e154af6a0015bc2545ce1dcd22::" providerId="AD" clId="Web-{FF883C81-83E8-F19D-F0F6-64BDAFE4F818}" dt="2023-02-23T02:46:11.788" v="1317"/>
          <ac:graphicFrameMkLst>
            <pc:docMk/>
            <pc:sldMk cId="16134468" sldId="437"/>
            <ac:graphicFrameMk id="4" creationId="{6577DB37-6C48-41FD-F3A7-59E420B37EE3}"/>
          </ac:graphicFrameMkLst>
        </pc:graphicFrameChg>
        <pc:graphicFrameChg chg="add del mod">
          <ac:chgData name="Guest User" userId="S::urn:spo:anon#de96c4b80b5e163193d5ccc4c6fdfa20ed0e21e154af6a0015bc2545ce1dcd22::" providerId="AD" clId="Web-{FF883C81-83E8-F19D-F0F6-64BDAFE4F818}" dt="2023-02-23T02:30:15.872" v="357"/>
          <ac:graphicFrameMkLst>
            <pc:docMk/>
            <pc:sldMk cId="16134468" sldId="437"/>
            <ac:graphicFrameMk id="6" creationId="{27D29660-CF21-DB57-9A3A-8F9647767D94}"/>
          </ac:graphicFrameMkLst>
        </pc:graphicFrameChg>
      </pc:sldChg>
      <pc:sldChg chg="addSp modSp add replId">
        <pc:chgData name="Guest User" userId="S::urn:spo:anon#de96c4b80b5e163193d5ccc4c6fdfa20ed0e21e154af6a0015bc2545ce1dcd22::" providerId="AD" clId="Web-{FF883C81-83E8-F19D-F0F6-64BDAFE4F818}" dt="2023-02-23T14:12:55.089" v="1920" actId="1076"/>
        <pc:sldMkLst>
          <pc:docMk/>
          <pc:sldMk cId="2121245034" sldId="438"/>
        </pc:sldMkLst>
        <pc:spChg chg="add mod">
          <ac:chgData name="Guest User" userId="S::urn:spo:anon#de96c4b80b5e163193d5ccc4c6fdfa20ed0e21e154af6a0015bc2545ce1dcd22::" providerId="AD" clId="Web-{FF883C81-83E8-F19D-F0F6-64BDAFE4F818}" dt="2023-02-23T14:12:55.089" v="1920" actId="1076"/>
          <ac:spMkLst>
            <pc:docMk/>
            <pc:sldMk cId="2121245034" sldId="438"/>
            <ac:spMk id="3" creationId="{00374DCE-D3C7-A04F-1508-CFC4395ED918}"/>
          </ac:spMkLst>
        </pc:spChg>
        <pc:graphicFrameChg chg="mod modGraphic">
          <ac:chgData name="Guest User" userId="S::urn:spo:anon#de96c4b80b5e163193d5ccc4c6fdfa20ed0e21e154af6a0015bc2545ce1dcd22::" providerId="AD" clId="Web-{FF883C81-83E8-F19D-F0F6-64BDAFE4F818}" dt="2023-02-23T02:52:20.360" v="1596"/>
          <ac:graphicFrameMkLst>
            <pc:docMk/>
            <pc:sldMk cId="2121245034" sldId="438"/>
            <ac:graphicFrameMk id="4" creationId="{6577DB37-6C48-41FD-F3A7-59E420B37EE3}"/>
          </ac:graphicFrameMkLst>
        </pc:graphicFrameChg>
      </pc:sldChg>
      <pc:sldChg chg="modSp add replId">
        <pc:chgData name="Guest User" userId="S::urn:spo:anon#de96c4b80b5e163193d5ccc4c6fdfa20ed0e21e154af6a0015bc2545ce1dcd22::" providerId="AD" clId="Web-{FF883C81-83E8-F19D-F0F6-64BDAFE4F818}" dt="2023-02-23T18:27:03.323" v="3208" actId="20577"/>
        <pc:sldMkLst>
          <pc:docMk/>
          <pc:sldMk cId="355760905" sldId="439"/>
        </pc:sldMkLst>
        <pc:spChg chg="mod">
          <ac:chgData name="Guest User" userId="S::urn:spo:anon#de96c4b80b5e163193d5ccc4c6fdfa20ed0e21e154af6a0015bc2545ce1dcd22::" providerId="AD" clId="Web-{FF883C81-83E8-F19D-F0F6-64BDAFE4F818}" dt="2023-02-23T18:27:03.323" v="3208" actId="20577"/>
          <ac:spMkLst>
            <pc:docMk/>
            <pc:sldMk cId="355760905" sldId="439"/>
            <ac:spMk id="3" creationId="{4E44345A-9862-682F-1637-6CC57CB94BA6}"/>
          </ac:spMkLst>
        </pc:spChg>
      </pc:sldChg>
      <pc:sldChg chg="modSp add replId">
        <pc:chgData name="Guest User" userId="S::urn:spo:anon#de96c4b80b5e163193d5ccc4c6fdfa20ed0e21e154af6a0015bc2545ce1dcd22::" providerId="AD" clId="Web-{FF883C81-83E8-F19D-F0F6-64BDAFE4F818}" dt="2023-02-23T18:30:30.656" v="3527" actId="20577"/>
        <pc:sldMkLst>
          <pc:docMk/>
          <pc:sldMk cId="2729359389" sldId="440"/>
        </pc:sldMkLst>
        <pc:spChg chg="mod">
          <ac:chgData name="Guest User" userId="S::urn:spo:anon#de96c4b80b5e163193d5ccc4c6fdfa20ed0e21e154af6a0015bc2545ce1dcd22::" providerId="AD" clId="Web-{FF883C81-83E8-F19D-F0F6-64BDAFE4F818}" dt="2023-02-23T18:30:30.656" v="3527" actId="20577"/>
          <ac:spMkLst>
            <pc:docMk/>
            <pc:sldMk cId="2729359389" sldId="440"/>
            <ac:spMk id="3" creationId="{4E44345A-9862-682F-1637-6CC57CB94BA6}"/>
          </ac:spMkLst>
        </pc:spChg>
      </pc:sldChg>
      <pc:sldChg chg="modSp ord">
        <pc:chgData name="Guest User" userId="S::urn:spo:anon#de96c4b80b5e163193d5ccc4c6fdfa20ed0e21e154af6a0015bc2545ce1dcd22::" providerId="AD" clId="Web-{FF883C81-83E8-F19D-F0F6-64BDAFE4F818}" dt="2023-02-23T18:24:03.943" v="3179"/>
        <pc:sldMkLst>
          <pc:docMk/>
          <pc:sldMk cId="726580468" sldId="444"/>
        </pc:sldMkLst>
        <pc:graphicFrameChg chg="mod modGraphic">
          <ac:chgData name="Guest User" userId="S::urn:spo:anon#de96c4b80b5e163193d5ccc4c6fdfa20ed0e21e154af6a0015bc2545ce1dcd22::" providerId="AD" clId="Web-{FF883C81-83E8-F19D-F0F6-64BDAFE4F818}" dt="2023-02-23T18:24:03.943" v="3179"/>
          <ac:graphicFrameMkLst>
            <pc:docMk/>
            <pc:sldMk cId="726580468" sldId="444"/>
            <ac:graphicFrameMk id="2" creationId="{2EC50031-4BB6-FADD-C23D-5F8AEF0EEA42}"/>
          </ac:graphicFrameMkLst>
        </pc:graphicFrameChg>
      </pc:sldChg>
      <pc:sldChg chg="modSp ord modNotes">
        <pc:chgData name="Guest User" userId="S::urn:spo:anon#de96c4b80b5e163193d5ccc4c6fdfa20ed0e21e154af6a0015bc2545ce1dcd22::" providerId="AD" clId="Web-{FF883C81-83E8-F19D-F0F6-64BDAFE4F818}" dt="2023-02-23T18:11:58.112" v="2534"/>
        <pc:sldMkLst>
          <pc:docMk/>
          <pc:sldMk cId="368335464" sldId="445"/>
        </pc:sldMkLst>
        <pc:spChg chg="mod">
          <ac:chgData name="Guest User" userId="S::urn:spo:anon#de96c4b80b5e163193d5ccc4c6fdfa20ed0e21e154af6a0015bc2545ce1dcd22::" providerId="AD" clId="Web-{FF883C81-83E8-F19D-F0F6-64BDAFE4F818}" dt="2023-02-23T14:40:11.152" v="2073" actId="20577"/>
          <ac:spMkLst>
            <pc:docMk/>
            <pc:sldMk cId="368335464" sldId="445"/>
            <ac:spMk id="2" creationId="{94BBD615-5C8B-99A6-49F3-2D9DD2079DCD}"/>
          </ac:spMkLst>
        </pc:spChg>
        <pc:spChg chg="mod">
          <ac:chgData name="Guest User" userId="S::urn:spo:anon#de96c4b80b5e163193d5ccc4c6fdfa20ed0e21e154af6a0015bc2545ce1dcd22::" providerId="AD" clId="Web-{FF883C81-83E8-F19D-F0F6-64BDAFE4F818}" dt="2023-02-23T18:11:34.658" v="2475" actId="20577"/>
          <ac:spMkLst>
            <pc:docMk/>
            <pc:sldMk cId="368335464" sldId="445"/>
            <ac:spMk id="8" creationId="{305EDA40-20B1-4056-B641-60B718FD5ED3}"/>
          </ac:spMkLst>
        </pc:spChg>
      </pc:sldChg>
      <pc:sldChg chg="ord">
        <pc:chgData name="Guest User" userId="S::urn:spo:anon#de96c4b80b5e163193d5ccc4c6fdfa20ed0e21e154af6a0015bc2545ce1dcd22::" providerId="AD" clId="Web-{FF883C81-83E8-F19D-F0F6-64BDAFE4F818}" dt="2023-02-23T18:20:46.438" v="3016"/>
        <pc:sldMkLst>
          <pc:docMk/>
          <pc:sldMk cId="4033879843" sldId="446"/>
        </pc:sldMkLst>
      </pc:sldChg>
      <pc:sldChg chg="modSp new">
        <pc:chgData name="Guest User" userId="S::urn:spo:anon#de96c4b80b5e163193d5ccc4c6fdfa20ed0e21e154af6a0015bc2545ce1dcd22::" providerId="AD" clId="Web-{FF883C81-83E8-F19D-F0F6-64BDAFE4F818}" dt="2023-02-24T01:46:18.036" v="3553" actId="20577"/>
        <pc:sldMkLst>
          <pc:docMk/>
          <pc:sldMk cId="1951284869" sldId="447"/>
        </pc:sldMkLst>
        <pc:spChg chg="mod">
          <ac:chgData name="Guest User" userId="S::urn:spo:anon#de96c4b80b5e163193d5ccc4c6fdfa20ed0e21e154af6a0015bc2545ce1dcd22::" providerId="AD" clId="Web-{FF883C81-83E8-F19D-F0F6-64BDAFE4F818}" dt="2023-02-23T18:12:14.956" v="2539" actId="20577"/>
          <ac:spMkLst>
            <pc:docMk/>
            <pc:sldMk cId="1951284869" sldId="447"/>
            <ac:spMk id="2" creationId="{C8D5B1BD-F789-E484-157C-EC6E604D8889}"/>
          </ac:spMkLst>
        </pc:spChg>
        <pc:spChg chg="mod">
          <ac:chgData name="Guest User" userId="S::urn:spo:anon#de96c4b80b5e163193d5ccc4c6fdfa20ed0e21e154af6a0015bc2545ce1dcd22::" providerId="AD" clId="Web-{FF883C81-83E8-F19D-F0F6-64BDAFE4F818}" dt="2023-02-24T01:46:18.036" v="3553" actId="20577"/>
          <ac:spMkLst>
            <pc:docMk/>
            <pc:sldMk cId="1951284869" sldId="447"/>
            <ac:spMk id="3" creationId="{3918A553-95A7-342A-187C-C17B97B4BBA4}"/>
          </ac:spMkLst>
        </pc:spChg>
      </pc:sldChg>
      <pc:sldChg chg="modSp add replId addAnim delAnim modAnim">
        <pc:chgData name="Guest User" userId="S::urn:spo:anon#de96c4b80b5e163193d5ccc4c6fdfa20ed0e21e154af6a0015bc2545ce1dcd22::" providerId="AD" clId="Web-{FF883C81-83E8-F19D-F0F6-64BDAFE4F818}" dt="2023-02-24T01:47:02.506" v="3573" actId="20577"/>
        <pc:sldMkLst>
          <pc:docMk/>
          <pc:sldMk cId="1623704130" sldId="448"/>
        </pc:sldMkLst>
        <pc:spChg chg="mod">
          <ac:chgData name="Guest User" userId="S::urn:spo:anon#de96c4b80b5e163193d5ccc4c6fdfa20ed0e21e154af6a0015bc2545ce1dcd22::" providerId="AD" clId="Web-{FF883C81-83E8-F19D-F0F6-64BDAFE4F818}" dt="2023-02-24T01:47:02.506" v="3573" actId="20577"/>
          <ac:spMkLst>
            <pc:docMk/>
            <pc:sldMk cId="1623704130" sldId="448"/>
            <ac:spMk id="3" creationId="{3918A553-95A7-342A-187C-C17B97B4BBA4}"/>
          </ac:spMkLst>
        </pc:spChg>
      </pc:sldChg>
      <pc:sldChg chg="modSp add replId">
        <pc:chgData name="Guest User" userId="S::urn:spo:anon#de96c4b80b5e163193d5ccc4c6fdfa20ed0e21e154af6a0015bc2545ce1dcd22::" providerId="AD" clId="Web-{FF883C81-83E8-F19D-F0F6-64BDAFE4F818}" dt="2023-02-23T18:20:21.922" v="3015" actId="20577"/>
        <pc:sldMkLst>
          <pc:docMk/>
          <pc:sldMk cId="123194249" sldId="449"/>
        </pc:sldMkLst>
        <pc:spChg chg="mod">
          <ac:chgData name="Guest User" userId="S::urn:spo:anon#de96c4b80b5e163193d5ccc4c6fdfa20ed0e21e154af6a0015bc2545ce1dcd22::" providerId="AD" clId="Web-{FF883C81-83E8-F19D-F0F6-64BDAFE4F818}" dt="2023-02-23T18:20:21.922" v="3015" actId="20577"/>
          <ac:spMkLst>
            <pc:docMk/>
            <pc:sldMk cId="123194249" sldId="449"/>
            <ac:spMk id="3" creationId="{3918A553-95A7-342A-187C-C17B97B4BBA4}"/>
          </ac:spMkLst>
        </pc:spChg>
      </pc:sldChg>
      <pc:sldChg chg="modSp new">
        <pc:chgData name="Guest User" userId="S::urn:spo:anon#de96c4b80b5e163193d5ccc4c6fdfa20ed0e21e154af6a0015bc2545ce1dcd22::" providerId="AD" clId="Web-{FF883C81-83E8-F19D-F0F6-64BDAFE4F818}" dt="2023-02-23T18:21:16.501" v="3036" actId="20577"/>
        <pc:sldMkLst>
          <pc:docMk/>
          <pc:sldMk cId="3431559328" sldId="450"/>
        </pc:sldMkLst>
        <pc:spChg chg="mod">
          <ac:chgData name="Guest User" userId="S::urn:spo:anon#de96c4b80b5e163193d5ccc4c6fdfa20ed0e21e154af6a0015bc2545ce1dcd22::" providerId="AD" clId="Web-{FF883C81-83E8-F19D-F0F6-64BDAFE4F818}" dt="2023-02-23T18:21:16.501" v="3036" actId="20577"/>
          <ac:spMkLst>
            <pc:docMk/>
            <pc:sldMk cId="3431559328" sldId="450"/>
            <ac:spMk id="2" creationId="{1475A5C0-344C-9167-069F-3A3A044F9BB2}"/>
          </ac:spMkLst>
        </pc:spChg>
      </pc:sldChg>
      <pc:sldChg chg="add del replId">
        <pc:chgData name="Guest User" userId="S::urn:spo:anon#de96c4b80b5e163193d5ccc4c6fdfa20ed0e21e154af6a0015bc2545ce1dcd22::" providerId="AD" clId="Web-{FF883C81-83E8-F19D-F0F6-64BDAFE4F818}" dt="2023-02-23T18:26:27.853" v="3196"/>
        <pc:sldMkLst>
          <pc:docMk/>
          <pc:sldMk cId="2107061579" sldId="451"/>
        </pc:sldMkLst>
      </pc:sldChg>
      <pc:sldChg chg="modSp add ord replId">
        <pc:chgData name="Guest User" userId="S::urn:spo:anon#de96c4b80b5e163193d5ccc4c6fdfa20ed0e21e154af6a0015bc2545ce1dcd22::" providerId="AD" clId="Web-{FF883C81-83E8-F19D-F0F6-64BDAFE4F818}" dt="2023-02-23T18:29:31.373" v="3428" actId="20577"/>
        <pc:sldMkLst>
          <pc:docMk/>
          <pc:sldMk cId="2229968300" sldId="451"/>
        </pc:sldMkLst>
        <pc:spChg chg="mod">
          <ac:chgData name="Guest User" userId="S::urn:spo:anon#de96c4b80b5e163193d5ccc4c6fdfa20ed0e21e154af6a0015bc2545ce1dcd22::" providerId="AD" clId="Web-{FF883C81-83E8-F19D-F0F6-64BDAFE4F818}" dt="2023-02-23T18:29:31.373" v="3428" actId="20577"/>
          <ac:spMkLst>
            <pc:docMk/>
            <pc:sldMk cId="2229968300" sldId="451"/>
            <ac:spMk id="2" creationId="{1475A5C0-344C-9167-069F-3A3A044F9BB2}"/>
          </ac:spMkLst>
        </pc:spChg>
      </pc:sldChg>
    </pc:docChg>
  </pc:docChgLst>
  <pc:docChgLst>
    <pc:chgData name="Guest User" userId="S::urn:spo:anon#7365ecd4b1518acf3d1ad8abb96d321c7d6fd3828d97b4aa882961a8a520a2b9::" providerId="AD" clId="Web-{88A8E0AA-1572-BDB8-DE1A-F139146CC109}"/>
    <pc:docChg chg="addSld delSld modSld sldOrd">
      <pc:chgData name="Guest User" userId="S::urn:spo:anon#7365ecd4b1518acf3d1ad8abb96d321c7d6fd3828d97b4aa882961a8a520a2b9::" providerId="AD" clId="Web-{88A8E0AA-1572-BDB8-DE1A-F139146CC109}" dt="2023-01-27T15:57:14.405" v="2100"/>
      <pc:docMkLst>
        <pc:docMk/>
      </pc:docMkLst>
      <pc:sldChg chg="modSp">
        <pc:chgData name="Guest User" userId="S::urn:spo:anon#7365ecd4b1518acf3d1ad8abb96d321c7d6fd3828d97b4aa882961a8a520a2b9::" providerId="AD" clId="Web-{88A8E0AA-1572-BDB8-DE1A-F139146CC109}" dt="2023-01-27T14:48:09.070" v="1783" actId="20577"/>
        <pc:sldMkLst>
          <pc:docMk/>
          <pc:sldMk cId="2549280846" sldId="267"/>
        </pc:sldMkLst>
        <pc:spChg chg="mod">
          <ac:chgData name="Guest User" userId="S::urn:spo:anon#7365ecd4b1518acf3d1ad8abb96d321c7d6fd3828d97b4aa882961a8a520a2b9::" providerId="AD" clId="Web-{88A8E0AA-1572-BDB8-DE1A-F139146CC109}" dt="2023-01-27T14:48:09.070" v="1783" actId="20577"/>
          <ac:spMkLst>
            <pc:docMk/>
            <pc:sldMk cId="2549280846" sldId="267"/>
            <ac:spMk id="8" creationId="{305EDA40-20B1-4056-B641-60B718FD5ED3}"/>
          </ac:spMkLst>
        </pc:spChg>
      </pc:sldChg>
      <pc:sldChg chg="modSp ord">
        <pc:chgData name="Guest User" userId="S::urn:spo:anon#7365ecd4b1518acf3d1ad8abb96d321c7d6fd3828d97b4aa882961a8a520a2b9::" providerId="AD" clId="Web-{88A8E0AA-1572-BDB8-DE1A-F139146CC109}" dt="2023-01-27T02:17:12.535" v="1670" actId="20577"/>
        <pc:sldMkLst>
          <pc:docMk/>
          <pc:sldMk cId="1558433877" sldId="368"/>
        </pc:sldMkLst>
        <pc:spChg chg="mod">
          <ac:chgData name="Guest User" userId="S::urn:spo:anon#7365ecd4b1518acf3d1ad8abb96d321c7d6fd3828d97b4aa882961a8a520a2b9::" providerId="AD" clId="Web-{88A8E0AA-1572-BDB8-DE1A-F139146CC109}" dt="2023-01-27T02:17:12.535" v="1670" actId="20577"/>
          <ac:spMkLst>
            <pc:docMk/>
            <pc:sldMk cId="1558433877" sldId="368"/>
            <ac:spMk id="3" creationId="{B07D4668-6A4E-4CC8-924C-76F76F3EE4D2}"/>
          </ac:spMkLst>
        </pc:spChg>
      </pc:sldChg>
      <pc:sldChg chg="modSp">
        <pc:chgData name="Guest User" userId="S::urn:spo:anon#7365ecd4b1518acf3d1ad8abb96d321c7d6fd3828d97b4aa882961a8a520a2b9::" providerId="AD" clId="Web-{88A8E0AA-1572-BDB8-DE1A-F139146CC109}" dt="2023-01-27T14:54:08.013" v="1907" actId="20577"/>
        <pc:sldMkLst>
          <pc:docMk/>
          <pc:sldMk cId="1208110346" sldId="374"/>
        </pc:sldMkLst>
        <pc:spChg chg="mod">
          <ac:chgData name="Guest User" userId="S::urn:spo:anon#7365ecd4b1518acf3d1ad8abb96d321c7d6fd3828d97b4aa882961a8a520a2b9::" providerId="AD" clId="Web-{88A8E0AA-1572-BDB8-DE1A-F139146CC109}" dt="2023-01-27T14:54:08.013" v="1907" actId="20577"/>
          <ac:spMkLst>
            <pc:docMk/>
            <pc:sldMk cId="1208110346" sldId="374"/>
            <ac:spMk id="3" creationId="{AFEDE353-1783-2596-F0E7-B8F865812384}"/>
          </ac:spMkLst>
        </pc:spChg>
      </pc:sldChg>
      <pc:sldChg chg="addSp delSp modSp">
        <pc:chgData name="Guest User" userId="S::urn:spo:anon#7365ecd4b1518acf3d1ad8abb96d321c7d6fd3828d97b4aa882961a8a520a2b9::" providerId="AD" clId="Web-{88A8E0AA-1572-BDB8-DE1A-F139146CC109}" dt="2023-01-27T14:57:32.681" v="1957" actId="20577"/>
        <pc:sldMkLst>
          <pc:docMk/>
          <pc:sldMk cId="998798664" sldId="388"/>
        </pc:sldMkLst>
        <pc:spChg chg="mod">
          <ac:chgData name="Guest User" userId="S::urn:spo:anon#7365ecd4b1518acf3d1ad8abb96d321c7d6fd3828d97b4aa882961a8a520a2b9::" providerId="AD" clId="Web-{88A8E0AA-1572-BDB8-DE1A-F139146CC109}" dt="2023-01-27T14:57:32.681" v="1957" actId="20577"/>
          <ac:spMkLst>
            <pc:docMk/>
            <pc:sldMk cId="998798664" sldId="388"/>
            <ac:spMk id="3" creationId="{66201C15-D367-9704-F68B-0097CA4D444F}"/>
          </ac:spMkLst>
        </pc:spChg>
        <pc:spChg chg="del mod">
          <ac:chgData name="Guest User" userId="S::urn:spo:anon#7365ecd4b1518acf3d1ad8abb96d321c7d6fd3828d97b4aa882961a8a520a2b9::" providerId="AD" clId="Web-{88A8E0AA-1572-BDB8-DE1A-F139146CC109}" dt="2023-01-27T14:54:48.547" v="1912"/>
          <ac:spMkLst>
            <pc:docMk/>
            <pc:sldMk cId="998798664" sldId="388"/>
            <ac:spMk id="4" creationId="{5D253769-981F-7ADA-28C5-32B0A0711404}"/>
          </ac:spMkLst>
        </pc:spChg>
        <pc:spChg chg="mod">
          <ac:chgData name="Guest User" userId="S::urn:spo:anon#7365ecd4b1518acf3d1ad8abb96d321c7d6fd3828d97b4aa882961a8a520a2b9::" providerId="AD" clId="Web-{88A8E0AA-1572-BDB8-DE1A-F139146CC109}" dt="2023-01-27T14:56:45.554" v="1950" actId="20577"/>
          <ac:spMkLst>
            <pc:docMk/>
            <pc:sldMk cId="998798664" sldId="388"/>
            <ac:spMk id="5" creationId="{4E4BC2E8-46BF-3B23-6992-7A674E8269D8}"/>
          </ac:spMkLst>
        </pc:spChg>
        <pc:spChg chg="add mod">
          <ac:chgData name="Guest User" userId="S::urn:spo:anon#7365ecd4b1518acf3d1ad8abb96d321c7d6fd3828d97b4aa882961a8a520a2b9::" providerId="AD" clId="Web-{88A8E0AA-1572-BDB8-DE1A-F139146CC109}" dt="2023-01-27T14:57:10.180" v="1956"/>
          <ac:spMkLst>
            <pc:docMk/>
            <pc:sldMk cId="998798664" sldId="388"/>
            <ac:spMk id="6" creationId="{C5B5708B-151A-4346-7B94-5E3A2E4B2782}"/>
          </ac:spMkLst>
        </pc:spChg>
        <pc:spChg chg="add del mod">
          <ac:chgData name="Guest User" userId="S::urn:spo:anon#7365ecd4b1518acf3d1ad8abb96d321c7d6fd3828d97b4aa882961a8a520a2b9::" providerId="AD" clId="Web-{88A8E0AA-1572-BDB8-DE1A-F139146CC109}" dt="2023-01-27T14:54:59.672" v="1917"/>
          <ac:spMkLst>
            <pc:docMk/>
            <pc:sldMk cId="998798664" sldId="388"/>
            <ac:spMk id="10" creationId="{3F52379C-F0C9-D6F6-B637-E0B0E8448B9F}"/>
          </ac:spMkLst>
        </pc:spChg>
        <pc:spChg chg="add del mod">
          <ac:chgData name="Guest User" userId="S::urn:spo:anon#7365ecd4b1518acf3d1ad8abb96d321c7d6fd3828d97b4aa882961a8a520a2b9::" providerId="AD" clId="Web-{88A8E0AA-1572-BDB8-DE1A-F139146CC109}" dt="2023-01-27T14:55:13.392" v="1920"/>
          <ac:spMkLst>
            <pc:docMk/>
            <pc:sldMk cId="998798664" sldId="388"/>
            <ac:spMk id="12" creationId="{AE2D433A-366C-C08F-5A44-52A23046EEB5}"/>
          </ac:spMkLst>
        </pc:spChg>
        <pc:picChg chg="mod">
          <ac:chgData name="Guest User" userId="S::urn:spo:anon#7365ecd4b1518acf3d1ad8abb96d321c7d6fd3828d97b4aa882961a8a520a2b9::" providerId="AD" clId="Web-{88A8E0AA-1572-BDB8-DE1A-F139146CC109}" dt="2023-01-27T14:56:26.599" v="1935" actId="1076"/>
          <ac:picMkLst>
            <pc:docMk/>
            <pc:sldMk cId="998798664" sldId="388"/>
            <ac:picMk id="7" creationId="{93D5D93E-555F-E9A9-362F-148EE15E5868}"/>
          </ac:picMkLst>
        </pc:picChg>
        <pc:picChg chg="mod">
          <ac:chgData name="Guest User" userId="S::urn:spo:anon#7365ecd4b1518acf3d1ad8abb96d321c7d6fd3828d97b4aa882961a8a520a2b9::" providerId="AD" clId="Web-{88A8E0AA-1572-BDB8-DE1A-F139146CC109}" dt="2023-01-27T14:56:26.615" v="1936" actId="1076"/>
          <ac:picMkLst>
            <pc:docMk/>
            <pc:sldMk cId="998798664" sldId="388"/>
            <ac:picMk id="9" creationId="{AAB7BBC5-CE78-0494-0B0F-1094292593D0}"/>
          </ac:picMkLst>
        </pc:picChg>
      </pc:sldChg>
      <pc:sldChg chg="del ord">
        <pc:chgData name="Guest User" userId="S::urn:spo:anon#7365ecd4b1518acf3d1ad8abb96d321c7d6fd3828d97b4aa882961a8a520a2b9::" providerId="AD" clId="Web-{88A8E0AA-1572-BDB8-DE1A-F139146CC109}" dt="2023-01-26T19:40:51.390" v="956"/>
        <pc:sldMkLst>
          <pc:docMk/>
          <pc:sldMk cId="3823721920" sldId="402"/>
        </pc:sldMkLst>
      </pc:sldChg>
      <pc:sldChg chg="del">
        <pc:chgData name="Guest User" userId="S::urn:spo:anon#7365ecd4b1518acf3d1ad8abb96d321c7d6fd3828d97b4aa882961a8a520a2b9::" providerId="AD" clId="Web-{88A8E0AA-1572-BDB8-DE1A-F139146CC109}" dt="2023-01-26T19:40:58.421" v="957"/>
        <pc:sldMkLst>
          <pc:docMk/>
          <pc:sldMk cId="575748333" sldId="403"/>
        </pc:sldMkLst>
      </pc:sldChg>
      <pc:sldChg chg="del">
        <pc:chgData name="Guest User" userId="S::urn:spo:anon#7365ecd4b1518acf3d1ad8abb96d321c7d6fd3828d97b4aa882961a8a520a2b9::" providerId="AD" clId="Web-{88A8E0AA-1572-BDB8-DE1A-F139146CC109}" dt="2023-01-26T19:41:08.687" v="958"/>
        <pc:sldMkLst>
          <pc:docMk/>
          <pc:sldMk cId="2872248217" sldId="404"/>
        </pc:sldMkLst>
      </pc:sldChg>
      <pc:sldChg chg="del">
        <pc:chgData name="Guest User" userId="S::urn:spo:anon#7365ecd4b1518acf3d1ad8abb96d321c7d6fd3828d97b4aa882961a8a520a2b9::" providerId="AD" clId="Web-{88A8E0AA-1572-BDB8-DE1A-F139146CC109}" dt="2023-01-26T19:41:14.140" v="959"/>
        <pc:sldMkLst>
          <pc:docMk/>
          <pc:sldMk cId="3897978171" sldId="405"/>
        </pc:sldMkLst>
      </pc:sldChg>
      <pc:sldChg chg="del">
        <pc:chgData name="Guest User" userId="S::urn:spo:anon#7365ecd4b1518acf3d1ad8abb96d321c7d6fd3828d97b4aa882961a8a520a2b9::" providerId="AD" clId="Web-{88A8E0AA-1572-BDB8-DE1A-F139146CC109}" dt="2023-01-26T19:41:25.094" v="960"/>
        <pc:sldMkLst>
          <pc:docMk/>
          <pc:sldMk cId="1335351683" sldId="406"/>
        </pc:sldMkLst>
      </pc:sldChg>
      <pc:sldChg chg="modSp">
        <pc:chgData name="Guest User" userId="S::urn:spo:anon#7365ecd4b1518acf3d1ad8abb96d321c7d6fd3828d97b4aa882961a8a520a2b9::" providerId="AD" clId="Web-{88A8E0AA-1572-BDB8-DE1A-F139146CC109}" dt="2023-01-27T15:00:23.113" v="1969" actId="20577"/>
        <pc:sldMkLst>
          <pc:docMk/>
          <pc:sldMk cId="187420929" sldId="407"/>
        </pc:sldMkLst>
        <pc:spChg chg="mod">
          <ac:chgData name="Guest User" userId="S::urn:spo:anon#7365ecd4b1518acf3d1ad8abb96d321c7d6fd3828d97b4aa882961a8a520a2b9::" providerId="AD" clId="Web-{88A8E0AA-1572-BDB8-DE1A-F139146CC109}" dt="2023-01-27T15:00:13.925" v="1968" actId="20577"/>
          <ac:spMkLst>
            <pc:docMk/>
            <pc:sldMk cId="187420929" sldId="407"/>
            <ac:spMk id="8" creationId="{305EDA40-20B1-4056-B641-60B718FD5ED3}"/>
          </ac:spMkLst>
        </pc:spChg>
        <pc:spChg chg="mod">
          <ac:chgData name="Guest User" userId="S::urn:spo:anon#7365ecd4b1518acf3d1ad8abb96d321c7d6fd3828d97b4aa882961a8a520a2b9::" providerId="AD" clId="Web-{88A8E0AA-1572-BDB8-DE1A-F139146CC109}" dt="2023-01-27T15:00:23.113" v="1969" actId="20577"/>
          <ac:spMkLst>
            <pc:docMk/>
            <pc:sldMk cId="187420929" sldId="407"/>
            <ac:spMk id="9" creationId="{B026D48B-0715-4A5E-9B7D-803AD4BD99CF}"/>
          </ac:spMkLst>
        </pc:spChg>
      </pc:sldChg>
      <pc:sldChg chg="modSp ord">
        <pc:chgData name="Guest User" userId="S::urn:spo:anon#7365ecd4b1518acf3d1ad8abb96d321c7d6fd3828d97b4aa882961a8a520a2b9::" providerId="AD" clId="Web-{88A8E0AA-1572-BDB8-DE1A-F139146CC109}" dt="2023-01-27T02:14:50.798" v="1521" actId="20577"/>
        <pc:sldMkLst>
          <pc:docMk/>
          <pc:sldMk cId="1457730852" sldId="409"/>
        </pc:sldMkLst>
        <pc:spChg chg="mod">
          <ac:chgData name="Guest User" userId="S::urn:spo:anon#7365ecd4b1518acf3d1ad8abb96d321c7d6fd3828d97b4aa882961a8a520a2b9::" providerId="AD" clId="Web-{88A8E0AA-1572-BDB8-DE1A-F139146CC109}" dt="2023-01-27T02:14:50.798" v="1521" actId="20577"/>
          <ac:spMkLst>
            <pc:docMk/>
            <pc:sldMk cId="1457730852" sldId="409"/>
            <ac:spMk id="8" creationId="{305EDA40-20B1-4056-B641-60B718FD5ED3}"/>
          </ac:spMkLst>
        </pc:spChg>
        <pc:spChg chg="mod">
          <ac:chgData name="Guest User" userId="S::urn:spo:anon#7365ecd4b1518acf3d1ad8abb96d321c7d6fd3828d97b4aa882961a8a520a2b9::" providerId="AD" clId="Web-{88A8E0AA-1572-BDB8-DE1A-F139146CC109}" dt="2023-01-27T02:14:38.641" v="1520" actId="20577"/>
          <ac:spMkLst>
            <pc:docMk/>
            <pc:sldMk cId="1457730852" sldId="409"/>
            <ac:spMk id="9" creationId="{B026D48B-0715-4A5E-9B7D-803AD4BD99CF}"/>
          </ac:spMkLst>
        </pc:spChg>
      </pc:sldChg>
      <pc:sldChg chg="del">
        <pc:chgData name="Guest User" userId="S::urn:spo:anon#7365ecd4b1518acf3d1ad8abb96d321c7d6fd3828d97b4aa882961a8a520a2b9::" providerId="AD" clId="Web-{88A8E0AA-1572-BDB8-DE1A-F139146CC109}" dt="2023-01-26T19:14:50.518" v="22"/>
        <pc:sldMkLst>
          <pc:docMk/>
          <pc:sldMk cId="1192871314" sldId="410"/>
        </pc:sldMkLst>
      </pc:sldChg>
      <pc:sldChg chg="mod ord modShow">
        <pc:chgData name="Guest User" userId="S::urn:spo:anon#7365ecd4b1518acf3d1ad8abb96d321c7d6fd3828d97b4aa882961a8a520a2b9::" providerId="AD" clId="Web-{88A8E0AA-1572-BDB8-DE1A-F139146CC109}" dt="2023-01-27T14:59:16.859" v="1961"/>
        <pc:sldMkLst>
          <pc:docMk/>
          <pc:sldMk cId="729234784" sldId="414"/>
        </pc:sldMkLst>
      </pc:sldChg>
      <pc:sldChg chg="mod ord modShow">
        <pc:chgData name="Guest User" userId="S::urn:spo:anon#7365ecd4b1518acf3d1ad8abb96d321c7d6fd3828d97b4aa882961a8a520a2b9::" providerId="AD" clId="Web-{88A8E0AA-1572-BDB8-DE1A-F139146CC109}" dt="2023-01-27T14:59:16.859" v="1960"/>
        <pc:sldMkLst>
          <pc:docMk/>
          <pc:sldMk cId="2492596437" sldId="415"/>
        </pc:sldMkLst>
      </pc:sldChg>
      <pc:sldChg chg="modSp ord">
        <pc:chgData name="Guest User" userId="S::urn:spo:anon#7365ecd4b1518acf3d1ad8abb96d321c7d6fd3828d97b4aa882961a8a520a2b9::" providerId="AD" clId="Web-{88A8E0AA-1572-BDB8-DE1A-F139146CC109}" dt="2023-01-27T15:05:55.039" v="2067" actId="20577"/>
        <pc:sldMkLst>
          <pc:docMk/>
          <pc:sldMk cId="1922080681" sldId="417"/>
        </pc:sldMkLst>
        <pc:spChg chg="mod">
          <ac:chgData name="Guest User" userId="S::urn:spo:anon#7365ecd4b1518acf3d1ad8abb96d321c7d6fd3828d97b4aa882961a8a520a2b9::" providerId="AD" clId="Web-{88A8E0AA-1572-BDB8-DE1A-F139146CC109}" dt="2023-01-27T15:05:55.039" v="2067" actId="20577"/>
          <ac:spMkLst>
            <pc:docMk/>
            <pc:sldMk cId="1922080681" sldId="417"/>
            <ac:spMk id="3" creationId="{EB399FD8-5CF5-2F2E-2C01-D7F739A1040D}"/>
          </ac:spMkLst>
        </pc:spChg>
      </pc:sldChg>
      <pc:sldChg chg="modSp ord">
        <pc:chgData name="Guest User" userId="S::urn:spo:anon#7365ecd4b1518acf3d1ad8abb96d321c7d6fd3828d97b4aa882961a8a520a2b9::" providerId="AD" clId="Web-{88A8E0AA-1572-BDB8-DE1A-F139146CC109}" dt="2023-01-27T14:51:14.909" v="1856" actId="20577"/>
        <pc:sldMkLst>
          <pc:docMk/>
          <pc:sldMk cId="2018470431" sldId="419"/>
        </pc:sldMkLst>
        <pc:spChg chg="mod">
          <ac:chgData name="Guest User" userId="S::urn:spo:anon#7365ecd4b1518acf3d1ad8abb96d321c7d6fd3828d97b4aa882961a8a520a2b9::" providerId="AD" clId="Web-{88A8E0AA-1572-BDB8-DE1A-F139146CC109}" dt="2023-01-27T14:51:14.909" v="1856" actId="20577"/>
          <ac:spMkLst>
            <pc:docMk/>
            <pc:sldMk cId="2018470431" sldId="419"/>
            <ac:spMk id="3" creationId="{4D6219E4-53AE-A301-4712-F625B8C1923E}"/>
          </ac:spMkLst>
        </pc:spChg>
      </pc:sldChg>
      <pc:sldChg chg="modSp modCm">
        <pc:chgData name="Guest User" userId="S::urn:spo:anon#7365ecd4b1518acf3d1ad8abb96d321c7d6fd3828d97b4aa882961a8a520a2b9::" providerId="AD" clId="Web-{88A8E0AA-1572-BDB8-DE1A-F139146CC109}" dt="2023-01-26T19:56:58.557" v="1261" actId="20577"/>
        <pc:sldMkLst>
          <pc:docMk/>
          <pc:sldMk cId="2083514572" sldId="420"/>
        </pc:sldMkLst>
        <pc:spChg chg="mod">
          <ac:chgData name="Guest User" userId="S::urn:spo:anon#7365ecd4b1518acf3d1ad8abb96d321c7d6fd3828d97b4aa882961a8a520a2b9::" providerId="AD" clId="Web-{88A8E0AA-1572-BDB8-DE1A-F139146CC109}" dt="2023-01-26T19:55:34.336" v="1253" actId="20577"/>
          <ac:spMkLst>
            <pc:docMk/>
            <pc:sldMk cId="2083514572" sldId="420"/>
            <ac:spMk id="2" creationId="{6487F563-2426-D360-7A1B-4305F170D8CE}"/>
          </ac:spMkLst>
        </pc:spChg>
        <pc:spChg chg="mod">
          <ac:chgData name="Guest User" userId="S::urn:spo:anon#7365ecd4b1518acf3d1ad8abb96d321c7d6fd3828d97b4aa882961a8a520a2b9::" providerId="AD" clId="Web-{88A8E0AA-1572-BDB8-DE1A-F139146CC109}" dt="2023-01-26T19:56:58.557" v="1261" actId="20577"/>
          <ac:spMkLst>
            <pc:docMk/>
            <pc:sldMk cId="2083514572" sldId="420"/>
            <ac:spMk id="3" creationId="{E9AAEB09-4C54-B937-20A4-84B0DBC37581}"/>
          </ac:spMkLst>
        </pc:spChg>
        <pc:extLst>
          <p:ext xmlns:p="http://schemas.openxmlformats.org/presentationml/2006/main" uri="{D6D511B9-2390-475A-947B-AFAB55BFBCF1}">
            <pc226:cmChg xmlns:pc226="http://schemas.microsoft.com/office/powerpoint/2022/06/main/command" chg="mod">
              <pc226:chgData name="Guest User" userId="S::urn:spo:anon#7365ecd4b1518acf3d1ad8abb96d321c7d6fd3828d97b4aa882961a8a520a2b9::" providerId="AD" clId="Web-{88A8E0AA-1572-BDB8-DE1A-F139146CC109}" dt="2023-01-26T19:55:25.836" v="1252" actId="20577"/>
              <pc2:cmMkLst xmlns:pc2="http://schemas.microsoft.com/office/powerpoint/2019/9/main/command">
                <pc:docMk/>
                <pc:sldMk cId="2083514572" sldId="420"/>
                <pc2:cmMk id="{FA8D4E92-63D3-443E-8B77-3F823552EF93}"/>
              </pc2:cmMkLst>
            </pc226:cmChg>
          </p:ext>
        </pc:extLst>
      </pc:sldChg>
      <pc:sldChg chg="addSp delSp modSp mod ord modShow">
        <pc:chgData name="Guest User" userId="S::urn:spo:anon#7365ecd4b1518acf3d1ad8abb96d321c7d6fd3828d97b4aa882961a8a520a2b9::" providerId="AD" clId="Web-{88A8E0AA-1572-BDB8-DE1A-F139146CC109}" dt="2023-01-27T15:55:05.010" v="2098"/>
        <pc:sldMkLst>
          <pc:docMk/>
          <pc:sldMk cId="2956697456" sldId="421"/>
        </pc:sldMkLst>
        <pc:spChg chg="mod">
          <ac:chgData name="Guest User" userId="S::urn:spo:anon#7365ecd4b1518acf3d1ad8abb96d321c7d6fd3828d97b4aa882961a8a520a2b9::" providerId="AD" clId="Web-{88A8E0AA-1572-BDB8-DE1A-F139146CC109}" dt="2023-01-27T15:06:55.558" v="2080" actId="20577"/>
          <ac:spMkLst>
            <pc:docMk/>
            <pc:sldMk cId="2956697456" sldId="421"/>
            <ac:spMk id="2" creationId="{B69489E0-3E81-485B-88A2-7A0D3FCE526F}"/>
          </ac:spMkLst>
        </pc:spChg>
        <pc:spChg chg="add del">
          <ac:chgData name="Guest User" userId="S::urn:spo:anon#7365ecd4b1518acf3d1ad8abb96d321c7d6fd3828d97b4aa882961a8a520a2b9::" providerId="AD" clId="Web-{88A8E0AA-1572-BDB8-DE1A-F139146CC109}" dt="2023-01-27T15:52:30.208" v="2090"/>
          <ac:spMkLst>
            <pc:docMk/>
            <pc:sldMk cId="2956697456" sldId="421"/>
            <ac:spMk id="4" creationId="{C269AAFF-CD8E-986A-BB76-85E18913D7DE}"/>
          </ac:spMkLst>
        </pc:spChg>
        <pc:spChg chg="add mod">
          <ac:chgData name="Guest User" userId="S::urn:spo:anon#7365ecd4b1518acf3d1ad8abb96d321c7d6fd3828d97b4aa882961a8a520a2b9::" providerId="AD" clId="Web-{88A8E0AA-1572-BDB8-DE1A-F139146CC109}" dt="2023-01-27T15:55:05.010" v="2098"/>
          <ac:spMkLst>
            <pc:docMk/>
            <pc:sldMk cId="2956697456" sldId="421"/>
            <ac:spMk id="6" creationId="{8FA865EF-6355-119A-084B-DD1DF1A67860}"/>
          </ac:spMkLst>
        </pc:spChg>
        <pc:picChg chg="mod modCrop">
          <ac:chgData name="Guest User" userId="S::urn:spo:anon#7365ecd4b1518acf3d1ad8abb96d321c7d6fd3828d97b4aa882961a8a520a2b9::" providerId="AD" clId="Web-{88A8E0AA-1572-BDB8-DE1A-F139146CC109}" dt="2023-01-27T15:07:32.310" v="2084"/>
          <ac:picMkLst>
            <pc:docMk/>
            <pc:sldMk cId="2956697456" sldId="421"/>
            <ac:picMk id="5" creationId="{1313A22D-523F-7943-4CA3-431B9F152253}"/>
          </ac:picMkLst>
        </pc:picChg>
      </pc:sldChg>
      <pc:sldChg chg="modSp new ord">
        <pc:chgData name="Guest User" userId="S::urn:spo:anon#7365ecd4b1518acf3d1ad8abb96d321c7d6fd3828d97b4aa882961a8a520a2b9::" providerId="AD" clId="Web-{88A8E0AA-1572-BDB8-DE1A-F139146CC109}" dt="2023-01-27T14:52:15.663" v="1871" actId="20577"/>
        <pc:sldMkLst>
          <pc:docMk/>
          <pc:sldMk cId="581381497" sldId="422"/>
        </pc:sldMkLst>
        <pc:spChg chg="mod">
          <ac:chgData name="Guest User" userId="S::urn:spo:anon#7365ecd4b1518acf3d1ad8abb96d321c7d6fd3828d97b4aa882961a8a520a2b9::" providerId="AD" clId="Web-{88A8E0AA-1572-BDB8-DE1A-F139146CC109}" dt="2023-01-27T14:50:55.705" v="1851" actId="20577"/>
          <ac:spMkLst>
            <pc:docMk/>
            <pc:sldMk cId="581381497" sldId="422"/>
            <ac:spMk id="2" creationId="{A56794E9-EA4F-B3D6-7AA7-0F4B7348AA1D}"/>
          </ac:spMkLst>
        </pc:spChg>
        <pc:spChg chg="mod">
          <ac:chgData name="Guest User" userId="S::urn:spo:anon#7365ecd4b1518acf3d1ad8abb96d321c7d6fd3828d97b4aa882961a8a520a2b9::" providerId="AD" clId="Web-{88A8E0AA-1572-BDB8-DE1A-F139146CC109}" dt="2023-01-27T14:52:15.663" v="1871" actId="20577"/>
          <ac:spMkLst>
            <pc:docMk/>
            <pc:sldMk cId="581381497" sldId="422"/>
            <ac:spMk id="3" creationId="{FA2C0316-4D54-4B79-F764-EABB9A70FCDB}"/>
          </ac:spMkLst>
        </pc:spChg>
      </pc:sldChg>
      <pc:sldChg chg="modSp add ord replId">
        <pc:chgData name="Guest User" userId="S::urn:spo:anon#7365ecd4b1518acf3d1ad8abb96d321c7d6fd3828d97b4aa882961a8a520a2b9::" providerId="AD" clId="Web-{88A8E0AA-1572-BDB8-DE1A-F139146CC109}" dt="2023-01-26T20:23:08.491" v="1431" actId="20577"/>
        <pc:sldMkLst>
          <pc:docMk/>
          <pc:sldMk cId="2466768812" sldId="423"/>
        </pc:sldMkLst>
        <pc:spChg chg="mod">
          <ac:chgData name="Guest User" userId="S::urn:spo:anon#7365ecd4b1518acf3d1ad8abb96d321c7d6fd3828d97b4aa882961a8a520a2b9::" providerId="AD" clId="Web-{88A8E0AA-1572-BDB8-DE1A-F139146CC109}" dt="2023-01-26T20:23:08.491" v="1431" actId="20577"/>
          <ac:spMkLst>
            <pc:docMk/>
            <pc:sldMk cId="2466768812" sldId="423"/>
            <ac:spMk id="8" creationId="{305EDA40-20B1-4056-B641-60B718FD5ED3}"/>
          </ac:spMkLst>
        </pc:spChg>
      </pc:sldChg>
      <pc:sldChg chg="modSp add del ord replId">
        <pc:chgData name="Guest User" userId="S::urn:spo:anon#7365ecd4b1518acf3d1ad8abb96d321c7d6fd3828d97b4aa882961a8a520a2b9::" providerId="AD" clId="Web-{88A8E0AA-1572-BDB8-DE1A-F139146CC109}" dt="2023-01-27T02:14:55.970" v="1522"/>
        <pc:sldMkLst>
          <pc:docMk/>
          <pc:sldMk cId="376635412" sldId="424"/>
        </pc:sldMkLst>
        <pc:spChg chg="mod">
          <ac:chgData name="Guest User" userId="S::urn:spo:anon#7365ecd4b1518acf3d1ad8abb96d321c7d6fd3828d97b4aa882961a8a520a2b9::" providerId="AD" clId="Web-{88A8E0AA-1572-BDB8-DE1A-F139146CC109}" dt="2023-01-26T20:20:40.894" v="1341" actId="20577"/>
          <ac:spMkLst>
            <pc:docMk/>
            <pc:sldMk cId="376635412" sldId="424"/>
            <ac:spMk id="3" creationId="{E9AAEB09-4C54-B937-20A4-84B0DBC37581}"/>
          </ac:spMkLst>
        </pc:spChg>
      </pc:sldChg>
      <pc:sldChg chg="modSp new del">
        <pc:chgData name="Guest User" userId="S::urn:spo:anon#7365ecd4b1518acf3d1ad8abb96d321c7d6fd3828d97b4aa882961a8a520a2b9::" providerId="AD" clId="Web-{88A8E0AA-1572-BDB8-DE1A-F139146CC109}" dt="2023-01-27T02:16:17.331" v="1585"/>
        <pc:sldMkLst>
          <pc:docMk/>
          <pc:sldMk cId="1867956648" sldId="425"/>
        </pc:sldMkLst>
        <pc:spChg chg="mod">
          <ac:chgData name="Guest User" userId="S::urn:spo:anon#7365ecd4b1518acf3d1ad8abb96d321c7d6fd3828d97b4aa882961a8a520a2b9::" providerId="AD" clId="Web-{88A8E0AA-1572-BDB8-DE1A-F139146CC109}" dt="2023-01-26T20:21:42.411" v="1381" actId="20577"/>
          <ac:spMkLst>
            <pc:docMk/>
            <pc:sldMk cId="1867956648" sldId="425"/>
            <ac:spMk id="2" creationId="{2AC957A8-3DD5-8237-077C-B4EA3110AFC6}"/>
          </ac:spMkLst>
        </pc:spChg>
        <pc:spChg chg="mod">
          <ac:chgData name="Guest User" userId="S::urn:spo:anon#7365ecd4b1518acf3d1ad8abb96d321c7d6fd3828d97b4aa882961a8a520a2b9::" providerId="AD" clId="Web-{88A8E0AA-1572-BDB8-DE1A-F139146CC109}" dt="2023-01-27T02:15:44.580" v="1570" actId="20577"/>
          <ac:spMkLst>
            <pc:docMk/>
            <pc:sldMk cId="1867956648" sldId="425"/>
            <ac:spMk id="3" creationId="{0B262329-5B94-2738-1561-A1F69E636E55}"/>
          </ac:spMkLst>
        </pc:spChg>
      </pc:sldChg>
      <pc:sldChg chg="add del replId">
        <pc:chgData name="Guest User" userId="S::urn:spo:anon#7365ecd4b1518acf3d1ad8abb96d321c7d6fd3828d97b4aa882961a8a520a2b9::" providerId="AD" clId="Web-{88A8E0AA-1572-BDB8-DE1A-F139146CC109}" dt="2023-01-27T15:57:14.405" v="2100"/>
        <pc:sldMkLst>
          <pc:docMk/>
          <pc:sldMk cId="2424484155" sldId="435"/>
        </pc:sldMkLst>
      </pc:sldChg>
    </pc:docChg>
  </pc:docChgLst>
  <pc:docChgLst>
    <pc:chgData name="Laura Lane" userId="3d557159-65ea-4679-b2f1-bae210c20ee1" providerId="ADAL" clId="{43FD3CD0-41A6-3448-96AF-1914F5E33D9B}"/>
    <pc:docChg chg="undo custSel addSld delSld modSld sldOrd">
      <pc:chgData name="Laura Lane" userId="3d557159-65ea-4679-b2f1-bae210c20ee1" providerId="ADAL" clId="{43FD3CD0-41A6-3448-96AF-1914F5E33D9B}" dt="2023-03-31T16:45:19.703" v="806" actId="2696"/>
      <pc:docMkLst>
        <pc:docMk/>
      </pc:docMkLst>
      <pc:sldChg chg="add">
        <pc:chgData name="Laura Lane" userId="3d557159-65ea-4679-b2f1-bae210c20ee1" providerId="ADAL" clId="{43FD3CD0-41A6-3448-96AF-1914F5E33D9B}" dt="2023-03-31T16:45:09.665" v="803"/>
        <pc:sldMkLst>
          <pc:docMk/>
          <pc:sldMk cId="2553251939" sldId="272"/>
        </pc:sldMkLst>
      </pc:sldChg>
      <pc:sldChg chg="add">
        <pc:chgData name="Laura Lane" userId="3d557159-65ea-4679-b2f1-bae210c20ee1" providerId="ADAL" clId="{43FD3CD0-41A6-3448-96AF-1914F5E33D9B}" dt="2023-03-31T16:45:09.665" v="803"/>
        <pc:sldMkLst>
          <pc:docMk/>
          <pc:sldMk cId="2062770732" sldId="274"/>
        </pc:sldMkLst>
      </pc:sldChg>
      <pc:sldChg chg="modSp mod">
        <pc:chgData name="Laura Lane" userId="3d557159-65ea-4679-b2f1-bae210c20ee1" providerId="ADAL" clId="{43FD3CD0-41A6-3448-96AF-1914F5E33D9B}" dt="2023-03-30T12:40:07.235" v="577" actId="255"/>
        <pc:sldMkLst>
          <pc:docMk/>
          <pc:sldMk cId="3756635426" sldId="479"/>
        </pc:sldMkLst>
        <pc:spChg chg="mod">
          <ac:chgData name="Laura Lane" userId="3d557159-65ea-4679-b2f1-bae210c20ee1" providerId="ADAL" clId="{43FD3CD0-41A6-3448-96AF-1914F5E33D9B}" dt="2023-03-30T12:22:28.581" v="71" actId="20577"/>
          <ac:spMkLst>
            <pc:docMk/>
            <pc:sldMk cId="3756635426" sldId="479"/>
            <ac:spMk id="2" creationId="{1D1571B3-920A-FE35-6B35-DD09000B60DE}"/>
          </ac:spMkLst>
        </pc:spChg>
        <pc:spChg chg="mod">
          <ac:chgData name="Laura Lane" userId="3d557159-65ea-4679-b2f1-bae210c20ee1" providerId="ADAL" clId="{43FD3CD0-41A6-3448-96AF-1914F5E33D9B}" dt="2023-03-30T12:40:07.235" v="577" actId="255"/>
          <ac:spMkLst>
            <pc:docMk/>
            <pc:sldMk cId="3756635426" sldId="479"/>
            <ac:spMk id="3" creationId="{0C6715A1-8B50-76A0-6AFC-D748A54423A2}"/>
          </ac:spMkLst>
        </pc:spChg>
      </pc:sldChg>
      <pc:sldChg chg="modSp mod">
        <pc:chgData name="Laura Lane" userId="3d557159-65ea-4679-b2f1-bae210c20ee1" providerId="ADAL" clId="{43FD3CD0-41A6-3448-96AF-1914F5E33D9B}" dt="2023-03-31T16:40:48.168" v="775" actId="20577"/>
        <pc:sldMkLst>
          <pc:docMk/>
          <pc:sldMk cId="2035040076" sldId="485"/>
        </pc:sldMkLst>
        <pc:spChg chg="mod">
          <ac:chgData name="Laura Lane" userId="3d557159-65ea-4679-b2f1-bae210c20ee1" providerId="ADAL" clId="{43FD3CD0-41A6-3448-96AF-1914F5E33D9B}" dt="2023-03-31T16:40:41.653" v="773" actId="20577"/>
          <ac:spMkLst>
            <pc:docMk/>
            <pc:sldMk cId="2035040076" sldId="485"/>
            <ac:spMk id="2" creationId="{1475A5C0-344C-9167-069F-3A3A044F9BB2}"/>
          </ac:spMkLst>
        </pc:spChg>
        <pc:spChg chg="mod">
          <ac:chgData name="Laura Lane" userId="3d557159-65ea-4679-b2f1-bae210c20ee1" providerId="ADAL" clId="{43FD3CD0-41A6-3448-96AF-1914F5E33D9B}" dt="2023-03-31T16:40:48.168" v="775" actId="20577"/>
          <ac:spMkLst>
            <pc:docMk/>
            <pc:sldMk cId="2035040076" sldId="485"/>
            <ac:spMk id="3" creationId="{F0665550-0BCF-0538-CA38-045CD2C4D1CF}"/>
          </ac:spMkLst>
        </pc:spChg>
      </pc:sldChg>
      <pc:sldChg chg="modSp add mod ord">
        <pc:chgData name="Laura Lane" userId="3d557159-65ea-4679-b2f1-bae210c20ee1" providerId="ADAL" clId="{43FD3CD0-41A6-3448-96AF-1914F5E33D9B}" dt="2023-03-30T12:44:04.136" v="678" actId="20577"/>
        <pc:sldMkLst>
          <pc:docMk/>
          <pc:sldMk cId="1768650743" sldId="486"/>
        </pc:sldMkLst>
        <pc:spChg chg="mod">
          <ac:chgData name="Laura Lane" userId="3d557159-65ea-4679-b2f1-bae210c20ee1" providerId="ADAL" clId="{43FD3CD0-41A6-3448-96AF-1914F5E33D9B}" dt="2023-03-30T12:22:50.114" v="98" actId="20577"/>
          <ac:spMkLst>
            <pc:docMk/>
            <pc:sldMk cId="1768650743" sldId="486"/>
            <ac:spMk id="2" creationId="{1D1571B3-920A-FE35-6B35-DD09000B60DE}"/>
          </ac:spMkLst>
        </pc:spChg>
        <pc:spChg chg="mod">
          <ac:chgData name="Laura Lane" userId="3d557159-65ea-4679-b2f1-bae210c20ee1" providerId="ADAL" clId="{43FD3CD0-41A6-3448-96AF-1914F5E33D9B}" dt="2023-03-30T12:44:04.136" v="678" actId="20577"/>
          <ac:spMkLst>
            <pc:docMk/>
            <pc:sldMk cId="1768650743" sldId="486"/>
            <ac:spMk id="3" creationId="{0C6715A1-8B50-76A0-6AFC-D748A54423A2}"/>
          </ac:spMkLst>
        </pc:spChg>
      </pc:sldChg>
      <pc:sldChg chg="new del">
        <pc:chgData name="Laura Lane" userId="3d557159-65ea-4679-b2f1-bae210c20ee1" providerId="ADAL" clId="{43FD3CD0-41A6-3448-96AF-1914F5E33D9B}" dt="2023-03-30T12:21:59.236" v="59" actId="2696"/>
        <pc:sldMkLst>
          <pc:docMk/>
          <pc:sldMk cId="1207371078" sldId="487"/>
        </pc:sldMkLst>
      </pc:sldChg>
      <pc:sldChg chg="add del">
        <pc:chgData name="Laura Lane" userId="3d557159-65ea-4679-b2f1-bae210c20ee1" providerId="ADAL" clId="{43FD3CD0-41A6-3448-96AF-1914F5E33D9B}" dt="2023-03-30T12:22:56.431" v="99" actId="2696"/>
        <pc:sldMkLst>
          <pc:docMk/>
          <pc:sldMk cId="2042354671" sldId="487"/>
        </pc:sldMkLst>
      </pc:sldChg>
      <pc:sldChg chg="modSp add mod">
        <pc:chgData name="Laura Lane" userId="3d557159-65ea-4679-b2f1-bae210c20ee1" providerId="ADAL" clId="{43FD3CD0-41A6-3448-96AF-1914F5E33D9B}" dt="2023-03-30T12:41:33.392" v="628" actId="20577"/>
        <pc:sldMkLst>
          <pc:docMk/>
          <pc:sldMk cId="2600155636" sldId="487"/>
        </pc:sldMkLst>
        <pc:spChg chg="mod">
          <ac:chgData name="Laura Lane" userId="3d557159-65ea-4679-b2f1-bae210c20ee1" providerId="ADAL" clId="{43FD3CD0-41A6-3448-96AF-1914F5E33D9B}" dt="2023-03-30T12:41:33.392" v="628" actId="20577"/>
          <ac:spMkLst>
            <pc:docMk/>
            <pc:sldMk cId="2600155636" sldId="487"/>
            <ac:spMk id="3" creationId="{0C6715A1-8B50-76A0-6AFC-D748A54423A2}"/>
          </ac:spMkLst>
        </pc:spChg>
      </pc:sldChg>
      <pc:sldChg chg="modSp add mod ord">
        <pc:chgData name="Laura Lane" userId="3d557159-65ea-4679-b2f1-bae210c20ee1" providerId="ADAL" clId="{43FD3CD0-41A6-3448-96AF-1914F5E33D9B}" dt="2023-03-30T12:42:35.962" v="662" actId="20577"/>
        <pc:sldMkLst>
          <pc:docMk/>
          <pc:sldMk cId="3354366657" sldId="488"/>
        </pc:sldMkLst>
        <pc:spChg chg="mod">
          <ac:chgData name="Laura Lane" userId="3d557159-65ea-4679-b2f1-bae210c20ee1" providerId="ADAL" clId="{43FD3CD0-41A6-3448-96AF-1914F5E33D9B}" dt="2023-03-30T12:30:06.088" v="297" actId="313"/>
          <ac:spMkLst>
            <pc:docMk/>
            <pc:sldMk cId="3354366657" sldId="488"/>
            <ac:spMk id="2" creationId="{1D1571B3-920A-FE35-6B35-DD09000B60DE}"/>
          </ac:spMkLst>
        </pc:spChg>
        <pc:spChg chg="mod">
          <ac:chgData name="Laura Lane" userId="3d557159-65ea-4679-b2f1-bae210c20ee1" providerId="ADAL" clId="{43FD3CD0-41A6-3448-96AF-1914F5E33D9B}" dt="2023-03-30T12:42:35.962" v="662" actId="20577"/>
          <ac:spMkLst>
            <pc:docMk/>
            <pc:sldMk cId="3354366657" sldId="488"/>
            <ac:spMk id="3" creationId="{0C6715A1-8B50-76A0-6AFC-D748A54423A2}"/>
          </ac:spMkLst>
        </pc:spChg>
      </pc:sldChg>
      <pc:sldChg chg="modSp add mod">
        <pc:chgData name="Laura Lane" userId="3d557159-65ea-4679-b2f1-bae210c20ee1" providerId="ADAL" clId="{43FD3CD0-41A6-3448-96AF-1914F5E33D9B}" dt="2023-03-30T12:43:20.359" v="671" actId="20577"/>
        <pc:sldMkLst>
          <pc:docMk/>
          <pc:sldMk cId="1482681728" sldId="489"/>
        </pc:sldMkLst>
        <pc:spChg chg="mod">
          <ac:chgData name="Laura Lane" userId="3d557159-65ea-4679-b2f1-bae210c20ee1" providerId="ADAL" clId="{43FD3CD0-41A6-3448-96AF-1914F5E33D9B}" dt="2023-03-30T12:31:49.677" v="349" actId="20577"/>
          <ac:spMkLst>
            <pc:docMk/>
            <pc:sldMk cId="1482681728" sldId="489"/>
            <ac:spMk id="2" creationId="{1D1571B3-920A-FE35-6B35-DD09000B60DE}"/>
          </ac:spMkLst>
        </pc:spChg>
        <pc:spChg chg="mod">
          <ac:chgData name="Laura Lane" userId="3d557159-65ea-4679-b2f1-bae210c20ee1" providerId="ADAL" clId="{43FD3CD0-41A6-3448-96AF-1914F5E33D9B}" dt="2023-03-30T12:43:20.359" v="671" actId="20577"/>
          <ac:spMkLst>
            <pc:docMk/>
            <pc:sldMk cId="1482681728" sldId="489"/>
            <ac:spMk id="3" creationId="{0C6715A1-8B50-76A0-6AFC-D748A54423A2}"/>
          </ac:spMkLst>
        </pc:spChg>
      </pc:sldChg>
      <pc:sldChg chg="modSp add mod addCm delCm">
        <pc:chgData name="Laura Lane" userId="3d557159-65ea-4679-b2f1-bae210c20ee1" providerId="ADAL" clId="{43FD3CD0-41A6-3448-96AF-1914F5E33D9B}" dt="2023-03-30T12:45:01.981" v="698" actId="255"/>
        <pc:sldMkLst>
          <pc:docMk/>
          <pc:sldMk cId="1694222282" sldId="490"/>
        </pc:sldMkLst>
        <pc:spChg chg="mod">
          <ac:chgData name="Laura Lane" userId="3d557159-65ea-4679-b2f1-bae210c20ee1" providerId="ADAL" clId="{43FD3CD0-41A6-3448-96AF-1914F5E33D9B}" dt="2023-03-30T12:45:01.981" v="698" actId="255"/>
          <ac:spMkLst>
            <pc:docMk/>
            <pc:sldMk cId="1694222282" sldId="490"/>
            <ac:spMk id="3" creationId="{0C6715A1-8B50-76A0-6AFC-D748A54423A2}"/>
          </ac:spMkLst>
        </pc:spChg>
        <pc:extLst>
          <p:ext xmlns:p="http://schemas.openxmlformats.org/presentationml/2006/main" uri="{D6D511B9-2390-475A-947B-AFAB55BFBCF1}">
            <pc226:cmChg xmlns:pc226="http://schemas.microsoft.com/office/powerpoint/2022/06/main/command" chg="add del">
              <pc226:chgData name="Laura Lane" userId="3d557159-65ea-4679-b2f1-bae210c20ee1" providerId="ADAL" clId="{43FD3CD0-41A6-3448-96AF-1914F5E33D9B}" dt="2023-03-30T12:44:24.599" v="680"/>
              <pc2:cmMkLst xmlns:pc2="http://schemas.microsoft.com/office/powerpoint/2019/9/main/command">
                <pc:docMk/>
                <pc:sldMk cId="1694222282" sldId="490"/>
                <pc2:cmMk id="{792A36A9-A65F-3349-92C4-B73F98674BC3}"/>
              </pc2:cmMkLst>
            </pc226:cmChg>
          </p:ext>
        </pc:extLst>
      </pc:sldChg>
      <pc:sldChg chg="modSp add mod">
        <pc:chgData name="Laura Lane" userId="3d557159-65ea-4679-b2f1-bae210c20ee1" providerId="ADAL" clId="{43FD3CD0-41A6-3448-96AF-1914F5E33D9B}" dt="2023-03-30T12:47:04.850" v="753" actId="20577"/>
        <pc:sldMkLst>
          <pc:docMk/>
          <pc:sldMk cId="61889893" sldId="491"/>
        </pc:sldMkLst>
        <pc:spChg chg="mod">
          <ac:chgData name="Laura Lane" userId="3d557159-65ea-4679-b2f1-bae210c20ee1" providerId="ADAL" clId="{43FD3CD0-41A6-3448-96AF-1914F5E33D9B}" dt="2023-03-30T12:47:04.850" v="753" actId="20577"/>
          <ac:spMkLst>
            <pc:docMk/>
            <pc:sldMk cId="61889893" sldId="491"/>
            <ac:spMk id="3" creationId="{0C6715A1-8B50-76A0-6AFC-D748A54423A2}"/>
          </ac:spMkLst>
        </pc:spChg>
      </pc:sldChg>
      <pc:sldChg chg="modSp add mod">
        <pc:chgData name="Laura Lane" userId="3d557159-65ea-4679-b2f1-bae210c20ee1" providerId="ADAL" clId="{43FD3CD0-41A6-3448-96AF-1914F5E33D9B}" dt="2023-03-30T12:40:46.356" v="600" actId="20577"/>
        <pc:sldMkLst>
          <pc:docMk/>
          <pc:sldMk cId="3302505794" sldId="492"/>
        </pc:sldMkLst>
        <pc:spChg chg="mod">
          <ac:chgData name="Laura Lane" userId="3d557159-65ea-4679-b2f1-bae210c20ee1" providerId="ADAL" clId="{43FD3CD0-41A6-3448-96AF-1914F5E33D9B}" dt="2023-03-30T12:40:46.356" v="600" actId="20577"/>
          <ac:spMkLst>
            <pc:docMk/>
            <pc:sldMk cId="3302505794" sldId="492"/>
            <ac:spMk id="3" creationId="{0C6715A1-8B50-76A0-6AFC-D748A54423A2}"/>
          </ac:spMkLst>
        </pc:spChg>
      </pc:sldChg>
      <pc:sldChg chg="modSp add mod">
        <pc:chgData name="Laura Lane" userId="3d557159-65ea-4679-b2f1-bae210c20ee1" providerId="ADAL" clId="{43FD3CD0-41A6-3448-96AF-1914F5E33D9B}" dt="2023-03-30T12:40:12.400" v="578" actId="255"/>
        <pc:sldMkLst>
          <pc:docMk/>
          <pc:sldMk cId="1386490177" sldId="493"/>
        </pc:sldMkLst>
        <pc:spChg chg="mod">
          <ac:chgData name="Laura Lane" userId="3d557159-65ea-4679-b2f1-bae210c20ee1" providerId="ADAL" clId="{43FD3CD0-41A6-3448-96AF-1914F5E33D9B}" dt="2023-03-30T12:40:12.400" v="578" actId="255"/>
          <ac:spMkLst>
            <pc:docMk/>
            <pc:sldMk cId="1386490177" sldId="493"/>
            <ac:spMk id="3" creationId="{0C6715A1-8B50-76A0-6AFC-D748A54423A2}"/>
          </ac:spMkLst>
        </pc:spChg>
      </pc:sldChg>
      <pc:sldChg chg="modSp add mod">
        <pc:chgData name="Laura Lane" userId="3d557159-65ea-4679-b2f1-bae210c20ee1" providerId="ADAL" clId="{43FD3CD0-41A6-3448-96AF-1914F5E33D9B}" dt="2023-03-30T12:41:12.649" v="619" actId="20577"/>
        <pc:sldMkLst>
          <pc:docMk/>
          <pc:sldMk cId="58643322" sldId="494"/>
        </pc:sldMkLst>
        <pc:spChg chg="mod">
          <ac:chgData name="Laura Lane" userId="3d557159-65ea-4679-b2f1-bae210c20ee1" providerId="ADAL" clId="{43FD3CD0-41A6-3448-96AF-1914F5E33D9B}" dt="2023-03-30T12:41:12.649" v="619" actId="20577"/>
          <ac:spMkLst>
            <pc:docMk/>
            <pc:sldMk cId="58643322" sldId="494"/>
            <ac:spMk id="3" creationId="{0C6715A1-8B50-76A0-6AFC-D748A54423A2}"/>
          </ac:spMkLst>
        </pc:spChg>
      </pc:sldChg>
      <pc:sldChg chg="modSp add mod">
        <pc:chgData name="Laura Lane" userId="3d557159-65ea-4679-b2f1-bae210c20ee1" providerId="ADAL" clId="{43FD3CD0-41A6-3448-96AF-1914F5E33D9B}" dt="2023-03-30T12:41:26.994" v="624" actId="20577"/>
        <pc:sldMkLst>
          <pc:docMk/>
          <pc:sldMk cId="2754009360" sldId="495"/>
        </pc:sldMkLst>
        <pc:spChg chg="mod">
          <ac:chgData name="Laura Lane" userId="3d557159-65ea-4679-b2f1-bae210c20ee1" providerId="ADAL" clId="{43FD3CD0-41A6-3448-96AF-1914F5E33D9B}" dt="2023-03-30T12:41:26.994" v="624" actId="20577"/>
          <ac:spMkLst>
            <pc:docMk/>
            <pc:sldMk cId="2754009360" sldId="495"/>
            <ac:spMk id="3" creationId="{0C6715A1-8B50-76A0-6AFC-D748A54423A2}"/>
          </ac:spMkLst>
        </pc:spChg>
      </pc:sldChg>
      <pc:sldChg chg="modSp add mod">
        <pc:chgData name="Laura Lane" userId="3d557159-65ea-4679-b2f1-bae210c20ee1" providerId="ADAL" clId="{43FD3CD0-41A6-3448-96AF-1914F5E33D9B}" dt="2023-03-30T12:42:16.487" v="654" actId="20577"/>
        <pc:sldMkLst>
          <pc:docMk/>
          <pc:sldMk cId="3591958734" sldId="496"/>
        </pc:sldMkLst>
        <pc:spChg chg="mod">
          <ac:chgData name="Laura Lane" userId="3d557159-65ea-4679-b2f1-bae210c20ee1" providerId="ADAL" clId="{43FD3CD0-41A6-3448-96AF-1914F5E33D9B}" dt="2023-03-30T12:42:16.487" v="654" actId="20577"/>
          <ac:spMkLst>
            <pc:docMk/>
            <pc:sldMk cId="3591958734" sldId="496"/>
            <ac:spMk id="3" creationId="{0C6715A1-8B50-76A0-6AFC-D748A54423A2}"/>
          </ac:spMkLst>
        </pc:spChg>
      </pc:sldChg>
      <pc:sldChg chg="modSp add mod">
        <pc:chgData name="Laura Lane" userId="3d557159-65ea-4679-b2f1-bae210c20ee1" providerId="ADAL" clId="{43FD3CD0-41A6-3448-96AF-1914F5E33D9B}" dt="2023-03-30T12:44:08.332" v="679" actId="20577"/>
        <pc:sldMkLst>
          <pc:docMk/>
          <pc:sldMk cId="119101043" sldId="497"/>
        </pc:sldMkLst>
        <pc:spChg chg="mod">
          <ac:chgData name="Laura Lane" userId="3d557159-65ea-4679-b2f1-bae210c20ee1" providerId="ADAL" clId="{43FD3CD0-41A6-3448-96AF-1914F5E33D9B}" dt="2023-03-30T12:44:08.332" v="679" actId="20577"/>
          <ac:spMkLst>
            <pc:docMk/>
            <pc:sldMk cId="119101043" sldId="497"/>
            <ac:spMk id="3" creationId="{0C6715A1-8B50-76A0-6AFC-D748A54423A2}"/>
          </ac:spMkLst>
        </pc:spChg>
      </pc:sldChg>
      <pc:sldChg chg="modSp add mod">
        <pc:chgData name="Laura Lane" userId="3d557159-65ea-4679-b2f1-bae210c20ee1" providerId="ADAL" clId="{43FD3CD0-41A6-3448-96AF-1914F5E33D9B}" dt="2023-03-30T12:42:48.415" v="666" actId="20577"/>
        <pc:sldMkLst>
          <pc:docMk/>
          <pc:sldMk cId="1827521576" sldId="498"/>
        </pc:sldMkLst>
        <pc:spChg chg="mod">
          <ac:chgData name="Laura Lane" userId="3d557159-65ea-4679-b2f1-bae210c20ee1" providerId="ADAL" clId="{43FD3CD0-41A6-3448-96AF-1914F5E33D9B}" dt="2023-03-30T12:42:48.415" v="666" actId="20577"/>
          <ac:spMkLst>
            <pc:docMk/>
            <pc:sldMk cId="1827521576" sldId="498"/>
            <ac:spMk id="3" creationId="{0C6715A1-8B50-76A0-6AFC-D748A54423A2}"/>
          </ac:spMkLst>
        </pc:spChg>
      </pc:sldChg>
      <pc:sldChg chg="modSp add mod">
        <pc:chgData name="Laura Lane" userId="3d557159-65ea-4679-b2f1-bae210c20ee1" providerId="ADAL" clId="{43FD3CD0-41A6-3448-96AF-1914F5E33D9B}" dt="2023-03-30T12:43:27.154" v="675" actId="20577"/>
        <pc:sldMkLst>
          <pc:docMk/>
          <pc:sldMk cId="175637772" sldId="499"/>
        </pc:sldMkLst>
        <pc:spChg chg="mod">
          <ac:chgData name="Laura Lane" userId="3d557159-65ea-4679-b2f1-bae210c20ee1" providerId="ADAL" clId="{43FD3CD0-41A6-3448-96AF-1914F5E33D9B}" dt="2023-03-30T12:43:27.154" v="675" actId="20577"/>
          <ac:spMkLst>
            <pc:docMk/>
            <pc:sldMk cId="175637772" sldId="499"/>
            <ac:spMk id="3" creationId="{0C6715A1-8B50-76A0-6AFC-D748A54423A2}"/>
          </ac:spMkLst>
        </pc:spChg>
      </pc:sldChg>
      <pc:sldChg chg="modSp add mod">
        <pc:chgData name="Laura Lane" userId="3d557159-65ea-4679-b2f1-bae210c20ee1" providerId="ADAL" clId="{43FD3CD0-41A6-3448-96AF-1914F5E33D9B}" dt="2023-03-30T12:46:39.052" v="744" actId="255"/>
        <pc:sldMkLst>
          <pc:docMk/>
          <pc:sldMk cId="1771329984" sldId="500"/>
        </pc:sldMkLst>
        <pc:spChg chg="mod">
          <ac:chgData name="Laura Lane" userId="3d557159-65ea-4679-b2f1-bae210c20ee1" providerId="ADAL" clId="{43FD3CD0-41A6-3448-96AF-1914F5E33D9B}" dt="2023-03-30T12:46:39.052" v="744" actId="255"/>
          <ac:spMkLst>
            <pc:docMk/>
            <pc:sldMk cId="1771329984" sldId="500"/>
            <ac:spMk id="3" creationId="{0C6715A1-8B50-76A0-6AFC-D748A54423A2}"/>
          </ac:spMkLst>
        </pc:spChg>
      </pc:sldChg>
      <pc:sldChg chg="new del">
        <pc:chgData name="Laura Lane" userId="3d557159-65ea-4679-b2f1-bae210c20ee1" providerId="ADAL" clId="{43FD3CD0-41A6-3448-96AF-1914F5E33D9B}" dt="2023-03-30T12:43:53.596" v="677" actId="2696"/>
        <pc:sldMkLst>
          <pc:docMk/>
          <pc:sldMk cId="2162852228" sldId="500"/>
        </pc:sldMkLst>
      </pc:sldChg>
      <pc:sldChg chg="modSp add mod">
        <pc:chgData name="Laura Lane" userId="3d557159-65ea-4679-b2f1-bae210c20ee1" providerId="ADAL" clId="{43FD3CD0-41A6-3448-96AF-1914F5E33D9B}" dt="2023-03-30T12:46:05.341" v="730" actId="20577"/>
        <pc:sldMkLst>
          <pc:docMk/>
          <pc:sldMk cId="16509677" sldId="501"/>
        </pc:sldMkLst>
        <pc:spChg chg="mod">
          <ac:chgData name="Laura Lane" userId="3d557159-65ea-4679-b2f1-bae210c20ee1" providerId="ADAL" clId="{43FD3CD0-41A6-3448-96AF-1914F5E33D9B}" dt="2023-03-30T12:46:05.341" v="730" actId="20577"/>
          <ac:spMkLst>
            <pc:docMk/>
            <pc:sldMk cId="16509677" sldId="501"/>
            <ac:spMk id="3" creationId="{0C6715A1-8B50-76A0-6AFC-D748A54423A2}"/>
          </ac:spMkLst>
        </pc:spChg>
      </pc:sldChg>
      <pc:sldChg chg="modSp add mod">
        <pc:chgData name="Laura Lane" userId="3d557159-65ea-4679-b2f1-bae210c20ee1" providerId="ADAL" clId="{43FD3CD0-41A6-3448-96AF-1914F5E33D9B}" dt="2023-03-30T12:46:11.658" v="733" actId="20577"/>
        <pc:sldMkLst>
          <pc:docMk/>
          <pc:sldMk cId="245171146" sldId="502"/>
        </pc:sldMkLst>
        <pc:spChg chg="mod">
          <ac:chgData name="Laura Lane" userId="3d557159-65ea-4679-b2f1-bae210c20ee1" providerId="ADAL" clId="{43FD3CD0-41A6-3448-96AF-1914F5E33D9B}" dt="2023-03-30T12:46:11.658" v="733" actId="20577"/>
          <ac:spMkLst>
            <pc:docMk/>
            <pc:sldMk cId="245171146" sldId="502"/>
            <ac:spMk id="3" creationId="{0C6715A1-8B50-76A0-6AFC-D748A54423A2}"/>
          </ac:spMkLst>
        </pc:spChg>
      </pc:sldChg>
      <pc:sldChg chg="modSp add mod">
        <pc:chgData name="Laura Lane" userId="3d557159-65ea-4679-b2f1-bae210c20ee1" providerId="ADAL" clId="{43FD3CD0-41A6-3448-96AF-1914F5E33D9B}" dt="2023-03-30T12:47:15.370" v="759" actId="20577"/>
        <pc:sldMkLst>
          <pc:docMk/>
          <pc:sldMk cId="1858189784" sldId="503"/>
        </pc:sldMkLst>
        <pc:spChg chg="mod">
          <ac:chgData name="Laura Lane" userId="3d557159-65ea-4679-b2f1-bae210c20ee1" providerId="ADAL" clId="{43FD3CD0-41A6-3448-96AF-1914F5E33D9B}" dt="2023-03-30T12:47:15.370" v="759" actId="20577"/>
          <ac:spMkLst>
            <pc:docMk/>
            <pc:sldMk cId="1858189784" sldId="503"/>
            <ac:spMk id="3" creationId="{0C6715A1-8B50-76A0-6AFC-D748A54423A2}"/>
          </ac:spMkLst>
        </pc:spChg>
      </pc:sldChg>
      <pc:sldChg chg="modSp add mod ord">
        <pc:chgData name="Laura Lane" userId="3d557159-65ea-4679-b2f1-bae210c20ee1" providerId="ADAL" clId="{43FD3CD0-41A6-3448-96AF-1914F5E33D9B}" dt="2023-03-31T16:42:08.407" v="787"/>
        <pc:sldMkLst>
          <pc:docMk/>
          <pc:sldMk cId="1624193620" sldId="528"/>
        </pc:sldMkLst>
        <pc:spChg chg="mod">
          <ac:chgData name="Laura Lane" userId="3d557159-65ea-4679-b2f1-bae210c20ee1" providerId="ADAL" clId="{43FD3CD0-41A6-3448-96AF-1914F5E33D9B}" dt="2023-03-31T16:41:45.282" v="785" actId="255"/>
          <ac:spMkLst>
            <pc:docMk/>
            <pc:sldMk cId="1624193620" sldId="528"/>
            <ac:spMk id="8" creationId="{305EDA40-20B1-4056-B641-60B718FD5ED3}"/>
          </ac:spMkLst>
        </pc:spChg>
        <pc:spChg chg="mod">
          <ac:chgData name="Laura Lane" userId="3d557159-65ea-4679-b2f1-bae210c20ee1" providerId="ADAL" clId="{43FD3CD0-41A6-3448-96AF-1914F5E33D9B}" dt="2023-03-31T16:42:08.407" v="787"/>
          <ac:spMkLst>
            <pc:docMk/>
            <pc:sldMk cId="1624193620" sldId="528"/>
            <ac:spMk id="9" creationId="{B026D48B-0715-4A5E-9B7D-803AD4BD99CF}"/>
          </ac:spMkLst>
        </pc:spChg>
      </pc:sldChg>
      <pc:sldChg chg="modSp add mod">
        <pc:chgData name="Laura Lane" userId="3d557159-65ea-4679-b2f1-bae210c20ee1" providerId="ADAL" clId="{43FD3CD0-41A6-3448-96AF-1914F5E33D9B}" dt="2023-03-31T16:42:56.175" v="793" actId="1076"/>
        <pc:sldMkLst>
          <pc:docMk/>
          <pc:sldMk cId="1348893921" sldId="529"/>
        </pc:sldMkLst>
        <pc:spChg chg="mod">
          <ac:chgData name="Laura Lane" userId="3d557159-65ea-4679-b2f1-bae210c20ee1" providerId="ADAL" clId="{43FD3CD0-41A6-3448-96AF-1914F5E33D9B}" dt="2023-03-31T16:42:56.175" v="793" actId="1076"/>
          <ac:spMkLst>
            <pc:docMk/>
            <pc:sldMk cId="1348893921" sldId="529"/>
            <ac:spMk id="8" creationId="{305EDA40-20B1-4056-B641-60B718FD5ED3}"/>
          </ac:spMkLst>
        </pc:spChg>
        <pc:spChg chg="mod">
          <ac:chgData name="Laura Lane" userId="3d557159-65ea-4679-b2f1-bae210c20ee1" providerId="ADAL" clId="{43FD3CD0-41A6-3448-96AF-1914F5E33D9B}" dt="2023-03-31T16:42:14.053" v="788"/>
          <ac:spMkLst>
            <pc:docMk/>
            <pc:sldMk cId="1348893921" sldId="529"/>
            <ac:spMk id="9" creationId="{B026D48B-0715-4A5E-9B7D-803AD4BD99CF}"/>
          </ac:spMkLst>
        </pc:spChg>
      </pc:sldChg>
      <pc:sldChg chg="modSp add mod">
        <pc:chgData name="Laura Lane" userId="3d557159-65ea-4679-b2f1-bae210c20ee1" providerId="ADAL" clId="{43FD3CD0-41A6-3448-96AF-1914F5E33D9B}" dt="2023-03-31T16:43:35.328" v="798" actId="255"/>
        <pc:sldMkLst>
          <pc:docMk/>
          <pc:sldMk cId="591042438" sldId="530"/>
        </pc:sldMkLst>
        <pc:spChg chg="mod">
          <ac:chgData name="Laura Lane" userId="3d557159-65ea-4679-b2f1-bae210c20ee1" providerId="ADAL" clId="{43FD3CD0-41A6-3448-96AF-1914F5E33D9B}" dt="2023-03-31T16:43:35.328" v="798" actId="255"/>
          <ac:spMkLst>
            <pc:docMk/>
            <pc:sldMk cId="591042438" sldId="530"/>
            <ac:spMk id="8" creationId="{305EDA40-20B1-4056-B641-60B718FD5ED3}"/>
          </ac:spMkLst>
        </pc:spChg>
        <pc:spChg chg="mod">
          <ac:chgData name="Laura Lane" userId="3d557159-65ea-4679-b2f1-bae210c20ee1" providerId="ADAL" clId="{43FD3CD0-41A6-3448-96AF-1914F5E33D9B}" dt="2023-03-31T16:43:12.354" v="794"/>
          <ac:spMkLst>
            <pc:docMk/>
            <pc:sldMk cId="591042438" sldId="530"/>
            <ac:spMk id="9" creationId="{B026D48B-0715-4A5E-9B7D-803AD4BD99CF}"/>
          </ac:spMkLst>
        </pc:spChg>
      </pc:sldChg>
      <pc:sldChg chg="modSp add mod">
        <pc:chgData name="Laura Lane" userId="3d557159-65ea-4679-b2f1-bae210c20ee1" providerId="ADAL" clId="{43FD3CD0-41A6-3448-96AF-1914F5E33D9B}" dt="2023-03-31T16:44:12.481" v="802" actId="1076"/>
        <pc:sldMkLst>
          <pc:docMk/>
          <pc:sldMk cId="3743133186" sldId="531"/>
        </pc:sldMkLst>
        <pc:spChg chg="mod">
          <ac:chgData name="Laura Lane" userId="3d557159-65ea-4679-b2f1-bae210c20ee1" providerId="ADAL" clId="{43FD3CD0-41A6-3448-96AF-1914F5E33D9B}" dt="2023-03-31T16:44:12.481" v="802" actId="1076"/>
          <ac:spMkLst>
            <pc:docMk/>
            <pc:sldMk cId="3743133186" sldId="531"/>
            <ac:spMk id="8" creationId="{305EDA40-20B1-4056-B641-60B718FD5ED3}"/>
          </ac:spMkLst>
        </pc:spChg>
        <pc:spChg chg="mod">
          <ac:chgData name="Laura Lane" userId="3d557159-65ea-4679-b2f1-bae210c20ee1" providerId="ADAL" clId="{43FD3CD0-41A6-3448-96AF-1914F5E33D9B}" dt="2023-03-31T16:43:48.762" v="799"/>
          <ac:spMkLst>
            <pc:docMk/>
            <pc:sldMk cId="3743133186" sldId="531"/>
            <ac:spMk id="9" creationId="{B026D48B-0715-4A5E-9B7D-803AD4BD99CF}"/>
          </ac:spMkLst>
        </pc:spChg>
      </pc:sldChg>
      <pc:sldChg chg="add del">
        <pc:chgData name="Laura Lane" userId="3d557159-65ea-4679-b2f1-bae210c20ee1" providerId="ADAL" clId="{43FD3CD0-41A6-3448-96AF-1914F5E33D9B}" dt="2023-03-31T16:45:17.464" v="804" actId="2696"/>
        <pc:sldMkLst>
          <pc:docMk/>
          <pc:sldMk cId="324205899" sldId="532"/>
        </pc:sldMkLst>
      </pc:sldChg>
      <pc:sldChg chg="add del">
        <pc:chgData name="Laura Lane" userId="3d557159-65ea-4679-b2f1-bae210c20ee1" providerId="ADAL" clId="{43FD3CD0-41A6-3448-96AF-1914F5E33D9B}" dt="2023-03-31T16:45:18.448" v="805" actId="2696"/>
        <pc:sldMkLst>
          <pc:docMk/>
          <pc:sldMk cId="4143522612" sldId="533"/>
        </pc:sldMkLst>
      </pc:sldChg>
      <pc:sldChg chg="add del">
        <pc:chgData name="Laura Lane" userId="3d557159-65ea-4679-b2f1-bae210c20ee1" providerId="ADAL" clId="{43FD3CD0-41A6-3448-96AF-1914F5E33D9B}" dt="2023-03-31T16:45:19.703" v="806" actId="2696"/>
        <pc:sldMkLst>
          <pc:docMk/>
          <pc:sldMk cId="3522092022" sldId="534"/>
        </pc:sldMkLst>
      </pc:sldChg>
    </pc:docChg>
  </pc:docChgLst>
  <pc:docChgLst>
    <pc:chgData name="Guest User" userId="S::urn:spo:anon#7365ecd4b1518acf3d1ad8abb96d321c7d6fd3828d97b4aa882961a8a520a2b9::" providerId="AD" clId="Web-{6C64DAA8-A6A4-5FBB-9DF2-5D4858459801}"/>
    <pc:docChg chg="addSld modSld sldOrd">
      <pc:chgData name="Guest User" userId="S::urn:spo:anon#7365ecd4b1518acf3d1ad8abb96d321c7d6fd3828d97b4aa882961a8a520a2b9::" providerId="AD" clId="Web-{6C64DAA8-A6A4-5FBB-9DF2-5D4858459801}" dt="2023-01-25T19:55:29.099" v="839"/>
      <pc:docMkLst>
        <pc:docMk/>
      </pc:docMkLst>
      <pc:sldChg chg="modSp">
        <pc:chgData name="Guest User" userId="S::urn:spo:anon#7365ecd4b1518acf3d1ad8abb96d321c7d6fd3828d97b4aa882961a8a520a2b9::" providerId="AD" clId="Web-{6C64DAA8-A6A4-5FBB-9DF2-5D4858459801}" dt="2023-01-25T19:27:54.686" v="115" actId="20577"/>
        <pc:sldMkLst>
          <pc:docMk/>
          <pc:sldMk cId="187420929" sldId="407"/>
        </pc:sldMkLst>
        <pc:spChg chg="mod">
          <ac:chgData name="Guest User" userId="S::urn:spo:anon#7365ecd4b1518acf3d1ad8abb96d321c7d6fd3828d97b4aa882961a8a520a2b9::" providerId="AD" clId="Web-{6C64DAA8-A6A4-5FBB-9DF2-5D4858459801}" dt="2023-01-25T19:27:54.686" v="115" actId="20577"/>
          <ac:spMkLst>
            <pc:docMk/>
            <pc:sldMk cId="187420929" sldId="407"/>
            <ac:spMk id="8" creationId="{305EDA40-20B1-4056-B641-60B718FD5ED3}"/>
          </ac:spMkLst>
        </pc:spChg>
      </pc:sldChg>
      <pc:sldChg chg="modSp ord">
        <pc:chgData name="Guest User" userId="S::urn:spo:anon#7365ecd4b1518acf3d1ad8abb96d321c7d6fd3828d97b4aa882961a8a520a2b9::" providerId="AD" clId="Web-{6C64DAA8-A6A4-5FBB-9DF2-5D4858459801}" dt="2023-01-25T19:42:17.932" v="662" actId="20577"/>
        <pc:sldMkLst>
          <pc:docMk/>
          <pc:sldMk cId="1192871314" sldId="410"/>
        </pc:sldMkLst>
        <pc:spChg chg="mod">
          <ac:chgData name="Guest User" userId="S::urn:spo:anon#7365ecd4b1518acf3d1ad8abb96d321c7d6fd3828d97b4aa882961a8a520a2b9::" providerId="AD" clId="Web-{6C64DAA8-A6A4-5FBB-9DF2-5D4858459801}" dt="2023-01-25T19:42:17.932" v="662" actId="20577"/>
          <ac:spMkLst>
            <pc:docMk/>
            <pc:sldMk cId="1192871314" sldId="410"/>
            <ac:spMk id="4" creationId="{163BF11A-DB50-4396-9577-6D51FAADBF79}"/>
          </ac:spMkLst>
        </pc:spChg>
      </pc:sldChg>
      <pc:sldChg chg="modSp new">
        <pc:chgData name="Guest User" userId="S::urn:spo:anon#7365ecd4b1518acf3d1ad8abb96d321c7d6fd3828d97b4aa882961a8a520a2b9::" providerId="AD" clId="Web-{6C64DAA8-A6A4-5FBB-9DF2-5D4858459801}" dt="2023-01-25T19:40:58.290" v="654" actId="20577"/>
        <pc:sldMkLst>
          <pc:docMk/>
          <pc:sldMk cId="1922080681" sldId="417"/>
        </pc:sldMkLst>
        <pc:spChg chg="mod">
          <ac:chgData name="Guest User" userId="S::urn:spo:anon#7365ecd4b1518acf3d1ad8abb96d321c7d6fd3828d97b4aa882961a8a520a2b9::" providerId="AD" clId="Web-{6C64DAA8-A6A4-5FBB-9DF2-5D4858459801}" dt="2023-01-25T19:29:44.265" v="147" actId="20577"/>
          <ac:spMkLst>
            <pc:docMk/>
            <pc:sldMk cId="1922080681" sldId="417"/>
            <ac:spMk id="2" creationId="{9161D126-B539-9F48-473D-501BE8B0221E}"/>
          </ac:spMkLst>
        </pc:spChg>
        <pc:spChg chg="mod">
          <ac:chgData name="Guest User" userId="S::urn:spo:anon#7365ecd4b1518acf3d1ad8abb96d321c7d6fd3828d97b4aa882961a8a520a2b9::" providerId="AD" clId="Web-{6C64DAA8-A6A4-5FBB-9DF2-5D4858459801}" dt="2023-01-25T19:40:58.290" v="654" actId="20577"/>
          <ac:spMkLst>
            <pc:docMk/>
            <pc:sldMk cId="1922080681" sldId="417"/>
            <ac:spMk id="3" creationId="{EB399FD8-5CF5-2F2E-2C01-D7F739A1040D}"/>
          </ac:spMkLst>
        </pc:spChg>
      </pc:sldChg>
      <pc:sldChg chg="add replId">
        <pc:chgData name="Guest User" userId="S::urn:spo:anon#7365ecd4b1518acf3d1ad8abb96d321c7d6fd3828d97b4aa882961a8a520a2b9::" providerId="AD" clId="Web-{6C64DAA8-A6A4-5FBB-9DF2-5D4858459801}" dt="2023-01-25T19:41:59.932" v="655"/>
        <pc:sldMkLst>
          <pc:docMk/>
          <pc:sldMk cId="609239627" sldId="418"/>
        </pc:sldMkLst>
      </pc:sldChg>
      <pc:sldChg chg="modSp new ord">
        <pc:chgData name="Guest User" userId="S::urn:spo:anon#7365ecd4b1518acf3d1ad8abb96d321c7d6fd3828d97b4aa882961a8a520a2b9::" providerId="AD" clId="Web-{6C64DAA8-A6A4-5FBB-9DF2-5D4858459801}" dt="2023-01-25T19:48:26.124" v="774" actId="20577"/>
        <pc:sldMkLst>
          <pc:docMk/>
          <pc:sldMk cId="2018470431" sldId="419"/>
        </pc:sldMkLst>
        <pc:spChg chg="mod">
          <ac:chgData name="Guest User" userId="S::urn:spo:anon#7365ecd4b1518acf3d1ad8abb96d321c7d6fd3828d97b4aa882961a8a520a2b9::" providerId="AD" clId="Web-{6C64DAA8-A6A4-5FBB-9DF2-5D4858459801}" dt="2023-01-25T19:48:26.124" v="774" actId="20577"/>
          <ac:spMkLst>
            <pc:docMk/>
            <pc:sldMk cId="2018470431" sldId="419"/>
            <ac:spMk id="2" creationId="{54B9DE86-5CAF-E923-24AE-4A07B34C5A43}"/>
          </ac:spMkLst>
        </pc:spChg>
        <pc:spChg chg="mod">
          <ac:chgData name="Guest User" userId="S::urn:spo:anon#7365ecd4b1518acf3d1ad8abb96d321c7d6fd3828d97b4aa882961a8a520a2b9::" providerId="AD" clId="Web-{6C64DAA8-A6A4-5FBB-9DF2-5D4858459801}" dt="2023-01-25T19:48:19.843" v="762" actId="20577"/>
          <ac:spMkLst>
            <pc:docMk/>
            <pc:sldMk cId="2018470431" sldId="419"/>
            <ac:spMk id="3" creationId="{4D6219E4-53AE-A301-4712-F625B8C1923E}"/>
          </ac:spMkLst>
        </pc:spChg>
      </pc:sldChg>
      <pc:sldChg chg="modSp new addCm">
        <pc:chgData name="Guest User" userId="S::urn:spo:anon#7365ecd4b1518acf3d1ad8abb96d321c7d6fd3828d97b4aa882961a8a520a2b9::" providerId="AD" clId="Web-{6C64DAA8-A6A4-5FBB-9DF2-5D4858459801}" dt="2023-01-25T19:55:29.099" v="839"/>
        <pc:sldMkLst>
          <pc:docMk/>
          <pc:sldMk cId="2083514572" sldId="420"/>
        </pc:sldMkLst>
        <pc:spChg chg="mod">
          <ac:chgData name="Guest User" userId="S::urn:spo:anon#7365ecd4b1518acf3d1ad8abb96d321c7d6fd3828d97b4aa882961a8a520a2b9::" providerId="AD" clId="Web-{6C64DAA8-A6A4-5FBB-9DF2-5D4858459801}" dt="2023-01-25T19:54:06.082" v="838" actId="20577"/>
          <ac:spMkLst>
            <pc:docMk/>
            <pc:sldMk cId="2083514572" sldId="420"/>
            <ac:spMk id="2" creationId="{6487F563-2426-D360-7A1B-4305F170D8CE}"/>
          </ac:spMkLst>
        </pc:spChg>
        <pc:extLst>
          <p:ext xmlns:p="http://schemas.openxmlformats.org/presentationml/2006/main" uri="{D6D511B9-2390-475A-947B-AFAB55BFBCF1}">
            <pc226:cmChg xmlns:pc226="http://schemas.microsoft.com/office/powerpoint/2022/06/main/command" chg="add">
              <pc226:chgData name="Guest User" userId="S::urn:spo:anon#7365ecd4b1518acf3d1ad8abb96d321c7d6fd3828d97b4aa882961a8a520a2b9::" providerId="AD" clId="Web-{6C64DAA8-A6A4-5FBB-9DF2-5D4858459801}" dt="2023-01-25T19:55:29.099" v="839"/>
              <pc2:cmMkLst xmlns:pc2="http://schemas.microsoft.com/office/powerpoint/2019/9/main/command">
                <pc:docMk/>
                <pc:sldMk cId="2083514572" sldId="420"/>
                <pc2:cmMk id="{FA8D4E92-63D3-443E-8B77-3F823552EF93}"/>
              </pc2:cmMkLst>
            </pc226:cmChg>
          </p:ext>
        </pc:extLst>
      </pc:sldChg>
    </pc:docChg>
  </pc:docChgLst>
  <pc:docChgLst>
    <pc:chgData name="Guest User" userId="S::urn:spo:anon#e70ac7a917704e783757de0cff8d96bcc5a7def4e609d3df48e0516816e89cda::" providerId="AD" clId="Web-{37DBF4D5-23BE-6E94-9C7E-EBB961BAB515}"/>
    <pc:docChg chg="sldOrd">
      <pc:chgData name="Guest User" userId="S::urn:spo:anon#e70ac7a917704e783757de0cff8d96bcc5a7def4e609d3df48e0516816e89cda::" providerId="AD" clId="Web-{37DBF4D5-23BE-6E94-9C7E-EBB961BAB515}" dt="2023-01-19T19:46:26.741" v="0"/>
      <pc:docMkLst>
        <pc:docMk/>
      </pc:docMkLst>
      <pc:sldChg chg="ord">
        <pc:chgData name="Guest User" userId="S::urn:spo:anon#e70ac7a917704e783757de0cff8d96bcc5a7def4e609d3df48e0516816e89cda::" providerId="AD" clId="Web-{37DBF4D5-23BE-6E94-9C7E-EBB961BAB515}" dt="2023-01-19T19:46:26.741" v="0"/>
        <pc:sldMkLst>
          <pc:docMk/>
          <pc:sldMk cId="1343549265" sldId="387"/>
        </pc:sldMkLst>
      </pc:sldChg>
    </pc:docChg>
  </pc:docChgLst>
  <pc:docChgLst>
    <pc:chgData name="Laura Lane" userId="S::llane@jmichael-consulting.com::3d557159-65ea-4679-b2f1-bae210c20ee1" providerId="AD" clId="Web-{EEBABF54-8154-4169-23A2-CAC6E70B596D}"/>
    <pc:docChg chg="modSld">
      <pc:chgData name="Laura Lane" userId="S::llane@jmichael-consulting.com::3d557159-65ea-4679-b2f1-bae210c20ee1" providerId="AD" clId="Web-{EEBABF54-8154-4169-23A2-CAC6E70B596D}" dt="2023-01-26T23:27:54.210" v="80"/>
      <pc:docMkLst>
        <pc:docMk/>
      </pc:docMkLst>
      <pc:sldChg chg="addSp delSp modSp delCm modNotes">
        <pc:chgData name="Laura Lane" userId="S::llane@jmichael-consulting.com::3d557159-65ea-4679-b2f1-bae210c20ee1" providerId="AD" clId="Web-{EEBABF54-8154-4169-23A2-CAC6E70B596D}" dt="2023-01-26T23:27:54.210" v="80"/>
        <pc:sldMkLst>
          <pc:docMk/>
          <pc:sldMk cId="729234784" sldId="414"/>
        </pc:sldMkLst>
        <pc:spChg chg="add del mod">
          <ac:chgData name="Laura Lane" userId="S::llane@jmichael-consulting.com::3d557159-65ea-4679-b2f1-bae210c20ee1" providerId="AD" clId="Web-{EEBABF54-8154-4169-23A2-CAC6E70B596D}" dt="2023-01-26T23:24:35.156" v="2"/>
          <ac:spMkLst>
            <pc:docMk/>
            <pc:sldMk cId="729234784" sldId="414"/>
            <ac:spMk id="4" creationId="{17942519-E60F-09CE-0C0F-04113427444D}"/>
          </ac:spMkLst>
        </pc:spChg>
        <pc:picChg chg="add mod">
          <ac:chgData name="Laura Lane" userId="S::llane@jmichael-consulting.com::3d557159-65ea-4679-b2f1-bae210c20ee1" providerId="AD" clId="Web-{EEBABF54-8154-4169-23A2-CAC6E70B596D}" dt="2023-01-26T23:24:59.501" v="16" actId="1076"/>
          <ac:picMkLst>
            <pc:docMk/>
            <pc:sldMk cId="729234784" sldId="414"/>
            <ac:picMk id="5" creationId="{446253C5-49F5-5CD5-81FC-03E3394B15F4}"/>
          </ac:picMkLst>
        </pc:picChg>
        <pc:picChg chg="add mod">
          <ac:chgData name="Laura Lane" userId="S::llane@jmichael-consulting.com::3d557159-65ea-4679-b2f1-bae210c20ee1" providerId="AD" clId="Web-{EEBABF54-8154-4169-23A2-CAC6E70B596D}" dt="2023-01-26T23:24:57.469" v="15" actId="1076"/>
          <ac:picMkLst>
            <pc:docMk/>
            <pc:sldMk cId="729234784" sldId="414"/>
            <ac:picMk id="6" creationId="{2FF15588-F496-25D8-6A62-69789941DEF0}"/>
          </ac:picMkLst>
        </pc:picChg>
        <pc:picChg chg="add mod">
          <ac:chgData name="Laura Lane" userId="S::llane@jmichael-consulting.com::3d557159-65ea-4679-b2f1-bae210c20ee1" providerId="AD" clId="Web-{EEBABF54-8154-4169-23A2-CAC6E70B596D}" dt="2023-01-26T23:25:07.438" v="18" actId="1076"/>
          <ac:picMkLst>
            <pc:docMk/>
            <pc:sldMk cId="729234784" sldId="414"/>
            <ac:picMk id="7" creationId="{6CA1B8E9-C80B-A9B4-9C33-490147397767}"/>
          </ac:picMkLst>
        </pc:picChg>
        <pc:picChg chg="del">
          <ac:chgData name="Laura Lane" userId="S::llane@jmichael-consulting.com::3d557159-65ea-4679-b2f1-bae210c20ee1" providerId="AD" clId="Web-{EEBABF54-8154-4169-23A2-CAC6E70B596D}" dt="2023-01-26T23:24:27.999" v="1"/>
          <ac:picMkLst>
            <pc:docMk/>
            <pc:sldMk cId="729234784" sldId="414"/>
            <ac:picMk id="8" creationId="{5D28E408-2FEB-0F29-A57E-8C41F45F48FA}"/>
          </ac:picMkLst>
        </pc:picChg>
        <pc:picChg chg="add mod">
          <ac:chgData name="Laura Lane" userId="S::llane@jmichael-consulting.com::3d557159-65ea-4679-b2f1-bae210c20ee1" providerId="AD" clId="Web-{EEBABF54-8154-4169-23A2-CAC6E70B596D}" dt="2023-01-26T23:26:21.504" v="42" actId="14100"/>
          <ac:picMkLst>
            <pc:docMk/>
            <pc:sldMk cId="729234784" sldId="414"/>
            <ac:picMk id="9" creationId="{BA1CF4A6-F979-EAA6-2709-EAC2F9F23913}"/>
          </ac:picMkLst>
        </pc:picChg>
        <pc:picChg chg="del">
          <ac:chgData name="Laura Lane" userId="S::llane@jmichael-consulting.com::3d557159-65ea-4679-b2f1-bae210c20ee1" providerId="AD" clId="Web-{EEBABF54-8154-4169-23A2-CAC6E70B596D}" dt="2023-01-26T23:24:35.937" v="3"/>
          <ac:picMkLst>
            <pc:docMk/>
            <pc:sldMk cId="729234784" sldId="414"/>
            <ac:picMk id="10" creationId="{54719136-F28D-AFEB-EFE1-FAE798E1EADB}"/>
          </ac:picMkLst>
        </pc:picChg>
        <pc:picChg chg="del">
          <ac:chgData name="Laura Lane" userId="S::llane@jmichael-consulting.com::3d557159-65ea-4679-b2f1-bae210c20ee1" providerId="AD" clId="Web-{EEBABF54-8154-4169-23A2-CAC6E70B596D}" dt="2023-01-26T23:24:36.437" v="4"/>
          <ac:picMkLst>
            <pc:docMk/>
            <pc:sldMk cId="729234784" sldId="414"/>
            <ac:picMk id="11" creationId="{E24BDC21-1887-AA5F-2B43-997154F283AB}"/>
          </ac:picMkLst>
        </pc:picChg>
        <pc:picChg chg="del">
          <ac:chgData name="Laura Lane" userId="S::llane@jmichael-consulting.com::3d557159-65ea-4679-b2f1-bae210c20ee1" providerId="AD" clId="Web-{EEBABF54-8154-4169-23A2-CAC6E70B596D}" dt="2023-01-26T23:24:37.047" v="5"/>
          <ac:picMkLst>
            <pc:docMk/>
            <pc:sldMk cId="729234784" sldId="414"/>
            <ac:picMk id="12" creationId="{46490E3E-BE80-0847-6B47-BC364BC93C73}"/>
          </ac:picMkLst>
        </pc:picChg>
        <pc:picChg chg="del">
          <ac:chgData name="Laura Lane" userId="S::llane@jmichael-consulting.com::3d557159-65ea-4679-b2f1-bae210c20ee1" providerId="AD" clId="Web-{EEBABF54-8154-4169-23A2-CAC6E70B596D}" dt="2023-01-26T23:24:37.656" v="6"/>
          <ac:picMkLst>
            <pc:docMk/>
            <pc:sldMk cId="729234784" sldId="414"/>
            <ac:picMk id="13" creationId="{1D7CBEEF-92A6-BF2B-DF5D-F0A09AB4F44D}"/>
          </ac:picMkLst>
        </pc:picChg>
        <pc:picChg chg="del">
          <ac:chgData name="Laura Lane" userId="S::llane@jmichael-consulting.com::3d557159-65ea-4679-b2f1-bae210c20ee1" providerId="AD" clId="Web-{EEBABF54-8154-4169-23A2-CAC6E70B596D}" dt="2023-01-26T23:24:38.078" v="7"/>
          <ac:picMkLst>
            <pc:docMk/>
            <pc:sldMk cId="729234784" sldId="414"/>
            <ac:picMk id="14" creationId="{9D76AECB-421E-5CA6-EE66-2419806B0ABE}"/>
          </ac:picMkLst>
        </pc:picChg>
        <pc:picChg chg="add mod">
          <ac:chgData name="Laura Lane" userId="S::llane@jmichael-consulting.com::3d557159-65ea-4679-b2f1-bae210c20ee1" providerId="AD" clId="Web-{EEBABF54-8154-4169-23A2-CAC6E70B596D}" dt="2023-01-26T23:26:06.690" v="39" actId="1076"/>
          <ac:picMkLst>
            <pc:docMk/>
            <pc:sldMk cId="729234784" sldId="414"/>
            <ac:picMk id="15" creationId="{C693C2CE-C101-57A7-321A-9E5425681660}"/>
          </ac:picMkLst>
        </pc:picChg>
        <pc:picChg chg="add mod">
          <ac:chgData name="Laura Lane" userId="S::llane@jmichael-consulting.com::3d557159-65ea-4679-b2f1-bae210c20ee1" providerId="AD" clId="Web-{EEBABF54-8154-4169-23A2-CAC6E70B596D}" dt="2023-01-26T23:26:10.706" v="40" actId="14100"/>
          <ac:picMkLst>
            <pc:docMk/>
            <pc:sldMk cId="729234784" sldId="414"/>
            <ac:picMk id="16" creationId="{C31D1354-292F-ED81-ECF1-B2F79F8327BA}"/>
          </ac:picMkLst>
        </pc:picChg>
        <pc:picChg chg="add mod">
          <ac:chgData name="Laura Lane" userId="S::llane@jmichael-consulting.com::3d557159-65ea-4679-b2f1-bae210c20ee1" providerId="AD" clId="Web-{EEBABF54-8154-4169-23A2-CAC6E70B596D}" dt="2023-01-26T23:26:17.722" v="41" actId="14100"/>
          <ac:picMkLst>
            <pc:docMk/>
            <pc:sldMk cId="729234784" sldId="414"/>
            <ac:picMk id="17" creationId="{BC8F1679-4AB8-9235-3EE3-AB96624617D6}"/>
          </ac:picMkLst>
        </pc:picChg>
        <pc:extLst>
          <p:ext xmlns:p="http://schemas.openxmlformats.org/presentationml/2006/main" uri="{D6D511B9-2390-475A-947B-AFAB55BFBCF1}">
            <pc226:cmChg xmlns:pc226="http://schemas.microsoft.com/office/powerpoint/2022/06/main/command" chg="del">
              <pc226:chgData name="Laura Lane" userId="S::llane@jmichael-consulting.com::3d557159-65ea-4679-b2f1-bae210c20ee1" providerId="AD" clId="Web-{EEBABF54-8154-4169-23A2-CAC6E70B596D}" dt="2023-01-26T23:24:25.577" v="0"/>
              <pc2:cmMkLst xmlns:pc2="http://schemas.microsoft.com/office/powerpoint/2019/9/main/command">
                <pc:docMk/>
                <pc:sldMk cId="729234784" sldId="414"/>
                <pc2:cmMk id="{902ADD9C-6539-4933-B3D2-3B2A02E93497}"/>
              </pc2:cmMkLst>
            </pc226:cmChg>
          </p:ext>
        </pc:extLst>
      </pc:sldChg>
      <pc:sldChg chg="addSp delSp modSp">
        <pc:chgData name="Laura Lane" userId="S::llane@jmichael-consulting.com::3d557159-65ea-4679-b2f1-bae210c20ee1" providerId="AD" clId="Web-{EEBABF54-8154-4169-23A2-CAC6E70B596D}" dt="2023-01-26T23:27:03.568" v="54" actId="14100"/>
        <pc:sldMkLst>
          <pc:docMk/>
          <pc:sldMk cId="2492596437" sldId="415"/>
        </pc:sldMkLst>
        <pc:picChg chg="add del mod">
          <ac:chgData name="Laura Lane" userId="S::llane@jmichael-consulting.com::3d557159-65ea-4679-b2f1-bae210c20ee1" providerId="AD" clId="Web-{EEBABF54-8154-4169-23A2-CAC6E70B596D}" dt="2023-01-26T23:25:35.127" v="27"/>
          <ac:picMkLst>
            <pc:docMk/>
            <pc:sldMk cId="2492596437" sldId="415"/>
            <ac:picMk id="2" creationId="{3AD9FF32-A239-CF2E-55FA-0CFEC61158F7}"/>
          </ac:picMkLst>
        </pc:picChg>
        <pc:picChg chg="add mod">
          <ac:chgData name="Laura Lane" userId="S::llane@jmichael-consulting.com::3d557159-65ea-4679-b2f1-bae210c20ee1" providerId="AD" clId="Web-{EEBABF54-8154-4169-23A2-CAC6E70B596D}" dt="2023-01-26T23:26:38.363" v="44" actId="1076"/>
          <ac:picMkLst>
            <pc:docMk/>
            <pc:sldMk cId="2492596437" sldId="415"/>
            <ac:picMk id="4" creationId="{3DCCFB4D-C885-6834-25C9-D7E2889E9F04}"/>
          </ac:picMkLst>
        </pc:picChg>
        <pc:picChg chg="del">
          <ac:chgData name="Laura Lane" userId="S::llane@jmichael-consulting.com::3d557159-65ea-4679-b2f1-bae210c20ee1" providerId="AD" clId="Web-{EEBABF54-8154-4169-23A2-CAC6E70B596D}" dt="2023-01-26T23:24:41.031" v="8"/>
          <ac:picMkLst>
            <pc:docMk/>
            <pc:sldMk cId="2492596437" sldId="415"/>
            <ac:picMk id="5" creationId="{5DCE2DC4-106D-A148-3319-C25B6E1AC366}"/>
          </ac:picMkLst>
        </pc:picChg>
        <pc:picChg chg="add mod">
          <ac:chgData name="Laura Lane" userId="S::llane@jmichael-consulting.com::3d557159-65ea-4679-b2f1-bae210c20ee1" providerId="AD" clId="Web-{EEBABF54-8154-4169-23A2-CAC6E70B596D}" dt="2023-01-26T23:27:03.568" v="54" actId="14100"/>
          <ac:picMkLst>
            <pc:docMk/>
            <pc:sldMk cId="2492596437" sldId="415"/>
            <ac:picMk id="6" creationId="{17531266-72DB-F70C-8862-657575BE7B82}"/>
          </ac:picMkLst>
        </pc:picChg>
        <pc:picChg chg="add mod">
          <ac:chgData name="Laura Lane" userId="S::llane@jmichael-consulting.com::3d557159-65ea-4679-b2f1-bae210c20ee1" providerId="AD" clId="Web-{EEBABF54-8154-4169-23A2-CAC6E70B596D}" dt="2023-01-26T23:26:59.880" v="53" actId="14100"/>
          <ac:picMkLst>
            <pc:docMk/>
            <pc:sldMk cId="2492596437" sldId="415"/>
            <ac:picMk id="7" creationId="{3FB5B351-23E4-9B33-EA4A-62B486119249}"/>
          </ac:picMkLst>
        </pc:picChg>
        <pc:picChg chg="del">
          <ac:chgData name="Laura Lane" userId="S::llane@jmichael-consulting.com::3d557159-65ea-4679-b2f1-bae210c20ee1" providerId="AD" clId="Web-{EEBABF54-8154-4169-23A2-CAC6E70B596D}" dt="2023-01-26T23:24:41.672" v="9"/>
          <ac:picMkLst>
            <pc:docMk/>
            <pc:sldMk cId="2492596437" sldId="415"/>
            <ac:picMk id="9" creationId="{69CC8C68-CC14-4E4E-7E09-22215C4BF082}"/>
          </ac:picMkLst>
        </pc:picChg>
        <pc:picChg chg="del">
          <ac:chgData name="Laura Lane" userId="S::llane@jmichael-consulting.com::3d557159-65ea-4679-b2f1-bae210c20ee1" providerId="AD" clId="Web-{EEBABF54-8154-4169-23A2-CAC6E70B596D}" dt="2023-01-26T23:24:42.875" v="11"/>
          <ac:picMkLst>
            <pc:docMk/>
            <pc:sldMk cId="2492596437" sldId="415"/>
            <ac:picMk id="15" creationId="{380071E8-DCFE-7409-3E3C-20E841E9A6A3}"/>
          </ac:picMkLst>
        </pc:picChg>
        <pc:picChg chg="del">
          <ac:chgData name="Laura Lane" userId="S::llane@jmichael-consulting.com::3d557159-65ea-4679-b2f1-bae210c20ee1" providerId="AD" clId="Web-{EEBABF54-8154-4169-23A2-CAC6E70B596D}" dt="2023-01-26T23:24:42.375" v="10"/>
          <ac:picMkLst>
            <pc:docMk/>
            <pc:sldMk cId="2492596437" sldId="415"/>
            <ac:picMk id="16" creationId="{DC077773-222A-3993-A680-EC76910798CD}"/>
          </ac:picMkLst>
        </pc:picChg>
      </pc:sldChg>
    </pc:docChg>
  </pc:docChgLst>
  <pc:docChgLst>
    <pc:chgData name="Guest User" userId="S::urn:spo:anon#7365ecd4b1518acf3d1ad8abb96d321c7d6fd3828d97b4aa882961a8a520a2b9::" providerId="AD" clId="Web-{89186CB3-4392-499D-9969-9A67C22A792D}"/>
    <pc:docChg chg="modSld">
      <pc:chgData name="Guest User" userId="S::urn:spo:anon#7365ecd4b1518acf3d1ad8abb96d321c7d6fd3828d97b4aa882961a8a520a2b9::" providerId="AD" clId="Web-{89186CB3-4392-499D-9969-9A67C22A792D}" dt="2023-01-27T15:24:33.450" v="1100" actId="20577"/>
      <pc:docMkLst>
        <pc:docMk/>
      </pc:docMkLst>
      <pc:sldChg chg="modSp">
        <pc:chgData name="Guest User" userId="S::urn:spo:anon#7365ecd4b1518acf3d1ad8abb96d321c7d6fd3828d97b4aa882961a8a520a2b9::" providerId="AD" clId="Web-{89186CB3-4392-499D-9969-9A67C22A792D}" dt="2023-01-27T14:06:24.465" v="2" actId="20577"/>
        <pc:sldMkLst>
          <pc:docMk/>
          <pc:sldMk cId="3964636099" sldId="408"/>
        </pc:sldMkLst>
        <pc:spChg chg="mod">
          <ac:chgData name="Guest User" userId="S::urn:spo:anon#7365ecd4b1518acf3d1ad8abb96d321c7d6fd3828d97b4aa882961a8a520a2b9::" providerId="AD" clId="Web-{89186CB3-4392-499D-9969-9A67C22A792D}" dt="2023-01-27T14:06:24.465" v="2" actId="20577"/>
          <ac:spMkLst>
            <pc:docMk/>
            <pc:sldMk cId="3964636099" sldId="408"/>
            <ac:spMk id="8" creationId="{305EDA40-20B1-4056-B641-60B718FD5ED3}"/>
          </ac:spMkLst>
        </pc:spChg>
      </pc:sldChg>
      <pc:sldChg chg="modSp">
        <pc:chgData name="Guest User" userId="S::urn:spo:anon#7365ecd4b1518acf3d1ad8abb96d321c7d6fd3828d97b4aa882961a8a520a2b9::" providerId="AD" clId="Web-{89186CB3-4392-499D-9969-9A67C22A792D}" dt="2023-01-27T15:09:13.141" v="668" actId="20577"/>
        <pc:sldMkLst>
          <pc:docMk/>
          <pc:sldMk cId="4158343793" sldId="426"/>
        </pc:sldMkLst>
        <pc:spChg chg="mod">
          <ac:chgData name="Guest User" userId="S::urn:spo:anon#7365ecd4b1518acf3d1ad8abb96d321c7d6fd3828d97b4aa882961a8a520a2b9::" providerId="AD" clId="Web-{89186CB3-4392-499D-9969-9A67C22A792D}" dt="2023-01-27T15:09:13.141" v="668" actId="20577"/>
          <ac:spMkLst>
            <pc:docMk/>
            <pc:sldMk cId="4158343793" sldId="426"/>
            <ac:spMk id="8" creationId="{305EDA40-20B1-4056-B641-60B718FD5ED3}"/>
          </ac:spMkLst>
        </pc:spChg>
      </pc:sldChg>
      <pc:sldChg chg="modSp modCm modNotes">
        <pc:chgData name="Guest User" userId="S::urn:spo:anon#7365ecd4b1518acf3d1ad8abb96d321c7d6fd3828d97b4aa882961a8a520a2b9::" providerId="AD" clId="Web-{89186CB3-4392-499D-9969-9A67C22A792D}" dt="2023-01-27T15:24:33.450" v="1100" actId="20577"/>
        <pc:sldMkLst>
          <pc:docMk/>
          <pc:sldMk cId="261949743" sldId="428"/>
        </pc:sldMkLst>
        <pc:spChg chg="mod">
          <ac:chgData name="Guest User" userId="S::urn:spo:anon#7365ecd4b1518acf3d1ad8abb96d321c7d6fd3828d97b4aa882961a8a520a2b9::" providerId="AD" clId="Web-{89186CB3-4392-499D-9969-9A67C22A792D}" dt="2023-01-27T15:24:33.450" v="1100" actId="20577"/>
          <ac:spMkLst>
            <pc:docMk/>
            <pc:sldMk cId="261949743" sldId="428"/>
            <ac:spMk id="3" creationId="{46B65FC7-FDD1-35C9-5AA8-62EC1A44DE06}"/>
          </ac:spMkLst>
        </pc:spChg>
        <pc:extLst>
          <p:ext xmlns:p="http://schemas.openxmlformats.org/presentationml/2006/main" uri="{D6D511B9-2390-475A-947B-AFAB55BFBCF1}">
            <pc226:cmChg xmlns:pc226="http://schemas.microsoft.com/office/powerpoint/2022/06/main/command" chg="mod">
              <pc226:chgData name="Guest User" userId="S::urn:spo:anon#7365ecd4b1518acf3d1ad8abb96d321c7d6fd3828d97b4aa882961a8a520a2b9::" providerId="AD" clId="Web-{89186CB3-4392-499D-9969-9A67C22A792D}" dt="2023-01-27T15:24:33.372" v="1099" actId="20577"/>
              <pc2:cmMkLst xmlns:pc2="http://schemas.microsoft.com/office/powerpoint/2019/9/main/command">
                <pc:docMk/>
                <pc:sldMk cId="261949743" sldId="428"/>
                <pc2:cmMk id="{1881194D-9EF2-448E-9096-F7A6D00A067E}"/>
              </pc2:cmMkLst>
            </pc226:cmChg>
          </p:ext>
        </pc:extLst>
      </pc:sldChg>
    </pc:docChg>
  </pc:docChgLst>
  <pc:docChgLst>
    <pc:chgData name="Guest User" userId="S::urn:spo:anon#de96c4b80b5e163193d5ccc4c6fdfa20ed0e21e154af6a0015bc2545ce1dcd22::" providerId="AD" clId="Web-{922CA355-8C42-1BD1-DB07-6594D57EA5B0}"/>
    <pc:docChg chg="addSld delSld modSld sldOrd">
      <pc:chgData name="Guest User" userId="S::urn:spo:anon#de96c4b80b5e163193d5ccc4c6fdfa20ed0e21e154af6a0015bc2545ce1dcd22::" providerId="AD" clId="Web-{922CA355-8C42-1BD1-DB07-6594D57EA5B0}" dt="2023-03-22T19:55:09.739" v="436" actId="20577"/>
      <pc:docMkLst>
        <pc:docMk/>
      </pc:docMkLst>
      <pc:sldChg chg="modSp">
        <pc:chgData name="Guest User" userId="S::urn:spo:anon#de96c4b80b5e163193d5ccc4c6fdfa20ed0e21e154af6a0015bc2545ce1dcd22::" providerId="AD" clId="Web-{922CA355-8C42-1BD1-DB07-6594D57EA5B0}" dt="2023-03-22T19:55:09.739" v="436" actId="20577"/>
        <pc:sldMkLst>
          <pc:docMk/>
          <pc:sldMk cId="2549280846" sldId="267"/>
        </pc:sldMkLst>
        <pc:spChg chg="mod">
          <ac:chgData name="Guest User" userId="S::urn:spo:anon#de96c4b80b5e163193d5ccc4c6fdfa20ed0e21e154af6a0015bc2545ce1dcd22::" providerId="AD" clId="Web-{922CA355-8C42-1BD1-DB07-6594D57EA5B0}" dt="2023-03-22T19:55:09.739" v="436" actId="20577"/>
          <ac:spMkLst>
            <pc:docMk/>
            <pc:sldMk cId="2549280846" sldId="267"/>
            <ac:spMk id="8" creationId="{305EDA40-20B1-4056-B641-60B718FD5ED3}"/>
          </ac:spMkLst>
        </pc:spChg>
      </pc:sldChg>
      <pc:sldChg chg="del">
        <pc:chgData name="Guest User" userId="S::urn:spo:anon#de96c4b80b5e163193d5ccc4c6fdfa20ed0e21e154af6a0015bc2545ce1dcd22::" providerId="AD" clId="Web-{922CA355-8C42-1BD1-DB07-6594D57EA5B0}" dt="2023-03-22T19:41:01.272" v="11"/>
        <pc:sldMkLst>
          <pc:docMk/>
          <pc:sldMk cId="3631316963" sldId="435"/>
        </pc:sldMkLst>
      </pc:sldChg>
      <pc:sldChg chg="modSp mod ord modShow">
        <pc:chgData name="Guest User" userId="S::urn:spo:anon#de96c4b80b5e163193d5ccc4c6fdfa20ed0e21e154af6a0015bc2545ce1dcd22::" providerId="AD" clId="Web-{922CA355-8C42-1BD1-DB07-6594D57EA5B0}" dt="2023-03-22T19:50:19.182" v="308"/>
        <pc:sldMkLst>
          <pc:docMk/>
          <pc:sldMk cId="16134468" sldId="437"/>
        </pc:sldMkLst>
        <pc:graphicFrameChg chg="mod modGraphic">
          <ac:chgData name="Guest User" userId="S::urn:spo:anon#de96c4b80b5e163193d5ccc4c6fdfa20ed0e21e154af6a0015bc2545ce1dcd22::" providerId="AD" clId="Web-{922CA355-8C42-1BD1-DB07-6594D57EA5B0}" dt="2023-03-22T19:50:19.182" v="308"/>
          <ac:graphicFrameMkLst>
            <pc:docMk/>
            <pc:sldMk cId="16134468" sldId="437"/>
            <ac:graphicFrameMk id="4" creationId="{6577DB37-6C48-41FD-F3A7-59E420B37EE3}"/>
          </ac:graphicFrameMkLst>
        </pc:graphicFrameChg>
      </pc:sldChg>
      <pc:sldChg chg="modSp mod ord modShow">
        <pc:chgData name="Guest User" userId="S::urn:spo:anon#de96c4b80b5e163193d5ccc4c6fdfa20ed0e21e154af6a0015bc2545ce1dcd22::" providerId="AD" clId="Web-{922CA355-8C42-1BD1-DB07-6594D57EA5B0}" dt="2023-03-22T19:51:13.137" v="345"/>
        <pc:sldMkLst>
          <pc:docMk/>
          <pc:sldMk cId="2121245034" sldId="438"/>
        </pc:sldMkLst>
        <pc:graphicFrameChg chg="mod modGraphic">
          <ac:chgData name="Guest User" userId="S::urn:spo:anon#de96c4b80b5e163193d5ccc4c6fdfa20ed0e21e154af6a0015bc2545ce1dcd22::" providerId="AD" clId="Web-{922CA355-8C42-1BD1-DB07-6594D57EA5B0}" dt="2023-03-22T19:51:13.137" v="345"/>
          <ac:graphicFrameMkLst>
            <pc:docMk/>
            <pc:sldMk cId="2121245034" sldId="438"/>
            <ac:graphicFrameMk id="4" creationId="{6577DB37-6C48-41FD-F3A7-59E420B37EE3}"/>
          </ac:graphicFrameMkLst>
        </pc:graphicFrameChg>
      </pc:sldChg>
      <pc:sldChg chg="ord">
        <pc:chgData name="Guest User" userId="S::urn:spo:anon#de96c4b80b5e163193d5ccc4c6fdfa20ed0e21e154af6a0015bc2545ce1dcd22::" providerId="AD" clId="Web-{922CA355-8C42-1BD1-DB07-6594D57EA5B0}" dt="2023-03-22T19:42:49.854" v="21"/>
        <pc:sldMkLst>
          <pc:docMk/>
          <pc:sldMk cId="3569514580" sldId="442"/>
        </pc:sldMkLst>
      </pc:sldChg>
      <pc:sldChg chg="mod ord modShow">
        <pc:chgData name="Guest User" userId="S::urn:spo:anon#de96c4b80b5e163193d5ccc4c6fdfa20ed0e21e154af6a0015bc2545ce1dcd22::" providerId="AD" clId="Web-{922CA355-8C42-1BD1-DB07-6594D57EA5B0}" dt="2023-03-22T19:46:14.533" v="78"/>
        <pc:sldMkLst>
          <pc:docMk/>
          <pc:sldMk cId="1215697364" sldId="443"/>
        </pc:sldMkLst>
      </pc:sldChg>
      <pc:sldChg chg="del">
        <pc:chgData name="Guest User" userId="S::urn:spo:anon#de96c4b80b5e163193d5ccc4c6fdfa20ed0e21e154af6a0015bc2545ce1dcd22::" providerId="AD" clId="Web-{922CA355-8C42-1BD1-DB07-6594D57EA5B0}" dt="2023-03-22T19:41:13.444" v="12"/>
        <pc:sldMkLst>
          <pc:docMk/>
          <pc:sldMk cId="368335464" sldId="445"/>
        </pc:sldMkLst>
      </pc:sldChg>
      <pc:sldChg chg="del ord">
        <pc:chgData name="Guest User" userId="S::urn:spo:anon#de96c4b80b5e163193d5ccc4c6fdfa20ed0e21e154af6a0015bc2545ce1dcd22::" providerId="AD" clId="Web-{922CA355-8C42-1BD1-DB07-6594D57EA5B0}" dt="2023-03-22T19:42:58.573" v="23"/>
        <pc:sldMkLst>
          <pc:docMk/>
          <pc:sldMk cId="3431559328" sldId="450"/>
        </pc:sldMkLst>
      </pc:sldChg>
      <pc:sldChg chg="mod ord modShow">
        <pc:chgData name="Guest User" userId="S::urn:spo:anon#de96c4b80b5e163193d5ccc4c6fdfa20ed0e21e154af6a0015bc2545ce1dcd22::" providerId="AD" clId="Web-{922CA355-8C42-1BD1-DB07-6594D57EA5B0}" dt="2023-03-22T19:46:14.345" v="75"/>
        <pc:sldMkLst>
          <pc:docMk/>
          <pc:sldMk cId="2229968300" sldId="451"/>
        </pc:sldMkLst>
      </pc:sldChg>
      <pc:sldChg chg="del ord">
        <pc:chgData name="Guest User" userId="S::urn:spo:anon#de96c4b80b5e163193d5ccc4c6fdfa20ed0e21e154af6a0015bc2545ce1dcd22::" providerId="AD" clId="Web-{922CA355-8C42-1BD1-DB07-6594D57EA5B0}" dt="2023-03-22T19:48:12.146" v="109"/>
        <pc:sldMkLst>
          <pc:docMk/>
          <pc:sldMk cId="3173198108" sldId="469"/>
        </pc:sldMkLst>
      </pc:sldChg>
      <pc:sldChg chg="modSp mod modShow">
        <pc:chgData name="Guest User" userId="S::urn:spo:anon#de96c4b80b5e163193d5ccc4c6fdfa20ed0e21e154af6a0015bc2545ce1dcd22::" providerId="AD" clId="Web-{922CA355-8C42-1BD1-DB07-6594D57EA5B0}" dt="2023-03-22T19:52:42.719" v="382"/>
        <pc:sldMkLst>
          <pc:docMk/>
          <pc:sldMk cId="2161940191" sldId="470"/>
        </pc:sldMkLst>
        <pc:spChg chg="mod">
          <ac:chgData name="Guest User" userId="S::urn:spo:anon#de96c4b80b5e163193d5ccc4c6fdfa20ed0e21e154af6a0015bc2545ce1dcd22::" providerId="AD" clId="Web-{922CA355-8C42-1BD1-DB07-6594D57EA5B0}" dt="2023-03-22T19:52:39.937" v="381" actId="20577"/>
          <ac:spMkLst>
            <pc:docMk/>
            <pc:sldMk cId="2161940191" sldId="470"/>
            <ac:spMk id="3" creationId="{751C174C-8814-4286-0152-474F0F5F4D43}"/>
          </ac:spMkLst>
        </pc:spChg>
      </pc:sldChg>
      <pc:sldChg chg="modSp ord">
        <pc:chgData name="Guest User" userId="S::urn:spo:anon#de96c4b80b5e163193d5ccc4c6fdfa20ed0e21e154af6a0015bc2545ce1dcd22::" providerId="AD" clId="Web-{922CA355-8C42-1BD1-DB07-6594D57EA5B0}" dt="2023-03-22T19:47:03.800" v="96" actId="20577"/>
        <pc:sldMkLst>
          <pc:docMk/>
          <pc:sldMk cId="3441320487" sldId="471"/>
        </pc:sldMkLst>
        <pc:spChg chg="mod">
          <ac:chgData name="Guest User" userId="S::urn:spo:anon#de96c4b80b5e163193d5ccc4c6fdfa20ed0e21e154af6a0015bc2545ce1dcd22::" providerId="AD" clId="Web-{922CA355-8C42-1BD1-DB07-6594D57EA5B0}" dt="2023-03-22T19:47:03.800" v="96" actId="20577"/>
          <ac:spMkLst>
            <pc:docMk/>
            <pc:sldMk cId="3441320487" sldId="471"/>
            <ac:spMk id="2" creationId="{1475A5C0-344C-9167-069F-3A3A044F9BB2}"/>
          </ac:spMkLst>
        </pc:spChg>
      </pc:sldChg>
      <pc:sldChg chg="modSp ord">
        <pc:chgData name="Guest User" userId="S::urn:spo:anon#de96c4b80b5e163193d5ccc4c6fdfa20ed0e21e154af6a0015bc2545ce1dcd22::" providerId="AD" clId="Web-{922CA355-8C42-1BD1-DB07-6594D57EA5B0}" dt="2023-03-22T19:48:22.459" v="114" actId="20577"/>
        <pc:sldMkLst>
          <pc:docMk/>
          <pc:sldMk cId="2013476866" sldId="472"/>
        </pc:sldMkLst>
        <pc:spChg chg="mod">
          <ac:chgData name="Guest User" userId="S::urn:spo:anon#de96c4b80b5e163193d5ccc4c6fdfa20ed0e21e154af6a0015bc2545ce1dcd22::" providerId="AD" clId="Web-{922CA355-8C42-1BD1-DB07-6594D57EA5B0}" dt="2023-03-22T19:48:22.459" v="114" actId="20577"/>
          <ac:spMkLst>
            <pc:docMk/>
            <pc:sldMk cId="2013476866" sldId="472"/>
            <ac:spMk id="3" creationId="{62196C21-6262-F991-1B71-0D9C6A057DE2}"/>
          </ac:spMkLst>
        </pc:spChg>
      </pc:sldChg>
      <pc:sldChg chg="ord">
        <pc:chgData name="Guest User" userId="S::urn:spo:anon#de96c4b80b5e163193d5ccc4c6fdfa20ed0e21e154af6a0015bc2545ce1dcd22::" providerId="AD" clId="Web-{922CA355-8C42-1BD1-DB07-6594D57EA5B0}" dt="2023-03-22T19:43:16.042" v="26"/>
        <pc:sldMkLst>
          <pc:docMk/>
          <pc:sldMk cId="1921368317" sldId="478"/>
        </pc:sldMkLst>
      </pc:sldChg>
      <pc:sldChg chg="ord">
        <pc:chgData name="Guest User" userId="S::urn:spo:anon#de96c4b80b5e163193d5ccc4c6fdfa20ed0e21e154af6a0015bc2545ce1dcd22::" providerId="AD" clId="Web-{922CA355-8C42-1BD1-DB07-6594D57EA5B0}" dt="2023-03-22T19:43:16.042" v="25"/>
        <pc:sldMkLst>
          <pc:docMk/>
          <pc:sldMk cId="3756635426" sldId="479"/>
        </pc:sldMkLst>
      </pc:sldChg>
      <pc:sldChg chg="mod ord modShow">
        <pc:chgData name="Guest User" userId="S::urn:spo:anon#de96c4b80b5e163193d5ccc4c6fdfa20ed0e21e154af6a0015bc2545ce1dcd22::" providerId="AD" clId="Web-{922CA355-8C42-1BD1-DB07-6594D57EA5B0}" dt="2023-03-22T19:46:14.564" v="79"/>
        <pc:sldMkLst>
          <pc:docMk/>
          <pc:sldMk cId="694166218" sldId="480"/>
        </pc:sldMkLst>
      </pc:sldChg>
      <pc:sldChg chg="modSp del ord">
        <pc:chgData name="Guest User" userId="S::urn:spo:anon#de96c4b80b5e163193d5ccc4c6fdfa20ed0e21e154af6a0015bc2545ce1dcd22::" providerId="AD" clId="Web-{922CA355-8C42-1BD1-DB07-6594D57EA5B0}" dt="2023-03-22T19:48:23.116" v="115"/>
        <pc:sldMkLst>
          <pc:docMk/>
          <pc:sldMk cId="3033855383" sldId="481"/>
        </pc:sldMkLst>
        <pc:spChg chg="mod">
          <ac:chgData name="Guest User" userId="S::urn:spo:anon#de96c4b80b5e163193d5ccc4c6fdfa20ed0e21e154af6a0015bc2545ce1dcd22::" providerId="AD" clId="Web-{922CA355-8C42-1BD1-DB07-6594D57EA5B0}" dt="2023-03-22T19:48:02.646" v="108" actId="20577"/>
          <ac:spMkLst>
            <pc:docMk/>
            <pc:sldMk cId="3033855383" sldId="481"/>
            <ac:spMk id="3" creationId="{C98E1530-6997-C78A-51F6-9CDCDB8FA561}"/>
          </ac:spMkLst>
        </pc:spChg>
      </pc:sldChg>
      <pc:sldChg chg="add del replId">
        <pc:chgData name="Guest User" userId="S::urn:spo:anon#de96c4b80b5e163193d5ccc4c6fdfa20ed0e21e154af6a0015bc2545ce1dcd22::" providerId="AD" clId="Web-{922CA355-8C42-1BD1-DB07-6594D57EA5B0}" dt="2023-03-22T19:43:02.573" v="24"/>
        <pc:sldMkLst>
          <pc:docMk/>
          <pc:sldMk cId="3544351410" sldId="482"/>
        </pc:sldMkLst>
      </pc:sldChg>
      <pc:sldChg chg="modSp add ord replId">
        <pc:chgData name="Guest User" userId="S::urn:spo:anon#de96c4b80b5e163193d5ccc4c6fdfa20ed0e21e154af6a0015bc2545ce1dcd22::" providerId="AD" clId="Web-{922CA355-8C42-1BD1-DB07-6594D57EA5B0}" dt="2023-03-22T19:45:09.843" v="69" actId="20577"/>
        <pc:sldMkLst>
          <pc:docMk/>
          <pc:sldMk cId="1446600003" sldId="483"/>
        </pc:sldMkLst>
        <pc:spChg chg="mod">
          <ac:chgData name="Guest User" userId="S::urn:spo:anon#de96c4b80b5e163193d5ccc4c6fdfa20ed0e21e154af6a0015bc2545ce1dcd22::" providerId="AD" clId="Web-{922CA355-8C42-1BD1-DB07-6594D57EA5B0}" dt="2023-03-22T19:45:09.843" v="69" actId="20577"/>
          <ac:spMkLst>
            <pc:docMk/>
            <pc:sldMk cId="1446600003" sldId="483"/>
            <ac:spMk id="2" creationId="{1475A5C0-344C-9167-069F-3A3A044F9BB2}"/>
          </ac:spMkLst>
        </pc:spChg>
      </pc:sldChg>
      <pc:sldChg chg="add ord replId">
        <pc:chgData name="Guest User" userId="S::urn:spo:anon#de96c4b80b5e163193d5ccc4c6fdfa20ed0e21e154af6a0015bc2545ce1dcd22::" providerId="AD" clId="Web-{922CA355-8C42-1BD1-DB07-6594D57EA5B0}" dt="2023-03-22T19:43:28.027" v="29"/>
        <pc:sldMkLst>
          <pc:docMk/>
          <pc:sldMk cId="1522922559" sldId="484"/>
        </pc:sldMkLst>
      </pc:sldChg>
      <pc:sldChg chg="modSp add ord replId">
        <pc:chgData name="Guest User" userId="S::urn:spo:anon#de96c4b80b5e163193d5ccc4c6fdfa20ed0e21e154af6a0015bc2545ce1dcd22::" providerId="AD" clId="Web-{922CA355-8C42-1BD1-DB07-6594D57EA5B0}" dt="2023-03-22T19:47:53.864" v="107" actId="20577"/>
        <pc:sldMkLst>
          <pc:docMk/>
          <pc:sldMk cId="2035040076" sldId="485"/>
        </pc:sldMkLst>
        <pc:spChg chg="mod">
          <ac:chgData name="Guest User" userId="S::urn:spo:anon#de96c4b80b5e163193d5ccc4c6fdfa20ed0e21e154af6a0015bc2545ce1dcd22::" providerId="AD" clId="Web-{922CA355-8C42-1BD1-DB07-6594D57EA5B0}" dt="2023-03-22T19:47:53.864" v="107" actId="20577"/>
          <ac:spMkLst>
            <pc:docMk/>
            <pc:sldMk cId="2035040076" sldId="485"/>
            <ac:spMk id="2" creationId="{1475A5C0-344C-9167-069F-3A3A044F9BB2}"/>
          </ac:spMkLst>
        </pc:spChg>
      </pc:sldChg>
      <pc:sldChg chg="add del replId">
        <pc:chgData name="Guest User" userId="S::urn:spo:anon#de96c4b80b5e163193d5ccc4c6fdfa20ed0e21e154af6a0015bc2545ce1dcd22::" providerId="AD" clId="Web-{922CA355-8C42-1BD1-DB07-6594D57EA5B0}" dt="2023-03-22T19:46:49.753" v="81"/>
        <pc:sldMkLst>
          <pc:docMk/>
          <pc:sldMk cId="4037766714" sldId="485"/>
        </pc:sldMkLst>
      </pc:sldChg>
    </pc:docChg>
  </pc:docChgLst>
  <pc:docChgLst>
    <pc:chgData name="Guest User" userId="S::urn:spo:anon#de96c4b80b5e163193d5ccc4c6fdfa20ed0e21e154af6a0015bc2545ce1dcd22::" providerId="AD" clId="Web-{0C7EC0B3-B3C2-D12A-BBF7-24F11262C648}"/>
    <pc:docChg chg="mod addSld delSld modSld sldOrd">
      <pc:chgData name="Guest User" userId="S::urn:spo:anon#de96c4b80b5e163193d5ccc4c6fdfa20ed0e21e154af6a0015bc2545ce1dcd22::" providerId="AD" clId="Web-{0C7EC0B3-B3C2-D12A-BBF7-24F11262C648}" dt="2023-02-24T02:51:59.638" v="1390" actId="20577"/>
      <pc:docMkLst>
        <pc:docMk/>
      </pc:docMkLst>
      <pc:sldChg chg="modSp">
        <pc:chgData name="Guest User" userId="S::urn:spo:anon#de96c4b80b5e163193d5ccc4c6fdfa20ed0e21e154af6a0015bc2545ce1dcd22::" providerId="AD" clId="Web-{0C7EC0B3-B3C2-D12A-BBF7-24F11262C648}" dt="2023-02-24T01:48:05.131" v="11"/>
        <pc:sldMkLst>
          <pc:docMk/>
          <pc:sldMk cId="557455593" sldId="332"/>
        </pc:sldMkLst>
        <pc:spChg chg="mod">
          <ac:chgData name="Guest User" userId="S::urn:spo:anon#de96c4b80b5e163193d5ccc4c6fdfa20ed0e21e154af6a0015bc2545ce1dcd22::" providerId="AD" clId="Web-{0C7EC0B3-B3C2-D12A-BBF7-24F11262C648}" dt="2023-02-24T01:48:05.131" v="11"/>
          <ac:spMkLst>
            <pc:docMk/>
            <pc:sldMk cId="557455593" sldId="332"/>
            <ac:spMk id="5" creationId="{00000000-0000-0000-0000-000000000000}"/>
          </ac:spMkLst>
        </pc:spChg>
      </pc:sldChg>
      <pc:sldChg chg="del">
        <pc:chgData name="Guest User" userId="S::urn:spo:anon#de96c4b80b5e163193d5ccc4c6fdfa20ed0e21e154af6a0015bc2545ce1dcd22::" providerId="AD" clId="Web-{0C7EC0B3-B3C2-D12A-BBF7-24F11262C648}" dt="2023-02-24T02:00:45.492" v="186"/>
        <pc:sldMkLst>
          <pc:docMk/>
          <pc:sldMk cId="1558433877" sldId="368"/>
        </pc:sldMkLst>
      </pc:sldChg>
      <pc:sldChg chg="del">
        <pc:chgData name="Guest User" userId="S::urn:spo:anon#de96c4b80b5e163193d5ccc4c6fdfa20ed0e21e154af6a0015bc2545ce1dcd22::" providerId="AD" clId="Web-{0C7EC0B3-B3C2-D12A-BBF7-24F11262C648}" dt="2023-02-24T02:00:45.492" v="184"/>
        <pc:sldMkLst>
          <pc:docMk/>
          <pc:sldMk cId="1625353626" sldId="399"/>
        </pc:sldMkLst>
      </pc:sldChg>
      <pc:sldChg chg="del">
        <pc:chgData name="Guest User" userId="S::urn:spo:anon#de96c4b80b5e163193d5ccc4c6fdfa20ed0e21e154af6a0015bc2545ce1dcd22::" providerId="AD" clId="Web-{0C7EC0B3-B3C2-D12A-BBF7-24F11262C648}" dt="2023-02-24T02:00:45.492" v="181"/>
        <pc:sldMkLst>
          <pc:docMk/>
          <pc:sldMk cId="3964636099" sldId="408"/>
        </pc:sldMkLst>
      </pc:sldChg>
      <pc:sldChg chg="del">
        <pc:chgData name="Guest User" userId="S::urn:spo:anon#de96c4b80b5e163193d5ccc4c6fdfa20ed0e21e154af6a0015bc2545ce1dcd22::" providerId="AD" clId="Web-{0C7EC0B3-B3C2-D12A-BBF7-24F11262C648}" dt="2023-02-24T02:00:45.492" v="182"/>
        <pc:sldMkLst>
          <pc:docMk/>
          <pc:sldMk cId="686034159" sldId="412"/>
        </pc:sldMkLst>
      </pc:sldChg>
      <pc:sldChg chg="del">
        <pc:chgData name="Guest User" userId="S::urn:spo:anon#de96c4b80b5e163193d5ccc4c6fdfa20ed0e21e154af6a0015bc2545ce1dcd22::" providerId="AD" clId="Web-{0C7EC0B3-B3C2-D12A-BBF7-24F11262C648}" dt="2023-02-24T02:00:45.492" v="185"/>
        <pc:sldMkLst>
          <pc:docMk/>
          <pc:sldMk cId="1816330377" sldId="416"/>
        </pc:sldMkLst>
      </pc:sldChg>
      <pc:sldChg chg="del">
        <pc:chgData name="Guest User" userId="S::urn:spo:anon#de96c4b80b5e163193d5ccc4c6fdfa20ed0e21e154af6a0015bc2545ce1dcd22::" providerId="AD" clId="Web-{0C7EC0B3-B3C2-D12A-BBF7-24F11262C648}" dt="2023-02-24T02:00:45.476" v="177"/>
        <pc:sldMkLst>
          <pc:docMk/>
          <pc:sldMk cId="1922080681" sldId="417"/>
        </pc:sldMkLst>
      </pc:sldChg>
      <pc:sldChg chg="del">
        <pc:chgData name="Guest User" userId="S::urn:spo:anon#de96c4b80b5e163193d5ccc4c6fdfa20ed0e21e154af6a0015bc2545ce1dcd22::" providerId="AD" clId="Web-{0C7EC0B3-B3C2-D12A-BBF7-24F11262C648}" dt="2023-02-24T02:00:45.492" v="183"/>
        <pc:sldMkLst>
          <pc:docMk/>
          <pc:sldMk cId="2018470431" sldId="419"/>
        </pc:sldMkLst>
      </pc:sldChg>
      <pc:sldChg chg="del">
        <pc:chgData name="Guest User" userId="S::urn:spo:anon#de96c4b80b5e163193d5ccc4c6fdfa20ed0e21e154af6a0015bc2545ce1dcd22::" providerId="AD" clId="Web-{0C7EC0B3-B3C2-D12A-BBF7-24F11262C648}" dt="2023-02-24T02:00:45.476" v="176"/>
        <pc:sldMkLst>
          <pc:docMk/>
          <pc:sldMk cId="2956697456" sldId="421"/>
        </pc:sldMkLst>
      </pc:sldChg>
      <pc:sldChg chg="del">
        <pc:chgData name="Guest User" userId="S::urn:spo:anon#de96c4b80b5e163193d5ccc4c6fdfa20ed0e21e154af6a0015bc2545ce1dcd22::" providerId="AD" clId="Web-{0C7EC0B3-B3C2-D12A-BBF7-24F11262C648}" dt="2023-02-24T02:00:45.492" v="179"/>
        <pc:sldMkLst>
          <pc:docMk/>
          <pc:sldMk cId="4158343793" sldId="426"/>
        </pc:sldMkLst>
      </pc:sldChg>
      <pc:sldChg chg="del">
        <pc:chgData name="Guest User" userId="S::urn:spo:anon#de96c4b80b5e163193d5ccc4c6fdfa20ed0e21e154af6a0015bc2545ce1dcd22::" providerId="AD" clId="Web-{0C7EC0B3-B3C2-D12A-BBF7-24F11262C648}" dt="2023-02-24T02:00:45.492" v="178"/>
        <pc:sldMkLst>
          <pc:docMk/>
          <pc:sldMk cId="1059366031" sldId="427"/>
        </pc:sldMkLst>
      </pc:sldChg>
      <pc:sldChg chg="del">
        <pc:chgData name="Guest User" userId="S::urn:spo:anon#de96c4b80b5e163193d5ccc4c6fdfa20ed0e21e154af6a0015bc2545ce1dcd22::" providerId="AD" clId="Web-{0C7EC0B3-B3C2-D12A-BBF7-24F11262C648}" dt="2023-02-24T02:00:45.492" v="180"/>
        <pc:sldMkLst>
          <pc:docMk/>
          <pc:sldMk cId="261949743" sldId="428"/>
        </pc:sldMkLst>
      </pc:sldChg>
      <pc:sldChg chg="del">
        <pc:chgData name="Guest User" userId="S::urn:spo:anon#de96c4b80b5e163193d5ccc4c6fdfa20ed0e21e154af6a0015bc2545ce1dcd22::" providerId="AD" clId="Web-{0C7EC0B3-B3C2-D12A-BBF7-24F11262C648}" dt="2023-02-24T02:00:45.508" v="189"/>
        <pc:sldMkLst>
          <pc:docMk/>
          <pc:sldMk cId="3476416124" sldId="429"/>
        </pc:sldMkLst>
      </pc:sldChg>
      <pc:sldChg chg="del">
        <pc:chgData name="Guest User" userId="S::urn:spo:anon#de96c4b80b5e163193d5ccc4c6fdfa20ed0e21e154af6a0015bc2545ce1dcd22::" providerId="AD" clId="Web-{0C7EC0B3-B3C2-D12A-BBF7-24F11262C648}" dt="2023-02-24T02:00:45.508" v="188"/>
        <pc:sldMkLst>
          <pc:docMk/>
          <pc:sldMk cId="4237481160" sldId="432"/>
        </pc:sldMkLst>
      </pc:sldChg>
      <pc:sldChg chg="del">
        <pc:chgData name="Guest User" userId="S::urn:spo:anon#de96c4b80b5e163193d5ccc4c6fdfa20ed0e21e154af6a0015bc2545ce1dcd22::" providerId="AD" clId="Web-{0C7EC0B3-B3C2-D12A-BBF7-24F11262C648}" dt="2023-02-24T02:00:45.492" v="187"/>
        <pc:sldMkLst>
          <pc:docMk/>
          <pc:sldMk cId="4278095613" sldId="433"/>
        </pc:sldMkLst>
      </pc:sldChg>
      <pc:sldChg chg="modSp">
        <pc:chgData name="Guest User" userId="S::urn:spo:anon#de96c4b80b5e163193d5ccc4c6fdfa20ed0e21e154af6a0015bc2545ce1dcd22::" providerId="AD" clId="Web-{0C7EC0B3-B3C2-D12A-BBF7-24F11262C648}" dt="2023-02-24T01:59:02.865" v="119"/>
        <pc:sldMkLst>
          <pc:docMk/>
          <pc:sldMk cId="16134468" sldId="437"/>
        </pc:sldMkLst>
        <pc:graphicFrameChg chg="mod modGraphic">
          <ac:chgData name="Guest User" userId="S::urn:spo:anon#de96c4b80b5e163193d5ccc4c6fdfa20ed0e21e154af6a0015bc2545ce1dcd22::" providerId="AD" clId="Web-{0C7EC0B3-B3C2-D12A-BBF7-24F11262C648}" dt="2023-02-24T01:59:02.865" v="119"/>
          <ac:graphicFrameMkLst>
            <pc:docMk/>
            <pc:sldMk cId="16134468" sldId="437"/>
            <ac:graphicFrameMk id="4" creationId="{6577DB37-6C48-41FD-F3A7-59E420B37EE3}"/>
          </ac:graphicFrameMkLst>
        </pc:graphicFrameChg>
      </pc:sldChg>
      <pc:sldChg chg="modSp">
        <pc:chgData name="Guest User" userId="S::urn:spo:anon#de96c4b80b5e163193d5ccc4c6fdfa20ed0e21e154af6a0015bc2545ce1dcd22::" providerId="AD" clId="Web-{0C7EC0B3-B3C2-D12A-BBF7-24F11262C648}" dt="2023-02-24T01:59:12.771" v="123"/>
        <pc:sldMkLst>
          <pc:docMk/>
          <pc:sldMk cId="2121245034" sldId="438"/>
        </pc:sldMkLst>
        <pc:graphicFrameChg chg="mod modGraphic">
          <ac:chgData name="Guest User" userId="S::urn:spo:anon#de96c4b80b5e163193d5ccc4c6fdfa20ed0e21e154af6a0015bc2545ce1dcd22::" providerId="AD" clId="Web-{0C7EC0B3-B3C2-D12A-BBF7-24F11262C648}" dt="2023-02-24T01:59:12.771" v="123"/>
          <ac:graphicFrameMkLst>
            <pc:docMk/>
            <pc:sldMk cId="2121245034" sldId="438"/>
            <ac:graphicFrameMk id="4" creationId="{6577DB37-6C48-41FD-F3A7-59E420B37EE3}"/>
          </ac:graphicFrameMkLst>
        </pc:graphicFrameChg>
      </pc:sldChg>
      <pc:sldChg chg="modSp">
        <pc:chgData name="Guest User" userId="S::urn:spo:anon#de96c4b80b5e163193d5ccc4c6fdfa20ed0e21e154af6a0015bc2545ce1dcd22::" providerId="AD" clId="Web-{0C7EC0B3-B3C2-D12A-BBF7-24F11262C648}" dt="2023-02-24T01:52:37.184" v="40" actId="20577"/>
        <pc:sldMkLst>
          <pc:docMk/>
          <pc:sldMk cId="355760905" sldId="439"/>
        </pc:sldMkLst>
        <pc:spChg chg="mod">
          <ac:chgData name="Guest User" userId="S::urn:spo:anon#de96c4b80b5e163193d5ccc4c6fdfa20ed0e21e154af6a0015bc2545ce1dcd22::" providerId="AD" clId="Web-{0C7EC0B3-B3C2-D12A-BBF7-24F11262C648}" dt="2023-02-24T01:52:37.184" v="40" actId="20577"/>
          <ac:spMkLst>
            <pc:docMk/>
            <pc:sldMk cId="355760905" sldId="439"/>
            <ac:spMk id="3" creationId="{4E44345A-9862-682F-1637-6CC57CB94BA6}"/>
          </ac:spMkLst>
        </pc:spChg>
      </pc:sldChg>
      <pc:sldChg chg="modSp addCm">
        <pc:chgData name="Guest User" userId="S::urn:spo:anon#de96c4b80b5e163193d5ccc4c6fdfa20ed0e21e154af6a0015bc2545ce1dcd22::" providerId="AD" clId="Web-{0C7EC0B3-B3C2-D12A-BBF7-24F11262C648}" dt="2023-02-24T02:22:03.645" v="586" actId="20577"/>
        <pc:sldMkLst>
          <pc:docMk/>
          <pc:sldMk cId="2729359389" sldId="440"/>
        </pc:sldMkLst>
        <pc:spChg chg="mod">
          <ac:chgData name="Guest User" userId="S::urn:spo:anon#de96c4b80b5e163193d5ccc4c6fdfa20ed0e21e154af6a0015bc2545ce1dcd22::" providerId="AD" clId="Web-{0C7EC0B3-B3C2-D12A-BBF7-24F11262C648}" dt="2023-02-24T02:22:03.645" v="586" actId="20577"/>
          <ac:spMkLst>
            <pc:docMk/>
            <pc:sldMk cId="2729359389" sldId="440"/>
            <ac:spMk id="3" creationId="{4E44345A-9862-682F-1637-6CC57CB94BA6}"/>
          </ac:spMkLst>
        </pc:spChg>
        <pc:extLst>
          <p:ext xmlns:p="http://schemas.openxmlformats.org/presentationml/2006/main" uri="{D6D511B9-2390-475A-947B-AFAB55BFBCF1}">
            <pc226:cmChg xmlns:pc226="http://schemas.microsoft.com/office/powerpoint/2022/06/main/command" chg="add">
              <pc226:chgData name="Guest User" userId="S::urn:spo:anon#de96c4b80b5e163193d5ccc4c6fdfa20ed0e21e154af6a0015bc2545ce1dcd22::" providerId="AD" clId="Web-{0C7EC0B3-B3C2-D12A-BBF7-24F11262C648}" dt="2023-02-24T01:54:04.155" v="42"/>
              <pc2:cmMkLst xmlns:pc2="http://schemas.microsoft.com/office/powerpoint/2019/9/main/command">
                <pc:docMk/>
                <pc:sldMk cId="2729359389" sldId="440"/>
                <pc2:cmMk id="{93A09EEA-664C-41EC-B930-D78FA39D6A4C}"/>
              </pc2:cmMkLst>
            </pc226:cmChg>
          </p:ext>
        </pc:extLst>
      </pc:sldChg>
      <pc:sldChg chg="addSp delSp modSp">
        <pc:chgData name="Guest User" userId="S::urn:spo:anon#de96c4b80b5e163193d5ccc4c6fdfa20ed0e21e154af6a0015bc2545ce1dcd22::" providerId="AD" clId="Web-{0C7EC0B3-B3C2-D12A-BBF7-24F11262C648}" dt="2023-02-24T02:42:25.985" v="1246"/>
        <pc:sldMkLst>
          <pc:docMk/>
          <pc:sldMk cId="1938881055" sldId="441"/>
        </pc:sldMkLst>
        <pc:spChg chg="mod">
          <ac:chgData name="Guest User" userId="S::urn:spo:anon#de96c4b80b5e163193d5ccc4c6fdfa20ed0e21e154af6a0015bc2545ce1dcd22::" providerId="AD" clId="Web-{0C7EC0B3-B3C2-D12A-BBF7-24F11262C648}" dt="2023-02-24T02:00:36.007" v="175" actId="20577"/>
          <ac:spMkLst>
            <pc:docMk/>
            <pc:sldMk cId="1938881055" sldId="441"/>
            <ac:spMk id="3" creationId="{B07D4668-6A4E-4CC8-924C-76F76F3EE4D2}"/>
          </ac:spMkLst>
        </pc:spChg>
        <pc:picChg chg="add del mod">
          <ac:chgData name="Guest User" userId="S::urn:spo:anon#de96c4b80b5e163193d5ccc4c6fdfa20ed0e21e154af6a0015bc2545ce1dcd22::" providerId="AD" clId="Web-{0C7EC0B3-B3C2-D12A-BBF7-24F11262C648}" dt="2023-02-24T02:42:25.985" v="1246"/>
          <ac:picMkLst>
            <pc:docMk/>
            <pc:sldMk cId="1938881055" sldId="441"/>
            <ac:picMk id="4" creationId="{0B66BF46-F257-0CDB-14DB-36D6DD3FCB50}"/>
          </ac:picMkLst>
        </pc:picChg>
      </pc:sldChg>
      <pc:sldChg chg="modSp">
        <pc:chgData name="Guest User" userId="S::urn:spo:anon#de96c4b80b5e163193d5ccc4c6fdfa20ed0e21e154af6a0015bc2545ce1dcd22::" providerId="AD" clId="Web-{0C7EC0B3-B3C2-D12A-BBF7-24F11262C648}" dt="2023-02-24T02:35:48.913" v="1169" actId="20577"/>
        <pc:sldMkLst>
          <pc:docMk/>
          <pc:sldMk cId="3569514580" sldId="442"/>
        </pc:sldMkLst>
        <pc:spChg chg="mod">
          <ac:chgData name="Guest User" userId="S::urn:spo:anon#de96c4b80b5e163193d5ccc4c6fdfa20ed0e21e154af6a0015bc2545ce1dcd22::" providerId="AD" clId="Web-{0C7EC0B3-B3C2-D12A-BBF7-24F11262C648}" dt="2023-02-24T02:35:48.913" v="1169" actId="20577"/>
          <ac:spMkLst>
            <pc:docMk/>
            <pc:sldMk cId="3569514580" sldId="442"/>
            <ac:spMk id="8" creationId="{305EDA40-20B1-4056-B641-60B718FD5ED3}"/>
          </ac:spMkLst>
        </pc:spChg>
        <pc:spChg chg="mod">
          <ac:chgData name="Guest User" userId="S::urn:spo:anon#de96c4b80b5e163193d5ccc4c6fdfa20ed0e21e154af6a0015bc2545ce1dcd22::" providerId="AD" clId="Web-{0C7EC0B3-B3C2-D12A-BBF7-24F11262C648}" dt="2023-02-24T02:32:57.425" v="923" actId="20577"/>
          <ac:spMkLst>
            <pc:docMk/>
            <pc:sldMk cId="3569514580" sldId="442"/>
            <ac:spMk id="9" creationId="{B026D48B-0715-4A5E-9B7D-803AD4BD99CF}"/>
          </ac:spMkLst>
        </pc:spChg>
      </pc:sldChg>
      <pc:sldChg chg="modSp ord">
        <pc:chgData name="Guest User" userId="S::urn:spo:anon#de96c4b80b5e163193d5ccc4c6fdfa20ed0e21e154af6a0015bc2545ce1dcd22::" providerId="AD" clId="Web-{0C7EC0B3-B3C2-D12A-BBF7-24F11262C648}" dt="2023-02-24T02:27:15.215" v="791"/>
        <pc:sldMkLst>
          <pc:docMk/>
          <pc:sldMk cId="1215697364" sldId="443"/>
        </pc:sldMkLst>
        <pc:spChg chg="mod">
          <ac:chgData name="Guest User" userId="S::urn:spo:anon#de96c4b80b5e163193d5ccc4c6fdfa20ed0e21e154af6a0015bc2545ce1dcd22::" providerId="AD" clId="Web-{0C7EC0B3-B3C2-D12A-BBF7-24F11262C648}" dt="2023-02-24T02:14:37.104" v="455" actId="20577"/>
          <ac:spMkLst>
            <pc:docMk/>
            <pc:sldMk cId="1215697364" sldId="443"/>
            <ac:spMk id="8" creationId="{305EDA40-20B1-4056-B641-60B718FD5ED3}"/>
          </ac:spMkLst>
        </pc:spChg>
        <pc:spChg chg="mod">
          <ac:chgData name="Guest User" userId="S::urn:spo:anon#de96c4b80b5e163193d5ccc4c6fdfa20ed0e21e154af6a0015bc2545ce1dcd22::" providerId="AD" clId="Web-{0C7EC0B3-B3C2-D12A-BBF7-24F11262C648}" dt="2023-02-24T02:09:37.629" v="241" actId="20577"/>
          <ac:spMkLst>
            <pc:docMk/>
            <pc:sldMk cId="1215697364" sldId="443"/>
            <ac:spMk id="9" creationId="{B026D48B-0715-4A5E-9B7D-803AD4BD99CF}"/>
          </ac:spMkLst>
        </pc:spChg>
      </pc:sldChg>
      <pc:sldChg chg="modSp">
        <pc:chgData name="Guest User" userId="S::urn:spo:anon#de96c4b80b5e163193d5ccc4c6fdfa20ed0e21e154af6a0015bc2545ce1dcd22::" providerId="AD" clId="Web-{0C7EC0B3-B3C2-D12A-BBF7-24F11262C648}" dt="2023-02-24T01:51:59.090" v="26" actId="20577"/>
        <pc:sldMkLst>
          <pc:docMk/>
          <pc:sldMk cId="726580468" sldId="444"/>
        </pc:sldMkLst>
        <pc:spChg chg="mod">
          <ac:chgData name="Guest User" userId="S::urn:spo:anon#de96c4b80b5e163193d5ccc4c6fdfa20ed0e21e154af6a0015bc2545ce1dcd22::" providerId="AD" clId="Web-{0C7EC0B3-B3C2-D12A-BBF7-24F11262C648}" dt="2023-02-24T01:51:59.090" v="26" actId="20577"/>
          <ac:spMkLst>
            <pc:docMk/>
            <pc:sldMk cId="726580468" sldId="444"/>
            <ac:spMk id="9" creationId="{B026D48B-0715-4A5E-9B7D-803AD4BD99CF}"/>
          </ac:spMkLst>
        </pc:spChg>
      </pc:sldChg>
      <pc:sldChg chg="modSp">
        <pc:chgData name="Guest User" userId="S::urn:spo:anon#de96c4b80b5e163193d5ccc4c6fdfa20ed0e21e154af6a0015bc2545ce1dcd22::" providerId="AD" clId="Web-{0C7EC0B3-B3C2-D12A-BBF7-24F11262C648}" dt="2023-02-24T01:50:13.196" v="19" actId="20577"/>
        <pc:sldMkLst>
          <pc:docMk/>
          <pc:sldMk cId="1623704130" sldId="448"/>
        </pc:sldMkLst>
        <pc:spChg chg="mod">
          <ac:chgData name="Guest User" userId="S::urn:spo:anon#de96c4b80b5e163193d5ccc4c6fdfa20ed0e21e154af6a0015bc2545ce1dcd22::" providerId="AD" clId="Web-{0C7EC0B3-B3C2-D12A-BBF7-24F11262C648}" dt="2023-02-24T01:50:13.196" v="19" actId="20577"/>
          <ac:spMkLst>
            <pc:docMk/>
            <pc:sldMk cId="1623704130" sldId="448"/>
            <ac:spMk id="2" creationId="{C8D5B1BD-F789-E484-157C-EC6E604D8889}"/>
          </ac:spMkLst>
        </pc:spChg>
        <pc:spChg chg="mod">
          <ac:chgData name="Guest User" userId="S::urn:spo:anon#de96c4b80b5e163193d5ccc4c6fdfa20ed0e21e154af6a0015bc2545ce1dcd22::" providerId="AD" clId="Web-{0C7EC0B3-B3C2-D12A-BBF7-24F11262C648}" dt="2023-02-24T01:50:10.837" v="18" actId="20577"/>
          <ac:spMkLst>
            <pc:docMk/>
            <pc:sldMk cId="1623704130" sldId="448"/>
            <ac:spMk id="3" creationId="{3918A553-95A7-342A-187C-C17B97B4BBA4}"/>
          </ac:spMkLst>
        </pc:spChg>
      </pc:sldChg>
      <pc:sldChg chg="modSp">
        <pc:chgData name="Guest User" userId="S::urn:spo:anon#de96c4b80b5e163193d5ccc4c6fdfa20ed0e21e154af6a0015bc2545ce1dcd22::" providerId="AD" clId="Web-{0C7EC0B3-B3C2-D12A-BBF7-24F11262C648}" dt="2023-02-24T01:56:27.345" v="89"/>
        <pc:sldMkLst>
          <pc:docMk/>
          <pc:sldMk cId="3466741841" sldId="452"/>
        </pc:sldMkLst>
        <pc:graphicFrameChg chg="mod modGraphic">
          <ac:chgData name="Guest User" userId="S::urn:spo:anon#de96c4b80b5e163193d5ccc4c6fdfa20ed0e21e154af6a0015bc2545ce1dcd22::" providerId="AD" clId="Web-{0C7EC0B3-B3C2-D12A-BBF7-24F11262C648}" dt="2023-02-24T01:56:27.345" v="89"/>
          <ac:graphicFrameMkLst>
            <pc:docMk/>
            <pc:sldMk cId="3466741841" sldId="452"/>
            <ac:graphicFrameMk id="7" creationId="{A364AEF2-8A76-BF2E-AE7E-C303A0CF356C}"/>
          </ac:graphicFrameMkLst>
        </pc:graphicFrameChg>
      </pc:sldChg>
      <pc:sldChg chg="modSp">
        <pc:chgData name="Guest User" userId="S::urn:spo:anon#de96c4b80b5e163193d5ccc4c6fdfa20ed0e21e154af6a0015bc2545ce1dcd22::" providerId="AD" clId="Web-{0C7EC0B3-B3C2-D12A-BBF7-24F11262C648}" dt="2023-02-24T01:58:37.817" v="111"/>
        <pc:sldMkLst>
          <pc:docMk/>
          <pc:sldMk cId="1041763629" sldId="453"/>
        </pc:sldMkLst>
        <pc:spChg chg="mod">
          <ac:chgData name="Guest User" userId="S::urn:spo:anon#de96c4b80b5e163193d5ccc4c6fdfa20ed0e21e154af6a0015bc2545ce1dcd22::" providerId="AD" clId="Web-{0C7EC0B3-B3C2-D12A-BBF7-24F11262C648}" dt="2023-02-24T01:58:37.817" v="111"/>
          <ac:spMkLst>
            <pc:docMk/>
            <pc:sldMk cId="1041763629" sldId="453"/>
            <ac:spMk id="3" creationId="{7CEBE4EA-5344-AE37-FFFA-9F5D4074E295}"/>
          </ac:spMkLst>
        </pc:spChg>
      </pc:sldChg>
      <pc:sldChg chg="modSp">
        <pc:chgData name="Guest User" userId="S::urn:spo:anon#de96c4b80b5e163193d5ccc4c6fdfa20ed0e21e154af6a0015bc2545ce1dcd22::" providerId="AD" clId="Web-{0C7EC0B3-B3C2-D12A-BBF7-24F11262C648}" dt="2023-02-24T01:56:33.408" v="93"/>
        <pc:sldMkLst>
          <pc:docMk/>
          <pc:sldMk cId="258484063" sldId="460"/>
        </pc:sldMkLst>
        <pc:graphicFrameChg chg="mod modGraphic">
          <ac:chgData name="Guest User" userId="S::urn:spo:anon#de96c4b80b5e163193d5ccc4c6fdfa20ed0e21e154af6a0015bc2545ce1dcd22::" providerId="AD" clId="Web-{0C7EC0B3-B3C2-D12A-BBF7-24F11262C648}" dt="2023-02-24T01:56:33.408" v="93"/>
          <ac:graphicFrameMkLst>
            <pc:docMk/>
            <pc:sldMk cId="258484063" sldId="460"/>
            <ac:graphicFrameMk id="7" creationId="{A364AEF2-8A76-BF2E-AE7E-C303A0CF356C}"/>
          </ac:graphicFrameMkLst>
        </pc:graphicFrameChg>
      </pc:sldChg>
      <pc:sldChg chg="modSp">
        <pc:chgData name="Guest User" userId="S::urn:spo:anon#de96c4b80b5e163193d5ccc4c6fdfa20ed0e21e154af6a0015bc2545ce1dcd22::" providerId="AD" clId="Web-{0C7EC0B3-B3C2-D12A-BBF7-24F11262C648}" dt="2023-02-24T01:56:49.596" v="97"/>
        <pc:sldMkLst>
          <pc:docMk/>
          <pc:sldMk cId="1864005893" sldId="461"/>
        </pc:sldMkLst>
        <pc:graphicFrameChg chg="mod modGraphic">
          <ac:chgData name="Guest User" userId="S::urn:spo:anon#de96c4b80b5e163193d5ccc4c6fdfa20ed0e21e154af6a0015bc2545ce1dcd22::" providerId="AD" clId="Web-{0C7EC0B3-B3C2-D12A-BBF7-24F11262C648}" dt="2023-02-24T01:56:49.596" v="97"/>
          <ac:graphicFrameMkLst>
            <pc:docMk/>
            <pc:sldMk cId="1864005893" sldId="461"/>
            <ac:graphicFrameMk id="7" creationId="{A364AEF2-8A76-BF2E-AE7E-C303A0CF356C}"/>
          </ac:graphicFrameMkLst>
        </pc:graphicFrameChg>
      </pc:sldChg>
      <pc:sldChg chg="modSp">
        <pc:chgData name="Guest User" userId="S::urn:spo:anon#de96c4b80b5e163193d5ccc4c6fdfa20ed0e21e154af6a0015bc2545ce1dcd22::" providerId="AD" clId="Web-{0C7EC0B3-B3C2-D12A-BBF7-24F11262C648}" dt="2023-02-24T01:57:06.315" v="101"/>
        <pc:sldMkLst>
          <pc:docMk/>
          <pc:sldMk cId="1926353105" sldId="462"/>
        </pc:sldMkLst>
        <pc:graphicFrameChg chg="mod modGraphic">
          <ac:chgData name="Guest User" userId="S::urn:spo:anon#de96c4b80b5e163193d5ccc4c6fdfa20ed0e21e154af6a0015bc2545ce1dcd22::" providerId="AD" clId="Web-{0C7EC0B3-B3C2-D12A-BBF7-24F11262C648}" dt="2023-02-24T01:57:06.315" v="101"/>
          <ac:graphicFrameMkLst>
            <pc:docMk/>
            <pc:sldMk cId="1926353105" sldId="462"/>
            <ac:graphicFrameMk id="7" creationId="{A364AEF2-8A76-BF2E-AE7E-C303A0CF356C}"/>
          </ac:graphicFrameMkLst>
        </pc:graphicFrameChg>
      </pc:sldChg>
      <pc:sldChg chg="modSp">
        <pc:chgData name="Guest User" userId="S::urn:spo:anon#de96c4b80b5e163193d5ccc4c6fdfa20ed0e21e154af6a0015bc2545ce1dcd22::" providerId="AD" clId="Web-{0C7EC0B3-B3C2-D12A-BBF7-24F11262C648}" dt="2023-02-24T01:57:29.003" v="105"/>
        <pc:sldMkLst>
          <pc:docMk/>
          <pc:sldMk cId="4273182218" sldId="464"/>
        </pc:sldMkLst>
        <pc:graphicFrameChg chg="mod modGraphic">
          <ac:chgData name="Guest User" userId="S::urn:spo:anon#de96c4b80b5e163193d5ccc4c6fdfa20ed0e21e154af6a0015bc2545ce1dcd22::" providerId="AD" clId="Web-{0C7EC0B3-B3C2-D12A-BBF7-24F11262C648}" dt="2023-02-24T01:57:29.003" v="105"/>
          <ac:graphicFrameMkLst>
            <pc:docMk/>
            <pc:sldMk cId="4273182218" sldId="464"/>
            <ac:graphicFrameMk id="7" creationId="{A364AEF2-8A76-BF2E-AE7E-C303A0CF356C}"/>
          </ac:graphicFrameMkLst>
        </pc:graphicFrameChg>
      </pc:sldChg>
      <pc:sldChg chg="modSp">
        <pc:chgData name="Guest User" userId="S::urn:spo:anon#de96c4b80b5e163193d5ccc4c6fdfa20ed0e21e154af6a0015bc2545ce1dcd22::" providerId="AD" clId="Web-{0C7EC0B3-B3C2-D12A-BBF7-24F11262C648}" dt="2023-02-24T01:57:51.738" v="109"/>
        <pc:sldMkLst>
          <pc:docMk/>
          <pc:sldMk cId="2698397955" sldId="465"/>
        </pc:sldMkLst>
        <pc:graphicFrameChg chg="mod modGraphic">
          <ac:chgData name="Guest User" userId="S::urn:spo:anon#de96c4b80b5e163193d5ccc4c6fdfa20ed0e21e154af6a0015bc2545ce1dcd22::" providerId="AD" clId="Web-{0C7EC0B3-B3C2-D12A-BBF7-24F11262C648}" dt="2023-02-24T01:57:51.738" v="109"/>
          <ac:graphicFrameMkLst>
            <pc:docMk/>
            <pc:sldMk cId="2698397955" sldId="465"/>
            <ac:graphicFrameMk id="7" creationId="{A364AEF2-8A76-BF2E-AE7E-C303A0CF356C}"/>
          </ac:graphicFrameMkLst>
        </pc:graphicFrameChg>
      </pc:sldChg>
      <pc:sldChg chg="addCm">
        <pc:chgData name="Guest User" userId="S::urn:spo:anon#de96c4b80b5e163193d5ccc4c6fdfa20ed0e21e154af6a0015bc2545ce1dcd22::" providerId="AD" clId="Web-{0C7EC0B3-B3C2-D12A-BBF7-24F11262C648}" dt="2023-02-24T02:06:37.125" v="229"/>
        <pc:sldMkLst>
          <pc:docMk/>
          <pc:sldMk cId="769526989" sldId="466"/>
        </pc:sldMkLst>
        <pc:extLst>
          <p:ext xmlns:p="http://schemas.openxmlformats.org/presentationml/2006/main" uri="{D6D511B9-2390-475A-947B-AFAB55BFBCF1}">
            <pc226:cmChg xmlns:pc226="http://schemas.microsoft.com/office/powerpoint/2022/06/main/command" chg="add">
              <pc226:chgData name="Guest User" userId="S::urn:spo:anon#de96c4b80b5e163193d5ccc4c6fdfa20ed0e21e154af6a0015bc2545ce1dcd22::" providerId="AD" clId="Web-{0C7EC0B3-B3C2-D12A-BBF7-24F11262C648}" dt="2023-02-24T02:06:37.125" v="229"/>
              <pc2:cmMkLst xmlns:pc2="http://schemas.microsoft.com/office/powerpoint/2019/9/main/command">
                <pc:docMk/>
                <pc:sldMk cId="769526989" sldId="466"/>
                <pc2:cmMk id="{50EAE693-65D0-40D9-8C43-C77B1EBAE099}"/>
              </pc2:cmMkLst>
            </pc226:cmChg>
          </p:ext>
        </pc:extLst>
      </pc:sldChg>
      <pc:sldChg chg="addSp delSp modSp add mod ord replId modShow">
        <pc:chgData name="Guest User" userId="S::urn:spo:anon#de96c4b80b5e163193d5ccc4c6fdfa20ed0e21e154af6a0015bc2545ce1dcd22::" providerId="AD" clId="Web-{0C7EC0B3-B3C2-D12A-BBF7-24F11262C648}" dt="2023-02-24T02:41:59.406" v="1244"/>
        <pc:sldMkLst>
          <pc:docMk/>
          <pc:sldMk cId="3065157896" sldId="467"/>
        </pc:sldMkLst>
        <pc:picChg chg="add del mod">
          <ac:chgData name="Guest User" userId="S::urn:spo:anon#de96c4b80b5e163193d5ccc4c6fdfa20ed0e21e154af6a0015bc2545ce1dcd22::" providerId="AD" clId="Web-{0C7EC0B3-B3C2-D12A-BBF7-24F11262C648}" dt="2023-02-24T02:41:37.077" v="1242"/>
          <ac:picMkLst>
            <pc:docMk/>
            <pc:sldMk cId="3065157896" sldId="467"/>
            <ac:picMk id="2" creationId="{28EFA3BC-F06B-A2F2-6B6D-FB1CE07918C6}"/>
          </ac:picMkLst>
        </pc:picChg>
        <pc:picChg chg="add del mod">
          <ac:chgData name="Guest User" userId="S::urn:spo:anon#de96c4b80b5e163193d5ccc4c6fdfa20ed0e21e154af6a0015bc2545ce1dcd22::" providerId="AD" clId="Web-{0C7EC0B3-B3C2-D12A-BBF7-24F11262C648}" dt="2023-02-24T02:41:59.406" v="1244"/>
          <ac:picMkLst>
            <pc:docMk/>
            <pc:sldMk cId="3065157896" sldId="467"/>
            <ac:picMk id="4" creationId="{AA441FF5-0A07-DE7E-C876-2ADD8CE213DF}"/>
          </ac:picMkLst>
        </pc:picChg>
      </pc:sldChg>
      <pc:sldChg chg="add mod ord replId modShow">
        <pc:chgData name="Guest User" userId="S::urn:spo:anon#de96c4b80b5e163193d5ccc4c6fdfa20ed0e21e154af6a0015bc2545ce1dcd22::" providerId="AD" clId="Web-{0C7EC0B3-B3C2-D12A-BBF7-24F11262C648}" dt="2023-02-24T02:01:34.337" v="194"/>
        <pc:sldMkLst>
          <pc:docMk/>
          <pc:sldMk cId="3313065898" sldId="468"/>
        </pc:sldMkLst>
      </pc:sldChg>
      <pc:sldChg chg="add del replId">
        <pc:chgData name="Guest User" userId="S::urn:spo:anon#de96c4b80b5e163193d5ccc4c6fdfa20ed0e21e154af6a0015bc2545ce1dcd22::" providerId="AD" clId="Web-{0C7EC0B3-B3C2-D12A-BBF7-24F11262C648}" dt="2023-02-24T02:14:41.854" v="456"/>
        <pc:sldMkLst>
          <pc:docMk/>
          <pc:sldMk cId="1017641687" sldId="469"/>
        </pc:sldMkLst>
      </pc:sldChg>
      <pc:sldChg chg="modSp add replId">
        <pc:chgData name="Guest User" userId="S::urn:spo:anon#de96c4b80b5e163193d5ccc4c6fdfa20ed0e21e154af6a0015bc2545ce1dcd22::" providerId="AD" clId="Web-{0C7EC0B3-B3C2-D12A-BBF7-24F11262C648}" dt="2023-02-24T02:43:53.221" v="1255" actId="20577"/>
        <pc:sldMkLst>
          <pc:docMk/>
          <pc:sldMk cId="3173198108" sldId="469"/>
        </pc:sldMkLst>
        <pc:spChg chg="mod">
          <ac:chgData name="Guest User" userId="S::urn:spo:anon#de96c4b80b5e163193d5ccc4c6fdfa20ed0e21e154af6a0015bc2545ce1dcd22::" providerId="AD" clId="Web-{0C7EC0B3-B3C2-D12A-BBF7-24F11262C648}" dt="2023-02-24T02:43:53.221" v="1255" actId="20577"/>
          <ac:spMkLst>
            <pc:docMk/>
            <pc:sldMk cId="3173198108" sldId="469"/>
            <ac:spMk id="8" creationId="{305EDA40-20B1-4056-B641-60B718FD5ED3}"/>
          </ac:spMkLst>
        </pc:spChg>
      </pc:sldChg>
      <pc:sldChg chg="modSp new">
        <pc:chgData name="Guest User" userId="S::urn:spo:anon#de96c4b80b5e163193d5ccc4c6fdfa20ed0e21e154af6a0015bc2545ce1dcd22::" providerId="AD" clId="Web-{0C7EC0B3-B3C2-D12A-BBF7-24F11262C648}" dt="2023-02-24T02:25:57.885" v="782" actId="20577"/>
        <pc:sldMkLst>
          <pc:docMk/>
          <pc:sldMk cId="2161940191" sldId="470"/>
        </pc:sldMkLst>
        <pc:spChg chg="mod">
          <ac:chgData name="Guest User" userId="S::urn:spo:anon#de96c4b80b5e163193d5ccc4c6fdfa20ed0e21e154af6a0015bc2545ce1dcd22::" providerId="AD" clId="Web-{0C7EC0B3-B3C2-D12A-BBF7-24F11262C648}" dt="2023-02-24T02:22:28.943" v="589" actId="20577"/>
          <ac:spMkLst>
            <pc:docMk/>
            <pc:sldMk cId="2161940191" sldId="470"/>
            <ac:spMk id="2" creationId="{65A46DF3-D511-BFC2-648A-86DEDC294CEB}"/>
          </ac:spMkLst>
        </pc:spChg>
        <pc:spChg chg="mod">
          <ac:chgData name="Guest User" userId="S::urn:spo:anon#de96c4b80b5e163193d5ccc4c6fdfa20ed0e21e154af6a0015bc2545ce1dcd22::" providerId="AD" clId="Web-{0C7EC0B3-B3C2-D12A-BBF7-24F11262C648}" dt="2023-02-24T02:25:57.885" v="782" actId="20577"/>
          <ac:spMkLst>
            <pc:docMk/>
            <pc:sldMk cId="2161940191" sldId="470"/>
            <ac:spMk id="3" creationId="{751C174C-8814-4286-0152-474F0F5F4D43}"/>
          </ac:spMkLst>
        </pc:spChg>
      </pc:sldChg>
      <pc:sldChg chg="modSp add ord replId">
        <pc:chgData name="Guest User" userId="S::urn:spo:anon#de96c4b80b5e163193d5ccc4c6fdfa20ed0e21e154af6a0015bc2545ce1dcd22::" providerId="AD" clId="Web-{0C7EC0B3-B3C2-D12A-BBF7-24F11262C648}" dt="2023-02-24T02:27:08.105" v="790" actId="20577"/>
        <pc:sldMkLst>
          <pc:docMk/>
          <pc:sldMk cId="3441320487" sldId="471"/>
        </pc:sldMkLst>
        <pc:spChg chg="mod">
          <ac:chgData name="Guest User" userId="S::urn:spo:anon#de96c4b80b5e163193d5ccc4c6fdfa20ed0e21e154af6a0015bc2545ce1dcd22::" providerId="AD" clId="Web-{0C7EC0B3-B3C2-D12A-BBF7-24F11262C648}" dt="2023-02-24T02:27:08.105" v="790" actId="20577"/>
          <ac:spMkLst>
            <pc:docMk/>
            <pc:sldMk cId="3441320487" sldId="471"/>
            <ac:spMk id="2" creationId="{1475A5C0-344C-9167-069F-3A3A044F9BB2}"/>
          </ac:spMkLst>
        </pc:spChg>
      </pc:sldChg>
      <pc:sldChg chg="modSp new">
        <pc:chgData name="Guest User" userId="S::urn:spo:anon#de96c4b80b5e163193d5ccc4c6fdfa20ed0e21e154af6a0015bc2545ce1dcd22::" providerId="AD" clId="Web-{0C7EC0B3-B3C2-D12A-BBF7-24F11262C648}" dt="2023-02-24T02:51:59.638" v="1390" actId="20577"/>
        <pc:sldMkLst>
          <pc:docMk/>
          <pc:sldMk cId="2013476866" sldId="472"/>
        </pc:sldMkLst>
        <pc:spChg chg="mod">
          <ac:chgData name="Guest User" userId="S::urn:spo:anon#de96c4b80b5e163193d5ccc4c6fdfa20ed0e21e154af6a0015bc2545ce1dcd22::" providerId="AD" clId="Web-{0C7EC0B3-B3C2-D12A-BBF7-24F11262C648}" dt="2023-02-24T02:45:54.849" v="1274" actId="20577"/>
          <ac:spMkLst>
            <pc:docMk/>
            <pc:sldMk cId="2013476866" sldId="472"/>
            <ac:spMk id="2" creationId="{E468BE27-1EA8-7346-04EF-7F3024B6A634}"/>
          </ac:spMkLst>
        </pc:spChg>
        <pc:spChg chg="mod">
          <ac:chgData name="Guest User" userId="S::urn:spo:anon#de96c4b80b5e163193d5ccc4c6fdfa20ed0e21e154af6a0015bc2545ce1dcd22::" providerId="AD" clId="Web-{0C7EC0B3-B3C2-D12A-BBF7-24F11262C648}" dt="2023-02-24T02:51:59.638" v="1390" actId="20577"/>
          <ac:spMkLst>
            <pc:docMk/>
            <pc:sldMk cId="2013476866" sldId="472"/>
            <ac:spMk id="3" creationId="{62196C21-6262-F991-1B71-0D9C6A057DE2}"/>
          </ac:spMkLst>
        </pc:spChg>
      </pc:sldChg>
    </pc:docChg>
  </pc:docChgLst>
  <pc:docChgLst>
    <pc:chgData name="Guest User" userId="S::urn:spo:anon#7365ecd4b1518acf3d1ad8abb96d321c7d6fd3828d97b4aa882961a8a520a2b9::" providerId="AD" clId="Web-{7D2CE21C-7F8B-5A30-945E-B1BF061B26A4}"/>
    <pc:docChg chg="modSld">
      <pc:chgData name="Guest User" userId="S::urn:spo:anon#7365ecd4b1518acf3d1ad8abb96d321c7d6fd3828d97b4aa882961a8a520a2b9::" providerId="AD" clId="Web-{7D2CE21C-7F8B-5A30-945E-B1BF061B26A4}" dt="2023-01-27T18:23:24.521" v="56" actId="20577"/>
      <pc:docMkLst>
        <pc:docMk/>
      </pc:docMkLst>
      <pc:sldChg chg="modSp">
        <pc:chgData name="Guest User" userId="S::urn:spo:anon#7365ecd4b1518acf3d1ad8abb96d321c7d6fd3828d97b4aa882961a8a520a2b9::" providerId="AD" clId="Web-{7D2CE21C-7F8B-5A30-945E-B1BF061B26A4}" dt="2023-01-27T15:58:31.249" v="7" actId="20577"/>
        <pc:sldMkLst>
          <pc:docMk/>
          <pc:sldMk cId="1558433877" sldId="368"/>
        </pc:sldMkLst>
        <pc:spChg chg="mod">
          <ac:chgData name="Guest User" userId="S::urn:spo:anon#7365ecd4b1518acf3d1ad8abb96d321c7d6fd3828d97b4aa882961a8a520a2b9::" providerId="AD" clId="Web-{7D2CE21C-7F8B-5A30-945E-B1BF061B26A4}" dt="2023-01-27T15:58:31.249" v="7" actId="20577"/>
          <ac:spMkLst>
            <pc:docMk/>
            <pc:sldMk cId="1558433877" sldId="368"/>
            <ac:spMk id="3" creationId="{B07D4668-6A4E-4CC8-924C-76F76F3EE4D2}"/>
          </ac:spMkLst>
        </pc:spChg>
      </pc:sldChg>
      <pc:sldChg chg="addSp modSp">
        <pc:chgData name="Guest User" userId="S::urn:spo:anon#7365ecd4b1518acf3d1ad8abb96d321c7d6fd3828d97b4aa882961a8a520a2b9::" providerId="AD" clId="Web-{7D2CE21C-7F8B-5A30-945E-B1BF061B26A4}" dt="2023-01-27T17:52:41.712" v="33" actId="20577"/>
        <pc:sldMkLst>
          <pc:docMk/>
          <pc:sldMk cId="998798664" sldId="388"/>
        </pc:sldMkLst>
        <pc:spChg chg="add mod">
          <ac:chgData name="Guest User" userId="S::urn:spo:anon#7365ecd4b1518acf3d1ad8abb96d321c7d6fd3828d97b4aa882961a8a520a2b9::" providerId="AD" clId="Web-{7D2CE21C-7F8B-5A30-945E-B1BF061B26A4}" dt="2023-01-27T17:51:12.659" v="14" actId="1076"/>
          <ac:spMkLst>
            <pc:docMk/>
            <pc:sldMk cId="998798664" sldId="388"/>
            <ac:spMk id="2" creationId="{6DEF077B-473F-E05D-CC44-399F3F63F518}"/>
          </ac:spMkLst>
        </pc:spChg>
        <pc:spChg chg="add mod">
          <ac:chgData name="Guest User" userId="S::urn:spo:anon#7365ecd4b1518acf3d1ad8abb96d321c7d6fd3828d97b4aa882961a8a520a2b9::" providerId="AD" clId="Web-{7D2CE21C-7F8B-5A30-945E-B1BF061B26A4}" dt="2023-01-27T17:52:18.351" v="24" actId="20577"/>
          <ac:spMkLst>
            <pc:docMk/>
            <pc:sldMk cId="998798664" sldId="388"/>
            <ac:spMk id="4" creationId="{F706A9F9-7729-50CF-33E4-4783B58DA822}"/>
          </ac:spMkLst>
        </pc:spChg>
        <pc:spChg chg="mod">
          <ac:chgData name="Guest User" userId="S::urn:spo:anon#7365ecd4b1518acf3d1ad8abb96d321c7d6fd3828d97b4aa882961a8a520a2b9::" providerId="AD" clId="Web-{7D2CE21C-7F8B-5A30-945E-B1BF061B26A4}" dt="2023-01-27T17:50:26.219" v="8" actId="20577"/>
          <ac:spMkLst>
            <pc:docMk/>
            <pc:sldMk cId="998798664" sldId="388"/>
            <ac:spMk id="6" creationId="{C5B5708B-151A-4346-7B94-5E3A2E4B2782}"/>
          </ac:spMkLst>
        </pc:spChg>
        <pc:spChg chg="add mod">
          <ac:chgData name="Guest User" userId="S::urn:spo:anon#7365ecd4b1518acf3d1ad8abb96d321c7d6fd3828d97b4aa882961a8a520a2b9::" providerId="AD" clId="Web-{7D2CE21C-7F8B-5A30-945E-B1BF061B26A4}" dt="2023-01-27T17:52:24.070" v="28" actId="20577"/>
          <ac:spMkLst>
            <pc:docMk/>
            <pc:sldMk cId="998798664" sldId="388"/>
            <ac:spMk id="8" creationId="{CDB185D0-1761-ABEE-B7ED-B7BBFD184D58}"/>
          </ac:spMkLst>
        </pc:spChg>
        <pc:spChg chg="add mod">
          <ac:chgData name="Guest User" userId="S::urn:spo:anon#7365ecd4b1518acf3d1ad8abb96d321c7d6fd3828d97b4aa882961a8a520a2b9::" providerId="AD" clId="Web-{7D2CE21C-7F8B-5A30-945E-B1BF061B26A4}" dt="2023-01-27T17:52:30.274" v="30" actId="20577"/>
          <ac:spMkLst>
            <pc:docMk/>
            <pc:sldMk cId="998798664" sldId="388"/>
            <ac:spMk id="10" creationId="{448A72EC-C91C-B807-306E-AFA01200FFC0}"/>
          </ac:spMkLst>
        </pc:spChg>
        <pc:spChg chg="add mod">
          <ac:chgData name="Guest User" userId="S::urn:spo:anon#7365ecd4b1518acf3d1ad8abb96d321c7d6fd3828d97b4aa882961a8a520a2b9::" providerId="AD" clId="Web-{7D2CE21C-7F8B-5A30-945E-B1BF061B26A4}" dt="2023-01-27T17:52:41.712" v="33" actId="20577"/>
          <ac:spMkLst>
            <pc:docMk/>
            <pc:sldMk cId="998798664" sldId="388"/>
            <ac:spMk id="11" creationId="{851B9C1B-E26C-732F-FAAF-AD431EE8A8C1}"/>
          </ac:spMkLst>
        </pc:spChg>
      </pc:sldChg>
      <pc:sldChg chg="modSp addCm modCm">
        <pc:chgData name="Guest User" userId="S::urn:spo:anon#7365ecd4b1518acf3d1ad8abb96d321c7d6fd3828d97b4aa882961a8a520a2b9::" providerId="AD" clId="Web-{7D2CE21C-7F8B-5A30-945E-B1BF061B26A4}" dt="2023-01-27T18:23:24.521" v="56" actId="20577"/>
        <pc:sldMkLst>
          <pc:docMk/>
          <pc:sldMk cId="1922080681" sldId="417"/>
        </pc:sldMkLst>
        <pc:spChg chg="mod">
          <ac:chgData name="Guest User" userId="S::urn:spo:anon#7365ecd4b1518acf3d1ad8abb96d321c7d6fd3828d97b4aa882961a8a520a2b9::" providerId="AD" clId="Web-{7D2CE21C-7F8B-5A30-945E-B1BF061B26A4}" dt="2023-01-27T18:23:24.521" v="56" actId="20577"/>
          <ac:spMkLst>
            <pc:docMk/>
            <pc:sldMk cId="1922080681" sldId="417"/>
            <ac:spMk id="3" creationId="{EB399FD8-5CF5-2F2E-2C01-D7F739A1040D}"/>
          </ac:spMkLst>
        </pc:spChg>
        <pc:extLst>
          <p:ext xmlns:p="http://schemas.openxmlformats.org/presentationml/2006/main" uri="{D6D511B9-2390-475A-947B-AFAB55BFBCF1}">
            <pc226:cmChg xmlns:pc226="http://schemas.microsoft.com/office/powerpoint/2022/06/main/command" chg="add mod">
              <pc226:chgData name="Guest User" userId="S::urn:spo:anon#7365ecd4b1518acf3d1ad8abb96d321c7d6fd3828d97b4aa882961a8a520a2b9::" providerId="AD" clId="Web-{7D2CE21C-7F8B-5A30-945E-B1BF061B26A4}" dt="2023-01-27T18:23:17.958" v="55" actId="20577"/>
              <pc2:cmMkLst xmlns:pc2="http://schemas.microsoft.com/office/powerpoint/2019/9/main/command">
                <pc:docMk/>
                <pc:sldMk cId="1922080681" sldId="417"/>
                <pc2:cmMk id="{966C3482-D05D-4474-BF3C-CDF0E0219028}"/>
              </pc2:cmMkLst>
            </pc226:cmChg>
          </p:ext>
        </pc:extLst>
      </pc:sldChg>
      <pc:sldChg chg="modSp">
        <pc:chgData name="Guest User" userId="S::urn:spo:anon#7365ecd4b1518acf3d1ad8abb96d321c7d6fd3828d97b4aa882961a8a520a2b9::" providerId="AD" clId="Web-{7D2CE21C-7F8B-5A30-945E-B1BF061B26A4}" dt="2023-01-27T15:55:07.650" v="5" actId="14100"/>
        <pc:sldMkLst>
          <pc:docMk/>
          <pc:sldMk cId="261949743" sldId="428"/>
        </pc:sldMkLst>
        <pc:spChg chg="mod">
          <ac:chgData name="Guest User" userId="S::urn:spo:anon#7365ecd4b1518acf3d1ad8abb96d321c7d6fd3828d97b4aa882961a8a520a2b9::" providerId="AD" clId="Web-{7D2CE21C-7F8B-5A30-945E-B1BF061B26A4}" dt="2023-01-27T15:55:07.650" v="5" actId="14100"/>
          <ac:spMkLst>
            <pc:docMk/>
            <pc:sldMk cId="261949743" sldId="428"/>
            <ac:spMk id="3" creationId="{46B65FC7-FDD1-35C9-5AA8-62EC1A44DE06}"/>
          </ac:spMkLst>
        </pc:spChg>
      </pc:sldChg>
    </pc:docChg>
  </pc:docChgLst>
  <pc:docChgLst>
    <pc:chgData name="Guest User" userId="S::urn:spo:anon#7365ecd4b1518acf3d1ad8abb96d321c7d6fd3828d97b4aa882961a8a520a2b9::" providerId="AD" clId="Web-{9AB29D16-38B1-0C87-72DB-BE7759E2AC96}"/>
    <pc:docChg chg="modSld">
      <pc:chgData name="Guest User" userId="S::urn:spo:anon#7365ecd4b1518acf3d1ad8abb96d321c7d6fd3828d97b4aa882961a8a520a2b9::" providerId="AD" clId="Web-{9AB29D16-38B1-0C87-72DB-BE7759E2AC96}" dt="2023-01-27T14:02:11.339" v="658" actId="20577"/>
      <pc:docMkLst>
        <pc:docMk/>
      </pc:docMkLst>
      <pc:sldChg chg="modSp">
        <pc:chgData name="Guest User" userId="S::urn:spo:anon#7365ecd4b1518acf3d1ad8abb96d321c7d6fd3828d97b4aa882961a8a520a2b9::" providerId="AD" clId="Web-{9AB29D16-38B1-0C87-72DB-BE7759E2AC96}" dt="2023-01-27T13:39:03.689" v="401" actId="20577"/>
        <pc:sldMkLst>
          <pc:docMk/>
          <pc:sldMk cId="3964636099" sldId="408"/>
        </pc:sldMkLst>
        <pc:spChg chg="mod">
          <ac:chgData name="Guest User" userId="S::urn:spo:anon#7365ecd4b1518acf3d1ad8abb96d321c7d6fd3828d97b4aa882961a8a520a2b9::" providerId="AD" clId="Web-{9AB29D16-38B1-0C87-72DB-BE7759E2AC96}" dt="2023-01-27T13:39:03.689" v="401" actId="20577"/>
          <ac:spMkLst>
            <pc:docMk/>
            <pc:sldMk cId="3964636099" sldId="408"/>
            <ac:spMk id="8" creationId="{305EDA40-20B1-4056-B641-60B718FD5ED3}"/>
          </ac:spMkLst>
        </pc:spChg>
      </pc:sldChg>
      <pc:sldChg chg="modSp modNotes">
        <pc:chgData name="Guest User" userId="S::urn:spo:anon#7365ecd4b1518acf3d1ad8abb96d321c7d6fd3828d97b4aa882961a8a520a2b9::" providerId="AD" clId="Web-{9AB29D16-38B1-0C87-72DB-BE7759E2AC96}" dt="2023-01-27T13:51:18.132" v="453" actId="14100"/>
        <pc:sldMkLst>
          <pc:docMk/>
          <pc:sldMk cId="4158343793" sldId="426"/>
        </pc:sldMkLst>
        <pc:spChg chg="mod">
          <ac:chgData name="Guest User" userId="S::urn:spo:anon#7365ecd4b1518acf3d1ad8abb96d321c7d6fd3828d97b4aa882961a8a520a2b9::" providerId="AD" clId="Web-{9AB29D16-38B1-0C87-72DB-BE7759E2AC96}" dt="2023-01-27T13:51:18.132" v="453" actId="14100"/>
          <ac:spMkLst>
            <pc:docMk/>
            <pc:sldMk cId="4158343793" sldId="426"/>
            <ac:spMk id="8" creationId="{305EDA40-20B1-4056-B641-60B718FD5ED3}"/>
          </ac:spMkLst>
        </pc:spChg>
      </pc:sldChg>
      <pc:sldChg chg="modSp modCm">
        <pc:chgData name="Guest User" userId="S::urn:spo:anon#7365ecd4b1518acf3d1ad8abb96d321c7d6fd3828d97b4aa882961a8a520a2b9::" providerId="AD" clId="Web-{9AB29D16-38B1-0C87-72DB-BE7759E2AC96}" dt="2023-01-27T14:02:11.339" v="658" actId="20577"/>
        <pc:sldMkLst>
          <pc:docMk/>
          <pc:sldMk cId="261949743" sldId="428"/>
        </pc:sldMkLst>
        <pc:spChg chg="mod">
          <ac:chgData name="Guest User" userId="S::urn:spo:anon#7365ecd4b1518acf3d1ad8abb96d321c7d6fd3828d97b4aa882961a8a520a2b9::" providerId="AD" clId="Web-{9AB29D16-38B1-0C87-72DB-BE7759E2AC96}" dt="2023-01-27T14:02:11.339" v="658" actId="20577"/>
          <ac:spMkLst>
            <pc:docMk/>
            <pc:sldMk cId="261949743" sldId="428"/>
            <ac:spMk id="3" creationId="{46B65FC7-FDD1-35C9-5AA8-62EC1A44DE06}"/>
          </ac:spMkLst>
        </pc:spChg>
        <pc:extLst>
          <p:ext xmlns:p="http://schemas.openxmlformats.org/presentationml/2006/main" uri="{D6D511B9-2390-475A-947B-AFAB55BFBCF1}">
            <pc226:cmChg xmlns:pc226="http://schemas.microsoft.com/office/powerpoint/2022/06/main/command" chg="mod">
              <pc226:chgData name="Guest User" userId="S::urn:spo:anon#7365ecd4b1518acf3d1ad8abb96d321c7d6fd3828d97b4aa882961a8a520a2b9::" providerId="AD" clId="Web-{9AB29D16-38B1-0C87-72DB-BE7759E2AC96}" dt="2023-01-27T14:02:11.339" v="658" actId="20577"/>
              <pc2:cmMkLst xmlns:pc2="http://schemas.microsoft.com/office/powerpoint/2019/9/main/command">
                <pc:docMk/>
                <pc:sldMk cId="261949743" sldId="428"/>
                <pc2:cmMk id="{1881194D-9EF2-448E-9096-F7A6D00A067E}"/>
              </pc2:cmMkLst>
            </pc226:cmChg>
            <pc226:cmChg xmlns:pc226="http://schemas.microsoft.com/office/powerpoint/2022/06/main/command" chg="">
              <pc226:chgData name="Guest User" userId="S::urn:spo:anon#7365ecd4b1518acf3d1ad8abb96d321c7d6fd3828d97b4aa882961a8a520a2b9::" providerId="AD" clId="Web-{9AB29D16-38B1-0C87-72DB-BE7759E2AC96}" dt="2023-01-27T13:48:46.831" v="446"/>
              <pc2:cmMkLst xmlns:pc2="http://schemas.microsoft.com/office/powerpoint/2019/9/main/command">
                <pc:docMk/>
                <pc:sldMk cId="261949743" sldId="428"/>
                <pc2:cmMk id="{3CCAC8F4-F9B3-407E-977F-B4FC146AB42B}"/>
              </pc2:cmMkLst>
              <pc226:cmRplyChg chg="add">
                <pc226:chgData name="Guest User" userId="S::urn:spo:anon#7365ecd4b1518acf3d1ad8abb96d321c7d6fd3828d97b4aa882961a8a520a2b9::" providerId="AD" clId="Web-{9AB29D16-38B1-0C87-72DB-BE7759E2AC96}" dt="2023-01-27T13:48:46.831" v="446"/>
                <pc2:cmRplyMkLst xmlns:pc2="http://schemas.microsoft.com/office/powerpoint/2019/9/main/command">
                  <pc:docMk/>
                  <pc:sldMk cId="261949743" sldId="428"/>
                  <pc2:cmMk id="{3CCAC8F4-F9B3-407E-977F-B4FC146AB42B}"/>
                  <pc2:cmRplyMk id="{98635159-E5EC-4108-999B-5E74F34CDEDB}"/>
                </pc2:cmRplyMkLst>
              </pc226:cmRplyChg>
            </pc226:cmChg>
          </p:ext>
        </pc:extLst>
      </pc:sldChg>
    </pc:docChg>
  </pc:docChgLst>
  <pc:docChgLst>
    <pc:chgData name="Guest User" userId="S::urn:spo:anon#1c0d2250ca163cd3702bc1c0340041ad4d4cde8df269cfce238e9ce5aa6742e3::" providerId="AD" clId="Web-{8C1008C5-A0FD-37D4-0642-C106E9AFA749}"/>
    <pc:docChg chg="addSld delSld modSld sldOrd">
      <pc:chgData name="Guest User" userId="S::urn:spo:anon#1c0d2250ca163cd3702bc1c0340041ad4d4cde8df269cfce238e9ce5aa6742e3::" providerId="AD" clId="Web-{8C1008C5-A0FD-37D4-0642-C106E9AFA749}" dt="2023-03-31T01:52:09.050" v="1132"/>
      <pc:docMkLst>
        <pc:docMk/>
      </pc:docMkLst>
      <pc:sldChg chg="modSp">
        <pc:chgData name="Guest User" userId="S::urn:spo:anon#1c0d2250ca163cd3702bc1c0340041ad4d4cde8df269cfce238e9ce5aa6742e3::" providerId="AD" clId="Web-{8C1008C5-A0FD-37D4-0642-C106E9AFA749}" dt="2023-03-30T20:50:59.636" v="34" actId="20577"/>
        <pc:sldMkLst>
          <pc:docMk/>
          <pc:sldMk cId="2549280846" sldId="267"/>
        </pc:sldMkLst>
        <pc:spChg chg="mod">
          <ac:chgData name="Guest User" userId="S::urn:spo:anon#1c0d2250ca163cd3702bc1c0340041ad4d4cde8df269cfce238e9ce5aa6742e3::" providerId="AD" clId="Web-{8C1008C5-A0FD-37D4-0642-C106E9AFA749}" dt="2023-03-30T20:50:59.636" v="34" actId="20577"/>
          <ac:spMkLst>
            <pc:docMk/>
            <pc:sldMk cId="2549280846" sldId="267"/>
            <ac:spMk id="8" creationId="{305EDA40-20B1-4056-B641-60B718FD5ED3}"/>
          </ac:spMkLst>
        </pc:spChg>
      </pc:sldChg>
      <pc:sldChg chg="del">
        <pc:chgData name="Guest User" userId="S::urn:spo:anon#1c0d2250ca163cd3702bc1c0340041ad4d4cde8df269cfce238e9ce5aa6742e3::" providerId="AD" clId="Web-{8C1008C5-A0FD-37D4-0642-C106E9AFA749}" dt="2023-03-30T21:09:27.803" v="256"/>
        <pc:sldMkLst>
          <pc:docMk/>
          <pc:sldMk cId="16134468" sldId="437"/>
        </pc:sldMkLst>
      </pc:sldChg>
      <pc:sldChg chg="del">
        <pc:chgData name="Guest User" userId="S::urn:spo:anon#1c0d2250ca163cd3702bc1c0340041ad4d4cde8df269cfce238e9ce5aa6742e3::" providerId="AD" clId="Web-{8C1008C5-A0FD-37D4-0642-C106E9AFA749}" dt="2023-03-30T21:09:27.803" v="255"/>
        <pc:sldMkLst>
          <pc:docMk/>
          <pc:sldMk cId="2121245034" sldId="438"/>
        </pc:sldMkLst>
      </pc:sldChg>
      <pc:sldChg chg="modSp">
        <pc:chgData name="Guest User" userId="S::urn:spo:anon#1c0d2250ca163cd3702bc1c0340041ad4d4cde8df269cfce238e9ce5aa6742e3::" providerId="AD" clId="Web-{8C1008C5-A0FD-37D4-0642-C106E9AFA749}" dt="2023-03-31T01:24:27.587" v="446" actId="20577"/>
        <pc:sldMkLst>
          <pc:docMk/>
          <pc:sldMk cId="1938881055" sldId="441"/>
        </pc:sldMkLst>
        <pc:spChg chg="mod">
          <ac:chgData name="Guest User" userId="S::urn:spo:anon#1c0d2250ca163cd3702bc1c0340041ad4d4cde8df269cfce238e9ce5aa6742e3::" providerId="AD" clId="Web-{8C1008C5-A0FD-37D4-0642-C106E9AFA749}" dt="2023-03-31T01:24:27.587" v="446" actId="20577"/>
          <ac:spMkLst>
            <pc:docMk/>
            <pc:sldMk cId="1938881055" sldId="441"/>
            <ac:spMk id="3" creationId="{B07D4668-6A4E-4CC8-924C-76F76F3EE4D2}"/>
          </ac:spMkLst>
        </pc:spChg>
      </pc:sldChg>
      <pc:sldChg chg="modSp">
        <pc:chgData name="Guest User" userId="S::urn:spo:anon#1c0d2250ca163cd3702bc1c0340041ad4d4cde8df269cfce238e9ce5aa6742e3::" providerId="AD" clId="Web-{8C1008C5-A0FD-37D4-0642-C106E9AFA749}" dt="2023-03-30T20:52:59.936" v="63" actId="20577"/>
        <pc:sldMkLst>
          <pc:docMk/>
          <pc:sldMk cId="3569514580" sldId="442"/>
        </pc:sldMkLst>
        <pc:spChg chg="mod">
          <ac:chgData name="Guest User" userId="S::urn:spo:anon#1c0d2250ca163cd3702bc1c0340041ad4d4cde8df269cfce238e9ce5aa6742e3::" providerId="AD" clId="Web-{8C1008C5-A0FD-37D4-0642-C106E9AFA749}" dt="2023-03-30T20:52:59.936" v="63" actId="20577"/>
          <ac:spMkLst>
            <pc:docMk/>
            <pc:sldMk cId="3569514580" sldId="442"/>
            <ac:spMk id="8" creationId="{305EDA40-20B1-4056-B641-60B718FD5ED3}"/>
          </ac:spMkLst>
        </pc:spChg>
      </pc:sldChg>
      <pc:sldChg chg="del">
        <pc:chgData name="Guest User" userId="S::urn:spo:anon#1c0d2250ca163cd3702bc1c0340041ad4d4cde8df269cfce238e9ce5aa6742e3::" providerId="AD" clId="Web-{8C1008C5-A0FD-37D4-0642-C106E9AFA749}" dt="2023-03-30T21:09:27.803" v="254"/>
        <pc:sldMkLst>
          <pc:docMk/>
          <pc:sldMk cId="1215697364" sldId="443"/>
        </pc:sldMkLst>
      </pc:sldChg>
      <pc:sldChg chg="del">
        <pc:chgData name="Guest User" userId="S::urn:spo:anon#1c0d2250ca163cd3702bc1c0340041ad4d4cde8df269cfce238e9ce5aa6742e3::" providerId="AD" clId="Web-{8C1008C5-A0FD-37D4-0642-C106E9AFA749}" dt="2023-03-30T21:09:27.788" v="252"/>
        <pc:sldMkLst>
          <pc:docMk/>
          <pc:sldMk cId="726580468" sldId="444"/>
        </pc:sldMkLst>
      </pc:sldChg>
      <pc:sldChg chg="del">
        <pc:chgData name="Guest User" userId="S::urn:spo:anon#1c0d2250ca163cd3702bc1c0340041ad4d4cde8df269cfce238e9ce5aa6742e3::" providerId="AD" clId="Web-{8C1008C5-A0FD-37D4-0642-C106E9AFA749}" dt="2023-03-30T21:09:27.803" v="257"/>
        <pc:sldMkLst>
          <pc:docMk/>
          <pc:sldMk cId="2229968300" sldId="451"/>
        </pc:sldMkLst>
      </pc:sldChg>
      <pc:sldChg chg="mod modShow">
        <pc:chgData name="Guest User" userId="S::urn:spo:anon#1c0d2250ca163cd3702bc1c0340041ad4d4cde8df269cfce238e9ce5aa6742e3::" providerId="AD" clId="Web-{8C1008C5-A0FD-37D4-0642-C106E9AFA749}" dt="2023-03-31T01:52:08.831" v="1126"/>
        <pc:sldMkLst>
          <pc:docMk/>
          <pc:sldMk cId="3466741841" sldId="452"/>
        </pc:sldMkLst>
      </pc:sldChg>
      <pc:sldChg chg="mod modShow">
        <pc:chgData name="Guest User" userId="S::urn:spo:anon#1c0d2250ca163cd3702bc1c0340041ad4d4cde8df269cfce238e9ce5aa6742e3::" providerId="AD" clId="Web-{8C1008C5-A0FD-37D4-0642-C106E9AFA749}" dt="2023-03-31T01:52:08.862" v="1127"/>
        <pc:sldMkLst>
          <pc:docMk/>
          <pc:sldMk cId="258484063" sldId="460"/>
        </pc:sldMkLst>
      </pc:sldChg>
      <pc:sldChg chg="mod modShow">
        <pc:chgData name="Guest User" userId="S::urn:spo:anon#1c0d2250ca163cd3702bc1c0340041ad4d4cde8df269cfce238e9ce5aa6742e3::" providerId="AD" clId="Web-{8C1008C5-A0FD-37D4-0642-C106E9AFA749}" dt="2023-03-31T01:52:08.909" v="1128"/>
        <pc:sldMkLst>
          <pc:docMk/>
          <pc:sldMk cId="1864005893" sldId="461"/>
        </pc:sldMkLst>
      </pc:sldChg>
      <pc:sldChg chg="mod modShow">
        <pc:chgData name="Guest User" userId="S::urn:spo:anon#1c0d2250ca163cd3702bc1c0340041ad4d4cde8df269cfce238e9ce5aa6742e3::" providerId="AD" clId="Web-{8C1008C5-A0FD-37D4-0642-C106E9AFA749}" dt="2023-03-31T01:52:08.941" v="1129"/>
        <pc:sldMkLst>
          <pc:docMk/>
          <pc:sldMk cId="1926353105" sldId="462"/>
        </pc:sldMkLst>
      </pc:sldChg>
      <pc:sldChg chg="mod modShow">
        <pc:chgData name="Guest User" userId="S::urn:spo:anon#1c0d2250ca163cd3702bc1c0340041ad4d4cde8df269cfce238e9ce5aa6742e3::" providerId="AD" clId="Web-{8C1008C5-A0FD-37D4-0642-C106E9AFA749}" dt="2023-03-31T01:52:09.050" v="1132"/>
        <pc:sldMkLst>
          <pc:docMk/>
          <pc:sldMk cId="3614074712" sldId="463"/>
        </pc:sldMkLst>
      </pc:sldChg>
      <pc:sldChg chg="mod modShow">
        <pc:chgData name="Guest User" userId="S::urn:spo:anon#1c0d2250ca163cd3702bc1c0340041ad4d4cde8df269cfce238e9ce5aa6742e3::" providerId="AD" clId="Web-{8C1008C5-A0FD-37D4-0642-C106E9AFA749}" dt="2023-03-31T01:52:08.972" v="1130"/>
        <pc:sldMkLst>
          <pc:docMk/>
          <pc:sldMk cId="4273182218" sldId="464"/>
        </pc:sldMkLst>
      </pc:sldChg>
      <pc:sldChg chg="mod modShow">
        <pc:chgData name="Guest User" userId="S::urn:spo:anon#1c0d2250ca163cd3702bc1c0340041ad4d4cde8df269cfce238e9ce5aa6742e3::" providerId="AD" clId="Web-{8C1008C5-A0FD-37D4-0642-C106E9AFA749}" dt="2023-03-31T01:52:09.019" v="1131"/>
        <pc:sldMkLst>
          <pc:docMk/>
          <pc:sldMk cId="2698397955" sldId="465"/>
        </pc:sldMkLst>
      </pc:sldChg>
      <pc:sldChg chg="ord">
        <pc:chgData name="Guest User" userId="S::urn:spo:anon#1c0d2250ca163cd3702bc1c0340041ad4d4cde8df269cfce238e9ce5aa6742e3::" providerId="AD" clId="Web-{8C1008C5-A0FD-37D4-0642-C106E9AFA749}" dt="2023-03-30T20:56:37.863" v="65"/>
        <pc:sldMkLst>
          <pc:docMk/>
          <pc:sldMk cId="286778819" sldId="474"/>
        </pc:sldMkLst>
      </pc:sldChg>
      <pc:sldChg chg="addSp delSp modSp">
        <pc:chgData name="Guest User" userId="S::urn:spo:anon#1c0d2250ca163cd3702bc1c0340041ad4d4cde8df269cfce238e9ce5aa6742e3::" providerId="AD" clId="Web-{8C1008C5-A0FD-37D4-0642-C106E9AFA749}" dt="2023-03-31T01:48:57.780" v="1041" actId="20577"/>
        <pc:sldMkLst>
          <pc:docMk/>
          <pc:sldMk cId="2844350281" sldId="475"/>
        </pc:sldMkLst>
        <pc:spChg chg="mod">
          <ac:chgData name="Guest User" userId="S::urn:spo:anon#1c0d2250ca163cd3702bc1c0340041ad4d4cde8df269cfce238e9ce5aa6742e3::" providerId="AD" clId="Web-{8C1008C5-A0FD-37D4-0642-C106E9AFA749}" dt="2023-03-31T01:26:25.668" v="468" actId="20577"/>
          <ac:spMkLst>
            <pc:docMk/>
            <pc:sldMk cId="2844350281" sldId="475"/>
            <ac:spMk id="2" creationId="{853BDBD5-A6CD-21DC-5E06-22E9B56391FB}"/>
          </ac:spMkLst>
        </pc:spChg>
        <pc:spChg chg="mod">
          <ac:chgData name="Guest User" userId="S::urn:spo:anon#1c0d2250ca163cd3702bc1c0340041ad4d4cde8df269cfce238e9ce5aa6742e3::" providerId="AD" clId="Web-{8C1008C5-A0FD-37D4-0642-C106E9AFA749}" dt="2023-03-31T01:48:57.780" v="1041" actId="20577"/>
          <ac:spMkLst>
            <pc:docMk/>
            <pc:sldMk cId="2844350281" sldId="475"/>
            <ac:spMk id="3" creationId="{0AD057D5-35C7-74AC-4A2B-1ED419D2B06A}"/>
          </ac:spMkLst>
        </pc:spChg>
        <pc:spChg chg="add mod">
          <ac:chgData name="Guest User" userId="S::urn:spo:anon#1c0d2250ca163cd3702bc1c0340041ad4d4cde8df269cfce238e9ce5aa6742e3::" providerId="AD" clId="Web-{8C1008C5-A0FD-37D4-0642-C106E9AFA749}" dt="2023-03-31T01:44:43.273" v="875" actId="1076"/>
          <ac:spMkLst>
            <pc:docMk/>
            <pc:sldMk cId="2844350281" sldId="475"/>
            <ac:spMk id="4" creationId="{F9DB511A-F573-F4D3-BF40-BA25C85D307E}"/>
          </ac:spMkLst>
        </pc:spChg>
        <pc:spChg chg="add del mod">
          <ac:chgData name="Guest User" userId="S::urn:spo:anon#1c0d2250ca163cd3702bc1c0340041ad4d4cde8df269cfce238e9ce5aa6742e3::" providerId="AD" clId="Web-{8C1008C5-A0FD-37D4-0642-C106E9AFA749}" dt="2023-03-31T01:42:01.254" v="772"/>
          <ac:spMkLst>
            <pc:docMk/>
            <pc:sldMk cId="2844350281" sldId="475"/>
            <ac:spMk id="7" creationId="{CB79A2BD-2F29-89DE-412E-72F4D962DFF3}"/>
          </ac:spMkLst>
        </pc:spChg>
        <pc:graphicFrameChg chg="add del mod">
          <ac:chgData name="Guest User" userId="S::urn:spo:anon#1c0d2250ca163cd3702bc1c0340041ad4d4cde8df269cfce238e9ce5aa6742e3::" providerId="AD" clId="Web-{8C1008C5-A0FD-37D4-0642-C106E9AFA749}" dt="2023-03-31T01:42:01.254" v="773"/>
          <ac:graphicFrameMkLst>
            <pc:docMk/>
            <pc:sldMk cId="2844350281" sldId="475"/>
            <ac:graphicFrameMk id="6" creationId="{5DD48B7E-0395-46C2-5A62-860A9531E9A1}"/>
          </ac:graphicFrameMkLst>
        </pc:graphicFrameChg>
        <pc:picChg chg="add del mod">
          <ac:chgData name="Guest User" userId="S::urn:spo:anon#1c0d2250ca163cd3702bc1c0340041ad4d4cde8df269cfce238e9ce5aa6742e3::" providerId="AD" clId="Web-{8C1008C5-A0FD-37D4-0642-C106E9AFA749}" dt="2023-03-30T21:20:39.241" v="352"/>
          <ac:picMkLst>
            <pc:docMk/>
            <pc:sldMk cId="2844350281" sldId="475"/>
            <ac:picMk id="4" creationId="{9F94011A-0C74-C61B-40CD-0B00A7682B7E}"/>
          </ac:picMkLst>
        </pc:picChg>
      </pc:sldChg>
      <pc:sldChg chg="addSp delSp modSp">
        <pc:chgData name="Guest User" userId="S::urn:spo:anon#1c0d2250ca163cd3702bc1c0340041ad4d4cde8df269cfce238e9ce5aa6742e3::" providerId="AD" clId="Web-{8C1008C5-A0FD-37D4-0642-C106E9AFA749}" dt="2023-03-31T00:58:38.870" v="354" actId="14100"/>
        <pc:sldMkLst>
          <pc:docMk/>
          <pc:sldMk cId="2366410047" sldId="476"/>
        </pc:sldMkLst>
        <pc:picChg chg="add del mod">
          <ac:chgData name="Guest User" userId="S::urn:spo:anon#1c0d2250ca163cd3702bc1c0340041ad4d4cde8df269cfce238e9ce5aa6742e3::" providerId="AD" clId="Web-{8C1008C5-A0FD-37D4-0642-C106E9AFA749}" dt="2023-03-30T21:20:15.725" v="348"/>
          <ac:picMkLst>
            <pc:docMk/>
            <pc:sldMk cId="2366410047" sldId="476"/>
            <ac:picMk id="3" creationId="{69FE746D-A21B-BC66-BAF6-4001B62583AA}"/>
          </ac:picMkLst>
        </pc:picChg>
        <pc:picChg chg="add del mod">
          <ac:chgData name="Guest User" userId="S::urn:spo:anon#1c0d2250ca163cd3702bc1c0340041ad4d4cde8df269cfce238e9ce5aa6742e3::" providerId="AD" clId="Web-{8C1008C5-A0FD-37D4-0642-C106E9AFA749}" dt="2023-03-30T21:20:00.818" v="346"/>
          <ac:picMkLst>
            <pc:docMk/>
            <pc:sldMk cId="2366410047" sldId="476"/>
            <ac:picMk id="4" creationId="{35FB4858-7C05-DFAB-CBC2-2A6B577578F0}"/>
          </ac:picMkLst>
        </pc:picChg>
        <pc:picChg chg="add mod">
          <ac:chgData name="Guest User" userId="S::urn:spo:anon#1c0d2250ca163cd3702bc1c0340041ad4d4cde8df269cfce238e9ce5aa6742e3::" providerId="AD" clId="Web-{8C1008C5-A0FD-37D4-0642-C106E9AFA749}" dt="2023-03-31T00:58:38.870" v="354" actId="14100"/>
          <ac:picMkLst>
            <pc:docMk/>
            <pc:sldMk cId="2366410047" sldId="476"/>
            <ac:picMk id="5" creationId="{CD60DA67-832C-C59E-0510-49A23BB2E761}"/>
          </ac:picMkLst>
        </pc:picChg>
      </pc:sldChg>
      <pc:sldChg chg="modSp">
        <pc:chgData name="Guest User" userId="S::urn:spo:anon#1c0d2250ca163cd3702bc1c0340041ad4d4cde8df269cfce238e9ce5aa6742e3::" providerId="AD" clId="Web-{8C1008C5-A0FD-37D4-0642-C106E9AFA749}" dt="2023-03-30T20:57:42.037" v="73"/>
        <pc:sldMkLst>
          <pc:docMk/>
          <pc:sldMk cId="3756635426" sldId="479"/>
        </pc:sldMkLst>
        <pc:spChg chg="mod">
          <ac:chgData name="Guest User" userId="S::urn:spo:anon#1c0d2250ca163cd3702bc1c0340041ad4d4cde8df269cfce238e9ce5aa6742e3::" providerId="AD" clId="Web-{8C1008C5-A0FD-37D4-0642-C106E9AFA749}" dt="2023-03-30T20:57:24.145" v="70" actId="20577"/>
          <ac:spMkLst>
            <pc:docMk/>
            <pc:sldMk cId="3756635426" sldId="479"/>
            <ac:spMk id="2" creationId="{1D1571B3-920A-FE35-6B35-DD09000B60DE}"/>
          </ac:spMkLst>
        </pc:spChg>
        <pc:spChg chg="mod">
          <ac:chgData name="Guest User" userId="S::urn:spo:anon#1c0d2250ca163cd3702bc1c0340041ad4d4cde8df269cfce238e9ce5aa6742e3::" providerId="AD" clId="Web-{8C1008C5-A0FD-37D4-0642-C106E9AFA749}" dt="2023-03-30T20:57:42.037" v="73"/>
          <ac:spMkLst>
            <pc:docMk/>
            <pc:sldMk cId="3756635426" sldId="479"/>
            <ac:spMk id="3" creationId="{0C6715A1-8B50-76A0-6AFC-D748A54423A2}"/>
          </ac:spMkLst>
        </pc:spChg>
      </pc:sldChg>
      <pc:sldChg chg="del">
        <pc:chgData name="Guest User" userId="S::urn:spo:anon#1c0d2250ca163cd3702bc1c0340041ad4d4cde8df269cfce238e9ce5aa6742e3::" providerId="AD" clId="Web-{8C1008C5-A0FD-37D4-0642-C106E9AFA749}" dt="2023-03-30T21:09:27.788" v="253"/>
        <pc:sldMkLst>
          <pc:docMk/>
          <pc:sldMk cId="694166218" sldId="480"/>
        </pc:sldMkLst>
      </pc:sldChg>
      <pc:sldChg chg="ord">
        <pc:chgData name="Guest User" userId="S::urn:spo:anon#1c0d2250ca163cd3702bc1c0340041ad4d4cde8df269cfce238e9ce5aa6742e3::" providerId="AD" clId="Web-{8C1008C5-A0FD-37D4-0642-C106E9AFA749}" dt="2023-03-30T21:09:09.178" v="251"/>
        <pc:sldMkLst>
          <pc:docMk/>
          <pc:sldMk cId="1522922559" sldId="484"/>
        </pc:sldMkLst>
      </pc:sldChg>
      <pc:sldChg chg="addSp modSp">
        <pc:chgData name="Guest User" userId="S::urn:spo:anon#1c0d2250ca163cd3702bc1c0340041ad4d4cde8df269cfce238e9ce5aa6742e3::" providerId="AD" clId="Web-{8C1008C5-A0FD-37D4-0642-C106E9AFA749}" dt="2023-03-30T20:52:26.717" v="54" actId="20577"/>
        <pc:sldMkLst>
          <pc:docMk/>
          <pc:sldMk cId="2035040076" sldId="485"/>
        </pc:sldMkLst>
        <pc:spChg chg="mod">
          <ac:chgData name="Guest User" userId="S::urn:spo:anon#1c0d2250ca163cd3702bc1c0340041ad4d4cde8df269cfce238e9ce5aa6742e3::" providerId="AD" clId="Web-{8C1008C5-A0FD-37D4-0642-C106E9AFA749}" dt="2023-03-30T20:51:05.293" v="38" actId="20577"/>
          <ac:spMkLst>
            <pc:docMk/>
            <pc:sldMk cId="2035040076" sldId="485"/>
            <ac:spMk id="2" creationId="{1475A5C0-344C-9167-069F-3A3A044F9BB2}"/>
          </ac:spMkLst>
        </pc:spChg>
        <pc:spChg chg="add mod">
          <ac:chgData name="Guest User" userId="S::urn:spo:anon#1c0d2250ca163cd3702bc1c0340041ad4d4cde8df269cfce238e9ce5aa6742e3::" providerId="AD" clId="Web-{8C1008C5-A0FD-37D4-0642-C106E9AFA749}" dt="2023-03-30T20:52:26.717" v="54" actId="20577"/>
          <ac:spMkLst>
            <pc:docMk/>
            <pc:sldMk cId="2035040076" sldId="485"/>
            <ac:spMk id="3" creationId="{F0665550-0BCF-0538-CA38-045CD2C4D1CF}"/>
          </ac:spMkLst>
        </pc:spChg>
      </pc:sldChg>
      <pc:sldChg chg="modSp">
        <pc:chgData name="Guest User" userId="S::urn:spo:anon#1c0d2250ca163cd3702bc1c0340041ad4d4cde8df269cfce238e9ce5aa6742e3::" providerId="AD" clId="Web-{8C1008C5-A0FD-37D4-0642-C106E9AFA749}" dt="2023-03-30T21:05:01.750" v="203" actId="20577"/>
        <pc:sldMkLst>
          <pc:docMk/>
          <pc:sldMk cId="1768650743" sldId="486"/>
        </pc:sldMkLst>
        <pc:spChg chg="mod">
          <ac:chgData name="Guest User" userId="S::urn:spo:anon#1c0d2250ca163cd3702bc1c0340041ad4d4cde8df269cfce238e9ce5aa6742e3::" providerId="AD" clId="Web-{8C1008C5-A0FD-37D4-0642-C106E9AFA749}" dt="2023-03-30T21:04:50.812" v="201" actId="20577"/>
          <ac:spMkLst>
            <pc:docMk/>
            <pc:sldMk cId="1768650743" sldId="486"/>
            <ac:spMk id="2" creationId="{1D1571B3-920A-FE35-6B35-DD09000B60DE}"/>
          </ac:spMkLst>
        </pc:spChg>
        <pc:spChg chg="mod">
          <ac:chgData name="Guest User" userId="S::urn:spo:anon#1c0d2250ca163cd3702bc1c0340041ad4d4cde8df269cfce238e9ce5aa6742e3::" providerId="AD" clId="Web-{8C1008C5-A0FD-37D4-0642-C106E9AFA749}" dt="2023-03-30T21:05:01.750" v="203" actId="20577"/>
          <ac:spMkLst>
            <pc:docMk/>
            <pc:sldMk cId="1768650743" sldId="486"/>
            <ac:spMk id="3" creationId="{0C6715A1-8B50-76A0-6AFC-D748A54423A2}"/>
          </ac:spMkLst>
        </pc:spChg>
      </pc:sldChg>
      <pc:sldChg chg="modSp">
        <pc:chgData name="Guest User" userId="S::urn:spo:anon#1c0d2250ca163cd3702bc1c0340041ad4d4cde8df269cfce238e9ce5aa6742e3::" providerId="AD" clId="Web-{8C1008C5-A0FD-37D4-0642-C106E9AFA749}" dt="2023-03-30T20:59:07.804" v="100" actId="20577"/>
        <pc:sldMkLst>
          <pc:docMk/>
          <pc:sldMk cId="2600155636" sldId="487"/>
        </pc:sldMkLst>
        <pc:spChg chg="mod">
          <ac:chgData name="Guest User" userId="S::urn:spo:anon#1c0d2250ca163cd3702bc1c0340041ad4d4cde8df269cfce238e9ce5aa6742e3::" providerId="AD" clId="Web-{8C1008C5-A0FD-37D4-0642-C106E9AFA749}" dt="2023-03-30T20:58:56.366" v="94" actId="20577"/>
          <ac:spMkLst>
            <pc:docMk/>
            <pc:sldMk cId="2600155636" sldId="487"/>
            <ac:spMk id="2" creationId="{1D1571B3-920A-FE35-6B35-DD09000B60DE}"/>
          </ac:spMkLst>
        </pc:spChg>
        <pc:spChg chg="mod">
          <ac:chgData name="Guest User" userId="S::urn:spo:anon#1c0d2250ca163cd3702bc1c0340041ad4d4cde8df269cfce238e9ce5aa6742e3::" providerId="AD" clId="Web-{8C1008C5-A0FD-37D4-0642-C106E9AFA749}" dt="2023-03-30T20:59:07.804" v="100" actId="20577"/>
          <ac:spMkLst>
            <pc:docMk/>
            <pc:sldMk cId="2600155636" sldId="487"/>
            <ac:spMk id="3" creationId="{0C6715A1-8B50-76A0-6AFC-D748A54423A2}"/>
          </ac:spMkLst>
        </pc:spChg>
      </pc:sldChg>
      <pc:sldChg chg="modSp">
        <pc:chgData name="Guest User" userId="S::urn:spo:anon#1c0d2250ca163cd3702bc1c0340041ad4d4cde8df269cfce238e9ce5aa6742e3::" providerId="AD" clId="Web-{8C1008C5-A0FD-37D4-0642-C106E9AFA749}" dt="2023-03-31T01:51:19.236" v="1116" actId="20577"/>
        <pc:sldMkLst>
          <pc:docMk/>
          <pc:sldMk cId="3354366657" sldId="488"/>
        </pc:sldMkLst>
        <pc:spChg chg="mod">
          <ac:chgData name="Guest User" userId="S::urn:spo:anon#1c0d2250ca163cd3702bc1c0340041ad4d4cde8df269cfce238e9ce5aa6742e3::" providerId="AD" clId="Web-{8C1008C5-A0FD-37D4-0642-C106E9AFA749}" dt="2023-03-31T01:51:19.236" v="1116" actId="20577"/>
          <ac:spMkLst>
            <pc:docMk/>
            <pc:sldMk cId="3354366657" sldId="488"/>
            <ac:spMk id="2" creationId="{1D1571B3-920A-FE35-6B35-DD09000B60DE}"/>
          </ac:spMkLst>
        </pc:spChg>
      </pc:sldChg>
      <pc:sldChg chg="modSp">
        <pc:chgData name="Guest User" userId="S::urn:spo:anon#1c0d2250ca163cd3702bc1c0340041ad4d4cde8df269cfce238e9ce5aa6742e3::" providerId="AD" clId="Web-{8C1008C5-A0FD-37D4-0642-C106E9AFA749}" dt="2023-03-31T01:51:26.580" v="1118" actId="20577"/>
        <pc:sldMkLst>
          <pc:docMk/>
          <pc:sldMk cId="1482681728" sldId="489"/>
        </pc:sldMkLst>
        <pc:spChg chg="mod">
          <ac:chgData name="Guest User" userId="S::urn:spo:anon#1c0d2250ca163cd3702bc1c0340041ad4d4cde8df269cfce238e9ce5aa6742e3::" providerId="AD" clId="Web-{8C1008C5-A0FD-37D4-0642-C106E9AFA749}" dt="2023-03-31T01:51:26.580" v="1118" actId="20577"/>
          <ac:spMkLst>
            <pc:docMk/>
            <pc:sldMk cId="1482681728" sldId="489"/>
            <ac:spMk id="2" creationId="{1D1571B3-920A-FE35-6B35-DD09000B60DE}"/>
          </ac:spMkLst>
        </pc:spChg>
      </pc:sldChg>
      <pc:sldChg chg="modSp">
        <pc:chgData name="Guest User" userId="S::urn:spo:anon#1c0d2250ca163cd3702bc1c0340041ad4d4cde8df269cfce238e9ce5aa6742e3::" providerId="AD" clId="Web-{8C1008C5-A0FD-37D4-0642-C106E9AFA749}" dt="2023-03-31T01:51:36.627" v="1120" actId="20577"/>
        <pc:sldMkLst>
          <pc:docMk/>
          <pc:sldMk cId="1694222282" sldId="490"/>
        </pc:sldMkLst>
        <pc:spChg chg="mod">
          <ac:chgData name="Guest User" userId="S::urn:spo:anon#1c0d2250ca163cd3702bc1c0340041ad4d4cde8df269cfce238e9ce5aa6742e3::" providerId="AD" clId="Web-{8C1008C5-A0FD-37D4-0642-C106E9AFA749}" dt="2023-03-31T01:51:36.627" v="1120" actId="20577"/>
          <ac:spMkLst>
            <pc:docMk/>
            <pc:sldMk cId="1694222282" sldId="490"/>
            <ac:spMk id="2" creationId="{1D1571B3-920A-FE35-6B35-DD09000B60DE}"/>
          </ac:spMkLst>
        </pc:spChg>
      </pc:sldChg>
      <pc:sldChg chg="modSp">
        <pc:chgData name="Guest User" userId="S::urn:spo:anon#1c0d2250ca163cd3702bc1c0340041ad4d4cde8df269cfce238e9ce5aa6742e3::" providerId="AD" clId="Web-{8C1008C5-A0FD-37D4-0642-C106E9AFA749}" dt="2023-03-31T01:51:53.675" v="1124" actId="20577"/>
        <pc:sldMkLst>
          <pc:docMk/>
          <pc:sldMk cId="61889893" sldId="491"/>
        </pc:sldMkLst>
        <pc:spChg chg="mod">
          <ac:chgData name="Guest User" userId="S::urn:spo:anon#1c0d2250ca163cd3702bc1c0340041ad4d4cde8df269cfce238e9ce5aa6742e3::" providerId="AD" clId="Web-{8C1008C5-A0FD-37D4-0642-C106E9AFA749}" dt="2023-03-31T01:51:53.675" v="1124" actId="20577"/>
          <ac:spMkLst>
            <pc:docMk/>
            <pc:sldMk cId="61889893" sldId="491"/>
            <ac:spMk id="2" creationId="{1D1571B3-920A-FE35-6B35-DD09000B60DE}"/>
          </ac:spMkLst>
        </pc:spChg>
      </pc:sldChg>
      <pc:sldChg chg="modSp">
        <pc:chgData name="Guest User" userId="S::urn:spo:anon#1c0d2250ca163cd3702bc1c0340041ad4d4cde8df269cfce238e9ce5aa6742e3::" providerId="AD" clId="Web-{8C1008C5-A0FD-37D4-0642-C106E9AFA749}" dt="2023-03-30T20:58:20.147" v="85" actId="20577"/>
        <pc:sldMkLst>
          <pc:docMk/>
          <pc:sldMk cId="3302505794" sldId="492"/>
        </pc:sldMkLst>
        <pc:spChg chg="mod">
          <ac:chgData name="Guest User" userId="S::urn:spo:anon#1c0d2250ca163cd3702bc1c0340041ad4d4cde8df269cfce238e9ce5aa6742e3::" providerId="AD" clId="Web-{8C1008C5-A0FD-37D4-0642-C106E9AFA749}" dt="2023-03-30T20:58:10.693" v="82" actId="20577"/>
          <ac:spMkLst>
            <pc:docMk/>
            <pc:sldMk cId="3302505794" sldId="492"/>
            <ac:spMk id="2" creationId="{1D1571B3-920A-FE35-6B35-DD09000B60DE}"/>
          </ac:spMkLst>
        </pc:spChg>
        <pc:spChg chg="mod">
          <ac:chgData name="Guest User" userId="S::urn:spo:anon#1c0d2250ca163cd3702bc1c0340041ad4d4cde8df269cfce238e9ce5aa6742e3::" providerId="AD" clId="Web-{8C1008C5-A0FD-37D4-0642-C106E9AFA749}" dt="2023-03-30T20:58:20.147" v="85" actId="20577"/>
          <ac:spMkLst>
            <pc:docMk/>
            <pc:sldMk cId="3302505794" sldId="492"/>
            <ac:spMk id="3" creationId="{0C6715A1-8B50-76A0-6AFC-D748A54423A2}"/>
          </ac:spMkLst>
        </pc:spChg>
      </pc:sldChg>
      <pc:sldChg chg="modSp">
        <pc:chgData name="Guest User" userId="S::urn:spo:anon#1c0d2250ca163cd3702bc1c0340041ad4d4cde8df269cfce238e9ce5aa6742e3::" providerId="AD" clId="Web-{8C1008C5-A0FD-37D4-0642-C106E9AFA749}" dt="2023-03-30T21:04:20.327" v="194" actId="20577"/>
        <pc:sldMkLst>
          <pc:docMk/>
          <pc:sldMk cId="1386490177" sldId="493"/>
        </pc:sldMkLst>
        <pc:spChg chg="mod">
          <ac:chgData name="Guest User" userId="S::urn:spo:anon#1c0d2250ca163cd3702bc1c0340041ad4d4cde8df269cfce238e9ce5aa6742e3::" providerId="AD" clId="Web-{8C1008C5-A0FD-37D4-0642-C106E9AFA749}" dt="2023-03-30T20:57:51.537" v="74" actId="20577"/>
          <ac:spMkLst>
            <pc:docMk/>
            <pc:sldMk cId="1386490177" sldId="493"/>
            <ac:spMk id="2" creationId="{1D1571B3-920A-FE35-6B35-DD09000B60DE}"/>
          </ac:spMkLst>
        </pc:spChg>
        <pc:spChg chg="mod">
          <ac:chgData name="Guest User" userId="S::urn:spo:anon#1c0d2250ca163cd3702bc1c0340041ad4d4cde8df269cfce238e9ce5aa6742e3::" providerId="AD" clId="Web-{8C1008C5-A0FD-37D4-0642-C106E9AFA749}" dt="2023-03-30T21:04:20.327" v="194" actId="20577"/>
          <ac:spMkLst>
            <pc:docMk/>
            <pc:sldMk cId="1386490177" sldId="493"/>
            <ac:spMk id="3" creationId="{0C6715A1-8B50-76A0-6AFC-D748A54423A2}"/>
          </ac:spMkLst>
        </pc:spChg>
      </pc:sldChg>
      <pc:sldChg chg="modSp">
        <pc:chgData name="Guest User" userId="S::urn:spo:anon#1c0d2250ca163cd3702bc1c0340041ad4d4cde8df269cfce238e9ce5aa6742e3::" providerId="AD" clId="Web-{8C1008C5-A0FD-37D4-0642-C106E9AFA749}" dt="2023-03-30T21:03:44.154" v="185"/>
        <pc:sldMkLst>
          <pc:docMk/>
          <pc:sldMk cId="58643322" sldId="494"/>
        </pc:sldMkLst>
        <pc:spChg chg="mod">
          <ac:chgData name="Guest User" userId="S::urn:spo:anon#1c0d2250ca163cd3702bc1c0340041ad4d4cde8df269cfce238e9ce5aa6742e3::" providerId="AD" clId="Web-{8C1008C5-A0FD-37D4-0642-C106E9AFA749}" dt="2023-03-30T20:58:30.272" v="86" actId="20577"/>
          <ac:spMkLst>
            <pc:docMk/>
            <pc:sldMk cId="58643322" sldId="494"/>
            <ac:spMk id="2" creationId="{1D1571B3-920A-FE35-6B35-DD09000B60DE}"/>
          </ac:spMkLst>
        </pc:spChg>
        <pc:spChg chg="mod">
          <ac:chgData name="Guest User" userId="S::urn:spo:anon#1c0d2250ca163cd3702bc1c0340041ad4d4cde8df269cfce238e9ce5aa6742e3::" providerId="AD" clId="Web-{8C1008C5-A0FD-37D4-0642-C106E9AFA749}" dt="2023-03-30T21:03:44.154" v="185"/>
          <ac:spMkLst>
            <pc:docMk/>
            <pc:sldMk cId="58643322" sldId="494"/>
            <ac:spMk id="3" creationId="{0C6715A1-8B50-76A0-6AFC-D748A54423A2}"/>
          </ac:spMkLst>
        </pc:spChg>
      </pc:sldChg>
      <pc:sldChg chg="modSp">
        <pc:chgData name="Guest User" userId="S::urn:spo:anon#1c0d2250ca163cd3702bc1c0340041ad4d4cde8df269cfce238e9ce5aa6742e3::" providerId="AD" clId="Web-{8C1008C5-A0FD-37D4-0642-C106E9AFA749}" dt="2023-03-30T21:04:43.125" v="200" actId="20577"/>
        <pc:sldMkLst>
          <pc:docMk/>
          <pc:sldMk cId="2754009360" sldId="495"/>
        </pc:sldMkLst>
        <pc:spChg chg="mod">
          <ac:chgData name="Guest User" userId="S::urn:spo:anon#1c0d2250ca163cd3702bc1c0340041ad4d4cde8df269cfce238e9ce5aa6742e3::" providerId="AD" clId="Web-{8C1008C5-A0FD-37D4-0642-C106E9AFA749}" dt="2023-03-30T21:04:31.984" v="198" actId="20577"/>
          <ac:spMkLst>
            <pc:docMk/>
            <pc:sldMk cId="2754009360" sldId="495"/>
            <ac:spMk id="2" creationId="{1D1571B3-920A-FE35-6B35-DD09000B60DE}"/>
          </ac:spMkLst>
        </pc:spChg>
        <pc:spChg chg="mod">
          <ac:chgData name="Guest User" userId="S::urn:spo:anon#1c0d2250ca163cd3702bc1c0340041ad4d4cde8df269cfce238e9ce5aa6742e3::" providerId="AD" clId="Web-{8C1008C5-A0FD-37D4-0642-C106E9AFA749}" dt="2023-03-30T21:04:43.125" v="200" actId="20577"/>
          <ac:spMkLst>
            <pc:docMk/>
            <pc:sldMk cId="2754009360" sldId="495"/>
            <ac:spMk id="3" creationId="{0C6715A1-8B50-76A0-6AFC-D748A54423A2}"/>
          </ac:spMkLst>
        </pc:spChg>
      </pc:sldChg>
      <pc:sldChg chg="modSp">
        <pc:chgData name="Guest User" userId="S::urn:spo:anon#1c0d2250ca163cd3702bc1c0340041ad4d4cde8df269cfce238e9ce5aa6742e3::" providerId="AD" clId="Web-{8C1008C5-A0FD-37D4-0642-C106E9AFA749}" dt="2023-03-30T21:07:53.754" v="250" actId="20577"/>
        <pc:sldMkLst>
          <pc:docMk/>
          <pc:sldMk cId="3591958734" sldId="496"/>
        </pc:sldMkLst>
        <pc:spChg chg="mod">
          <ac:chgData name="Guest User" userId="S::urn:spo:anon#1c0d2250ca163cd3702bc1c0340041ad4d4cde8df269cfce238e9ce5aa6742e3::" providerId="AD" clId="Web-{8C1008C5-A0FD-37D4-0642-C106E9AFA749}" dt="2023-03-30T21:07:53.754" v="250" actId="20577"/>
          <ac:spMkLst>
            <pc:docMk/>
            <pc:sldMk cId="3591958734" sldId="496"/>
            <ac:spMk id="2" creationId="{1D1571B3-920A-FE35-6B35-DD09000B60DE}"/>
          </ac:spMkLst>
        </pc:spChg>
        <pc:spChg chg="mod">
          <ac:chgData name="Guest User" userId="S::urn:spo:anon#1c0d2250ca163cd3702bc1c0340041ad4d4cde8df269cfce238e9ce5aa6742e3::" providerId="AD" clId="Web-{8C1008C5-A0FD-37D4-0642-C106E9AFA749}" dt="2023-03-30T21:07:44.973" v="244" actId="20577"/>
          <ac:spMkLst>
            <pc:docMk/>
            <pc:sldMk cId="3591958734" sldId="496"/>
            <ac:spMk id="3" creationId="{0C6715A1-8B50-76A0-6AFC-D748A54423A2}"/>
          </ac:spMkLst>
        </pc:spChg>
      </pc:sldChg>
      <pc:sldChg chg="modSp">
        <pc:chgData name="Guest User" userId="S::urn:spo:anon#1c0d2250ca163cd3702bc1c0340041ad4d4cde8df269cfce238e9ce5aa6742e3::" providerId="AD" clId="Web-{8C1008C5-A0FD-37D4-0642-C106E9AFA749}" dt="2023-03-30T21:07:15.300" v="239" actId="20577"/>
        <pc:sldMkLst>
          <pc:docMk/>
          <pc:sldMk cId="119101043" sldId="497"/>
        </pc:sldMkLst>
        <pc:spChg chg="mod">
          <ac:chgData name="Guest User" userId="S::urn:spo:anon#1c0d2250ca163cd3702bc1c0340041ad4d4cde8df269cfce238e9ce5aa6742e3::" providerId="AD" clId="Web-{8C1008C5-A0FD-37D4-0642-C106E9AFA749}" dt="2023-03-30T21:07:15.300" v="239" actId="20577"/>
          <ac:spMkLst>
            <pc:docMk/>
            <pc:sldMk cId="119101043" sldId="497"/>
            <ac:spMk id="2" creationId="{1D1571B3-920A-FE35-6B35-DD09000B60DE}"/>
          </ac:spMkLst>
        </pc:spChg>
        <pc:spChg chg="mod">
          <ac:chgData name="Guest User" userId="S::urn:spo:anon#1c0d2250ca163cd3702bc1c0340041ad4d4cde8df269cfce238e9ce5aa6742e3::" providerId="AD" clId="Web-{8C1008C5-A0FD-37D4-0642-C106E9AFA749}" dt="2023-03-30T21:07:12.785" v="238" actId="20577"/>
          <ac:spMkLst>
            <pc:docMk/>
            <pc:sldMk cId="119101043" sldId="497"/>
            <ac:spMk id="3" creationId="{0C6715A1-8B50-76A0-6AFC-D748A54423A2}"/>
          </ac:spMkLst>
        </pc:spChg>
      </pc:sldChg>
      <pc:sldChg chg="modSp">
        <pc:chgData name="Guest User" userId="S::urn:spo:anon#1c0d2250ca163cd3702bc1c0340041ad4d4cde8df269cfce238e9ce5aa6742e3::" providerId="AD" clId="Web-{8C1008C5-A0FD-37D4-0642-C106E9AFA749}" dt="2023-03-31T01:51:23.111" v="1117" actId="20577"/>
        <pc:sldMkLst>
          <pc:docMk/>
          <pc:sldMk cId="1827521576" sldId="498"/>
        </pc:sldMkLst>
        <pc:spChg chg="mod">
          <ac:chgData name="Guest User" userId="S::urn:spo:anon#1c0d2250ca163cd3702bc1c0340041ad4d4cde8df269cfce238e9ce5aa6742e3::" providerId="AD" clId="Web-{8C1008C5-A0FD-37D4-0642-C106E9AFA749}" dt="2023-03-31T01:51:23.111" v="1117" actId="20577"/>
          <ac:spMkLst>
            <pc:docMk/>
            <pc:sldMk cId="1827521576" sldId="498"/>
            <ac:spMk id="2" creationId="{1D1571B3-920A-FE35-6B35-DD09000B60DE}"/>
          </ac:spMkLst>
        </pc:spChg>
      </pc:sldChg>
      <pc:sldChg chg="modSp">
        <pc:chgData name="Guest User" userId="S::urn:spo:anon#1c0d2250ca163cd3702bc1c0340041ad4d4cde8df269cfce238e9ce5aa6742e3::" providerId="AD" clId="Web-{8C1008C5-A0FD-37D4-0642-C106E9AFA749}" dt="2023-03-31T01:51:30.205" v="1119" actId="20577"/>
        <pc:sldMkLst>
          <pc:docMk/>
          <pc:sldMk cId="175637772" sldId="499"/>
        </pc:sldMkLst>
        <pc:spChg chg="mod">
          <ac:chgData name="Guest User" userId="S::urn:spo:anon#1c0d2250ca163cd3702bc1c0340041ad4d4cde8df269cfce238e9ce5aa6742e3::" providerId="AD" clId="Web-{8C1008C5-A0FD-37D4-0642-C106E9AFA749}" dt="2023-03-31T01:51:30.205" v="1119" actId="20577"/>
          <ac:spMkLst>
            <pc:docMk/>
            <pc:sldMk cId="175637772" sldId="499"/>
            <ac:spMk id="2" creationId="{1D1571B3-920A-FE35-6B35-DD09000B60DE}"/>
          </ac:spMkLst>
        </pc:spChg>
      </pc:sldChg>
      <pc:sldChg chg="modSp">
        <pc:chgData name="Guest User" userId="S::urn:spo:anon#1c0d2250ca163cd3702bc1c0340041ad4d4cde8df269cfce238e9ce5aa6742e3::" providerId="AD" clId="Web-{8C1008C5-A0FD-37D4-0642-C106E9AFA749}" dt="2023-03-31T01:51:49.971" v="1123" actId="20577"/>
        <pc:sldMkLst>
          <pc:docMk/>
          <pc:sldMk cId="1771329984" sldId="500"/>
        </pc:sldMkLst>
        <pc:spChg chg="mod">
          <ac:chgData name="Guest User" userId="S::urn:spo:anon#1c0d2250ca163cd3702bc1c0340041ad4d4cde8df269cfce238e9ce5aa6742e3::" providerId="AD" clId="Web-{8C1008C5-A0FD-37D4-0642-C106E9AFA749}" dt="2023-03-31T01:51:49.971" v="1123" actId="20577"/>
          <ac:spMkLst>
            <pc:docMk/>
            <pc:sldMk cId="1771329984" sldId="500"/>
            <ac:spMk id="2" creationId="{1D1571B3-920A-FE35-6B35-DD09000B60DE}"/>
          </ac:spMkLst>
        </pc:spChg>
      </pc:sldChg>
      <pc:sldChg chg="modSp">
        <pc:chgData name="Guest User" userId="S::urn:spo:anon#1c0d2250ca163cd3702bc1c0340041ad4d4cde8df269cfce238e9ce5aa6742e3::" providerId="AD" clId="Web-{8C1008C5-A0FD-37D4-0642-C106E9AFA749}" dt="2023-03-31T01:51:45.768" v="1122" actId="20577"/>
        <pc:sldMkLst>
          <pc:docMk/>
          <pc:sldMk cId="16509677" sldId="501"/>
        </pc:sldMkLst>
        <pc:spChg chg="mod">
          <ac:chgData name="Guest User" userId="S::urn:spo:anon#1c0d2250ca163cd3702bc1c0340041ad4d4cde8df269cfce238e9ce5aa6742e3::" providerId="AD" clId="Web-{8C1008C5-A0FD-37D4-0642-C106E9AFA749}" dt="2023-03-31T01:51:45.768" v="1122" actId="20577"/>
          <ac:spMkLst>
            <pc:docMk/>
            <pc:sldMk cId="16509677" sldId="501"/>
            <ac:spMk id="2" creationId="{1D1571B3-920A-FE35-6B35-DD09000B60DE}"/>
          </ac:spMkLst>
        </pc:spChg>
      </pc:sldChg>
      <pc:sldChg chg="modSp">
        <pc:chgData name="Guest User" userId="S::urn:spo:anon#1c0d2250ca163cd3702bc1c0340041ad4d4cde8df269cfce238e9ce5aa6742e3::" providerId="AD" clId="Web-{8C1008C5-A0FD-37D4-0642-C106E9AFA749}" dt="2023-03-31T01:51:40.440" v="1121" actId="20577"/>
        <pc:sldMkLst>
          <pc:docMk/>
          <pc:sldMk cId="245171146" sldId="502"/>
        </pc:sldMkLst>
        <pc:spChg chg="mod">
          <ac:chgData name="Guest User" userId="S::urn:spo:anon#1c0d2250ca163cd3702bc1c0340041ad4d4cde8df269cfce238e9ce5aa6742e3::" providerId="AD" clId="Web-{8C1008C5-A0FD-37D4-0642-C106E9AFA749}" dt="2023-03-31T01:51:40.440" v="1121" actId="20577"/>
          <ac:spMkLst>
            <pc:docMk/>
            <pc:sldMk cId="245171146" sldId="502"/>
            <ac:spMk id="2" creationId="{1D1571B3-920A-FE35-6B35-DD09000B60DE}"/>
          </ac:spMkLst>
        </pc:spChg>
      </pc:sldChg>
      <pc:sldChg chg="modSp">
        <pc:chgData name="Guest User" userId="S::urn:spo:anon#1c0d2250ca163cd3702bc1c0340041ad4d4cde8df269cfce238e9ce5aa6742e3::" providerId="AD" clId="Web-{8C1008C5-A0FD-37D4-0642-C106E9AFA749}" dt="2023-03-31T01:51:57.128" v="1125" actId="20577"/>
        <pc:sldMkLst>
          <pc:docMk/>
          <pc:sldMk cId="1858189784" sldId="503"/>
        </pc:sldMkLst>
        <pc:spChg chg="mod">
          <ac:chgData name="Guest User" userId="S::urn:spo:anon#1c0d2250ca163cd3702bc1c0340041ad4d4cde8df269cfce238e9ce5aa6742e3::" providerId="AD" clId="Web-{8C1008C5-A0FD-37D4-0642-C106E9AFA749}" dt="2023-03-31T01:51:57.128" v="1125" actId="20577"/>
          <ac:spMkLst>
            <pc:docMk/>
            <pc:sldMk cId="1858189784" sldId="503"/>
            <ac:spMk id="2" creationId="{1D1571B3-920A-FE35-6B35-DD09000B60DE}"/>
          </ac:spMkLst>
        </pc:spChg>
      </pc:sldChg>
      <pc:sldChg chg="add del ord">
        <pc:chgData name="Guest User" userId="S::urn:spo:anon#1c0d2250ca163cd3702bc1c0340041ad4d4cde8df269cfce238e9ce5aa6742e3::" providerId="AD" clId="Web-{8C1008C5-A0FD-37D4-0642-C106E9AFA749}" dt="2023-03-30T21:11:25.150" v="287"/>
        <pc:sldMkLst>
          <pc:docMk/>
          <pc:sldMk cId="3868992571" sldId="504"/>
        </pc:sldMkLst>
      </pc:sldChg>
      <pc:sldChg chg="add del">
        <pc:chgData name="Guest User" userId="S::urn:spo:anon#1c0d2250ca163cd3702bc1c0340041ad4d4cde8df269cfce238e9ce5aa6742e3::" providerId="AD" clId="Web-{8C1008C5-A0FD-37D4-0642-C106E9AFA749}" dt="2023-03-30T21:10:43.086" v="279"/>
        <pc:sldMkLst>
          <pc:docMk/>
          <pc:sldMk cId="277421919" sldId="505"/>
        </pc:sldMkLst>
      </pc:sldChg>
      <pc:sldChg chg="add del">
        <pc:chgData name="Guest User" userId="S::urn:spo:anon#1c0d2250ca163cd3702bc1c0340041ad4d4cde8df269cfce238e9ce5aa6742e3::" providerId="AD" clId="Web-{8C1008C5-A0FD-37D4-0642-C106E9AFA749}" dt="2023-03-30T21:10:43.883" v="280"/>
        <pc:sldMkLst>
          <pc:docMk/>
          <pc:sldMk cId="537418123" sldId="506"/>
        </pc:sldMkLst>
      </pc:sldChg>
      <pc:sldChg chg="add del">
        <pc:chgData name="Guest User" userId="S::urn:spo:anon#1c0d2250ca163cd3702bc1c0340041ad4d4cde8df269cfce238e9ce5aa6742e3::" providerId="AD" clId="Web-{8C1008C5-A0FD-37D4-0642-C106E9AFA749}" dt="2023-03-30T21:10:44.586" v="281"/>
        <pc:sldMkLst>
          <pc:docMk/>
          <pc:sldMk cId="1952724821" sldId="507"/>
        </pc:sldMkLst>
      </pc:sldChg>
      <pc:sldChg chg="add del">
        <pc:chgData name="Guest User" userId="S::urn:spo:anon#1c0d2250ca163cd3702bc1c0340041ad4d4cde8df269cfce238e9ce5aa6742e3::" providerId="AD" clId="Web-{8C1008C5-A0FD-37D4-0642-C106E9AFA749}" dt="2023-03-30T21:10:45.008" v="282"/>
        <pc:sldMkLst>
          <pc:docMk/>
          <pc:sldMk cId="2440902406" sldId="508"/>
        </pc:sldMkLst>
      </pc:sldChg>
      <pc:sldChg chg="add del">
        <pc:chgData name="Guest User" userId="S::urn:spo:anon#1c0d2250ca163cd3702bc1c0340041ad4d4cde8df269cfce238e9ce5aa6742e3::" providerId="AD" clId="Web-{8C1008C5-A0FD-37D4-0642-C106E9AFA749}" dt="2023-03-30T21:10:45.539" v="283"/>
        <pc:sldMkLst>
          <pc:docMk/>
          <pc:sldMk cId="3382601880" sldId="509"/>
        </pc:sldMkLst>
      </pc:sldChg>
      <pc:sldChg chg="add del">
        <pc:chgData name="Guest User" userId="S::urn:spo:anon#1c0d2250ca163cd3702bc1c0340041ad4d4cde8df269cfce238e9ce5aa6742e3::" providerId="AD" clId="Web-{8C1008C5-A0FD-37D4-0642-C106E9AFA749}" dt="2023-03-30T21:11:03.509" v="286"/>
        <pc:sldMkLst>
          <pc:docMk/>
          <pc:sldMk cId="2101173" sldId="510"/>
        </pc:sldMkLst>
      </pc:sldChg>
      <pc:sldChg chg="add del">
        <pc:chgData name="Guest User" userId="S::urn:spo:anon#1c0d2250ca163cd3702bc1c0340041ad4d4cde8df269cfce238e9ce5aa6742e3::" providerId="AD" clId="Web-{8C1008C5-A0FD-37D4-0642-C106E9AFA749}" dt="2023-03-30T21:11:39.494" v="288"/>
        <pc:sldMkLst>
          <pc:docMk/>
          <pc:sldMk cId="1298701278" sldId="511"/>
        </pc:sldMkLst>
      </pc:sldChg>
      <pc:sldChg chg="add del">
        <pc:chgData name="Guest User" userId="S::urn:spo:anon#1c0d2250ca163cd3702bc1c0340041ad4d4cde8df269cfce238e9ce5aa6742e3::" providerId="AD" clId="Web-{8C1008C5-A0FD-37D4-0642-C106E9AFA749}" dt="2023-03-30T21:11:40.197" v="289"/>
        <pc:sldMkLst>
          <pc:docMk/>
          <pc:sldMk cId="1370025470" sldId="512"/>
        </pc:sldMkLst>
      </pc:sldChg>
      <pc:sldChg chg="add del">
        <pc:chgData name="Guest User" userId="S::urn:spo:anon#1c0d2250ca163cd3702bc1c0340041ad4d4cde8df269cfce238e9ce5aa6742e3::" providerId="AD" clId="Web-{8C1008C5-A0FD-37D4-0642-C106E9AFA749}" dt="2023-03-30T21:11:40.556" v="290"/>
        <pc:sldMkLst>
          <pc:docMk/>
          <pc:sldMk cId="1862250031" sldId="513"/>
        </pc:sldMkLst>
      </pc:sldChg>
      <pc:sldChg chg="add del">
        <pc:chgData name="Guest User" userId="S::urn:spo:anon#1c0d2250ca163cd3702bc1c0340041ad4d4cde8df269cfce238e9ce5aa6742e3::" providerId="AD" clId="Web-{8C1008C5-A0FD-37D4-0642-C106E9AFA749}" dt="2023-03-30T21:11:41.353" v="291"/>
        <pc:sldMkLst>
          <pc:docMk/>
          <pc:sldMk cId="1708891329" sldId="514"/>
        </pc:sldMkLst>
      </pc:sldChg>
      <pc:sldChg chg="add del">
        <pc:chgData name="Guest User" userId="S::urn:spo:anon#1c0d2250ca163cd3702bc1c0340041ad4d4cde8df269cfce238e9ce5aa6742e3::" providerId="AD" clId="Web-{8C1008C5-A0FD-37D4-0642-C106E9AFA749}" dt="2023-03-30T21:11:41.791" v="292"/>
        <pc:sldMkLst>
          <pc:docMk/>
          <pc:sldMk cId="290716465" sldId="515"/>
        </pc:sldMkLst>
      </pc:sldChg>
      <pc:sldChg chg="add ord">
        <pc:chgData name="Guest User" userId="S::urn:spo:anon#1c0d2250ca163cd3702bc1c0340041ad4d4cde8df269cfce238e9ce5aa6742e3::" providerId="AD" clId="Web-{8C1008C5-A0FD-37D4-0642-C106E9AFA749}" dt="2023-03-30T21:12:04.885" v="297"/>
        <pc:sldMkLst>
          <pc:docMk/>
          <pc:sldMk cId="3368765580" sldId="516"/>
        </pc:sldMkLst>
      </pc:sldChg>
      <pc:sldChg chg="add">
        <pc:chgData name="Guest User" userId="S::urn:spo:anon#1c0d2250ca163cd3702bc1c0340041ad4d4cde8df269cfce238e9ce5aa6742e3::" providerId="AD" clId="Web-{8C1008C5-A0FD-37D4-0642-C106E9AFA749}" dt="2023-03-30T21:09:41.350" v="271"/>
        <pc:sldMkLst>
          <pc:docMk/>
          <pc:sldMk cId="3916417796" sldId="517"/>
        </pc:sldMkLst>
      </pc:sldChg>
      <pc:sldChg chg="add">
        <pc:chgData name="Guest User" userId="S::urn:spo:anon#1c0d2250ca163cd3702bc1c0340041ad4d4cde8df269cfce238e9ce5aa6742e3::" providerId="AD" clId="Web-{8C1008C5-A0FD-37D4-0642-C106E9AFA749}" dt="2023-03-30T21:09:41.397" v="272"/>
        <pc:sldMkLst>
          <pc:docMk/>
          <pc:sldMk cId="2779396062" sldId="518"/>
        </pc:sldMkLst>
      </pc:sldChg>
      <pc:sldChg chg="add">
        <pc:chgData name="Guest User" userId="S::urn:spo:anon#1c0d2250ca163cd3702bc1c0340041ad4d4cde8df269cfce238e9ce5aa6742e3::" providerId="AD" clId="Web-{8C1008C5-A0FD-37D4-0642-C106E9AFA749}" dt="2023-03-30T21:09:41.444" v="273"/>
        <pc:sldMkLst>
          <pc:docMk/>
          <pc:sldMk cId="3612428122" sldId="519"/>
        </pc:sldMkLst>
      </pc:sldChg>
      <pc:sldChg chg="add">
        <pc:chgData name="Guest User" userId="S::urn:spo:anon#1c0d2250ca163cd3702bc1c0340041ad4d4cde8df269cfce238e9ce5aa6742e3::" providerId="AD" clId="Web-{8C1008C5-A0FD-37D4-0642-C106E9AFA749}" dt="2023-03-30T21:09:41.491" v="274"/>
        <pc:sldMkLst>
          <pc:docMk/>
          <pc:sldMk cId="1368277240" sldId="520"/>
        </pc:sldMkLst>
      </pc:sldChg>
      <pc:sldChg chg="add">
        <pc:chgData name="Guest User" userId="S::urn:spo:anon#1c0d2250ca163cd3702bc1c0340041ad4d4cde8df269cfce238e9ce5aa6742e3::" providerId="AD" clId="Web-{8C1008C5-A0FD-37D4-0642-C106E9AFA749}" dt="2023-03-30T21:09:41.507" v="275"/>
        <pc:sldMkLst>
          <pc:docMk/>
          <pc:sldMk cId="1412547930" sldId="521"/>
        </pc:sldMkLst>
      </pc:sldChg>
      <pc:sldChg chg="add del">
        <pc:chgData name="Guest User" userId="S::urn:spo:anon#1c0d2250ca163cd3702bc1c0340041ad4d4cde8df269cfce238e9ce5aa6742e3::" providerId="AD" clId="Web-{8C1008C5-A0FD-37D4-0642-C106E9AFA749}" dt="2023-03-30T21:15:19.905" v="309"/>
        <pc:sldMkLst>
          <pc:docMk/>
          <pc:sldMk cId="20168701" sldId="522"/>
        </pc:sldMkLst>
      </pc:sldChg>
      <pc:sldChg chg="add del">
        <pc:chgData name="Guest User" userId="S::urn:spo:anon#1c0d2250ca163cd3702bc1c0340041ad4d4cde8df269cfce238e9ce5aa6742e3::" providerId="AD" clId="Web-{8C1008C5-A0FD-37D4-0642-C106E9AFA749}" dt="2023-03-30T21:15:59.750" v="321"/>
        <pc:sldMkLst>
          <pc:docMk/>
          <pc:sldMk cId="1875539828" sldId="522"/>
        </pc:sldMkLst>
      </pc:sldChg>
      <pc:sldChg chg="add del">
        <pc:chgData name="Guest User" userId="S::urn:spo:anon#1c0d2250ca163cd3702bc1c0340041ad4d4cde8df269cfce238e9ce5aa6742e3::" providerId="AD" clId="Web-{8C1008C5-A0FD-37D4-0642-C106E9AFA749}" dt="2023-03-30T21:16:25.329" v="333"/>
        <pc:sldMkLst>
          <pc:docMk/>
          <pc:sldMk cId="2588482599" sldId="522"/>
        </pc:sldMkLst>
      </pc:sldChg>
      <pc:sldChg chg="modSp new del">
        <pc:chgData name="Guest User" userId="S::urn:spo:anon#1c0d2250ca163cd3702bc1c0340041ad4d4cde8df269cfce238e9ce5aa6742e3::" providerId="AD" clId="Web-{8C1008C5-A0FD-37D4-0642-C106E9AFA749}" dt="2023-03-31T01:48:18.060" v="1038"/>
        <pc:sldMkLst>
          <pc:docMk/>
          <pc:sldMk cId="3345928011" sldId="522"/>
        </pc:sldMkLst>
        <pc:spChg chg="mod">
          <ac:chgData name="Guest User" userId="S::urn:spo:anon#1c0d2250ca163cd3702bc1c0340041ad4d4cde8df269cfce238e9ce5aa6742e3::" providerId="AD" clId="Web-{8C1008C5-A0FD-37D4-0642-C106E9AFA749}" dt="2023-03-31T01:40:33.048" v="761" actId="20577"/>
          <ac:spMkLst>
            <pc:docMk/>
            <pc:sldMk cId="3345928011" sldId="522"/>
            <ac:spMk id="3" creationId="{39B80CAA-D9FE-2570-15B2-B890EFF01F65}"/>
          </ac:spMkLst>
        </pc:spChg>
      </pc:sldChg>
      <pc:sldChg chg="add del">
        <pc:chgData name="Guest User" userId="S::urn:spo:anon#1c0d2250ca163cd3702bc1c0340041ad4d4cde8df269cfce238e9ce5aa6742e3::" providerId="AD" clId="Web-{8C1008C5-A0FD-37D4-0642-C106E9AFA749}" dt="2023-03-30T21:15:59.750" v="320"/>
        <pc:sldMkLst>
          <pc:docMk/>
          <pc:sldMk cId="1020358156" sldId="523"/>
        </pc:sldMkLst>
      </pc:sldChg>
      <pc:sldChg chg="add del">
        <pc:chgData name="Guest User" userId="S::urn:spo:anon#1c0d2250ca163cd3702bc1c0340041ad4d4cde8df269cfce238e9ce5aa6742e3::" providerId="AD" clId="Web-{8C1008C5-A0FD-37D4-0642-C106E9AFA749}" dt="2023-03-30T21:16:25.329" v="332"/>
        <pc:sldMkLst>
          <pc:docMk/>
          <pc:sldMk cId="1228990554" sldId="523"/>
        </pc:sldMkLst>
      </pc:sldChg>
      <pc:sldChg chg="add del">
        <pc:chgData name="Guest User" userId="S::urn:spo:anon#1c0d2250ca163cd3702bc1c0340041ad4d4cde8df269cfce238e9ce5aa6742e3::" providerId="AD" clId="Web-{8C1008C5-A0FD-37D4-0642-C106E9AFA749}" dt="2023-03-30T21:15:19.905" v="308"/>
        <pc:sldMkLst>
          <pc:docMk/>
          <pc:sldMk cId="2331909291" sldId="523"/>
        </pc:sldMkLst>
      </pc:sldChg>
      <pc:sldChg chg="addSp delSp modSp new del">
        <pc:chgData name="Guest User" userId="S::urn:spo:anon#1c0d2250ca163cd3702bc1c0340041ad4d4cde8df269cfce238e9ce5aa6742e3::" providerId="AD" clId="Web-{8C1008C5-A0FD-37D4-0642-C106E9AFA749}" dt="2023-03-31T01:48:29.951" v="1039"/>
        <pc:sldMkLst>
          <pc:docMk/>
          <pc:sldMk cId="2613450529" sldId="523"/>
        </pc:sldMkLst>
        <pc:spChg chg="del">
          <ac:chgData name="Guest User" userId="S::urn:spo:anon#1c0d2250ca163cd3702bc1c0340041ad4d4cde8df269cfce238e9ce5aa6742e3::" providerId="AD" clId="Web-{8C1008C5-A0FD-37D4-0642-C106E9AFA749}" dt="2023-03-30T21:18:33.910" v="343"/>
          <ac:spMkLst>
            <pc:docMk/>
            <pc:sldMk cId="2613450529" sldId="523"/>
            <ac:spMk id="3" creationId="{76559EA0-AE7D-04E7-8817-30432228DE9F}"/>
          </ac:spMkLst>
        </pc:spChg>
        <pc:picChg chg="add mod ord">
          <ac:chgData name="Guest User" userId="S::urn:spo:anon#1c0d2250ca163cd3702bc1c0340041ad4d4cde8df269cfce238e9ce5aa6742e3::" providerId="AD" clId="Web-{8C1008C5-A0FD-37D4-0642-C106E9AFA749}" dt="2023-03-30T21:18:33.910" v="343"/>
          <ac:picMkLst>
            <pc:docMk/>
            <pc:sldMk cId="2613450529" sldId="523"/>
            <ac:picMk id="4" creationId="{9264FBCA-3EF0-5ABD-634B-8B93C917665C}"/>
          </ac:picMkLst>
        </pc:picChg>
      </pc:sldChg>
      <pc:sldChg chg="add del">
        <pc:chgData name="Guest User" userId="S::urn:spo:anon#1c0d2250ca163cd3702bc1c0340041ad4d4cde8df269cfce238e9ce5aa6742e3::" providerId="AD" clId="Web-{8C1008C5-A0FD-37D4-0642-C106E9AFA749}" dt="2023-03-30T21:16:25.329" v="331"/>
        <pc:sldMkLst>
          <pc:docMk/>
          <pc:sldMk cId="1408560358" sldId="524"/>
        </pc:sldMkLst>
      </pc:sldChg>
      <pc:sldChg chg="modSp add del replId">
        <pc:chgData name="Guest User" userId="S::urn:spo:anon#1c0d2250ca163cd3702bc1c0340041ad4d4cde8df269cfce238e9ce5aa6742e3::" providerId="AD" clId="Web-{8C1008C5-A0FD-37D4-0642-C106E9AFA749}" dt="2023-03-31T01:45:20.259" v="886"/>
        <pc:sldMkLst>
          <pc:docMk/>
          <pc:sldMk cId="1602196073" sldId="524"/>
        </pc:sldMkLst>
        <pc:spChg chg="mod">
          <ac:chgData name="Guest User" userId="S::urn:spo:anon#1c0d2250ca163cd3702bc1c0340041ad4d4cde8df269cfce238e9ce5aa6742e3::" providerId="AD" clId="Web-{8C1008C5-A0FD-37D4-0642-C106E9AFA749}" dt="2023-03-31T01:38:36.374" v="755" actId="20577"/>
          <ac:spMkLst>
            <pc:docMk/>
            <pc:sldMk cId="1602196073" sldId="524"/>
            <ac:spMk id="3" creationId="{0AD057D5-35C7-74AC-4A2B-1ED419D2B06A}"/>
          </ac:spMkLst>
        </pc:spChg>
      </pc:sldChg>
      <pc:sldChg chg="add del">
        <pc:chgData name="Guest User" userId="S::urn:spo:anon#1c0d2250ca163cd3702bc1c0340041ad4d4cde8df269cfce238e9ce5aa6742e3::" providerId="AD" clId="Web-{8C1008C5-A0FD-37D4-0642-C106E9AFA749}" dt="2023-03-30T21:15:19.905" v="307"/>
        <pc:sldMkLst>
          <pc:docMk/>
          <pc:sldMk cId="3356787740" sldId="524"/>
        </pc:sldMkLst>
      </pc:sldChg>
      <pc:sldChg chg="add del">
        <pc:chgData name="Guest User" userId="S::urn:spo:anon#1c0d2250ca163cd3702bc1c0340041ad4d4cde8df269cfce238e9ce5aa6742e3::" providerId="AD" clId="Web-{8C1008C5-A0FD-37D4-0642-C106E9AFA749}" dt="2023-03-30T21:15:59.750" v="319"/>
        <pc:sldMkLst>
          <pc:docMk/>
          <pc:sldMk cId="3820168960" sldId="524"/>
        </pc:sldMkLst>
      </pc:sldChg>
      <pc:sldChg chg="add del">
        <pc:chgData name="Guest User" userId="S::urn:spo:anon#1c0d2250ca163cd3702bc1c0340041ad4d4cde8df269cfce238e9ce5aa6742e3::" providerId="AD" clId="Web-{8C1008C5-A0FD-37D4-0642-C106E9AFA749}" dt="2023-03-30T21:15:19.890" v="306"/>
        <pc:sldMkLst>
          <pc:docMk/>
          <pc:sldMk cId="2449835763" sldId="525"/>
        </pc:sldMkLst>
      </pc:sldChg>
      <pc:sldChg chg="add del">
        <pc:chgData name="Guest User" userId="S::urn:spo:anon#1c0d2250ca163cd3702bc1c0340041ad4d4cde8df269cfce238e9ce5aa6742e3::" providerId="AD" clId="Web-{8C1008C5-A0FD-37D4-0642-C106E9AFA749}" dt="2023-03-30T21:15:59.750" v="318"/>
        <pc:sldMkLst>
          <pc:docMk/>
          <pc:sldMk cId="2931265462" sldId="525"/>
        </pc:sldMkLst>
      </pc:sldChg>
      <pc:sldChg chg="delSp modSp add replId">
        <pc:chgData name="Guest User" userId="S::urn:spo:anon#1c0d2250ca163cd3702bc1c0340041ad4d4cde8df269cfce238e9ce5aa6742e3::" providerId="AD" clId="Web-{8C1008C5-A0FD-37D4-0642-C106E9AFA749}" dt="2023-03-31T01:50:59.064" v="1115" actId="20577"/>
        <pc:sldMkLst>
          <pc:docMk/>
          <pc:sldMk cId="3006115933" sldId="525"/>
        </pc:sldMkLst>
        <pc:spChg chg="mod">
          <ac:chgData name="Guest User" userId="S::urn:spo:anon#1c0d2250ca163cd3702bc1c0340041ad4d4cde8df269cfce238e9ce5aa6742e3::" providerId="AD" clId="Web-{8C1008C5-A0FD-37D4-0642-C106E9AFA749}" dt="2023-03-31T01:44:55.821" v="877" actId="20577"/>
          <ac:spMkLst>
            <pc:docMk/>
            <pc:sldMk cId="3006115933" sldId="525"/>
            <ac:spMk id="2" creationId="{853BDBD5-A6CD-21DC-5E06-22E9B56391FB}"/>
          </ac:spMkLst>
        </pc:spChg>
        <pc:spChg chg="mod">
          <ac:chgData name="Guest User" userId="S::urn:spo:anon#1c0d2250ca163cd3702bc1c0340041ad4d4cde8df269cfce238e9ce5aa6742e3::" providerId="AD" clId="Web-{8C1008C5-A0FD-37D4-0642-C106E9AFA749}" dt="2023-03-31T01:50:59.064" v="1115" actId="20577"/>
          <ac:spMkLst>
            <pc:docMk/>
            <pc:sldMk cId="3006115933" sldId="525"/>
            <ac:spMk id="3" creationId="{0AD057D5-35C7-74AC-4A2B-1ED419D2B06A}"/>
          </ac:spMkLst>
        </pc:spChg>
        <pc:spChg chg="del">
          <ac:chgData name="Guest User" userId="S::urn:spo:anon#1c0d2250ca163cd3702bc1c0340041ad4d4cde8df269cfce238e9ce5aa6742e3::" providerId="AD" clId="Web-{8C1008C5-A0FD-37D4-0642-C106E9AFA749}" dt="2023-03-31T01:44:56.352" v="878"/>
          <ac:spMkLst>
            <pc:docMk/>
            <pc:sldMk cId="3006115933" sldId="525"/>
            <ac:spMk id="4" creationId="{F9DB511A-F573-F4D3-BF40-BA25C85D307E}"/>
          </ac:spMkLst>
        </pc:spChg>
      </pc:sldChg>
      <pc:sldChg chg="add del">
        <pc:chgData name="Guest User" userId="S::urn:spo:anon#1c0d2250ca163cd3702bc1c0340041ad4d4cde8df269cfce238e9ce5aa6742e3::" providerId="AD" clId="Web-{8C1008C5-A0FD-37D4-0642-C106E9AFA749}" dt="2023-03-30T21:16:25.313" v="330"/>
        <pc:sldMkLst>
          <pc:docMk/>
          <pc:sldMk cId="3721301046" sldId="525"/>
        </pc:sldMkLst>
      </pc:sldChg>
      <pc:sldChg chg="add del">
        <pc:chgData name="Guest User" userId="S::urn:spo:anon#1c0d2250ca163cd3702bc1c0340041ad4d4cde8df269cfce238e9ce5aa6742e3::" providerId="AD" clId="Web-{8C1008C5-A0FD-37D4-0642-C106E9AFA749}" dt="2023-03-30T21:15:19.890" v="305"/>
        <pc:sldMkLst>
          <pc:docMk/>
          <pc:sldMk cId="122449130" sldId="526"/>
        </pc:sldMkLst>
      </pc:sldChg>
      <pc:sldChg chg="add del">
        <pc:chgData name="Guest User" userId="S::urn:spo:anon#1c0d2250ca163cd3702bc1c0340041ad4d4cde8df269cfce238e9ce5aa6742e3::" providerId="AD" clId="Web-{8C1008C5-A0FD-37D4-0642-C106E9AFA749}" dt="2023-03-30T21:16:25.313" v="329"/>
        <pc:sldMkLst>
          <pc:docMk/>
          <pc:sldMk cId="662508974" sldId="526"/>
        </pc:sldMkLst>
      </pc:sldChg>
      <pc:sldChg chg="add del">
        <pc:chgData name="Guest User" userId="S::urn:spo:anon#1c0d2250ca163cd3702bc1c0340041ad4d4cde8df269cfce238e9ce5aa6742e3::" providerId="AD" clId="Web-{8C1008C5-A0FD-37D4-0642-C106E9AFA749}" dt="2023-03-30T21:15:59.750" v="317"/>
        <pc:sldMkLst>
          <pc:docMk/>
          <pc:sldMk cId="2504431580" sldId="526"/>
        </pc:sldMkLst>
      </pc:sldChg>
      <pc:sldChg chg="add del">
        <pc:chgData name="Guest User" userId="S::urn:spo:anon#1c0d2250ca163cd3702bc1c0340041ad4d4cde8df269cfce238e9ce5aa6742e3::" providerId="AD" clId="Web-{8C1008C5-A0FD-37D4-0642-C106E9AFA749}" dt="2023-03-30T21:15:19.890" v="304"/>
        <pc:sldMkLst>
          <pc:docMk/>
          <pc:sldMk cId="33773996" sldId="527"/>
        </pc:sldMkLst>
      </pc:sldChg>
      <pc:sldChg chg="add del">
        <pc:chgData name="Guest User" userId="S::urn:spo:anon#1c0d2250ca163cd3702bc1c0340041ad4d4cde8df269cfce238e9ce5aa6742e3::" providerId="AD" clId="Web-{8C1008C5-A0FD-37D4-0642-C106E9AFA749}" dt="2023-03-30T21:15:59.750" v="316"/>
        <pc:sldMkLst>
          <pc:docMk/>
          <pc:sldMk cId="962343838" sldId="527"/>
        </pc:sldMkLst>
      </pc:sldChg>
      <pc:sldChg chg="add del">
        <pc:chgData name="Guest User" userId="S::urn:spo:anon#1c0d2250ca163cd3702bc1c0340041ad4d4cde8df269cfce238e9ce5aa6742e3::" providerId="AD" clId="Web-{8C1008C5-A0FD-37D4-0642-C106E9AFA749}" dt="2023-03-30T21:16:25.313" v="328"/>
        <pc:sldMkLst>
          <pc:docMk/>
          <pc:sldMk cId="3881966399" sldId="527"/>
        </pc:sldMkLst>
      </pc:sldChg>
    </pc:docChg>
  </pc:docChgLst>
  <pc:docChgLst>
    <pc:chgData name="Laura Lane" userId="3d557159-65ea-4679-b2f1-bae210c20ee1" providerId="ADAL" clId="{F39B2E67-0382-344D-90C2-12EBB8C135A0}"/>
    <pc:docChg chg="addSld modSld sldOrd">
      <pc:chgData name="Laura Lane" userId="3d557159-65ea-4679-b2f1-bae210c20ee1" providerId="ADAL" clId="{F39B2E67-0382-344D-90C2-12EBB8C135A0}" dt="2023-01-25T20:25:59.710" v="40" actId="20578"/>
      <pc:docMkLst>
        <pc:docMk/>
      </pc:docMkLst>
      <pc:sldChg chg="addSp modSp add mod ord modShow addCm">
        <pc:chgData name="Laura Lane" userId="3d557159-65ea-4679-b2f1-bae210c20ee1" providerId="ADAL" clId="{F39B2E67-0382-344D-90C2-12EBB8C135A0}" dt="2023-01-25T20:25:59.710" v="40" actId="20578"/>
        <pc:sldMkLst>
          <pc:docMk/>
          <pc:sldMk cId="2956697456" sldId="421"/>
        </pc:sldMkLst>
        <pc:spChg chg="mod">
          <ac:chgData name="Laura Lane" userId="3d557159-65ea-4679-b2f1-bae210c20ee1" providerId="ADAL" clId="{F39B2E67-0382-344D-90C2-12EBB8C135A0}" dt="2023-01-25T20:22:27.919" v="37" actId="20577"/>
          <ac:spMkLst>
            <pc:docMk/>
            <pc:sldMk cId="2956697456" sldId="421"/>
            <ac:spMk id="2" creationId="{B69489E0-3E81-485B-88A2-7A0D3FCE526F}"/>
          </ac:spMkLst>
        </pc:spChg>
        <pc:spChg chg="mod">
          <ac:chgData name="Laura Lane" userId="3d557159-65ea-4679-b2f1-bae210c20ee1" providerId="ADAL" clId="{F39B2E67-0382-344D-90C2-12EBB8C135A0}" dt="2023-01-25T20:21:33.719" v="2" actId="5793"/>
          <ac:spMkLst>
            <pc:docMk/>
            <pc:sldMk cId="2956697456" sldId="421"/>
            <ac:spMk id="3" creationId="{B07D4668-6A4E-4CC8-924C-76F76F3EE4D2}"/>
          </ac:spMkLst>
        </pc:spChg>
        <pc:picChg chg="add mod">
          <ac:chgData name="Laura Lane" userId="3d557159-65ea-4679-b2f1-bae210c20ee1" providerId="ADAL" clId="{F39B2E67-0382-344D-90C2-12EBB8C135A0}" dt="2023-01-25T20:21:56.863" v="9" actId="14100"/>
          <ac:picMkLst>
            <pc:docMk/>
            <pc:sldMk cId="2956697456" sldId="421"/>
            <ac:picMk id="5" creationId="{1313A22D-523F-7943-4CA3-431B9F152253}"/>
          </ac:picMkLst>
        </pc:picChg>
        <pc:extLst>
          <p:ext xmlns:p="http://schemas.openxmlformats.org/presentationml/2006/main" uri="{D6D511B9-2390-475A-947B-AFAB55BFBCF1}">
            <pc226:cmChg xmlns:pc226="http://schemas.microsoft.com/office/powerpoint/2022/06/main/command" chg="add">
              <pc226:chgData name="Laura Lane" userId="3d557159-65ea-4679-b2f1-bae210c20ee1" providerId="ADAL" clId="{F39B2E67-0382-344D-90C2-12EBB8C135A0}" dt="2023-01-25T20:24:38.697" v="39"/>
              <pc2:cmMkLst xmlns:pc2="http://schemas.microsoft.com/office/powerpoint/2019/9/main/command">
                <pc:docMk/>
                <pc:sldMk cId="2956697456" sldId="421"/>
                <pc2:cmMk id="{4D43D0EE-59DA-4746-8233-ADAE76970979}"/>
              </pc2:cmMkLst>
            </pc226:cmChg>
          </p:ext>
        </pc:extLst>
      </pc:sldChg>
    </pc:docChg>
  </pc:docChgLst>
  <pc:docChgLst>
    <pc:chgData name="Laura Lane" userId="S::llane@jmichael-consulting.com::3d557159-65ea-4679-b2f1-bae210c20ee1" providerId="AD" clId="Web-{16537C7F-3364-7ADA-21B2-68D62BA0341F}"/>
    <pc:docChg chg="modSld">
      <pc:chgData name="Laura Lane" userId="S::llane@jmichael-consulting.com::3d557159-65ea-4679-b2f1-bae210c20ee1" providerId="AD" clId="Web-{16537C7F-3364-7ADA-21B2-68D62BA0341F}" dt="2023-01-25T20:17:30.736" v="5"/>
      <pc:docMkLst>
        <pc:docMk/>
      </pc:docMkLst>
      <pc:sldChg chg="addCm modCm">
        <pc:chgData name="Laura Lane" userId="S::llane@jmichael-consulting.com::3d557159-65ea-4679-b2f1-bae210c20ee1" providerId="AD" clId="Web-{16537C7F-3364-7ADA-21B2-68D62BA0341F}" dt="2023-01-25T20:17:30.736" v="5"/>
        <pc:sldMkLst>
          <pc:docMk/>
          <pc:sldMk cId="729234784" sldId="414"/>
        </pc:sldMkLst>
        <pc:extLst>
          <p:ext xmlns:p="http://schemas.openxmlformats.org/presentationml/2006/main" uri="{D6D511B9-2390-475A-947B-AFAB55BFBCF1}">
            <pc226:cmChg xmlns:pc226="http://schemas.microsoft.com/office/powerpoint/2022/06/main/command" chg="add mod">
              <pc226:chgData name="Laura Lane" userId="S::llane@jmichael-consulting.com::3d557159-65ea-4679-b2f1-bae210c20ee1" providerId="AD" clId="Web-{16537C7F-3364-7ADA-21B2-68D62BA0341F}" dt="2023-01-25T20:17:30.736" v="5"/>
              <pc2:cmMkLst xmlns:pc2="http://schemas.microsoft.com/office/powerpoint/2019/9/main/command">
                <pc:docMk/>
                <pc:sldMk cId="729234784" sldId="414"/>
                <pc2:cmMk id="{902ADD9C-6539-4933-B3D2-3B2A02E93497}"/>
              </pc2:cmMkLst>
            </pc226:cmChg>
          </p:ext>
        </pc:extLst>
      </pc:sldChg>
      <pc:sldChg chg="modSp modCm">
        <pc:chgData name="Laura Lane" userId="S::llane@jmichael-consulting.com::3d557159-65ea-4679-b2f1-bae210c20ee1" providerId="AD" clId="Web-{16537C7F-3364-7ADA-21B2-68D62BA0341F}" dt="2023-01-25T20:11:11.177" v="3"/>
        <pc:sldMkLst>
          <pc:docMk/>
          <pc:sldMk cId="2083514572" sldId="420"/>
        </pc:sldMkLst>
        <pc:spChg chg="mod">
          <ac:chgData name="Laura Lane" userId="S::llane@jmichael-consulting.com::3d557159-65ea-4679-b2f1-bae210c20ee1" providerId="AD" clId="Web-{16537C7F-3364-7ADA-21B2-68D62BA0341F}" dt="2023-01-25T20:09:37.768" v="2" actId="20577"/>
          <ac:spMkLst>
            <pc:docMk/>
            <pc:sldMk cId="2083514572" sldId="420"/>
            <ac:spMk id="3" creationId="{E9AAEB09-4C54-B937-20A4-84B0DBC37581}"/>
          </ac:spMkLst>
        </pc:spChg>
        <pc:extLst>
          <p:ext xmlns:p="http://schemas.openxmlformats.org/presentationml/2006/main" uri="{D6D511B9-2390-475A-947B-AFAB55BFBCF1}">
            <pc226:cmChg xmlns:pc226="http://schemas.microsoft.com/office/powerpoint/2022/06/main/command" chg="">
              <pc226:chgData name="Laura Lane" userId="S::llane@jmichael-consulting.com::3d557159-65ea-4679-b2f1-bae210c20ee1" providerId="AD" clId="Web-{16537C7F-3364-7ADA-21B2-68D62BA0341F}" dt="2023-01-25T20:11:11.177" v="3"/>
              <pc2:cmMkLst xmlns:pc2="http://schemas.microsoft.com/office/powerpoint/2019/9/main/command">
                <pc:docMk/>
                <pc:sldMk cId="2083514572" sldId="420"/>
                <pc2:cmMk id="{FA8D4E92-63D3-443E-8B77-3F823552EF93}"/>
              </pc2:cmMkLst>
              <pc226:cmRplyChg chg="add">
                <pc226:chgData name="Laura Lane" userId="S::llane@jmichael-consulting.com::3d557159-65ea-4679-b2f1-bae210c20ee1" providerId="AD" clId="Web-{16537C7F-3364-7ADA-21B2-68D62BA0341F}" dt="2023-01-25T20:11:11.177" v="3"/>
                <pc2:cmRplyMkLst xmlns:pc2="http://schemas.microsoft.com/office/powerpoint/2019/9/main/command">
                  <pc:docMk/>
                  <pc:sldMk cId="2083514572" sldId="420"/>
                  <pc2:cmMk id="{FA8D4E92-63D3-443E-8B77-3F823552EF93}"/>
                  <pc2:cmRplyMk id="{5E6935C3-F567-4224-BFD1-56B2854DF370}"/>
                </pc2:cmRplyMkLst>
              </pc226:cmRplyChg>
            </pc226:cmChg>
          </p:ext>
        </pc:extLst>
      </pc:sldChg>
    </pc:docChg>
  </pc:docChgLst>
  <pc:docChgLst>
    <pc:chgData name="Laura Lane" userId="S::llane@jmichael-consulting.com::3d557159-65ea-4679-b2f1-bae210c20ee1" providerId="AD" clId="Web-{292D1D08-29A9-2F8D-CED8-52862AB76863}"/>
    <pc:docChg chg="addSld modSld">
      <pc:chgData name="Laura Lane" userId="S::llane@jmichael-consulting.com::3d557159-65ea-4679-b2f1-bae210c20ee1" providerId="AD" clId="Web-{292D1D08-29A9-2F8D-CED8-52862AB76863}" dt="2023-01-18T22:07:57.525" v="15" actId="20577"/>
      <pc:docMkLst>
        <pc:docMk/>
      </pc:docMkLst>
      <pc:sldChg chg="modSp">
        <pc:chgData name="Laura Lane" userId="S::llane@jmichael-consulting.com::3d557159-65ea-4679-b2f1-bae210c20ee1" providerId="AD" clId="Web-{292D1D08-29A9-2F8D-CED8-52862AB76863}" dt="2023-01-18T22:07:15.742" v="1" actId="20577"/>
        <pc:sldMkLst>
          <pc:docMk/>
          <pc:sldMk cId="2549280846" sldId="267"/>
        </pc:sldMkLst>
        <pc:spChg chg="mod">
          <ac:chgData name="Laura Lane" userId="S::llane@jmichael-consulting.com::3d557159-65ea-4679-b2f1-bae210c20ee1" providerId="AD" clId="Web-{292D1D08-29A9-2F8D-CED8-52862AB76863}" dt="2023-01-18T22:07:15.742" v="1" actId="20577"/>
          <ac:spMkLst>
            <pc:docMk/>
            <pc:sldMk cId="2549280846" sldId="267"/>
            <ac:spMk id="8" creationId="{305EDA40-20B1-4056-B641-60B718FD5ED3}"/>
          </ac:spMkLst>
        </pc:spChg>
      </pc:sldChg>
      <pc:sldChg chg="modSp">
        <pc:chgData name="Laura Lane" userId="S::llane@jmichael-consulting.com::3d557159-65ea-4679-b2f1-bae210c20ee1" providerId="AD" clId="Web-{292D1D08-29A9-2F8D-CED8-52862AB76863}" dt="2023-01-18T22:07:41.477" v="7" actId="20577"/>
        <pc:sldMkLst>
          <pc:docMk/>
          <pc:sldMk cId="187420929" sldId="407"/>
        </pc:sldMkLst>
        <pc:spChg chg="mod">
          <ac:chgData name="Laura Lane" userId="S::llane@jmichael-consulting.com::3d557159-65ea-4679-b2f1-bae210c20ee1" providerId="AD" clId="Web-{292D1D08-29A9-2F8D-CED8-52862AB76863}" dt="2023-01-18T22:07:41.477" v="7" actId="20577"/>
          <ac:spMkLst>
            <pc:docMk/>
            <pc:sldMk cId="187420929" sldId="407"/>
            <ac:spMk id="8" creationId="{305EDA40-20B1-4056-B641-60B718FD5ED3}"/>
          </ac:spMkLst>
        </pc:spChg>
      </pc:sldChg>
      <pc:sldChg chg="modSp add replId">
        <pc:chgData name="Laura Lane" userId="S::llane@jmichael-consulting.com::3d557159-65ea-4679-b2f1-bae210c20ee1" providerId="AD" clId="Web-{292D1D08-29A9-2F8D-CED8-52862AB76863}" dt="2023-01-18T22:07:57.525" v="15" actId="20577"/>
        <pc:sldMkLst>
          <pc:docMk/>
          <pc:sldMk cId="1457730852" sldId="409"/>
        </pc:sldMkLst>
        <pc:spChg chg="mod">
          <ac:chgData name="Laura Lane" userId="S::llane@jmichael-consulting.com::3d557159-65ea-4679-b2f1-bae210c20ee1" providerId="AD" clId="Web-{292D1D08-29A9-2F8D-CED8-52862AB76863}" dt="2023-01-18T22:07:57.525" v="15" actId="20577"/>
          <ac:spMkLst>
            <pc:docMk/>
            <pc:sldMk cId="1457730852" sldId="409"/>
            <ac:spMk id="9" creationId="{B026D48B-0715-4A5E-9B7D-803AD4BD99CF}"/>
          </ac:spMkLst>
        </pc:spChg>
      </pc:sldChg>
    </pc:docChg>
  </pc:docChgLst>
  <pc:docChgLst>
    <pc:chgData name="Guest User" userId="S::urn:spo:anon#7365ecd4b1518acf3d1ad8abb96d321c7d6fd3828d97b4aa882961a8a520a2b9::" providerId="AD" clId="Web-{FEBCF2F7-400A-DF23-102C-343358191E50}"/>
    <pc:docChg chg="modSld sldOrd">
      <pc:chgData name="Guest User" userId="S::urn:spo:anon#7365ecd4b1518acf3d1ad8abb96d321c7d6fd3828d97b4aa882961a8a520a2b9::" providerId="AD" clId="Web-{FEBCF2F7-400A-DF23-102C-343358191E50}" dt="2023-01-24T18:41:43.775" v="242" actId="20577"/>
      <pc:docMkLst>
        <pc:docMk/>
      </pc:docMkLst>
      <pc:sldChg chg="mod modShow">
        <pc:chgData name="Guest User" userId="S::urn:spo:anon#7365ecd4b1518acf3d1ad8abb96d321c7d6fd3828d97b4aa882961a8a520a2b9::" providerId="AD" clId="Web-{FEBCF2F7-400A-DF23-102C-343358191E50}" dt="2023-01-24T18:11:04.381" v="11"/>
        <pc:sldMkLst>
          <pc:docMk/>
          <pc:sldMk cId="1243218986" sldId="311"/>
        </pc:sldMkLst>
      </pc:sldChg>
      <pc:sldChg chg="mod modShow">
        <pc:chgData name="Guest User" userId="S::urn:spo:anon#7365ecd4b1518acf3d1ad8abb96d321c7d6fd3828d97b4aa882961a8a520a2b9::" providerId="AD" clId="Web-{FEBCF2F7-400A-DF23-102C-343358191E50}" dt="2023-01-24T18:11:04.381" v="10"/>
        <pc:sldMkLst>
          <pc:docMk/>
          <pc:sldMk cId="1208110346" sldId="374"/>
        </pc:sldMkLst>
      </pc:sldChg>
      <pc:sldChg chg="mod modShow">
        <pc:chgData name="Guest User" userId="S::urn:spo:anon#7365ecd4b1518acf3d1ad8abb96d321c7d6fd3828d97b4aa882961a8a520a2b9::" providerId="AD" clId="Web-{FEBCF2F7-400A-DF23-102C-343358191E50}" dt="2023-01-24T18:11:04.349" v="9"/>
        <pc:sldMkLst>
          <pc:docMk/>
          <pc:sldMk cId="1626901397" sldId="376"/>
        </pc:sldMkLst>
      </pc:sldChg>
      <pc:sldChg chg="mod modShow">
        <pc:chgData name="Guest User" userId="S::urn:spo:anon#7365ecd4b1518acf3d1ad8abb96d321c7d6fd3828d97b4aa882961a8a520a2b9::" providerId="AD" clId="Web-{FEBCF2F7-400A-DF23-102C-343358191E50}" dt="2023-01-24T18:11:04.318" v="8"/>
        <pc:sldMkLst>
          <pc:docMk/>
          <pc:sldMk cId="802186222" sldId="380"/>
        </pc:sldMkLst>
      </pc:sldChg>
      <pc:sldChg chg="mod modShow">
        <pc:chgData name="Guest User" userId="S::urn:spo:anon#7365ecd4b1518acf3d1ad8abb96d321c7d6fd3828d97b4aa882961a8a520a2b9::" providerId="AD" clId="Web-{FEBCF2F7-400A-DF23-102C-343358191E50}" dt="2023-01-24T18:11:04.443" v="12"/>
        <pc:sldMkLst>
          <pc:docMk/>
          <pc:sldMk cId="1343549265" sldId="387"/>
        </pc:sldMkLst>
      </pc:sldChg>
      <pc:sldChg chg="ord">
        <pc:chgData name="Guest User" userId="S::urn:spo:anon#7365ecd4b1518acf3d1ad8abb96d321c7d6fd3828d97b4aa882961a8a520a2b9::" providerId="AD" clId="Web-{FEBCF2F7-400A-DF23-102C-343358191E50}" dt="2023-01-24T18:10:51.849" v="7"/>
        <pc:sldMkLst>
          <pc:docMk/>
          <pc:sldMk cId="998798664" sldId="388"/>
        </pc:sldMkLst>
      </pc:sldChg>
      <pc:sldChg chg="ord">
        <pc:chgData name="Guest User" userId="S::urn:spo:anon#7365ecd4b1518acf3d1ad8abb96d321c7d6fd3828d97b4aa882961a8a520a2b9::" providerId="AD" clId="Web-{FEBCF2F7-400A-DF23-102C-343358191E50}" dt="2023-01-24T18:10:28.176" v="5"/>
        <pc:sldMkLst>
          <pc:docMk/>
          <pc:sldMk cId="1625353626" sldId="399"/>
        </pc:sldMkLst>
      </pc:sldChg>
      <pc:sldChg chg="ord">
        <pc:chgData name="Guest User" userId="S::urn:spo:anon#7365ecd4b1518acf3d1ad8abb96d321c7d6fd3828d97b4aa882961a8a520a2b9::" providerId="AD" clId="Web-{FEBCF2F7-400A-DF23-102C-343358191E50}" dt="2023-01-24T18:10:28.176" v="4"/>
        <pc:sldMkLst>
          <pc:docMk/>
          <pc:sldMk cId="3823721920" sldId="402"/>
        </pc:sldMkLst>
      </pc:sldChg>
      <pc:sldChg chg="ord">
        <pc:chgData name="Guest User" userId="S::urn:spo:anon#7365ecd4b1518acf3d1ad8abb96d321c7d6fd3828d97b4aa882961a8a520a2b9::" providerId="AD" clId="Web-{FEBCF2F7-400A-DF23-102C-343358191E50}" dt="2023-01-24T18:10:28.176" v="3"/>
        <pc:sldMkLst>
          <pc:docMk/>
          <pc:sldMk cId="575748333" sldId="403"/>
        </pc:sldMkLst>
      </pc:sldChg>
      <pc:sldChg chg="ord">
        <pc:chgData name="Guest User" userId="S::urn:spo:anon#7365ecd4b1518acf3d1ad8abb96d321c7d6fd3828d97b4aa882961a8a520a2b9::" providerId="AD" clId="Web-{FEBCF2F7-400A-DF23-102C-343358191E50}" dt="2023-01-24T18:10:28.176" v="2"/>
        <pc:sldMkLst>
          <pc:docMk/>
          <pc:sldMk cId="2872248217" sldId="404"/>
        </pc:sldMkLst>
      </pc:sldChg>
      <pc:sldChg chg="ord">
        <pc:chgData name="Guest User" userId="S::urn:spo:anon#7365ecd4b1518acf3d1ad8abb96d321c7d6fd3828d97b4aa882961a8a520a2b9::" providerId="AD" clId="Web-{FEBCF2F7-400A-DF23-102C-343358191E50}" dt="2023-01-24T18:10:28.176" v="1"/>
        <pc:sldMkLst>
          <pc:docMk/>
          <pc:sldMk cId="3897978171" sldId="405"/>
        </pc:sldMkLst>
      </pc:sldChg>
      <pc:sldChg chg="ord">
        <pc:chgData name="Guest User" userId="S::urn:spo:anon#7365ecd4b1518acf3d1ad8abb96d321c7d6fd3828d97b4aa882961a8a520a2b9::" providerId="AD" clId="Web-{FEBCF2F7-400A-DF23-102C-343358191E50}" dt="2023-01-24T18:10:28.176" v="0"/>
        <pc:sldMkLst>
          <pc:docMk/>
          <pc:sldMk cId="1335351683" sldId="406"/>
        </pc:sldMkLst>
      </pc:sldChg>
      <pc:sldChg chg="modSp">
        <pc:chgData name="Guest User" userId="S::urn:spo:anon#7365ecd4b1518acf3d1ad8abb96d321c7d6fd3828d97b4aa882961a8a520a2b9::" providerId="AD" clId="Web-{FEBCF2F7-400A-DF23-102C-343358191E50}" dt="2023-01-24T18:41:43.775" v="242" actId="20577"/>
        <pc:sldMkLst>
          <pc:docMk/>
          <pc:sldMk cId="187420929" sldId="407"/>
        </pc:sldMkLst>
        <pc:spChg chg="mod">
          <ac:chgData name="Guest User" userId="S::urn:spo:anon#7365ecd4b1518acf3d1ad8abb96d321c7d6fd3828d97b4aa882961a8a520a2b9::" providerId="AD" clId="Web-{FEBCF2F7-400A-DF23-102C-343358191E50}" dt="2023-01-24T18:41:43.775" v="242" actId="20577"/>
          <ac:spMkLst>
            <pc:docMk/>
            <pc:sldMk cId="187420929" sldId="407"/>
            <ac:spMk id="8" creationId="{305EDA40-20B1-4056-B641-60B718FD5ED3}"/>
          </ac:spMkLst>
        </pc:spChg>
      </pc:sldChg>
      <pc:sldChg chg="ord">
        <pc:chgData name="Guest User" userId="S::urn:spo:anon#7365ecd4b1518acf3d1ad8abb96d321c7d6fd3828d97b4aa882961a8a520a2b9::" providerId="AD" clId="Web-{FEBCF2F7-400A-DF23-102C-343358191E50}" dt="2023-01-24T18:10:33.723" v="6"/>
        <pc:sldMkLst>
          <pc:docMk/>
          <pc:sldMk cId="1192871314" sldId="410"/>
        </pc:sldMkLst>
      </pc:sldChg>
    </pc:docChg>
  </pc:docChgLst>
  <pc:docChgLst>
    <pc:chgData name="Laura Lane" userId="S::llane@jmichael-consulting.com::3d557159-65ea-4679-b2f1-bae210c20ee1" providerId="AD" clId="Web-{E14994FB-0161-8A17-5351-A49617718B5C}"/>
    <pc:docChg chg="">
      <pc:chgData name="Laura Lane" userId="S::llane@jmichael-consulting.com::3d557159-65ea-4679-b2f1-bae210c20ee1" providerId="AD" clId="Web-{E14994FB-0161-8A17-5351-A49617718B5C}" dt="2023-01-24T19:24:09.461" v="1"/>
      <pc:docMkLst>
        <pc:docMk/>
      </pc:docMkLst>
      <pc:sldChg chg="addCm delCm">
        <pc:chgData name="Laura Lane" userId="S::llane@jmichael-consulting.com::3d557159-65ea-4679-b2f1-bae210c20ee1" providerId="AD" clId="Web-{E14994FB-0161-8A17-5351-A49617718B5C}" dt="2023-01-24T19:24:09.461" v="1"/>
        <pc:sldMkLst>
          <pc:docMk/>
          <pc:sldMk cId="3964636099" sldId="408"/>
        </pc:sldMkLst>
        <pc:extLst>
          <p:ext xmlns:p="http://schemas.openxmlformats.org/presentationml/2006/main" uri="{D6D511B9-2390-475A-947B-AFAB55BFBCF1}">
            <pc226:cmChg xmlns:pc226="http://schemas.microsoft.com/office/powerpoint/2022/06/main/command" chg="del">
              <pc226:chgData name="Laura Lane" userId="S::llane@jmichael-consulting.com::3d557159-65ea-4679-b2f1-bae210c20ee1" providerId="AD" clId="Web-{E14994FB-0161-8A17-5351-A49617718B5C}" dt="2023-01-24T19:22:36.083" v="0"/>
              <pc2:cmMkLst xmlns:pc2="http://schemas.microsoft.com/office/powerpoint/2019/9/main/command">
                <pc:docMk/>
                <pc:sldMk cId="3964636099" sldId="408"/>
                <pc2:cmMk id="{26D5D222-CEEA-4513-98D1-798A660D30F4}"/>
              </pc2:cmMkLst>
            </pc226:cmChg>
            <pc226:cmChg xmlns:pc226="http://schemas.microsoft.com/office/powerpoint/2022/06/main/command" chg="add">
              <pc226:chgData name="Laura Lane" userId="S::llane@jmichael-consulting.com::3d557159-65ea-4679-b2f1-bae210c20ee1" providerId="AD" clId="Web-{E14994FB-0161-8A17-5351-A49617718B5C}" dt="2023-01-24T19:24:09.461" v="1"/>
              <pc2:cmMkLst xmlns:pc2="http://schemas.microsoft.com/office/powerpoint/2019/9/main/command">
                <pc:docMk/>
                <pc:sldMk cId="3964636099" sldId="408"/>
                <pc2:cmMk id="{0DC2329E-E52E-444C-B857-7D04AA646BBB}"/>
              </pc2:cmMkLst>
            </pc226:cmChg>
          </p:ext>
        </pc:extLst>
      </pc:sldChg>
    </pc:docChg>
  </pc:docChgLst>
  <pc:docChgLst>
    <pc:chgData name="Guest User" userId="S::urn:spo:anon#7365ecd4b1518acf3d1ad8abb96d321c7d6fd3828d97b4aa882961a8a520a2b9::" providerId="AD" clId="Web-{81877478-AAD3-5C2C-7151-4EAF2230B63E}"/>
    <pc:docChg chg="modSld">
      <pc:chgData name="Guest User" userId="S::urn:spo:anon#7365ecd4b1518acf3d1ad8abb96d321c7d6fd3828d97b4aa882961a8a520a2b9::" providerId="AD" clId="Web-{81877478-AAD3-5C2C-7151-4EAF2230B63E}" dt="2023-01-27T03:30:17.358" v="1961" actId="1076"/>
      <pc:docMkLst>
        <pc:docMk/>
      </pc:docMkLst>
      <pc:sldChg chg="modSp addCm modCm modNotes">
        <pc:chgData name="Guest User" userId="S::urn:spo:anon#7365ecd4b1518acf3d1ad8abb96d321c7d6fd3828d97b4aa882961a8a520a2b9::" providerId="AD" clId="Web-{81877478-AAD3-5C2C-7151-4EAF2230B63E}" dt="2023-01-27T02:27:47.078" v="1190" actId="20577"/>
        <pc:sldMkLst>
          <pc:docMk/>
          <pc:sldMk cId="3964636099" sldId="408"/>
        </pc:sldMkLst>
        <pc:spChg chg="mod">
          <ac:chgData name="Guest User" userId="S::urn:spo:anon#7365ecd4b1518acf3d1ad8abb96d321c7d6fd3828d97b4aa882961a8a520a2b9::" providerId="AD" clId="Web-{81877478-AAD3-5C2C-7151-4EAF2230B63E}" dt="2023-01-27T02:27:47.078" v="1190" actId="20577"/>
          <ac:spMkLst>
            <pc:docMk/>
            <pc:sldMk cId="3964636099" sldId="408"/>
            <ac:spMk id="8" creationId="{305EDA40-20B1-4056-B641-60B718FD5ED3}"/>
          </ac:spMkLst>
        </pc:spChg>
        <pc:extLst>
          <p:ext xmlns:p="http://schemas.openxmlformats.org/presentationml/2006/main" uri="{D6D511B9-2390-475A-947B-AFAB55BFBCF1}">
            <pc226:cmChg xmlns:pc226="http://schemas.microsoft.com/office/powerpoint/2022/06/main/command" chg="add mod">
              <pc226:chgData name="Guest User" userId="S::urn:spo:anon#7365ecd4b1518acf3d1ad8abb96d321c7d6fd3828d97b4aa882961a8a520a2b9::" providerId="AD" clId="Web-{81877478-AAD3-5C2C-7151-4EAF2230B63E}" dt="2023-01-27T01:59:06.954" v="892"/>
              <pc2:cmMkLst xmlns:pc2="http://schemas.microsoft.com/office/powerpoint/2019/9/main/command">
                <pc:docMk/>
                <pc:sldMk cId="3964636099" sldId="408"/>
                <pc2:cmMk id="{D9EFEA52-F33F-40A4-ADD0-90EEDE696E99}"/>
              </pc2:cmMkLst>
            </pc226:cmChg>
          </p:ext>
        </pc:extLst>
      </pc:sldChg>
      <pc:sldChg chg="addSp delSp modSp modCm">
        <pc:chgData name="Guest User" userId="S::urn:spo:anon#7365ecd4b1518acf3d1ad8abb96d321c7d6fd3828d97b4aa882961a8a520a2b9::" providerId="AD" clId="Web-{81877478-AAD3-5C2C-7151-4EAF2230B63E}" dt="2023-01-27T03:06:28.983" v="1546" actId="20577"/>
        <pc:sldMkLst>
          <pc:docMk/>
          <pc:sldMk cId="4158343793" sldId="426"/>
        </pc:sldMkLst>
        <pc:spChg chg="mod">
          <ac:chgData name="Guest User" userId="S::urn:spo:anon#7365ecd4b1518acf3d1ad8abb96d321c7d6fd3828d97b4aa882961a8a520a2b9::" providerId="AD" clId="Web-{81877478-AAD3-5C2C-7151-4EAF2230B63E}" dt="2023-01-27T03:06:28.983" v="1546" actId="20577"/>
          <ac:spMkLst>
            <pc:docMk/>
            <pc:sldMk cId="4158343793" sldId="426"/>
            <ac:spMk id="8" creationId="{305EDA40-20B1-4056-B641-60B718FD5ED3}"/>
          </ac:spMkLst>
        </pc:spChg>
        <pc:graphicFrameChg chg="add del mod">
          <ac:chgData name="Guest User" userId="S::urn:spo:anon#7365ecd4b1518acf3d1ad8abb96d321c7d6fd3828d97b4aa882961a8a520a2b9::" providerId="AD" clId="Web-{81877478-AAD3-5C2C-7151-4EAF2230B63E}" dt="2023-01-27T02:56:03.956" v="1526"/>
          <ac:graphicFrameMkLst>
            <pc:docMk/>
            <pc:sldMk cId="4158343793" sldId="426"/>
            <ac:graphicFrameMk id="4" creationId="{31E9E23B-8D28-94CC-D5BE-0449DE3240CD}"/>
          </ac:graphicFrameMkLst>
        </pc:graphicFrameChg>
        <pc:extLst>
          <p:ext xmlns:p="http://schemas.openxmlformats.org/presentationml/2006/main" uri="{D6D511B9-2390-475A-947B-AFAB55BFBCF1}">
            <pc226:cmChg xmlns:pc226="http://schemas.microsoft.com/office/powerpoint/2022/06/main/command" chg="">
              <pc226:chgData name="Guest User" userId="S::urn:spo:anon#7365ecd4b1518acf3d1ad8abb96d321c7d6fd3828d97b4aa882961a8a520a2b9::" providerId="AD" clId="Web-{81877478-AAD3-5C2C-7151-4EAF2230B63E}" dt="2023-01-27T02:53:44.279" v="1482"/>
              <pc2:cmMkLst xmlns:pc2="http://schemas.microsoft.com/office/powerpoint/2019/9/main/command">
                <pc:docMk/>
                <pc:sldMk cId="4158343793" sldId="426"/>
                <pc2:cmMk id="{E32625BE-068A-4330-8DFB-E0DB16EAEF3C}"/>
              </pc2:cmMkLst>
              <pc226:cmRplyChg chg="add">
                <pc226:chgData name="Guest User" userId="S::urn:spo:anon#7365ecd4b1518acf3d1ad8abb96d321c7d6fd3828d97b4aa882961a8a520a2b9::" providerId="AD" clId="Web-{81877478-AAD3-5C2C-7151-4EAF2230B63E}" dt="2023-01-27T02:53:44.279" v="1482"/>
                <pc2:cmRplyMkLst xmlns:pc2="http://schemas.microsoft.com/office/powerpoint/2019/9/main/command">
                  <pc:docMk/>
                  <pc:sldMk cId="4158343793" sldId="426"/>
                  <pc2:cmMk id="{E32625BE-068A-4330-8DFB-E0DB16EAEF3C}"/>
                  <pc2:cmRplyMk id="{7351D8F8-155D-4E2B-B572-421930609DE5}"/>
                </pc2:cmRplyMkLst>
              </pc226:cmRplyChg>
            </pc226:cmChg>
          </p:ext>
        </pc:extLst>
      </pc:sldChg>
      <pc:sldChg chg="addSp delSp modSp addCm modNotes">
        <pc:chgData name="Guest User" userId="S::urn:spo:anon#7365ecd4b1518acf3d1ad8abb96d321c7d6fd3828d97b4aa882961a8a520a2b9::" providerId="AD" clId="Web-{81877478-AAD3-5C2C-7151-4EAF2230B63E}" dt="2023-01-27T03:30:17.358" v="1961" actId="1076"/>
        <pc:sldMkLst>
          <pc:docMk/>
          <pc:sldMk cId="1059366031" sldId="427"/>
        </pc:sldMkLst>
        <pc:spChg chg="mod">
          <ac:chgData name="Guest User" userId="S::urn:spo:anon#7365ecd4b1518acf3d1ad8abb96d321c7d6fd3828d97b4aa882961a8a520a2b9::" providerId="AD" clId="Web-{81877478-AAD3-5C2C-7151-4EAF2230B63E}" dt="2023-01-27T03:30:12.889" v="1960" actId="20577"/>
          <ac:spMkLst>
            <pc:docMk/>
            <pc:sldMk cId="1059366031" sldId="427"/>
            <ac:spMk id="8" creationId="{305EDA40-20B1-4056-B641-60B718FD5ED3}"/>
          </ac:spMkLst>
        </pc:spChg>
        <pc:graphicFrameChg chg="add del mod">
          <ac:chgData name="Guest User" userId="S::urn:spo:anon#7365ecd4b1518acf3d1ad8abb96d321c7d6fd3828d97b4aa882961a8a520a2b9::" providerId="AD" clId="Web-{81877478-AAD3-5C2C-7151-4EAF2230B63E}" dt="2023-01-27T03:09:30.324" v="1631"/>
          <ac:graphicFrameMkLst>
            <pc:docMk/>
            <pc:sldMk cId="1059366031" sldId="427"/>
            <ac:graphicFrameMk id="2" creationId="{BE6DDE3E-C406-345E-60B2-FB1970ACF575}"/>
          </ac:graphicFrameMkLst>
        </pc:graphicFrameChg>
        <pc:graphicFrameChg chg="add mod modGraphic">
          <ac:chgData name="Guest User" userId="S::urn:spo:anon#7365ecd4b1518acf3d1ad8abb96d321c7d6fd3828d97b4aa882961a8a520a2b9::" providerId="AD" clId="Web-{81877478-AAD3-5C2C-7151-4EAF2230B63E}" dt="2023-01-27T03:19:34.944" v="1944"/>
          <ac:graphicFrameMkLst>
            <pc:docMk/>
            <pc:sldMk cId="1059366031" sldId="427"/>
            <ac:graphicFrameMk id="5" creationId="{1CBFD05E-18D1-8339-21DF-4F1441D727C5}"/>
          </ac:graphicFrameMkLst>
        </pc:graphicFrameChg>
        <pc:graphicFrameChg chg="add mod modGraphic">
          <ac:chgData name="Guest User" userId="S::urn:spo:anon#7365ecd4b1518acf3d1ad8abb96d321c7d6fd3828d97b4aa882961a8a520a2b9::" providerId="AD" clId="Web-{81877478-AAD3-5C2C-7151-4EAF2230B63E}" dt="2023-01-27T03:30:17.358" v="1961" actId="1076"/>
          <ac:graphicFrameMkLst>
            <pc:docMk/>
            <pc:sldMk cId="1059366031" sldId="427"/>
            <ac:graphicFrameMk id="7" creationId="{C7B59605-E90D-0150-9ECC-277FE02BA0BC}"/>
          </ac:graphicFrameMkLst>
        </pc:graphicFrameChg>
        <pc:extLst>
          <p:ext xmlns:p="http://schemas.openxmlformats.org/presentationml/2006/main" uri="{D6D511B9-2390-475A-947B-AFAB55BFBCF1}">
            <pc226:cmChg xmlns:pc226="http://schemas.microsoft.com/office/powerpoint/2022/06/main/command" chg="add">
              <pc226:chgData name="Guest User" userId="S::urn:spo:anon#7365ecd4b1518acf3d1ad8abb96d321c7d6fd3828d97b4aa882961a8a520a2b9::" providerId="AD" clId="Web-{81877478-AAD3-5C2C-7151-4EAF2230B63E}" dt="2023-01-27T03:11:22.438" v="1655"/>
              <pc2:cmMkLst xmlns:pc2="http://schemas.microsoft.com/office/powerpoint/2019/9/main/command">
                <pc:docMk/>
                <pc:sldMk cId="1059366031" sldId="427"/>
                <pc2:cmMk id="{4567381D-E049-428D-B4AE-06A3A7C509C8}"/>
              </pc2:cmMkLst>
            </pc226:cmChg>
          </p:ext>
        </pc:extLst>
      </pc:sldChg>
      <pc:sldChg chg="modSp addCm modCm modNotes">
        <pc:chgData name="Guest User" userId="S::urn:spo:anon#7365ecd4b1518acf3d1ad8abb96d321c7d6fd3828d97b4aa882961a8a520a2b9::" providerId="AD" clId="Web-{81877478-AAD3-5C2C-7151-4EAF2230B63E}" dt="2023-01-27T02:50:40.273" v="1481"/>
        <pc:sldMkLst>
          <pc:docMk/>
          <pc:sldMk cId="261949743" sldId="428"/>
        </pc:sldMkLst>
        <pc:spChg chg="mod">
          <ac:chgData name="Guest User" userId="S::urn:spo:anon#7365ecd4b1518acf3d1ad8abb96d321c7d6fd3828d97b4aa882961a8a520a2b9::" providerId="AD" clId="Web-{81877478-AAD3-5C2C-7151-4EAF2230B63E}" dt="2023-01-27T02:47:16.390" v="1412" actId="20577"/>
          <ac:spMkLst>
            <pc:docMk/>
            <pc:sldMk cId="261949743" sldId="428"/>
            <ac:spMk id="3" creationId="{46B65FC7-FDD1-35C9-5AA8-62EC1A44DE06}"/>
          </ac:spMkLst>
        </pc:spChg>
        <pc:extLst>
          <p:ext xmlns:p="http://schemas.openxmlformats.org/presentationml/2006/main" uri="{D6D511B9-2390-475A-947B-AFAB55BFBCF1}">
            <pc226:cmChg xmlns:pc226="http://schemas.microsoft.com/office/powerpoint/2022/06/main/command" chg="add mod">
              <pc226:chgData name="Guest User" userId="S::urn:spo:anon#7365ecd4b1518acf3d1ad8abb96d321c7d6fd3828d97b4aa882961a8a520a2b9::" providerId="AD" clId="Web-{81877478-AAD3-5C2C-7151-4EAF2230B63E}" dt="2023-01-27T02:40:33.247" v="1408" actId="20577"/>
              <pc2:cmMkLst xmlns:pc2="http://schemas.microsoft.com/office/powerpoint/2019/9/main/command">
                <pc:docMk/>
                <pc:sldMk cId="261949743" sldId="428"/>
                <pc2:cmMk id="{1881194D-9EF2-448E-9096-F7A6D00A067E}"/>
              </pc2:cmMkLst>
            </pc226:cmChg>
            <pc226:cmChg xmlns:pc226="http://schemas.microsoft.com/office/powerpoint/2022/06/main/command" chg="add">
              <pc226:chgData name="Guest User" userId="S::urn:spo:anon#7365ecd4b1518acf3d1ad8abb96d321c7d6fd3828d97b4aa882961a8a520a2b9::" providerId="AD" clId="Web-{81877478-AAD3-5C2C-7151-4EAF2230B63E}" dt="2023-01-27T02:07:24.284" v="896"/>
              <pc2:cmMkLst xmlns:pc2="http://schemas.microsoft.com/office/powerpoint/2019/9/main/command">
                <pc:docMk/>
                <pc:sldMk cId="261949743" sldId="428"/>
                <pc2:cmMk id="{9279718D-E5C7-44FD-9E0D-3EA8A96FCBB7}"/>
              </pc2:cmMkLst>
            </pc226:cmChg>
            <pc226:cmChg xmlns:pc226="http://schemas.microsoft.com/office/powerpoint/2022/06/main/command" chg="add mod">
              <pc226:chgData name="Guest User" userId="S::urn:spo:anon#7365ecd4b1518acf3d1ad8abb96d321c7d6fd3828d97b4aa882961a8a520a2b9::" providerId="AD" clId="Web-{81877478-AAD3-5C2C-7151-4EAF2230B63E}" dt="2023-01-27T02:46:29.279" v="1411"/>
              <pc2:cmMkLst xmlns:pc2="http://schemas.microsoft.com/office/powerpoint/2019/9/main/command">
                <pc:docMk/>
                <pc:sldMk cId="261949743" sldId="428"/>
                <pc2:cmMk id="{3CCAC8F4-F9B3-407E-977F-B4FC146AB42B}"/>
              </pc2:cmMkLst>
            </pc226:cmChg>
          </p:ext>
        </pc:extLst>
      </pc:sldChg>
    </pc:docChg>
  </pc:docChgLst>
  <pc:docChgLst>
    <pc:chgData name="Guest User" userId="S::urn:spo:anon#de96c4b80b5e163193d5ccc4c6fdfa20ed0e21e154af6a0015bc2545ce1dcd22::" providerId="AD" clId="Web-{0FF69E6F-7CED-5F81-C3D7-FAEA748ECEDF}"/>
    <pc:docChg chg="addSld delSld modSld sldOrd">
      <pc:chgData name="Guest User" userId="S::urn:spo:anon#de96c4b80b5e163193d5ccc4c6fdfa20ed0e21e154af6a0015bc2545ce1dcd22::" providerId="AD" clId="Web-{0FF69E6F-7CED-5F81-C3D7-FAEA748ECEDF}" dt="2023-02-24T11:54:48.102" v="2689"/>
      <pc:docMkLst>
        <pc:docMk/>
      </pc:docMkLst>
      <pc:sldChg chg="del">
        <pc:chgData name="Guest User" userId="S::urn:spo:anon#de96c4b80b5e163193d5ccc4c6fdfa20ed0e21e154af6a0015bc2545ce1dcd22::" providerId="AD" clId="Web-{0FF69E6F-7CED-5F81-C3D7-FAEA748ECEDF}" dt="2023-02-23T14:05:37.407" v="6"/>
        <pc:sldMkLst>
          <pc:docMk/>
          <pc:sldMk cId="1457730852" sldId="409"/>
        </pc:sldMkLst>
      </pc:sldChg>
      <pc:sldChg chg="modSp">
        <pc:chgData name="Guest User" userId="S::urn:spo:anon#de96c4b80b5e163193d5ccc4c6fdfa20ed0e21e154af6a0015bc2545ce1dcd22::" providerId="AD" clId="Web-{0FF69E6F-7CED-5F81-C3D7-FAEA748ECEDF}" dt="2023-02-24T11:33:55.674" v="2686" actId="20577"/>
        <pc:sldMkLst>
          <pc:docMk/>
          <pc:sldMk cId="3631316963" sldId="435"/>
        </pc:sldMkLst>
        <pc:spChg chg="mod">
          <ac:chgData name="Guest User" userId="S::urn:spo:anon#de96c4b80b5e163193d5ccc4c6fdfa20ed0e21e154af6a0015bc2545ce1dcd22::" providerId="AD" clId="Web-{0FF69E6F-7CED-5F81-C3D7-FAEA748ECEDF}" dt="2023-02-24T11:33:55.674" v="2686" actId="20577"/>
          <ac:spMkLst>
            <pc:docMk/>
            <pc:sldMk cId="3631316963" sldId="435"/>
            <ac:spMk id="3" creationId="{9D90ED31-9A47-A4CD-9947-7B6CDA0E2FCC}"/>
          </ac:spMkLst>
        </pc:spChg>
      </pc:sldChg>
      <pc:sldChg chg="add">
        <pc:chgData name="Guest User" userId="S::urn:spo:anon#de96c4b80b5e163193d5ccc4c6fdfa20ed0e21e154af6a0015bc2545ce1dcd22::" providerId="AD" clId="Web-{0FF69E6F-7CED-5F81-C3D7-FAEA748ECEDF}" dt="2023-02-23T14:05:18.844" v="0"/>
        <pc:sldMkLst>
          <pc:docMk/>
          <pc:sldMk cId="1938881055" sldId="441"/>
        </pc:sldMkLst>
      </pc:sldChg>
      <pc:sldChg chg="add">
        <pc:chgData name="Guest User" userId="S::urn:spo:anon#de96c4b80b5e163193d5ccc4c6fdfa20ed0e21e154af6a0015bc2545ce1dcd22::" providerId="AD" clId="Web-{0FF69E6F-7CED-5F81-C3D7-FAEA748ECEDF}" dt="2023-02-23T14:05:18.891" v="1"/>
        <pc:sldMkLst>
          <pc:docMk/>
          <pc:sldMk cId="3569514580" sldId="442"/>
        </pc:sldMkLst>
      </pc:sldChg>
      <pc:sldChg chg="add">
        <pc:chgData name="Guest User" userId="S::urn:spo:anon#de96c4b80b5e163193d5ccc4c6fdfa20ed0e21e154af6a0015bc2545ce1dcd22::" providerId="AD" clId="Web-{0FF69E6F-7CED-5F81-C3D7-FAEA748ECEDF}" dt="2023-02-23T14:05:18.938" v="2"/>
        <pc:sldMkLst>
          <pc:docMk/>
          <pc:sldMk cId="1215697364" sldId="443"/>
        </pc:sldMkLst>
      </pc:sldChg>
      <pc:sldChg chg="add">
        <pc:chgData name="Guest User" userId="S::urn:spo:anon#de96c4b80b5e163193d5ccc4c6fdfa20ed0e21e154af6a0015bc2545ce1dcd22::" providerId="AD" clId="Web-{0FF69E6F-7CED-5F81-C3D7-FAEA748ECEDF}" dt="2023-02-23T14:05:19.031" v="3"/>
        <pc:sldMkLst>
          <pc:docMk/>
          <pc:sldMk cId="726580468" sldId="444"/>
        </pc:sldMkLst>
      </pc:sldChg>
      <pc:sldChg chg="modSp add">
        <pc:chgData name="Guest User" userId="S::urn:spo:anon#de96c4b80b5e163193d5ccc4c6fdfa20ed0e21e154af6a0015bc2545ce1dcd22::" providerId="AD" clId="Web-{0FF69E6F-7CED-5F81-C3D7-FAEA748ECEDF}" dt="2023-02-23T19:57:58.645" v="93" actId="1076"/>
        <pc:sldMkLst>
          <pc:docMk/>
          <pc:sldMk cId="368335464" sldId="445"/>
        </pc:sldMkLst>
        <pc:spChg chg="mod">
          <ac:chgData name="Guest User" userId="S::urn:spo:anon#de96c4b80b5e163193d5ccc4c6fdfa20ed0e21e154af6a0015bc2545ce1dcd22::" providerId="AD" clId="Web-{0FF69E6F-7CED-5F81-C3D7-FAEA748ECEDF}" dt="2023-02-23T19:57:58.645" v="93" actId="1076"/>
          <ac:spMkLst>
            <pc:docMk/>
            <pc:sldMk cId="368335464" sldId="445"/>
            <ac:spMk id="2" creationId="{94BBD615-5C8B-99A6-49F3-2D9DD2079DCD}"/>
          </ac:spMkLst>
        </pc:spChg>
        <pc:spChg chg="mod">
          <ac:chgData name="Guest User" userId="S::urn:spo:anon#de96c4b80b5e163193d5ccc4c6fdfa20ed0e21e154af6a0015bc2545ce1dcd22::" providerId="AD" clId="Web-{0FF69E6F-7CED-5F81-C3D7-FAEA748ECEDF}" dt="2023-02-23T19:57:16.580" v="78" actId="20577"/>
          <ac:spMkLst>
            <pc:docMk/>
            <pc:sldMk cId="368335464" sldId="445"/>
            <ac:spMk id="8" creationId="{305EDA40-20B1-4056-B641-60B718FD5ED3}"/>
          </ac:spMkLst>
        </pc:spChg>
      </pc:sldChg>
      <pc:sldChg chg="modSp add del">
        <pc:chgData name="Guest User" userId="S::urn:spo:anon#de96c4b80b5e163193d5ccc4c6fdfa20ed0e21e154af6a0015bc2545ce1dcd22::" providerId="AD" clId="Web-{0FF69E6F-7CED-5F81-C3D7-FAEA748ECEDF}" dt="2023-02-23T21:20:19.306" v="2669"/>
        <pc:sldMkLst>
          <pc:docMk/>
          <pc:sldMk cId="4033879843" sldId="446"/>
        </pc:sldMkLst>
        <pc:spChg chg="mod">
          <ac:chgData name="Guest User" userId="S::urn:spo:anon#de96c4b80b5e163193d5ccc4c6fdfa20ed0e21e154af6a0015bc2545ce1dcd22::" providerId="AD" clId="Web-{0FF69E6F-7CED-5F81-C3D7-FAEA748ECEDF}" dt="2023-02-23T21:20:01.773" v="2666" actId="20577"/>
          <ac:spMkLst>
            <pc:docMk/>
            <pc:sldMk cId="4033879843" sldId="446"/>
            <ac:spMk id="3" creationId="{7CEBE4EA-5344-AE37-FFFA-9F5D4074E295}"/>
          </ac:spMkLst>
        </pc:spChg>
      </pc:sldChg>
      <pc:sldChg chg="modSp">
        <pc:chgData name="Guest User" userId="S::urn:spo:anon#de96c4b80b5e163193d5ccc4c6fdfa20ed0e21e154af6a0015bc2545ce1dcd22::" providerId="AD" clId="Web-{0FF69E6F-7CED-5F81-C3D7-FAEA748ECEDF}" dt="2023-02-23T20:04:37.782" v="289" actId="20577"/>
        <pc:sldMkLst>
          <pc:docMk/>
          <pc:sldMk cId="1951284869" sldId="447"/>
        </pc:sldMkLst>
        <pc:spChg chg="mod">
          <ac:chgData name="Guest User" userId="S::urn:spo:anon#de96c4b80b5e163193d5ccc4c6fdfa20ed0e21e154af6a0015bc2545ce1dcd22::" providerId="AD" clId="Web-{0FF69E6F-7CED-5F81-C3D7-FAEA748ECEDF}" dt="2023-02-23T20:03:33.996" v="274" actId="20577"/>
          <ac:spMkLst>
            <pc:docMk/>
            <pc:sldMk cId="1951284869" sldId="447"/>
            <ac:spMk id="2" creationId="{C8D5B1BD-F789-E484-157C-EC6E604D8889}"/>
          </ac:spMkLst>
        </pc:spChg>
        <pc:spChg chg="mod">
          <ac:chgData name="Guest User" userId="S::urn:spo:anon#de96c4b80b5e163193d5ccc4c6fdfa20ed0e21e154af6a0015bc2545ce1dcd22::" providerId="AD" clId="Web-{0FF69E6F-7CED-5F81-C3D7-FAEA748ECEDF}" dt="2023-02-23T20:04:37.782" v="289" actId="20577"/>
          <ac:spMkLst>
            <pc:docMk/>
            <pc:sldMk cId="1951284869" sldId="447"/>
            <ac:spMk id="3" creationId="{3918A553-95A7-342A-187C-C17B97B4BBA4}"/>
          </ac:spMkLst>
        </pc:spChg>
      </pc:sldChg>
      <pc:sldChg chg="modSp">
        <pc:chgData name="Guest User" userId="S::urn:spo:anon#de96c4b80b5e163193d5ccc4c6fdfa20ed0e21e154af6a0015bc2545ce1dcd22::" providerId="AD" clId="Web-{0FF69E6F-7CED-5F81-C3D7-FAEA748ECEDF}" dt="2023-02-23T20:07:47.654" v="357" actId="20577"/>
        <pc:sldMkLst>
          <pc:docMk/>
          <pc:sldMk cId="1623704130" sldId="448"/>
        </pc:sldMkLst>
        <pc:spChg chg="mod">
          <ac:chgData name="Guest User" userId="S::urn:spo:anon#de96c4b80b5e163193d5ccc4c6fdfa20ed0e21e154af6a0015bc2545ce1dcd22::" providerId="AD" clId="Web-{0FF69E6F-7CED-5F81-C3D7-FAEA748ECEDF}" dt="2023-02-23T20:03:58.935" v="286" actId="20577"/>
          <ac:spMkLst>
            <pc:docMk/>
            <pc:sldMk cId="1623704130" sldId="448"/>
            <ac:spMk id="2" creationId="{C8D5B1BD-F789-E484-157C-EC6E604D8889}"/>
          </ac:spMkLst>
        </pc:spChg>
        <pc:spChg chg="mod">
          <ac:chgData name="Guest User" userId="S::urn:spo:anon#de96c4b80b5e163193d5ccc4c6fdfa20ed0e21e154af6a0015bc2545ce1dcd22::" providerId="AD" clId="Web-{0FF69E6F-7CED-5F81-C3D7-FAEA748ECEDF}" dt="2023-02-23T20:07:47.654" v="357" actId="20577"/>
          <ac:spMkLst>
            <pc:docMk/>
            <pc:sldMk cId="1623704130" sldId="448"/>
            <ac:spMk id="3" creationId="{3918A553-95A7-342A-187C-C17B97B4BBA4}"/>
          </ac:spMkLst>
        </pc:spChg>
      </pc:sldChg>
      <pc:sldChg chg="modSp">
        <pc:chgData name="Guest User" userId="S::urn:spo:anon#de96c4b80b5e163193d5ccc4c6fdfa20ed0e21e154af6a0015bc2545ce1dcd22::" providerId="AD" clId="Web-{0FF69E6F-7CED-5F81-C3D7-FAEA748ECEDF}" dt="2023-02-23T20:13:19.692" v="488" actId="20577"/>
        <pc:sldMkLst>
          <pc:docMk/>
          <pc:sldMk cId="123194249" sldId="449"/>
        </pc:sldMkLst>
        <pc:spChg chg="mod">
          <ac:chgData name="Guest User" userId="S::urn:spo:anon#de96c4b80b5e163193d5ccc4c6fdfa20ed0e21e154af6a0015bc2545ce1dcd22::" providerId="AD" clId="Web-{0FF69E6F-7CED-5F81-C3D7-FAEA748ECEDF}" dt="2023-02-23T20:08:31.594" v="382" actId="20577"/>
          <ac:spMkLst>
            <pc:docMk/>
            <pc:sldMk cId="123194249" sldId="449"/>
            <ac:spMk id="2" creationId="{C8D5B1BD-F789-E484-157C-EC6E604D8889}"/>
          </ac:spMkLst>
        </pc:spChg>
        <pc:spChg chg="mod">
          <ac:chgData name="Guest User" userId="S::urn:spo:anon#de96c4b80b5e163193d5ccc4c6fdfa20ed0e21e154af6a0015bc2545ce1dcd22::" providerId="AD" clId="Web-{0FF69E6F-7CED-5F81-C3D7-FAEA748ECEDF}" dt="2023-02-23T20:13:19.692" v="488" actId="20577"/>
          <ac:spMkLst>
            <pc:docMk/>
            <pc:sldMk cId="123194249" sldId="449"/>
            <ac:spMk id="3" creationId="{3918A553-95A7-342A-187C-C17B97B4BBA4}"/>
          </ac:spMkLst>
        </pc:spChg>
      </pc:sldChg>
      <pc:sldChg chg="add del replId">
        <pc:chgData name="Guest User" userId="S::urn:spo:anon#de96c4b80b5e163193d5ccc4c6fdfa20ed0e21e154af6a0015bc2545ce1dcd22::" providerId="AD" clId="Web-{0FF69E6F-7CED-5F81-C3D7-FAEA748ECEDF}" dt="2023-02-23T20:19:20.732" v="490"/>
        <pc:sldMkLst>
          <pc:docMk/>
          <pc:sldMk cId="2788015231" sldId="452"/>
        </pc:sldMkLst>
      </pc:sldChg>
      <pc:sldChg chg="addSp delSp modSp add replId">
        <pc:chgData name="Guest User" userId="S::urn:spo:anon#de96c4b80b5e163193d5ccc4c6fdfa20ed0e21e154af6a0015bc2545ce1dcd22::" providerId="AD" clId="Web-{0FF69E6F-7CED-5F81-C3D7-FAEA748ECEDF}" dt="2023-02-23T21:09:13.995" v="2359"/>
        <pc:sldMkLst>
          <pc:docMk/>
          <pc:sldMk cId="3466741841" sldId="452"/>
        </pc:sldMkLst>
        <pc:spChg chg="mod">
          <ac:chgData name="Guest User" userId="S::urn:spo:anon#de96c4b80b5e163193d5ccc4c6fdfa20ed0e21e154af6a0015bc2545ce1dcd22::" providerId="AD" clId="Web-{0FF69E6F-7CED-5F81-C3D7-FAEA748ECEDF}" dt="2023-02-23T21:06:55.205" v="2256" actId="20577"/>
          <ac:spMkLst>
            <pc:docMk/>
            <pc:sldMk cId="3466741841" sldId="452"/>
            <ac:spMk id="2" creationId="{00AC04EE-37C4-9389-E629-8648878803BC}"/>
          </ac:spMkLst>
        </pc:spChg>
        <pc:spChg chg="del mod">
          <ac:chgData name="Guest User" userId="S::urn:spo:anon#de96c4b80b5e163193d5ccc4c6fdfa20ed0e21e154af6a0015bc2545ce1dcd22::" providerId="AD" clId="Web-{0FF69E6F-7CED-5F81-C3D7-FAEA748ECEDF}" dt="2023-02-23T20:51:28.064" v="1818"/>
          <ac:spMkLst>
            <pc:docMk/>
            <pc:sldMk cId="3466741841" sldId="452"/>
            <ac:spMk id="3" creationId="{7CEBE4EA-5344-AE37-FFFA-9F5D4074E295}"/>
          </ac:spMkLst>
        </pc:spChg>
        <pc:spChg chg="add del mod">
          <ac:chgData name="Guest User" userId="S::urn:spo:anon#de96c4b80b5e163193d5ccc4c6fdfa20ed0e21e154af6a0015bc2545ce1dcd22::" providerId="AD" clId="Web-{0FF69E6F-7CED-5F81-C3D7-FAEA748ECEDF}" dt="2023-02-23T20:46:54.124" v="1668"/>
          <ac:spMkLst>
            <pc:docMk/>
            <pc:sldMk cId="3466741841" sldId="452"/>
            <ac:spMk id="5" creationId="{AE597A7F-6656-8184-2FE0-8585DFAF1BC7}"/>
          </ac:spMkLst>
        </pc:spChg>
        <pc:spChg chg="add del mod">
          <ac:chgData name="Guest User" userId="S::urn:spo:anon#de96c4b80b5e163193d5ccc4c6fdfa20ed0e21e154af6a0015bc2545ce1dcd22::" providerId="AD" clId="Web-{0FF69E6F-7CED-5F81-C3D7-FAEA748ECEDF}" dt="2023-02-23T20:51:31.799" v="1819"/>
          <ac:spMkLst>
            <pc:docMk/>
            <pc:sldMk cId="3466741841" sldId="452"/>
            <ac:spMk id="9" creationId="{858ECCEF-225B-37AC-4A79-28D47147D319}"/>
          </ac:spMkLst>
        </pc:spChg>
        <pc:spChg chg="add mod">
          <ac:chgData name="Guest User" userId="S::urn:spo:anon#de96c4b80b5e163193d5ccc4c6fdfa20ed0e21e154af6a0015bc2545ce1dcd22::" providerId="AD" clId="Web-{0FF69E6F-7CED-5F81-C3D7-FAEA748ECEDF}" dt="2023-02-23T20:59:25.159" v="1965" actId="1076"/>
          <ac:spMkLst>
            <pc:docMk/>
            <pc:sldMk cId="3466741841" sldId="452"/>
            <ac:spMk id="10" creationId="{7041A4EC-477B-E509-E051-0577680EB6BE}"/>
          </ac:spMkLst>
        </pc:spChg>
        <pc:spChg chg="add mod">
          <ac:chgData name="Guest User" userId="S::urn:spo:anon#de96c4b80b5e163193d5ccc4c6fdfa20ed0e21e154af6a0015bc2545ce1dcd22::" providerId="AD" clId="Web-{0FF69E6F-7CED-5F81-C3D7-FAEA748ECEDF}" dt="2023-02-23T20:59:45.082" v="1968" actId="1076"/>
          <ac:spMkLst>
            <pc:docMk/>
            <pc:sldMk cId="3466741841" sldId="452"/>
            <ac:spMk id="12" creationId="{5AA73309-B975-CB59-7EB1-34E86D11C707}"/>
          </ac:spMkLst>
        </pc:spChg>
        <pc:graphicFrameChg chg="add del mod modGraphic">
          <ac:chgData name="Guest User" userId="S::urn:spo:anon#de96c4b80b5e163193d5ccc4c6fdfa20ed0e21e154af6a0015bc2545ce1dcd22::" providerId="AD" clId="Web-{0FF69E6F-7CED-5F81-C3D7-FAEA748ECEDF}" dt="2023-02-23T20:49:58.058" v="1736"/>
          <ac:graphicFrameMkLst>
            <pc:docMk/>
            <pc:sldMk cId="3466741841" sldId="452"/>
            <ac:graphicFrameMk id="4" creationId="{03E8AD75-48B2-F5DF-F7EE-EE2B93F891E5}"/>
          </ac:graphicFrameMkLst>
        </pc:graphicFrameChg>
        <pc:graphicFrameChg chg="add mod modGraphic">
          <ac:chgData name="Guest User" userId="S::urn:spo:anon#de96c4b80b5e163193d5ccc4c6fdfa20ed0e21e154af6a0015bc2545ce1dcd22::" providerId="AD" clId="Web-{0FF69E6F-7CED-5F81-C3D7-FAEA748ECEDF}" dt="2023-02-23T21:09:13.995" v="2359"/>
          <ac:graphicFrameMkLst>
            <pc:docMk/>
            <pc:sldMk cId="3466741841" sldId="452"/>
            <ac:graphicFrameMk id="7" creationId="{A364AEF2-8A76-BF2E-AE7E-C303A0CF356C}"/>
          </ac:graphicFrameMkLst>
        </pc:graphicFrameChg>
      </pc:sldChg>
      <pc:sldChg chg="modSp add replId">
        <pc:chgData name="Guest User" userId="S::urn:spo:anon#de96c4b80b5e163193d5ccc4c6fdfa20ed0e21e154af6a0015bc2545ce1dcd22::" providerId="AD" clId="Web-{0FF69E6F-7CED-5F81-C3D7-FAEA748ECEDF}" dt="2023-02-23T20:25:32.053" v="741" actId="20577"/>
        <pc:sldMkLst>
          <pc:docMk/>
          <pc:sldMk cId="1041763629" sldId="453"/>
        </pc:sldMkLst>
        <pc:spChg chg="mod">
          <ac:chgData name="Guest User" userId="S::urn:spo:anon#de96c4b80b5e163193d5ccc4c6fdfa20ed0e21e154af6a0015bc2545ce1dcd22::" providerId="AD" clId="Web-{0FF69E6F-7CED-5F81-C3D7-FAEA748ECEDF}" dt="2023-02-23T20:20:07.516" v="514" actId="20577"/>
          <ac:spMkLst>
            <pc:docMk/>
            <pc:sldMk cId="1041763629" sldId="453"/>
            <ac:spMk id="2" creationId="{00AC04EE-37C4-9389-E629-8648878803BC}"/>
          </ac:spMkLst>
        </pc:spChg>
        <pc:spChg chg="mod">
          <ac:chgData name="Guest User" userId="S::urn:spo:anon#de96c4b80b5e163193d5ccc4c6fdfa20ed0e21e154af6a0015bc2545ce1dcd22::" providerId="AD" clId="Web-{0FF69E6F-7CED-5F81-C3D7-FAEA748ECEDF}" dt="2023-02-23T20:25:32.053" v="741" actId="20577"/>
          <ac:spMkLst>
            <pc:docMk/>
            <pc:sldMk cId="1041763629" sldId="453"/>
            <ac:spMk id="3" creationId="{7CEBE4EA-5344-AE37-FFFA-9F5D4074E295}"/>
          </ac:spMkLst>
        </pc:spChg>
      </pc:sldChg>
      <pc:sldChg chg="add del replId">
        <pc:chgData name="Guest User" userId="S::urn:spo:anon#de96c4b80b5e163193d5ccc4c6fdfa20ed0e21e154af6a0015bc2545ce1dcd22::" providerId="AD" clId="Web-{0FF69E6F-7CED-5F81-C3D7-FAEA748ECEDF}" dt="2023-02-23T20:58:12.638" v="1932"/>
        <pc:sldMkLst>
          <pc:docMk/>
          <pc:sldMk cId="2527444180" sldId="454"/>
        </pc:sldMkLst>
      </pc:sldChg>
      <pc:sldChg chg="addSp delSp add del replId">
        <pc:chgData name="Guest User" userId="S::urn:spo:anon#de96c4b80b5e163193d5ccc4c6fdfa20ed0e21e154af6a0015bc2545ce1dcd22::" providerId="AD" clId="Web-{0FF69E6F-7CED-5F81-C3D7-FAEA748ECEDF}" dt="2023-02-23T20:58:16.014" v="1933"/>
        <pc:sldMkLst>
          <pc:docMk/>
          <pc:sldMk cId="4263302485" sldId="455"/>
        </pc:sldMkLst>
        <pc:graphicFrameChg chg="del">
          <ac:chgData name="Guest User" userId="S::urn:spo:anon#de96c4b80b5e163193d5ccc4c6fdfa20ed0e21e154af6a0015bc2545ce1dcd22::" providerId="AD" clId="Web-{0FF69E6F-7CED-5F81-C3D7-FAEA748ECEDF}" dt="2023-02-23T20:49:42.651" v="1732"/>
          <ac:graphicFrameMkLst>
            <pc:docMk/>
            <pc:sldMk cId="4263302485" sldId="455"/>
            <ac:graphicFrameMk id="4" creationId="{03E8AD75-48B2-F5DF-F7EE-EE2B93F891E5}"/>
          </ac:graphicFrameMkLst>
        </pc:graphicFrameChg>
        <pc:graphicFrameChg chg="add">
          <ac:chgData name="Guest User" userId="S::urn:spo:anon#de96c4b80b5e163193d5ccc4c6fdfa20ed0e21e154af6a0015bc2545ce1dcd22::" providerId="AD" clId="Web-{0FF69E6F-7CED-5F81-C3D7-FAEA748ECEDF}" dt="2023-02-23T20:49:44.432" v="1733"/>
          <ac:graphicFrameMkLst>
            <pc:docMk/>
            <pc:sldMk cId="4263302485" sldId="455"/>
            <ac:graphicFrameMk id="6" creationId="{9940F3C2-BA17-9772-757B-6C11A7A25A56}"/>
          </ac:graphicFrameMkLst>
        </pc:graphicFrameChg>
      </pc:sldChg>
      <pc:sldChg chg="modSp add del replId">
        <pc:chgData name="Guest User" userId="S::urn:spo:anon#de96c4b80b5e163193d5ccc4c6fdfa20ed0e21e154af6a0015bc2545ce1dcd22::" providerId="AD" clId="Web-{0FF69E6F-7CED-5F81-C3D7-FAEA748ECEDF}" dt="2023-02-23T20:58:17.483" v="1934"/>
        <pc:sldMkLst>
          <pc:docMk/>
          <pc:sldMk cId="2968875145" sldId="456"/>
        </pc:sldMkLst>
        <pc:graphicFrameChg chg="mod modGraphic">
          <ac:chgData name="Guest User" userId="S::urn:spo:anon#de96c4b80b5e163193d5ccc4c6fdfa20ed0e21e154af6a0015bc2545ce1dcd22::" providerId="AD" clId="Web-{0FF69E6F-7CED-5F81-C3D7-FAEA748ECEDF}" dt="2023-02-23T20:49:18.071" v="1731"/>
          <ac:graphicFrameMkLst>
            <pc:docMk/>
            <pc:sldMk cId="2968875145" sldId="456"/>
            <ac:graphicFrameMk id="4" creationId="{03E8AD75-48B2-F5DF-F7EE-EE2B93F891E5}"/>
          </ac:graphicFrameMkLst>
        </pc:graphicFrameChg>
      </pc:sldChg>
      <pc:sldChg chg="modSp add del replId">
        <pc:chgData name="Guest User" userId="S::urn:spo:anon#de96c4b80b5e163193d5ccc4c6fdfa20ed0e21e154af6a0015bc2545ce1dcd22::" providerId="AD" clId="Web-{0FF69E6F-7CED-5F81-C3D7-FAEA748ECEDF}" dt="2023-02-23T21:04:35.680" v="2184"/>
        <pc:sldMkLst>
          <pc:docMk/>
          <pc:sldMk cId="3731665682" sldId="457"/>
        </pc:sldMkLst>
        <pc:spChg chg="mod">
          <ac:chgData name="Guest User" userId="S::urn:spo:anon#de96c4b80b5e163193d5ccc4c6fdfa20ed0e21e154af6a0015bc2545ce1dcd22::" providerId="AD" clId="Web-{0FF69E6F-7CED-5F81-C3D7-FAEA748ECEDF}" dt="2023-02-23T20:57:15.478" v="1924" actId="20577"/>
          <ac:spMkLst>
            <pc:docMk/>
            <pc:sldMk cId="3731665682" sldId="457"/>
            <ac:spMk id="2" creationId="{00AC04EE-37C4-9389-E629-8648878803BC}"/>
          </ac:spMkLst>
        </pc:spChg>
        <pc:graphicFrameChg chg="mod modGraphic">
          <ac:chgData name="Guest User" userId="S::urn:spo:anon#de96c4b80b5e163193d5ccc4c6fdfa20ed0e21e154af6a0015bc2545ce1dcd22::" providerId="AD" clId="Web-{0FF69E6F-7CED-5F81-C3D7-FAEA748ECEDF}" dt="2023-02-23T20:58:35.077" v="1960"/>
          <ac:graphicFrameMkLst>
            <pc:docMk/>
            <pc:sldMk cId="3731665682" sldId="457"/>
            <ac:graphicFrameMk id="7" creationId="{A364AEF2-8A76-BF2E-AE7E-C303A0CF356C}"/>
          </ac:graphicFrameMkLst>
        </pc:graphicFrameChg>
      </pc:sldChg>
      <pc:sldChg chg="modSp add del replId">
        <pc:chgData name="Guest User" userId="S::urn:spo:anon#de96c4b80b5e163193d5ccc4c6fdfa20ed0e21e154af6a0015bc2545ce1dcd22::" providerId="AD" clId="Web-{0FF69E6F-7CED-5F81-C3D7-FAEA748ECEDF}" dt="2023-02-23T21:04:37.649" v="2185"/>
        <pc:sldMkLst>
          <pc:docMk/>
          <pc:sldMk cId="2686214207" sldId="458"/>
        </pc:sldMkLst>
        <pc:spChg chg="mod">
          <ac:chgData name="Guest User" userId="S::urn:spo:anon#de96c4b80b5e163193d5ccc4c6fdfa20ed0e21e154af6a0015bc2545ce1dcd22::" providerId="AD" clId="Web-{0FF69E6F-7CED-5F81-C3D7-FAEA748ECEDF}" dt="2023-02-23T20:57:22.291" v="1927" actId="20577"/>
          <ac:spMkLst>
            <pc:docMk/>
            <pc:sldMk cId="2686214207" sldId="458"/>
            <ac:spMk id="2" creationId="{00AC04EE-37C4-9389-E629-8648878803BC}"/>
          </ac:spMkLst>
        </pc:spChg>
      </pc:sldChg>
      <pc:sldChg chg="modSp add del replId">
        <pc:chgData name="Guest User" userId="S::urn:spo:anon#de96c4b80b5e163193d5ccc4c6fdfa20ed0e21e154af6a0015bc2545ce1dcd22::" providerId="AD" clId="Web-{0FF69E6F-7CED-5F81-C3D7-FAEA748ECEDF}" dt="2023-02-23T21:04:39.461" v="2186"/>
        <pc:sldMkLst>
          <pc:docMk/>
          <pc:sldMk cId="1850242915" sldId="459"/>
        </pc:sldMkLst>
        <pc:spChg chg="mod">
          <ac:chgData name="Guest User" userId="S::urn:spo:anon#de96c4b80b5e163193d5ccc4c6fdfa20ed0e21e154af6a0015bc2545ce1dcd22::" providerId="AD" clId="Web-{0FF69E6F-7CED-5F81-C3D7-FAEA748ECEDF}" dt="2023-02-23T20:58:02.747" v="1931" actId="20577"/>
          <ac:spMkLst>
            <pc:docMk/>
            <pc:sldMk cId="1850242915" sldId="459"/>
            <ac:spMk id="2" creationId="{00AC04EE-37C4-9389-E629-8648878803BC}"/>
          </ac:spMkLst>
        </pc:spChg>
      </pc:sldChg>
      <pc:sldChg chg="modSp add replId">
        <pc:chgData name="Guest User" userId="S::urn:spo:anon#de96c4b80b5e163193d5ccc4c6fdfa20ed0e21e154af6a0015bc2545ce1dcd22::" providerId="AD" clId="Web-{0FF69E6F-7CED-5F81-C3D7-FAEA748ECEDF}" dt="2023-02-23T21:12:01.319" v="2430"/>
        <pc:sldMkLst>
          <pc:docMk/>
          <pc:sldMk cId="258484063" sldId="460"/>
        </pc:sldMkLst>
        <pc:spChg chg="mod">
          <ac:chgData name="Guest User" userId="S::urn:spo:anon#de96c4b80b5e163193d5ccc4c6fdfa20ed0e21e154af6a0015bc2545ce1dcd22::" providerId="AD" clId="Web-{0FF69E6F-7CED-5F81-C3D7-FAEA748ECEDF}" dt="2023-02-23T21:06:00.514" v="2230" actId="20577"/>
          <ac:spMkLst>
            <pc:docMk/>
            <pc:sldMk cId="258484063" sldId="460"/>
            <ac:spMk id="2" creationId="{00AC04EE-37C4-9389-E629-8648878803BC}"/>
          </ac:spMkLst>
        </pc:spChg>
        <pc:graphicFrameChg chg="mod modGraphic">
          <ac:chgData name="Guest User" userId="S::urn:spo:anon#de96c4b80b5e163193d5ccc4c6fdfa20ed0e21e154af6a0015bc2545ce1dcd22::" providerId="AD" clId="Web-{0FF69E6F-7CED-5F81-C3D7-FAEA748ECEDF}" dt="2023-02-23T21:12:01.319" v="2430"/>
          <ac:graphicFrameMkLst>
            <pc:docMk/>
            <pc:sldMk cId="258484063" sldId="460"/>
            <ac:graphicFrameMk id="7" creationId="{A364AEF2-8A76-BF2E-AE7E-C303A0CF356C}"/>
          </ac:graphicFrameMkLst>
        </pc:graphicFrameChg>
      </pc:sldChg>
      <pc:sldChg chg="modSp add replId">
        <pc:chgData name="Guest User" userId="S::urn:spo:anon#de96c4b80b5e163193d5ccc4c6fdfa20ed0e21e154af6a0015bc2545ce1dcd22::" providerId="AD" clId="Web-{0FF69E6F-7CED-5F81-C3D7-FAEA748ECEDF}" dt="2023-02-23T21:11:56.350" v="2428"/>
        <pc:sldMkLst>
          <pc:docMk/>
          <pc:sldMk cId="1864005893" sldId="461"/>
        </pc:sldMkLst>
        <pc:spChg chg="mod">
          <ac:chgData name="Guest User" userId="S::urn:spo:anon#de96c4b80b5e163193d5ccc4c6fdfa20ed0e21e154af6a0015bc2545ce1dcd22::" providerId="AD" clId="Web-{0FF69E6F-7CED-5F81-C3D7-FAEA748ECEDF}" dt="2023-02-23T21:05:57.482" v="2229" actId="20577"/>
          <ac:spMkLst>
            <pc:docMk/>
            <pc:sldMk cId="1864005893" sldId="461"/>
            <ac:spMk id="2" creationId="{00AC04EE-37C4-9389-E629-8648878803BC}"/>
          </ac:spMkLst>
        </pc:spChg>
        <pc:graphicFrameChg chg="mod modGraphic">
          <ac:chgData name="Guest User" userId="S::urn:spo:anon#de96c4b80b5e163193d5ccc4c6fdfa20ed0e21e154af6a0015bc2545ce1dcd22::" providerId="AD" clId="Web-{0FF69E6F-7CED-5F81-C3D7-FAEA748ECEDF}" dt="2023-02-23T21:11:56.350" v="2428"/>
          <ac:graphicFrameMkLst>
            <pc:docMk/>
            <pc:sldMk cId="1864005893" sldId="461"/>
            <ac:graphicFrameMk id="7" creationId="{A364AEF2-8A76-BF2E-AE7E-C303A0CF356C}"/>
          </ac:graphicFrameMkLst>
        </pc:graphicFrameChg>
      </pc:sldChg>
      <pc:sldChg chg="addSp delSp modSp add replId">
        <pc:chgData name="Guest User" userId="S::urn:spo:anon#de96c4b80b5e163193d5ccc4c6fdfa20ed0e21e154af6a0015bc2545ce1dcd22::" providerId="AD" clId="Web-{0FF69E6F-7CED-5F81-C3D7-FAEA748ECEDF}" dt="2023-02-23T21:13:53.311" v="2448"/>
        <pc:sldMkLst>
          <pc:docMk/>
          <pc:sldMk cId="1926353105" sldId="462"/>
        </pc:sldMkLst>
        <pc:spChg chg="mod">
          <ac:chgData name="Guest User" userId="S::urn:spo:anon#de96c4b80b5e163193d5ccc4c6fdfa20ed0e21e154af6a0015bc2545ce1dcd22::" providerId="AD" clId="Web-{0FF69E6F-7CED-5F81-C3D7-FAEA748ECEDF}" dt="2023-02-23T21:13:25.637" v="2443" actId="20577"/>
          <ac:spMkLst>
            <pc:docMk/>
            <pc:sldMk cId="1926353105" sldId="462"/>
            <ac:spMk id="2" creationId="{00AC04EE-37C4-9389-E629-8648878803BC}"/>
          </ac:spMkLst>
        </pc:spChg>
        <pc:spChg chg="add del mod">
          <ac:chgData name="Guest User" userId="S::urn:spo:anon#de96c4b80b5e163193d5ccc4c6fdfa20ed0e21e154af6a0015bc2545ce1dcd22::" providerId="AD" clId="Web-{0FF69E6F-7CED-5F81-C3D7-FAEA748ECEDF}" dt="2023-02-23T21:13:53.311" v="2448"/>
          <ac:spMkLst>
            <pc:docMk/>
            <pc:sldMk cId="1926353105" sldId="462"/>
            <ac:spMk id="3" creationId="{EC736165-3E53-7E86-0694-2B8172055A3B}"/>
          </ac:spMkLst>
        </pc:spChg>
        <pc:spChg chg="mod">
          <ac:chgData name="Guest User" userId="S::urn:spo:anon#de96c4b80b5e163193d5ccc4c6fdfa20ed0e21e154af6a0015bc2545ce1dcd22::" providerId="AD" clId="Web-{0FF69E6F-7CED-5F81-C3D7-FAEA748ECEDF}" dt="2023-02-23T21:03:35.035" v="2179" actId="14100"/>
          <ac:spMkLst>
            <pc:docMk/>
            <pc:sldMk cId="1926353105" sldId="462"/>
            <ac:spMk id="10" creationId="{7041A4EC-477B-E509-E051-0577680EB6BE}"/>
          </ac:spMkLst>
        </pc:spChg>
        <pc:spChg chg="mod">
          <ac:chgData name="Guest User" userId="S::urn:spo:anon#de96c4b80b5e163193d5ccc4c6fdfa20ed0e21e154af6a0015bc2545ce1dcd22::" providerId="AD" clId="Web-{0FF69E6F-7CED-5F81-C3D7-FAEA748ECEDF}" dt="2023-02-23T21:03:40.707" v="2181" actId="20577"/>
          <ac:spMkLst>
            <pc:docMk/>
            <pc:sldMk cId="1926353105" sldId="462"/>
            <ac:spMk id="12" creationId="{5AA73309-B975-CB59-7EB1-34E86D11C707}"/>
          </ac:spMkLst>
        </pc:spChg>
        <pc:graphicFrameChg chg="mod modGraphic">
          <ac:chgData name="Guest User" userId="S::urn:spo:anon#de96c4b80b5e163193d5ccc4c6fdfa20ed0e21e154af6a0015bc2545ce1dcd22::" providerId="AD" clId="Web-{0FF69E6F-7CED-5F81-C3D7-FAEA748ECEDF}" dt="2023-02-23T21:12:38.056" v="2433"/>
          <ac:graphicFrameMkLst>
            <pc:docMk/>
            <pc:sldMk cId="1926353105" sldId="462"/>
            <ac:graphicFrameMk id="7" creationId="{A364AEF2-8A76-BF2E-AE7E-C303A0CF356C}"/>
          </ac:graphicFrameMkLst>
        </pc:graphicFrameChg>
      </pc:sldChg>
      <pc:sldChg chg="modSp add ord replId">
        <pc:chgData name="Guest User" userId="S::urn:spo:anon#de96c4b80b5e163193d5ccc4c6fdfa20ed0e21e154af6a0015bc2545ce1dcd22::" providerId="AD" clId="Web-{0FF69E6F-7CED-5F81-C3D7-FAEA748ECEDF}" dt="2023-02-24T11:49:03.376" v="2688" actId="20577"/>
        <pc:sldMkLst>
          <pc:docMk/>
          <pc:sldMk cId="3614074712" sldId="463"/>
        </pc:sldMkLst>
        <pc:spChg chg="mod">
          <ac:chgData name="Guest User" userId="S::urn:spo:anon#de96c4b80b5e163193d5ccc4c6fdfa20ed0e21e154af6a0015bc2545ce1dcd22::" providerId="AD" clId="Web-{0FF69E6F-7CED-5F81-C3D7-FAEA748ECEDF}" dt="2023-02-23T21:07:11.972" v="2259" actId="20577"/>
          <ac:spMkLst>
            <pc:docMk/>
            <pc:sldMk cId="3614074712" sldId="463"/>
            <ac:spMk id="2" creationId="{00AC04EE-37C4-9389-E629-8648878803BC}"/>
          </ac:spMkLst>
        </pc:spChg>
        <pc:spChg chg="mod">
          <ac:chgData name="Guest User" userId="S::urn:spo:anon#de96c4b80b5e163193d5ccc4c6fdfa20ed0e21e154af6a0015bc2545ce1dcd22::" providerId="AD" clId="Web-{0FF69E6F-7CED-5F81-C3D7-FAEA748ECEDF}" dt="2023-02-24T11:49:03.376" v="2688" actId="20577"/>
          <ac:spMkLst>
            <pc:docMk/>
            <pc:sldMk cId="3614074712" sldId="463"/>
            <ac:spMk id="12" creationId="{5AA73309-B975-CB59-7EB1-34E86D11C707}"/>
          </ac:spMkLst>
        </pc:spChg>
        <pc:graphicFrameChg chg="mod modGraphic">
          <ac:chgData name="Guest User" userId="S::urn:spo:anon#de96c4b80b5e163193d5ccc4c6fdfa20ed0e21e154af6a0015bc2545ce1dcd22::" providerId="AD" clId="Web-{0FF69E6F-7CED-5F81-C3D7-FAEA748ECEDF}" dt="2023-02-23T21:09:44.607" v="2406"/>
          <ac:graphicFrameMkLst>
            <pc:docMk/>
            <pc:sldMk cId="3614074712" sldId="463"/>
            <ac:graphicFrameMk id="7" creationId="{A364AEF2-8A76-BF2E-AE7E-C303A0CF356C}"/>
          </ac:graphicFrameMkLst>
        </pc:graphicFrameChg>
      </pc:sldChg>
      <pc:sldChg chg="delSp modSp add replId">
        <pc:chgData name="Guest User" userId="S::urn:spo:anon#de96c4b80b5e163193d5ccc4c6fdfa20ed0e21e154af6a0015bc2545ce1dcd22::" providerId="AD" clId="Web-{0FF69E6F-7CED-5F81-C3D7-FAEA748ECEDF}" dt="2023-02-23T21:15:21.989" v="2540"/>
        <pc:sldMkLst>
          <pc:docMk/>
          <pc:sldMk cId="4273182218" sldId="464"/>
        </pc:sldMkLst>
        <pc:spChg chg="mod">
          <ac:chgData name="Guest User" userId="S::urn:spo:anon#de96c4b80b5e163193d5ccc4c6fdfa20ed0e21e154af6a0015bc2545ce1dcd22::" providerId="AD" clId="Web-{0FF69E6F-7CED-5F81-C3D7-FAEA748ECEDF}" dt="2023-02-23T21:14:45.955" v="2468" actId="20577"/>
          <ac:spMkLst>
            <pc:docMk/>
            <pc:sldMk cId="4273182218" sldId="464"/>
            <ac:spMk id="2" creationId="{00AC04EE-37C4-9389-E629-8648878803BC}"/>
          </ac:spMkLst>
        </pc:spChg>
        <pc:spChg chg="del">
          <ac:chgData name="Guest User" userId="S::urn:spo:anon#de96c4b80b5e163193d5ccc4c6fdfa20ed0e21e154af6a0015bc2545ce1dcd22::" providerId="AD" clId="Web-{0FF69E6F-7CED-5F81-C3D7-FAEA748ECEDF}" dt="2023-02-23T21:13:44.467" v="2447"/>
          <ac:spMkLst>
            <pc:docMk/>
            <pc:sldMk cId="4273182218" sldId="464"/>
            <ac:spMk id="3" creationId="{EC736165-3E53-7E86-0694-2B8172055A3B}"/>
          </ac:spMkLst>
        </pc:spChg>
        <pc:graphicFrameChg chg="mod modGraphic">
          <ac:chgData name="Guest User" userId="S::urn:spo:anon#de96c4b80b5e163193d5ccc4c6fdfa20ed0e21e154af6a0015bc2545ce1dcd22::" providerId="AD" clId="Web-{0FF69E6F-7CED-5F81-C3D7-FAEA748ECEDF}" dt="2023-02-23T21:15:21.989" v="2540"/>
          <ac:graphicFrameMkLst>
            <pc:docMk/>
            <pc:sldMk cId="4273182218" sldId="464"/>
            <ac:graphicFrameMk id="7" creationId="{A364AEF2-8A76-BF2E-AE7E-C303A0CF356C}"/>
          </ac:graphicFrameMkLst>
        </pc:graphicFrameChg>
      </pc:sldChg>
      <pc:sldChg chg="modSp add replId">
        <pc:chgData name="Guest User" userId="S::urn:spo:anon#de96c4b80b5e163193d5ccc4c6fdfa20ed0e21e154af6a0015bc2545ce1dcd22::" providerId="AD" clId="Web-{0FF69E6F-7CED-5F81-C3D7-FAEA748ECEDF}" dt="2023-02-24T11:54:48.102" v="2689"/>
        <pc:sldMkLst>
          <pc:docMk/>
          <pc:sldMk cId="2698397955" sldId="465"/>
        </pc:sldMkLst>
        <pc:spChg chg="mod">
          <ac:chgData name="Guest User" userId="S::urn:spo:anon#de96c4b80b5e163193d5ccc4c6fdfa20ed0e21e154af6a0015bc2545ce1dcd22::" providerId="AD" clId="Web-{0FF69E6F-7CED-5F81-C3D7-FAEA748ECEDF}" dt="2023-02-23T21:17:48.733" v="2637" actId="20577"/>
          <ac:spMkLst>
            <pc:docMk/>
            <pc:sldMk cId="2698397955" sldId="465"/>
            <ac:spMk id="2" creationId="{00AC04EE-37C4-9389-E629-8648878803BC}"/>
          </ac:spMkLst>
        </pc:spChg>
        <pc:spChg chg="mod">
          <ac:chgData name="Guest User" userId="S::urn:spo:anon#de96c4b80b5e163193d5ccc4c6fdfa20ed0e21e154af6a0015bc2545ce1dcd22::" providerId="AD" clId="Web-{0FF69E6F-7CED-5F81-C3D7-FAEA748ECEDF}" dt="2023-02-23T21:18:38.658" v="2658" actId="14100"/>
          <ac:spMkLst>
            <pc:docMk/>
            <pc:sldMk cId="2698397955" sldId="465"/>
            <ac:spMk id="10" creationId="{7041A4EC-477B-E509-E051-0577680EB6BE}"/>
          </ac:spMkLst>
        </pc:spChg>
        <pc:spChg chg="mod">
          <ac:chgData name="Guest User" userId="S::urn:spo:anon#de96c4b80b5e163193d5ccc4c6fdfa20ed0e21e154af6a0015bc2545ce1dcd22::" providerId="AD" clId="Web-{0FF69E6F-7CED-5F81-C3D7-FAEA748ECEDF}" dt="2023-02-23T21:16:06.351" v="2551" actId="20577"/>
          <ac:spMkLst>
            <pc:docMk/>
            <pc:sldMk cId="2698397955" sldId="465"/>
            <ac:spMk id="12" creationId="{5AA73309-B975-CB59-7EB1-34E86D11C707}"/>
          </ac:spMkLst>
        </pc:spChg>
        <pc:graphicFrameChg chg="mod modGraphic">
          <ac:chgData name="Guest User" userId="S::urn:spo:anon#de96c4b80b5e163193d5ccc4c6fdfa20ed0e21e154af6a0015bc2545ce1dcd22::" providerId="AD" clId="Web-{0FF69E6F-7CED-5F81-C3D7-FAEA748ECEDF}" dt="2023-02-24T11:54:48.102" v="2689"/>
          <ac:graphicFrameMkLst>
            <pc:docMk/>
            <pc:sldMk cId="2698397955" sldId="465"/>
            <ac:graphicFrameMk id="7" creationId="{A364AEF2-8A76-BF2E-AE7E-C303A0CF356C}"/>
          </ac:graphicFrameMkLst>
        </pc:graphicFrameChg>
      </pc:sldChg>
      <pc:sldChg chg="add del">
        <pc:chgData name="Guest User" userId="S::urn:spo:anon#de96c4b80b5e163193d5ccc4c6fdfa20ed0e21e154af6a0015bc2545ce1dcd22::" providerId="AD" clId="Web-{0FF69E6F-7CED-5F81-C3D7-FAEA748ECEDF}" dt="2023-02-24T11:41:06.844" v="2687"/>
        <pc:sldMkLst>
          <pc:docMk/>
          <pc:sldMk cId="769526989" sldId="466"/>
        </pc:sldMkLst>
      </pc:sldChg>
      <pc:sldChg chg="add del replId">
        <pc:chgData name="Guest User" userId="S::urn:spo:anon#de96c4b80b5e163193d5ccc4c6fdfa20ed0e21e154af6a0015bc2545ce1dcd22::" providerId="AD" clId="Web-{0FF69E6F-7CED-5F81-C3D7-FAEA748ECEDF}" dt="2023-02-23T21:20:10.212" v="2668"/>
        <pc:sldMkLst>
          <pc:docMk/>
          <pc:sldMk cId="3783497701" sldId="46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4/4/23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6</a:t>
            </a:fld>
            <a:endParaRPr lang="en-US"/>
          </a:p>
        </p:txBody>
      </p:sp>
    </p:spTree>
    <p:extLst>
      <p:ext uri="{BB962C8B-B14F-4D97-AF65-F5344CB8AC3E}">
        <p14:creationId xmlns:p14="http://schemas.microsoft.com/office/powerpoint/2010/main" val="501812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7</a:t>
            </a:fld>
            <a:endParaRPr lang="en-US"/>
          </a:p>
        </p:txBody>
      </p:sp>
    </p:spTree>
    <p:extLst>
      <p:ext uri="{BB962C8B-B14F-4D97-AF65-F5344CB8AC3E}">
        <p14:creationId xmlns:p14="http://schemas.microsoft.com/office/powerpoint/2010/main" val="3253732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9</a:t>
            </a:fld>
            <a:endParaRPr lang="en-US"/>
          </a:p>
        </p:txBody>
      </p:sp>
    </p:spTree>
    <p:extLst>
      <p:ext uri="{BB962C8B-B14F-4D97-AF65-F5344CB8AC3E}">
        <p14:creationId xmlns:p14="http://schemas.microsoft.com/office/powerpoint/2010/main" val="3048999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11</a:t>
            </a:fld>
            <a:endParaRPr lang="en-US"/>
          </a:p>
        </p:txBody>
      </p:sp>
    </p:spTree>
    <p:extLst>
      <p:ext uri="{BB962C8B-B14F-4D97-AF65-F5344CB8AC3E}">
        <p14:creationId xmlns:p14="http://schemas.microsoft.com/office/powerpoint/2010/main" val="3764629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12</a:t>
            </a:fld>
            <a:endParaRPr lang="en-US"/>
          </a:p>
        </p:txBody>
      </p:sp>
    </p:spTree>
    <p:extLst>
      <p:ext uri="{BB962C8B-B14F-4D97-AF65-F5344CB8AC3E}">
        <p14:creationId xmlns:p14="http://schemas.microsoft.com/office/powerpoint/2010/main" val="4064930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13</a:t>
            </a:fld>
            <a:endParaRPr lang="en-US"/>
          </a:p>
        </p:txBody>
      </p:sp>
    </p:spTree>
    <p:extLst>
      <p:ext uri="{BB962C8B-B14F-4D97-AF65-F5344CB8AC3E}">
        <p14:creationId xmlns:p14="http://schemas.microsoft.com/office/powerpoint/2010/main" val="534190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14</a:t>
            </a:fld>
            <a:endParaRPr lang="en-US"/>
          </a:p>
        </p:txBody>
      </p:sp>
    </p:spTree>
    <p:extLst>
      <p:ext uri="{BB962C8B-B14F-4D97-AF65-F5344CB8AC3E}">
        <p14:creationId xmlns:p14="http://schemas.microsoft.com/office/powerpoint/2010/main" val="370840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B72C8C-B45C-4F9B-AD10-6928A928884F}" type="slidenum">
              <a:rPr lang="en-US" smtClean="0"/>
              <a:t>24</a:t>
            </a:fld>
            <a:endParaRPr lang="en-US"/>
          </a:p>
        </p:txBody>
      </p:sp>
    </p:spTree>
    <p:extLst>
      <p:ext uri="{BB962C8B-B14F-4D97-AF65-F5344CB8AC3E}">
        <p14:creationId xmlns:p14="http://schemas.microsoft.com/office/powerpoint/2010/main" val="10962818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a:t>Section Header</a:t>
            </a:r>
          </a:p>
        </p:txBody>
      </p:sp>
      <p:sp>
        <p:nvSpPr>
          <p:cNvPr id="6" name="Text Placeholder 5"/>
          <p:cNvSpPr>
            <a:spLocks noGrp="1"/>
          </p:cNvSpPr>
          <p:nvPr>
            <p:ph type="body" sz="quarter" idx="10"/>
          </p:nvPr>
        </p:nvSpPr>
        <p:spPr>
          <a:xfrm>
            <a:off x="170482" y="1336977"/>
            <a:ext cx="8849694"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86884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77" r:id="rId4"/>
    <p:sldLayoutId id="2147483676"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app.smartsheet.com/b/form/de1963ca422640dfba2dbba96e79da43"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nam02.safelinks.protection.outlook.com/?url=https%3A%2F%2Fterminology.hl7.org%2FValueSet-v3-ActEncounterCode.html&amp;data=05%7C01%7Cjohn.loonsk%40jhu.edu%7Ce53a9d542f4d407503b008db315b7d6b%7C9fa4f438b1e6473b803f86f8aedf0dec%7C0%7C0%7C638158041244149778%7CUnknown%7CTWFpbGZsb3d8eyJWIjoiMC4wLjAwMDAiLCJQIjoiV2luMzIiLCJBTiI6Ik1haWwiLCJXVCI6Mn0%3D%7C3000%7C%7C%7C&amp;sdata=ohRXqNfxHGMXdF83fl5%2BboQzDVrAGjqLIDkmcmrWW7s%3D&amp;reserved=0"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28650" y="2158361"/>
            <a:ext cx="8191072" cy="538447"/>
          </a:xfrm>
        </p:spPr>
        <p:txBody>
          <a:bodyPr/>
          <a:lstStyle/>
          <a:p>
            <a:r>
              <a:rPr lang="en-US" dirty="0">
                <a:latin typeface="+mj-lt"/>
              </a:rPr>
              <a:t>March 31, 2023</a:t>
            </a:r>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a:t>Data Standardization Work Group (DSWG)</a:t>
            </a:r>
            <a:endParaRPr lang="en-US" sz="360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C00000"/>
                </a:solidFill>
              </a:rPr>
              <a:t>Please mute phone/ headset/ computer audio!​</a:t>
            </a:r>
          </a:p>
          <a:p>
            <a:pPr marL="0" indent="0" algn="ctr">
              <a:buNone/>
            </a:pPr>
            <a:r>
              <a:rPr lang="en-US" sz="2400" b="1" u="sng" dirty="0"/>
              <a:t>Agenda</a:t>
            </a:r>
            <a:endParaRPr lang="en-US" sz="2400" b="1" u="sng" dirty="0">
              <a:cs typeface="Calibri"/>
            </a:endParaRPr>
          </a:p>
          <a:p>
            <a:pPr marL="342900" indent="-342900">
              <a:spcBef>
                <a:spcPts val="0"/>
              </a:spcBef>
              <a:spcAft>
                <a:spcPts val="0"/>
              </a:spcAft>
              <a:buFont typeface="Symbol" panose="05050102010706020507" pitchFamily="18" charset="2"/>
              <a:buChar char=""/>
            </a:pPr>
            <a:r>
              <a:rPr lang="en-US" sz="2000" dirty="0"/>
              <a:t>Welcome &amp; overview</a:t>
            </a:r>
            <a:endParaRPr lang="en-US" sz="2000" dirty="0">
              <a:cs typeface="Calibri"/>
            </a:endParaRPr>
          </a:p>
          <a:p>
            <a:pPr marL="342900" indent="-342900">
              <a:spcBef>
                <a:spcPts val="0"/>
              </a:spcBef>
              <a:spcAft>
                <a:spcPts val="0"/>
              </a:spcAft>
              <a:buFont typeface="Symbol" panose="05050102010706020507" pitchFamily="18" charset="2"/>
              <a:buChar char=""/>
            </a:pPr>
            <a:r>
              <a:rPr lang="en-US" sz="2000" dirty="0">
                <a:cs typeface="Calibri"/>
              </a:rPr>
              <a:t>Hospitalization Data Elements Discussion Continued</a:t>
            </a:r>
            <a:endParaRPr lang="en-US" dirty="0"/>
          </a:p>
          <a:p>
            <a:pPr marL="800100" lvl="1" indent="-342900">
              <a:lnSpc>
                <a:spcPct val="100000"/>
              </a:lnSpc>
              <a:spcBef>
                <a:spcPts val="0"/>
              </a:spcBef>
              <a:spcAft>
                <a:spcPts val="0"/>
              </a:spcAft>
              <a:buFont typeface="Symbol" panose="05050102010706020507" pitchFamily="18" charset="2"/>
              <a:buChar char=""/>
            </a:pPr>
            <a:r>
              <a:rPr lang="en-US" sz="1800" dirty="0">
                <a:cs typeface="Calibri"/>
              </a:rPr>
              <a:t>Review of what is in/out of scope</a:t>
            </a:r>
          </a:p>
          <a:p>
            <a:pPr marL="800100" lvl="1" indent="-342900">
              <a:lnSpc>
                <a:spcPct val="100000"/>
              </a:lnSpc>
              <a:spcBef>
                <a:spcPts val="0"/>
              </a:spcBef>
              <a:spcAft>
                <a:spcPts val="0"/>
              </a:spcAft>
              <a:buFont typeface="Symbol" panose="05050102010706020507" pitchFamily="18" charset="2"/>
              <a:buChar char=""/>
            </a:pPr>
            <a:r>
              <a:rPr lang="en-US" sz="1800" dirty="0">
                <a:cs typeface="Calibri"/>
              </a:rPr>
              <a:t>Data sources</a:t>
            </a:r>
            <a:r>
              <a:rPr lang="en-US" sz="1800">
                <a:cs typeface="Calibri"/>
              </a:rPr>
              <a:t>: </a:t>
            </a:r>
            <a:r>
              <a:rPr lang="en-US" sz="1800" err="1">
                <a:cs typeface="Calibri"/>
              </a:rPr>
              <a:t>eCR</a:t>
            </a:r>
            <a:r>
              <a:rPr lang="en-US" sz="1800">
                <a:cs typeface="Calibri"/>
              </a:rPr>
              <a:t>/RCKMS presentation: </a:t>
            </a:r>
            <a:r>
              <a:rPr lang="en-US" sz="1800">
                <a:ea typeface="+mn-lt"/>
                <a:cs typeface="+mn-lt"/>
              </a:rPr>
              <a:t>Sarah Gaunt, John </a:t>
            </a:r>
            <a:r>
              <a:rPr lang="en-US" sz="1800" err="1">
                <a:ea typeface="+mn-lt"/>
                <a:cs typeface="+mn-lt"/>
              </a:rPr>
              <a:t>Loonsk</a:t>
            </a:r>
            <a:r>
              <a:rPr lang="en-US" sz="1800">
                <a:ea typeface="+mn-lt"/>
                <a:cs typeface="+mn-lt"/>
              </a:rPr>
              <a:t> and Shaily Krishan </a:t>
            </a:r>
          </a:p>
          <a:p>
            <a:pPr marL="800100" lvl="1" indent="-342900">
              <a:lnSpc>
                <a:spcPct val="100000"/>
              </a:lnSpc>
              <a:spcBef>
                <a:spcPts val="0"/>
              </a:spcBef>
              <a:spcAft>
                <a:spcPts val="0"/>
              </a:spcAft>
              <a:buFont typeface="Symbol" panose="05050102010706020507" pitchFamily="18" charset="2"/>
              <a:buChar char=""/>
            </a:pPr>
            <a:r>
              <a:rPr lang="en-US" sz="1800" dirty="0">
                <a:cs typeface="Calibri"/>
              </a:rPr>
              <a:t>Core surveillance data elements: continued polling</a:t>
            </a:r>
            <a:endParaRPr lang="en-US" dirty="0">
              <a:cs typeface="Calibri"/>
            </a:endParaRPr>
          </a:p>
          <a:p>
            <a:pPr marL="800100" lvl="1" indent="-342900">
              <a:lnSpc>
                <a:spcPct val="100000"/>
              </a:lnSpc>
              <a:spcBef>
                <a:spcPts val="0"/>
              </a:spcBef>
              <a:spcAft>
                <a:spcPts val="0"/>
              </a:spcAft>
              <a:buFont typeface="Symbol" panose="05050102010706020507" pitchFamily="18" charset="2"/>
              <a:buChar char=""/>
            </a:pPr>
            <a:r>
              <a:rPr lang="en-US" sz="1800" dirty="0">
                <a:cs typeface="Calibri"/>
              </a:rPr>
              <a:t>Defining "hospitalization"</a:t>
            </a:r>
            <a:endParaRPr lang="en-US" dirty="0">
              <a:cs typeface="Calibri"/>
            </a:endParaRPr>
          </a:p>
          <a:p>
            <a:pPr marL="342900" indent="-342900">
              <a:lnSpc>
                <a:spcPct val="100000"/>
              </a:lnSpc>
              <a:spcBef>
                <a:spcPts val="0"/>
              </a:spcBef>
              <a:spcAft>
                <a:spcPts val="0"/>
              </a:spcAft>
              <a:buFont typeface="Symbol" panose="05050102010706020507" pitchFamily="18" charset="2"/>
              <a:buChar char=""/>
            </a:pPr>
            <a:r>
              <a:rPr lang="en-US" sz="2000" dirty="0">
                <a:solidFill>
                  <a:srgbClr val="404040"/>
                </a:solidFill>
                <a:cs typeface="Calibri"/>
              </a:rPr>
              <a:t>Next up: Travel!</a:t>
            </a:r>
          </a:p>
          <a:p>
            <a:pPr marL="342900" indent="-342900">
              <a:spcBef>
                <a:spcPts val="0"/>
              </a:spcBef>
              <a:spcAft>
                <a:spcPts val="0"/>
              </a:spcAft>
              <a:buFont typeface="Symbol" panose="05050102010706020507" pitchFamily="18" charset="2"/>
              <a:buChar char=""/>
            </a:pPr>
            <a:r>
              <a:rPr lang="en-US" sz="2000" dirty="0">
                <a:cs typeface="Calibri"/>
              </a:rPr>
              <a:t>Wrap-Up</a:t>
            </a:r>
            <a:r>
              <a:rPr lang="en-US" sz="2000" dirty="0"/>
              <a:t> &amp; Adjourn</a:t>
            </a:r>
            <a:endParaRPr lang="en-US" sz="2000" dirty="0">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100" b="1"/>
              <a:t>CSTE Data Standardization Workgroup Meeting</a:t>
            </a:r>
            <a:r>
              <a:rPr lang="en-US" sz="2100">
                <a:solidFill>
                  <a:srgbClr val="000000"/>
                </a:solidFill>
              </a:rPr>
              <a:t>​</a:t>
            </a:r>
            <a:endParaRPr lang="en-US" sz="210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518A35-BD52-081F-98AF-920F1967D026}"/>
              </a:ext>
            </a:extLst>
          </p:cNvPr>
          <p:cNvSpPr>
            <a:spLocks noGrp="1"/>
          </p:cNvSpPr>
          <p:nvPr>
            <p:ph type="body" sz="quarter" idx="10"/>
          </p:nvPr>
        </p:nvSpPr>
        <p:spPr/>
        <p:txBody>
          <a:bodyPr/>
          <a:lstStyle/>
          <a:p>
            <a:r>
              <a:rPr lang="en-US" dirty="0">
                <a:latin typeface="Arial"/>
                <a:cs typeface="Arial"/>
              </a:rPr>
              <a:t>Welcome, new members!</a:t>
            </a:r>
            <a:endParaRPr lang="en-US" dirty="0"/>
          </a:p>
        </p:txBody>
      </p:sp>
    </p:spTree>
    <p:extLst>
      <p:ext uri="{BB962C8B-B14F-4D97-AF65-F5344CB8AC3E}">
        <p14:creationId xmlns:p14="http://schemas.microsoft.com/office/powerpoint/2010/main" val="2027746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p:txBody>
          <a:bodyPr lIns="91440" tIns="45720" rIns="91440" bIns="45720" anchor="ctr"/>
          <a:lstStyle/>
          <a:p>
            <a:r>
              <a:rPr lang="en-US">
                <a:latin typeface="Arial"/>
                <a:cs typeface="Arial"/>
              </a:rPr>
              <a:t>Meeting ground rules</a:t>
            </a:r>
            <a:endParaRPr lang="en-US"/>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r>
              <a:rPr lang="en-US" sz="2000">
                <a:latin typeface="Arial"/>
                <a:cs typeface="Arial"/>
              </a:rPr>
              <a:t>Discussion Guidelines</a:t>
            </a:r>
            <a:endParaRPr lang="en-US" sz="2000"/>
          </a:p>
          <a:p>
            <a:pPr lvl="1"/>
            <a:r>
              <a:rPr lang="en-US" sz="1800">
                <a:latin typeface="Arial"/>
                <a:cs typeface="Arial"/>
              </a:rPr>
              <a:t>"Raise" your hand</a:t>
            </a:r>
          </a:p>
          <a:p>
            <a:pPr lvl="1"/>
            <a:r>
              <a:rPr lang="en-US" sz="1800">
                <a:latin typeface="Arial"/>
                <a:cs typeface="Arial"/>
              </a:rPr>
              <a:t>Use the chat to provide feedback and ask questions</a:t>
            </a:r>
          </a:p>
          <a:p>
            <a:pPr lvl="1"/>
            <a:r>
              <a:rPr lang="en-US" sz="1800">
                <a:latin typeface="Arial"/>
                <a:cs typeface="Arial"/>
              </a:rPr>
              <a:t>When called, state your name and affiliation</a:t>
            </a:r>
          </a:p>
          <a:p>
            <a:pPr lvl="1"/>
            <a:r>
              <a:rPr lang="en-US" sz="1800">
                <a:latin typeface="Arial"/>
                <a:cs typeface="Arial"/>
              </a:rPr>
              <a:t>Stay on point, be brief, and within the context of the discussion in progress</a:t>
            </a:r>
          </a:p>
          <a:p>
            <a:pPr lvl="1"/>
            <a:r>
              <a:rPr lang="en-US" sz="1800">
                <a:latin typeface="Arial"/>
                <a:cs typeface="Arial"/>
              </a:rPr>
              <a:t>80/20 consensus</a:t>
            </a:r>
            <a:endParaRPr lang="en-US" sz="1800"/>
          </a:p>
          <a:p>
            <a:pPr lvl="1"/>
            <a:r>
              <a:rPr lang="en-US" sz="1800">
                <a:latin typeface="Arial"/>
                <a:cs typeface="Arial"/>
              </a:rPr>
              <a:t>Co-Chairs/moderators' prerogative to move the discussion forward as needed</a:t>
            </a:r>
            <a:endParaRPr lang="en-US" sz="1800"/>
          </a:p>
          <a:p>
            <a:pPr lvl="2"/>
            <a:r>
              <a:rPr lang="en-US" sz="1600">
                <a:latin typeface="Arial"/>
                <a:cs typeface="Arial"/>
                <a:hlinkClick r:id="rId2"/>
              </a:rPr>
              <a:t>Post-meeting survey</a:t>
            </a:r>
            <a:r>
              <a:rPr lang="en-US" sz="1600">
                <a:latin typeface="Arial"/>
                <a:cs typeface="Arial"/>
              </a:rPr>
              <a:t> provided for additional input</a:t>
            </a:r>
          </a:p>
          <a:p>
            <a:pPr lvl="1"/>
            <a:r>
              <a:rPr lang="en-US" sz="1800">
                <a:latin typeface="Arial"/>
                <a:cs typeface="Arial"/>
              </a:rPr>
              <a:t>Be courteous: Don't interrupt others and be open to new ideas</a:t>
            </a:r>
            <a:endParaRPr lang="en-US" sz="1800"/>
          </a:p>
        </p:txBody>
      </p:sp>
      <p:sp>
        <p:nvSpPr>
          <p:cNvPr id="4" name="TextBox 3">
            <a:extLst>
              <a:ext uri="{FF2B5EF4-FFF2-40B4-BE49-F238E27FC236}">
                <a16:creationId xmlns:a16="http://schemas.microsoft.com/office/drawing/2014/main" id="{6004BCDC-EE82-8506-9B27-53CC28F5DFBF}"/>
              </a:ext>
            </a:extLst>
          </p:cNvPr>
          <p:cNvSpPr txBox="1"/>
          <p:nvPr/>
        </p:nvSpPr>
        <p:spPr>
          <a:xfrm>
            <a:off x="717331" y="4914900"/>
            <a:ext cx="74531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FF0000"/>
                </a:solidFill>
                <a:cs typeface="Arial"/>
              </a:rPr>
              <a:t>Active participation encouraged for all!  </a:t>
            </a:r>
            <a:endParaRPr lang="en-US" b="1" dirty="0">
              <a:solidFill>
                <a:srgbClr val="000000"/>
              </a:solidFill>
              <a:cs typeface="Calibri" panose="020F0502020204030204"/>
            </a:endParaRPr>
          </a:p>
          <a:p>
            <a:pPr marL="285750" indent="-285750">
              <a:buFont typeface="Arial"/>
              <a:buChar char="•"/>
            </a:pPr>
            <a:r>
              <a:rPr lang="en-US" dirty="0">
                <a:solidFill>
                  <a:srgbClr val="FF0000"/>
                </a:solidFill>
                <a:cs typeface="Arial"/>
              </a:rPr>
              <a:t>   Chats, voting, comments, etc.  </a:t>
            </a:r>
            <a:endParaRPr lang="en-US" dirty="0">
              <a:solidFill>
                <a:srgbClr val="000000"/>
              </a:solidFill>
              <a:cs typeface="Calibri" panose="020F0502020204030204"/>
            </a:endParaRPr>
          </a:p>
          <a:p>
            <a:pPr marL="285750" indent="-285750">
              <a:buFont typeface="Arial"/>
              <a:buChar char="•"/>
            </a:pPr>
            <a:r>
              <a:rPr lang="en-US" dirty="0">
                <a:solidFill>
                  <a:srgbClr val="FF0000"/>
                </a:solidFill>
                <a:cs typeface="Arial"/>
              </a:rPr>
              <a:t>   Includes STLT jurisdictions + CDC Programs + CSTE, etc.  </a:t>
            </a:r>
            <a:endParaRPr lang="en-US" dirty="0">
              <a:cs typeface="Arial"/>
            </a:endParaRPr>
          </a:p>
        </p:txBody>
      </p:sp>
    </p:spTree>
    <p:extLst>
      <p:ext uri="{BB962C8B-B14F-4D97-AF65-F5344CB8AC3E}">
        <p14:creationId xmlns:p14="http://schemas.microsoft.com/office/powerpoint/2010/main" val="581381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 Hospitalization</a:t>
            </a:r>
            <a:endParaRPr lang="en-US" sz="3200"/>
          </a:p>
        </p:txBody>
      </p:sp>
    </p:spTree>
    <p:extLst>
      <p:ext uri="{BB962C8B-B14F-4D97-AF65-F5344CB8AC3E}">
        <p14:creationId xmlns:p14="http://schemas.microsoft.com/office/powerpoint/2010/main" val="609239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None/>
            </a:pPr>
            <a:r>
              <a:rPr lang="en-US" sz="2200" b="1">
                <a:effectLst/>
                <a:latin typeface="Calibri"/>
                <a:ea typeface="Calibri" panose="020F0502020204030204" pitchFamily="34" charset="0"/>
                <a:cs typeface="Times New Roman"/>
              </a:rPr>
              <a:t>In scope:</a:t>
            </a:r>
            <a:r>
              <a:rPr lang="en-US" sz="2200" b="1">
                <a:latin typeface="Calibri"/>
                <a:ea typeface="Calibri" panose="020F0502020204030204" pitchFamily="34" charset="0"/>
                <a:cs typeface="Times New Roman"/>
              </a:rPr>
              <a:t> </a:t>
            </a:r>
            <a:endParaRPr lang="en-US"/>
          </a:p>
          <a:p>
            <a:pPr marL="0" indent="0">
              <a:spcBef>
                <a:spcPts val="0"/>
              </a:spcBef>
              <a:spcAft>
                <a:spcPts val="0"/>
              </a:spcAft>
              <a:buNone/>
            </a:pPr>
            <a:endParaRPr lang="en-US" sz="2200" b="1">
              <a:latin typeface="Calibri"/>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r>
              <a:rPr lang="en-US" sz="2200">
                <a:latin typeface="Calibri"/>
                <a:ea typeface="Calibri" panose="020F0502020204030204" pitchFamily="34" charset="0"/>
                <a:cs typeface="Times New Roman"/>
              </a:rPr>
              <a:t>Hospitalization as an indicator </a:t>
            </a:r>
            <a:r>
              <a:rPr lang="en-US" sz="2200">
                <a:effectLst/>
                <a:latin typeface="Calibri"/>
                <a:ea typeface="Calibri" panose="020F0502020204030204" pitchFamily="34" charset="0"/>
                <a:cs typeface="Times New Roman"/>
              </a:rPr>
              <a:t>of severity of disease.</a:t>
            </a:r>
            <a:r>
              <a:rPr lang="en-US" sz="2200">
                <a:latin typeface="Calibri"/>
                <a:ea typeface="Calibri" panose="020F0502020204030204" pitchFamily="34" charset="0"/>
                <a:cs typeface="Times New Roman"/>
              </a:rPr>
              <a:t> </a:t>
            </a:r>
          </a:p>
          <a:p>
            <a:pPr marL="742950" lvl="1" indent="-285750">
              <a:spcBef>
                <a:spcPts val="0"/>
              </a:spcBef>
              <a:spcAft>
                <a:spcPts val="0"/>
              </a:spcAft>
              <a:buFont typeface="Courier New" panose="02070309020205020404" pitchFamily="49" charset="0"/>
              <a:buChar char="o"/>
            </a:pPr>
            <a:r>
              <a:rPr lang="en-US" sz="1800">
                <a:effectLst/>
                <a:latin typeface="Calibri"/>
                <a:ea typeface="Calibri" panose="020F0502020204030204" pitchFamily="34" charset="0"/>
                <a:cs typeface="Times New Roman"/>
              </a:rPr>
              <a:t>Similar to what is used in GenV2</a:t>
            </a:r>
            <a:endParaRPr lang="en-US" sz="1800">
              <a:latin typeface="Calibri"/>
              <a:ea typeface="Calibri" panose="020F0502020204030204" pitchFamily="34" charset="0"/>
              <a:cs typeface="Times New Roman" panose="02020603050405020304" pitchFamily="18" charset="0"/>
            </a:endParaRPr>
          </a:p>
          <a:p>
            <a:pPr marL="457200" lvl="1" indent="0">
              <a:spcBef>
                <a:spcPts val="0"/>
              </a:spcBef>
              <a:spcAft>
                <a:spcPts val="0"/>
              </a:spcAft>
              <a:buNone/>
            </a:pPr>
            <a:endParaRPr lang="en-US" sz="1800">
              <a:latin typeface="Calibri" panose="020F0502020204030204" pitchFamily="34" charset="0"/>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r>
              <a:rPr lang="en-US" sz="2200">
                <a:latin typeface="Calibri"/>
                <a:ea typeface="Calibri" panose="020F0502020204030204" pitchFamily="34" charset="0"/>
                <a:cs typeface="Times New Roman"/>
              </a:rPr>
              <a:t>Identifying elements and structure for </a:t>
            </a:r>
            <a:r>
              <a:rPr lang="en-US" sz="2200" b="1">
                <a:latin typeface="Calibri"/>
                <a:ea typeface="Calibri" panose="020F0502020204030204" pitchFamily="34" charset="0"/>
                <a:cs typeface="Times New Roman"/>
              </a:rPr>
              <a:t>core surveillance</a:t>
            </a:r>
            <a:endParaRPr lang="en-US" sz="2200" b="1">
              <a:latin typeface="Calibri"/>
              <a:ea typeface="Calibri" panose="020F0502020204030204" pitchFamily="34" charset="0"/>
              <a:cs typeface="Times New Roman" panose="02020603050405020304" pitchFamily="18" charset="0"/>
            </a:endParaRPr>
          </a:p>
          <a:p>
            <a:pPr marL="742950" lvl="1" indent="-285750">
              <a:spcBef>
                <a:spcPts val="0"/>
              </a:spcBef>
              <a:spcAft>
                <a:spcPts val="0"/>
              </a:spcAft>
              <a:buFont typeface="Courier New" panose="02070309020205020404" pitchFamily="49" charset="0"/>
              <a:buChar char="o"/>
            </a:pPr>
            <a:r>
              <a:rPr lang="en-US" sz="1800">
                <a:latin typeface="Calibri"/>
                <a:cs typeface="Times New Roman"/>
              </a:rPr>
              <a:t>Data elements/data classes that are valuable for data exchange or interoperability</a:t>
            </a:r>
          </a:p>
          <a:p>
            <a:pPr marL="742950" lvl="1" indent="-285750">
              <a:spcBef>
                <a:spcPts val="0"/>
              </a:spcBef>
              <a:spcAft>
                <a:spcPts val="0"/>
              </a:spcAft>
              <a:buFont typeface="Courier New" panose="02070309020205020404" pitchFamily="49" charset="0"/>
              <a:buChar char="o"/>
            </a:pPr>
            <a:r>
              <a:rPr lang="en-US" sz="1800">
                <a:latin typeface="Calibri"/>
                <a:cs typeface="Times New Roman"/>
              </a:rPr>
              <a:t>For situational awareness or routine, condition-agnostic case surveillance</a:t>
            </a:r>
          </a:p>
          <a:p>
            <a:pPr marL="0" indent="0">
              <a:spcBef>
                <a:spcPts val="0"/>
              </a:spcBef>
              <a:spcAft>
                <a:spcPts val="0"/>
              </a:spcAft>
              <a:buNone/>
            </a:pPr>
            <a:endParaRPr lang="en-US" sz="2200">
              <a:latin typeface="Calibri" panose="020F0502020204030204" pitchFamily="34" charset="0"/>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r>
              <a:rPr lang="en-US" sz="2200">
                <a:latin typeface="Calibri"/>
                <a:ea typeface="Calibri" panose="020F0502020204030204" pitchFamily="34" charset="0"/>
                <a:cs typeface="Times New Roman"/>
              </a:rPr>
              <a:t>Identify common definitions and value sets for elements in core surveillance, implementation/interpretation notes</a:t>
            </a:r>
            <a:endParaRPr lang="en-US" sz="2200">
              <a:latin typeface="Calibri"/>
              <a:ea typeface="Calibri" panose="020F0502020204030204" pitchFamily="34" charset="0"/>
              <a:cs typeface="Times New Roman" panose="02020603050405020304" pitchFamily="18" charset="0"/>
            </a:endParaRPr>
          </a:p>
          <a:p>
            <a:pPr marL="0" indent="0">
              <a:spcBef>
                <a:spcPts val="0"/>
              </a:spcBef>
              <a:spcAft>
                <a:spcPts val="0"/>
              </a:spcAft>
              <a:buNone/>
            </a:pPr>
            <a:endParaRPr lang="en-US" sz="2200">
              <a:latin typeface="Calibri" panose="020F0502020204030204" pitchFamily="34" charset="0"/>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r>
              <a:rPr lang="en-US" sz="2200">
                <a:latin typeface="Calibri"/>
                <a:ea typeface="Calibri" panose="020F0502020204030204" pitchFamily="34" charset="0"/>
                <a:cs typeface="Times New Roman"/>
              </a:rPr>
              <a:t>For case-based surveillance (not syndromic, not aggregate reporting)</a:t>
            </a:r>
            <a:br>
              <a:rPr lang="en-US" sz="2200">
                <a:effectLst/>
                <a:latin typeface="Calibri" panose="020F0502020204030204" pitchFamily="34" charset="0"/>
                <a:ea typeface="Calibri" panose="020F0502020204030204" pitchFamily="34" charset="0"/>
                <a:cs typeface="Times New Roman" panose="02020603050405020304" pitchFamily="18" charset="0"/>
              </a:rPr>
            </a:br>
            <a:endParaRPr lang="en-US" sz="2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a:latin typeface="Arial"/>
                <a:cs typeface="Arial"/>
              </a:rPr>
              <a:t>Hospitalization: In Scope</a:t>
            </a: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420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None/>
            </a:pPr>
            <a:r>
              <a:rPr lang="en-US" sz="2200" b="1">
                <a:effectLst/>
                <a:latin typeface="Calibri"/>
                <a:ea typeface="Calibri" panose="020F0502020204030204" pitchFamily="34" charset="0"/>
                <a:cs typeface="Times New Roman"/>
              </a:rPr>
              <a:t>Out of Scope:</a:t>
            </a:r>
            <a:r>
              <a:rPr lang="en-US" sz="2200" b="1">
                <a:latin typeface="Calibri"/>
                <a:ea typeface="Calibri" panose="020F0502020204030204" pitchFamily="34" charset="0"/>
                <a:cs typeface="Times New Roman"/>
              </a:rPr>
              <a:t> </a:t>
            </a:r>
            <a:endParaRPr lang="en-US" sz="2200">
              <a:latin typeface="Calibri"/>
              <a:ea typeface="Calibri" panose="020F0502020204030204" pitchFamily="34" charset="0"/>
              <a:cs typeface="Times New Roman" panose="02020603050405020304" pitchFamily="18" charset="0"/>
            </a:endParaRPr>
          </a:p>
          <a:p>
            <a:pPr marL="0" indent="0">
              <a:spcBef>
                <a:spcPts val="0"/>
              </a:spcBef>
              <a:spcAft>
                <a:spcPts val="0"/>
              </a:spcAft>
              <a:buNone/>
            </a:pPr>
            <a:endParaRPr lang="en-US" sz="2200" b="1">
              <a:latin typeface="Calibri"/>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r>
              <a:rPr lang="en-US" sz="2200">
                <a:solidFill>
                  <a:srgbClr val="404040"/>
                </a:solidFill>
                <a:latin typeface="Calibri"/>
                <a:ea typeface="Calibri" panose="020F0502020204030204" pitchFamily="34" charset="0"/>
                <a:cs typeface="Times New Roman"/>
              </a:rPr>
              <a:t>Hospital/healthcare information as an exposure or risk factor. </a:t>
            </a:r>
            <a:endParaRPr lang="en-US" sz="2200">
              <a:solidFill>
                <a:srgbClr val="404040"/>
              </a:solidFill>
              <a:latin typeface="Calibri"/>
              <a:ea typeface="Calibri" panose="020F0502020204030204" pitchFamily="34" charset="0"/>
              <a:cs typeface="Times New Roman" panose="02020603050405020304" pitchFamily="18" charset="0"/>
            </a:endParaRPr>
          </a:p>
          <a:p>
            <a:pPr marL="742950" lvl="1" indent="-285750">
              <a:spcBef>
                <a:spcPts val="0"/>
              </a:spcBef>
              <a:spcAft>
                <a:spcPts val="0"/>
              </a:spcAft>
              <a:buFont typeface="Courier New" panose="02070309020205020404" pitchFamily="49" charset="0"/>
              <a:buChar char="o"/>
            </a:pPr>
            <a:r>
              <a:rPr lang="en-US" sz="1800">
                <a:solidFill>
                  <a:srgbClr val="000000"/>
                </a:solidFill>
                <a:latin typeface="Calibri"/>
                <a:ea typeface="Calibri" panose="020F0502020204030204" pitchFamily="34" charset="0"/>
                <a:cs typeface="Calibri"/>
              </a:rPr>
              <a:t>Separate</a:t>
            </a:r>
            <a:r>
              <a:rPr lang="en-US" sz="1800">
                <a:solidFill>
                  <a:srgbClr val="000000"/>
                </a:solidFill>
                <a:effectLst/>
                <a:latin typeface="Calibri"/>
                <a:ea typeface="Calibri" panose="020F0502020204030204" pitchFamily="34" charset="0"/>
                <a:cs typeface="Calibri"/>
              </a:rPr>
              <a:t> concept </a:t>
            </a:r>
            <a:r>
              <a:rPr lang="en-US" sz="1800">
                <a:solidFill>
                  <a:srgbClr val="000000"/>
                </a:solidFill>
                <a:latin typeface="Calibri"/>
                <a:ea typeface="Calibri" panose="020F0502020204030204" pitchFamily="34" charset="0"/>
                <a:cs typeface="Calibri"/>
              </a:rPr>
              <a:t>from hospitalization as an indicator of severity</a:t>
            </a:r>
          </a:p>
          <a:p>
            <a:pPr marL="457200" lvl="1" indent="0">
              <a:spcBef>
                <a:spcPts val="0"/>
              </a:spcBef>
              <a:spcAft>
                <a:spcPts val="0"/>
              </a:spcAft>
              <a:buNone/>
            </a:pPr>
            <a:endParaRPr lang="en-US" sz="1800">
              <a:solidFill>
                <a:srgbClr val="000000"/>
              </a:solidFill>
              <a:cs typeface="Calibri"/>
            </a:endParaRPr>
          </a:p>
          <a:p>
            <a:pPr marL="285750" indent="-285750">
              <a:spcBef>
                <a:spcPts val="0"/>
              </a:spcBef>
              <a:spcAft>
                <a:spcPts val="0"/>
              </a:spcAft>
              <a:buFont typeface="Courier New" panose="02070309020205020404" pitchFamily="49" charset="0"/>
              <a:buChar char="o"/>
            </a:pPr>
            <a:r>
              <a:rPr lang="en-US" sz="2200">
                <a:solidFill>
                  <a:srgbClr val="000000"/>
                </a:solidFill>
                <a:cs typeface="Calibri"/>
              </a:rPr>
              <a:t>Standardizing of data elements that are mainly for research purposes or non-core elements that need significant discussion</a:t>
            </a:r>
          </a:p>
          <a:p>
            <a:pPr marL="285750" indent="-285750">
              <a:spcBef>
                <a:spcPts val="0"/>
              </a:spcBef>
              <a:spcAft>
                <a:spcPts val="0"/>
              </a:spcAft>
              <a:buFont typeface="Courier New" panose="02070309020205020404" pitchFamily="49" charset="0"/>
              <a:buChar char="o"/>
            </a:pPr>
            <a:endParaRPr lang="en-US" sz="2200">
              <a:solidFill>
                <a:srgbClr val="000000"/>
              </a:solidFill>
              <a:cs typeface="Calibri"/>
            </a:endParaRPr>
          </a:p>
          <a:p>
            <a:pPr marL="285750" indent="-285750">
              <a:spcBef>
                <a:spcPts val="0"/>
              </a:spcBef>
              <a:spcAft>
                <a:spcPts val="0"/>
              </a:spcAft>
              <a:buFont typeface="Courier New" panose="02070309020205020404" pitchFamily="49" charset="0"/>
              <a:buChar char="o"/>
            </a:pPr>
            <a:r>
              <a:rPr lang="en-US" sz="2200">
                <a:solidFill>
                  <a:srgbClr val="000000"/>
                </a:solidFill>
                <a:cs typeface="Calibri"/>
              </a:rPr>
              <a:t>Condition-specific guidelines (e.g., timelines or criteria (ex. ICD-10) for defining hospitalization)</a:t>
            </a:r>
          </a:p>
          <a:p>
            <a:pPr marL="285750" indent="-285750">
              <a:spcBef>
                <a:spcPts val="0"/>
              </a:spcBef>
              <a:spcAft>
                <a:spcPts val="0"/>
              </a:spcAft>
              <a:buFont typeface="Courier New" panose="02070309020205020404" pitchFamily="49" charset="0"/>
              <a:buChar char="o"/>
            </a:pPr>
            <a:endParaRPr lang="en-US" sz="2200">
              <a:solidFill>
                <a:srgbClr val="000000"/>
              </a:solidFill>
              <a:cs typeface="Calibri"/>
            </a:endParaRPr>
          </a:p>
          <a:p>
            <a:pPr marL="285750" indent="-285750">
              <a:spcBef>
                <a:spcPts val="0"/>
              </a:spcBef>
              <a:spcAft>
                <a:spcPts val="0"/>
              </a:spcAft>
              <a:buFont typeface="Courier New" panose="02070309020205020404" pitchFamily="49" charset="0"/>
              <a:buChar char="o"/>
            </a:pPr>
            <a:r>
              <a:rPr lang="en-US" sz="2200">
                <a:solidFill>
                  <a:srgbClr val="000000"/>
                </a:solidFill>
                <a:cs typeface="Calibri"/>
              </a:rPr>
              <a:t>Data exchange mechanism for sending/sharing</a:t>
            </a:r>
          </a:p>
          <a:p>
            <a:pPr>
              <a:spcBef>
                <a:spcPts val="0"/>
              </a:spcBef>
              <a:spcAft>
                <a:spcPts val="0"/>
              </a:spcAft>
            </a:pPr>
            <a:endParaRPr lang="en-US" sz="2000">
              <a:cs typeface="Calibri" panose="020F0502020204030204"/>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a:latin typeface="Arial"/>
                <a:cs typeface="Arial"/>
              </a:rPr>
              <a:t>Hospitalization: Out of Scope</a:t>
            </a:r>
            <a:endParaRPr lang="en-US"/>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66768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75A5C0-344C-9167-069F-3A3A044F9BB2}"/>
              </a:ext>
            </a:extLst>
          </p:cNvPr>
          <p:cNvSpPr>
            <a:spLocks noGrp="1"/>
          </p:cNvSpPr>
          <p:nvPr>
            <p:ph type="body" sz="quarter" idx="10"/>
          </p:nvPr>
        </p:nvSpPr>
        <p:spPr/>
        <p:txBody>
          <a:bodyPr>
            <a:normAutofit fontScale="92500"/>
          </a:bodyPr>
          <a:lstStyle/>
          <a:p>
            <a:r>
              <a:rPr lang="en-US" dirty="0">
                <a:latin typeface="Arial"/>
                <a:cs typeface="Arial"/>
              </a:rPr>
              <a:t>Data sources for Hospitalization </a:t>
            </a:r>
            <a:endParaRPr lang="en-US" dirty="0"/>
          </a:p>
        </p:txBody>
      </p:sp>
    </p:spTree>
    <p:extLst>
      <p:ext uri="{BB962C8B-B14F-4D97-AF65-F5344CB8AC3E}">
        <p14:creationId xmlns:p14="http://schemas.microsoft.com/office/powerpoint/2010/main" val="3441320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0"/>
              </a:spcAft>
              <a:buNone/>
            </a:pPr>
            <a:r>
              <a:rPr lang="en-US" sz="2400" dirty="0">
                <a:ea typeface="+mn-lt"/>
                <a:cs typeface="+mn-lt"/>
              </a:rPr>
              <a:t>Compilation of possible data sources for hospitalization data elements presented in Jan WG, with shared spreadsheet/notes</a:t>
            </a:r>
          </a:p>
          <a:p>
            <a:pPr marL="342900" indent="-342900">
              <a:spcAft>
                <a:spcPts val="0"/>
              </a:spcAft>
            </a:pPr>
            <a:r>
              <a:rPr lang="en-US" sz="2400" dirty="0">
                <a:solidFill>
                  <a:srgbClr val="404040"/>
                </a:solidFill>
                <a:latin typeface="Calibri"/>
                <a:cs typeface="Calibri"/>
              </a:rPr>
              <a:t>USCDI</a:t>
            </a:r>
          </a:p>
          <a:p>
            <a:pPr marL="342900" indent="-342900">
              <a:spcAft>
                <a:spcPts val="0"/>
              </a:spcAft>
            </a:pPr>
            <a:r>
              <a:rPr lang="en-US" sz="2400" dirty="0" err="1">
                <a:solidFill>
                  <a:srgbClr val="404040"/>
                </a:solidFill>
                <a:latin typeface="Calibri"/>
                <a:cs typeface="Calibri"/>
              </a:rPr>
              <a:t>eCR</a:t>
            </a:r>
            <a:r>
              <a:rPr lang="en-US" sz="2400" dirty="0">
                <a:solidFill>
                  <a:srgbClr val="404040"/>
                </a:solidFill>
                <a:latin typeface="Calibri"/>
                <a:cs typeface="Calibri"/>
              </a:rPr>
              <a:t> (CDA, HL7 &amp; FHIR)</a:t>
            </a:r>
          </a:p>
          <a:p>
            <a:pPr marL="342900" indent="-342900">
              <a:spcAft>
                <a:spcPts val="0"/>
              </a:spcAft>
            </a:pPr>
            <a:r>
              <a:rPr lang="en-US" sz="2400" dirty="0">
                <a:solidFill>
                  <a:srgbClr val="404040"/>
                </a:solidFill>
                <a:latin typeface="Calibri"/>
                <a:cs typeface="Calibri"/>
              </a:rPr>
              <a:t>(ELR)</a:t>
            </a:r>
          </a:p>
          <a:p>
            <a:pPr marL="0" indent="0">
              <a:spcAft>
                <a:spcPts val="0"/>
              </a:spcAft>
              <a:buNone/>
            </a:pPr>
            <a:endParaRPr lang="en-US" sz="2400" dirty="0">
              <a:solidFill>
                <a:schemeClr val="tx1"/>
              </a:solidFill>
              <a:latin typeface="Arial"/>
              <a:cs typeface="Arial"/>
            </a:endParaRPr>
          </a:p>
          <a:p>
            <a:pPr marL="0" indent="0">
              <a:spcAft>
                <a:spcPts val="0"/>
              </a:spcAft>
              <a:buNone/>
            </a:pPr>
            <a:r>
              <a:rPr lang="en-US" sz="2400" i="1">
                <a:ea typeface="+mn-lt"/>
                <a:cs typeface="+mn-lt"/>
              </a:rPr>
              <a:t>As part of standardization, can we map incoming data elements to our selected core elements? </a:t>
            </a:r>
          </a:p>
          <a:p>
            <a:pPr marL="0" indent="0">
              <a:spcAft>
                <a:spcPts val="0"/>
              </a:spcAft>
              <a:buNone/>
            </a:pPr>
            <a:r>
              <a:rPr lang="en-US" sz="2400" i="1">
                <a:ea typeface="+mn-lt"/>
                <a:cs typeface="+mn-lt"/>
              </a:rPr>
              <a:t>Can we make recommendations for how data from the electronic sources are integrated?</a:t>
            </a:r>
            <a:endParaRPr lang="en-US" i="1">
              <a:cs typeface="Calibri"/>
            </a:endParaRPr>
          </a:p>
          <a:p>
            <a:pPr marL="0" indent="0">
              <a:spcAft>
                <a:spcPts val="0"/>
              </a:spcAft>
              <a:buNone/>
            </a:pPr>
            <a:r>
              <a:rPr lang="en-US" sz="2400" i="1">
                <a:solidFill>
                  <a:srgbClr val="404040"/>
                </a:solidFill>
                <a:cs typeface="Calibri"/>
              </a:rPr>
              <a:t>...can we automate the population of these core elements...? </a:t>
            </a: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a:spcBef>
                <a:spcPts val="0"/>
              </a:spcBef>
            </a:pPr>
            <a:r>
              <a:rPr lang="en-US" sz="2800" b="1">
                <a:latin typeface="Arial"/>
                <a:cs typeface="Arial"/>
              </a:rPr>
              <a:t>Data sources</a:t>
            </a:r>
            <a:r>
              <a:rPr lang="en-US" sz="2800" b="1" dirty="0">
                <a:latin typeface="Arial"/>
                <a:cs typeface="Arial"/>
              </a:rPr>
              <a:t> for data elements</a:t>
            </a:r>
            <a:endParaRPr lang="en-US"/>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69514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75A5C0-344C-9167-069F-3A3A044F9BB2}"/>
              </a:ext>
            </a:extLst>
          </p:cNvPr>
          <p:cNvSpPr>
            <a:spLocks noGrp="1"/>
          </p:cNvSpPr>
          <p:nvPr>
            <p:ph type="body" sz="quarter" idx="10"/>
          </p:nvPr>
        </p:nvSpPr>
        <p:spPr/>
        <p:txBody>
          <a:bodyPr>
            <a:normAutofit fontScale="92500"/>
          </a:bodyPr>
          <a:lstStyle/>
          <a:p>
            <a:r>
              <a:rPr lang="en-US" dirty="0">
                <a:latin typeface="Arial"/>
                <a:cs typeface="Arial"/>
              </a:rPr>
              <a:t>Hospitalization in </a:t>
            </a:r>
            <a:r>
              <a:rPr lang="en-US" dirty="0" err="1">
                <a:latin typeface="Arial"/>
                <a:cs typeface="Arial"/>
              </a:rPr>
              <a:t>eCR</a:t>
            </a:r>
            <a:r>
              <a:rPr lang="en-US" dirty="0">
                <a:latin typeface="Arial"/>
                <a:cs typeface="Arial"/>
              </a:rPr>
              <a:t>/RCKMS</a:t>
            </a:r>
          </a:p>
        </p:txBody>
      </p:sp>
      <p:sp>
        <p:nvSpPr>
          <p:cNvPr id="3" name="TextBox 2">
            <a:extLst>
              <a:ext uri="{FF2B5EF4-FFF2-40B4-BE49-F238E27FC236}">
                <a16:creationId xmlns:a16="http://schemas.microsoft.com/office/drawing/2014/main" id="{F0665550-0BCF-0538-CA38-045CD2C4D1CF}"/>
              </a:ext>
            </a:extLst>
          </p:cNvPr>
          <p:cNvSpPr txBox="1"/>
          <p:nvPr/>
        </p:nvSpPr>
        <p:spPr>
          <a:xfrm>
            <a:off x="2286000" y="3898446"/>
            <a:ext cx="3722914"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lvl="1"/>
            <a:r>
              <a:rPr lang="en-US" sz="2800" dirty="0">
                <a:ea typeface="+mn-lt"/>
                <a:cs typeface="+mn-lt"/>
              </a:rPr>
              <a:t>Shaily Krishan</a:t>
            </a:r>
            <a:endParaRPr lang="en-US" dirty="0"/>
          </a:p>
          <a:p>
            <a:pPr marL="457200" lvl="1"/>
            <a:r>
              <a:rPr lang="en-US" sz="2800" dirty="0">
                <a:cs typeface="Calibri"/>
              </a:rPr>
              <a:t>Sarah Gaunt John </a:t>
            </a:r>
            <a:r>
              <a:rPr lang="en-US" sz="2800" dirty="0" err="1">
                <a:cs typeface="Calibri"/>
              </a:rPr>
              <a:t>Loonsk</a:t>
            </a:r>
            <a:endParaRPr lang="en-US" sz="2800" dirty="0">
              <a:cs typeface="Calibri"/>
            </a:endParaRPr>
          </a:p>
        </p:txBody>
      </p:sp>
    </p:spTree>
    <p:extLst>
      <p:ext uri="{BB962C8B-B14F-4D97-AF65-F5344CB8AC3E}">
        <p14:creationId xmlns:p14="http://schemas.microsoft.com/office/powerpoint/2010/main" val="2035040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ctr">
              <a:spcBef>
                <a:spcPts val="0"/>
              </a:spcBef>
              <a:spcAft>
                <a:spcPts val="0"/>
              </a:spcAft>
              <a:buFont typeface="Arial" panose="020B0604020202020204" pitchFamily="34" charset="0"/>
              <a:buChar char="•"/>
            </a:pPr>
            <a:r>
              <a:rPr lang="en-US" sz="2000" dirty="0">
                <a:effectLst/>
                <a:latin typeface="Calibri" panose="020F0502020204030204" pitchFamily="34" charset="0"/>
              </a:rPr>
              <a:t>EHRs are a tremendous data opportunity for public health</a:t>
            </a:r>
          </a:p>
          <a:p>
            <a:pPr rtl="0" fontAlgn="ctr">
              <a:spcBef>
                <a:spcPts val="0"/>
              </a:spcBef>
              <a:spcAft>
                <a:spcPts val="0"/>
              </a:spcAft>
              <a:buFont typeface="Arial" panose="020B0604020202020204" pitchFamily="34" charset="0"/>
              <a:buChar char="•"/>
            </a:pPr>
            <a:endParaRPr lang="en-US" sz="2000" dirty="0">
              <a:latin typeface="Calibri" panose="020F0502020204030204" pitchFamily="34" charset="0"/>
            </a:endParaRPr>
          </a:p>
          <a:p>
            <a:pPr rtl="0" fontAlgn="ctr">
              <a:spcBef>
                <a:spcPts val="0"/>
              </a:spcBef>
              <a:spcAft>
                <a:spcPts val="0"/>
              </a:spcAft>
              <a:buFont typeface="Arial" panose="020B0604020202020204" pitchFamily="34" charset="0"/>
              <a:buChar char="•"/>
            </a:pPr>
            <a:r>
              <a:rPr lang="en-US" sz="2000" dirty="0">
                <a:effectLst/>
                <a:latin typeface="Calibri" panose="020F0502020204030204" pitchFamily="34" charset="0"/>
              </a:rPr>
              <a:t>How EHRs store data</a:t>
            </a:r>
          </a:p>
          <a:p>
            <a:pPr marL="742950" lvl="1" indent="-285750" rtl="0" fontAlgn="ctr">
              <a:spcBef>
                <a:spcPts val="0"/>
              </a:spcBef>
              <a:spcAft>
                <a:spcPts val="0"/>
              </a:spcAft>
              <a:buFont typeface="Courier New" panose="02070309020205020404" pitchFamily="49" charset="0"/>
              <a:buChar char="o"/>
            </a:pPr>
            <a:r>
              <a:rPr lang="en-US" sz="2000" dirty="0">
                <a:effectLst/>
                <a:latin typeface="Calibri" panose="020F0502020204030204" pitchFamily="34" charset="0"/>
              </a:rPr>
              <a:t>Not always in the format of the standards – mappings involved</a:t>
            </a:r>
          </a:p>
          <a:p>
            <a:pPr marL="742950" lvl="1" indent="-285750" rtl="0" fontAlgn="ctr">
              <a:spcBef>
                <a:spcPts val="0"/>
              </a:spcBef>
              <a:spcAft>
                <a:spcPts val="0"/>
              </a:spcAft>
              <a:buFont typeface="Courier New" panose="02070309020205020404" pitchFamily="49" charset="0"/>
              <a:buChar char="o"/>
            </a:pPr>
            <a:r>
              <a:rPr lang="en-US" sz="2000" dirty="0">
                <a:latin typeface="Calibri" panose="020F0502020204030204" pitchFamily="34" charset="0"/>
              </a:rPr>
              <a:t>HL7 FHIR is explicitly an “interface” / “API” standard</a:t>
            </a:r>
            <a:endParaRPr lang="en-US" sz="2000" dirty="0">
              <a:effectLst/>
              <a:latin typeface="Calibri" panose="020F0502020204030204" pitchFamily="34" charset="0"/>
            </a:endParaRPr>
          </a:p>
          <a:p>
            <a:pPr marL="742950" lvl="1" indent="-285750" rtl="0" fontAlgn="ctr">
              <a:spcBef>
                <a:spcPts val="0"/>
              </a:spcBef>
              <a:spcAft>
                <a:spcPts val="0"/>
              </a:spcAft>
              <a:buFont typeface="Courier New" panose="02070309020205020404" pitchFamily="49" charset="0"/>
              <a:buChar char="o"/>
            </a:pPr>
            <a:endParaRPr lang="en-US" sz="2000" dirty="0">
              <a:effectLst/>
              <a:latin typeface="Calibri" panose="020F0502020204030204" pitchFamily="34" charset="0"/>
            </a:endParaRPr>
          </a:p>
          <a:p>
            <a:pPr rtl="0" fontAlgn="ctr">
              <a:spcBef>
                <a:spcPts val="0"/>
              </a:spcBef>
              <a:spcAft>
                <a:spcPts val="0"/>
              </a:spcAft>
              <a:buFont typeface="Arial" panose="020B0604020202020204" pitchFamily="34" charset="0"/>
              <a:buChar char="•"/>
            </a:pPr>
            <a:r>
              <a:rPr lang="en-US" sz="2000" dirty="0">
                <a:effectLst/>
                <a:latin typeface="Calibri" panose="020F0502020204030204" pitchFamily="34" charset="0"/>
              </a:rPr>
              <a:t>How clinical standards are designed</a:t>
            </a:r>
          </a:p>
          <a:p>
            <a:pPr marL="742950" lvl="1" indent="-285750" rtl="0" fontAlgn="ctr">
              <a:spcBef>
                <a:spcPts val="0"/>
              </a:spcBef>
              <a:spcAft>
                <a:spcPts val="0"/>
              </a:spcAft>
              <a:buFont typeface="Courier New" panose="02070309020205020404" pitchFamily="49" charset="0"/>
              <a:buChar char="o"/>
            </a:pPr>
            <a:r>
              <a:rPr lang="en-US" sz="2000" dirty="0">
                <a:effectLst/>
                <a:latin typeface="Calibri" panose="020F0502020204030204" pitchFamily="34" charset="0"/>
              </a:rPr>
              <a:t>Usually not specific “yes / no” questions</a:t>
            </a:r>
          </a:p>
          <a:p>
            <a:pPr marL="742950" lvl="1" indent="-285750" rtl="0" fontAlgn="ctr">
              <a:spcBef>
                <a:spcPts val="0"/>
              </a:spcBef>
              <a:spcAft>
                <a:spcPts val="0"/>
              </a:spcAft>
              <a:buFont typeface="Courier New" panose="02070309020205020404" pitchFamily="49" charset="0"/>
              <a:buChar char="o"/>
            </a:pPr>
            <a:r>
              <a:rPr lang="en-US" sz="2000" dirty="0">
                <a:latin typeface="Calibri" panose="020F0502020204030204" pitchFamily="34" charset="0"/>
              </a:rPr>
              <a:t>Frequently “generic” structures like an “observation” and then coded content internal to them</a:t>
            </a:r>
            <a:endParaRPr lang="en-US" sz="2000" dirty="0">
              <a:effectLst/>
              <a:latin typeface="Calibri" panose="020F0502020204030204" pitchFamily="34" charset="0"/>
            </a:endParaRPr>
          </a:p>
          <a:p>
            <a:pPr marL="914400" lvl="2" indent="0" rtl="0" fontAlgn="ctr">
              <a:spcBef>
                <a:spcPts val="0"/>
              </a:spcBef>
              <a:spcAft>
                <a:spcPts val="0"/>
              </a:spcAft>
              <a:buNone/>
            </a:pPr>
            <a:endParaRPr lang="en-US" dirty="0">
              <a:effectLst/>
              <a:latin typeface="Calibri" panose="020F0502020204030204" pitchFamily="34" charset="0"/>
            </a:endParaRPr>
          </a:p>
          <a:p>
            <a:pPr rtl="0" fontAlgn="ctr">
              <a:spcBef>
                <a:spcPts val="0"/>
              </a:spcBef>
              <a:spcAft>
                <a:spcPts val="0"/>
              </a:spcAft>
              <a:buFont typeface="Arial" panose="020B0604020202020204" pitchFamily="34" charset="0"/>
              <a:buChar char="•"/>
            </a:pPr>
            <a:r>
              <a:rPr lang="en-US" sz="2000" dirty="0">
                <a:effectLst/>
                <a:latin typeface="Calibri" panose="020F0502020204030204" pitchFamily="34" charset="0"/>
              </a:rPr>
              <a:t>What </a:t>
            </a:r>
            <a:r>
              <a:rPr lang="en-US" sz="2000" dirty="0">
                <a:latin typeface="Calibri" panose="020F0502020204030204" pitchFamily="34" charset="0"/>
              </a:rPr>
              <a:t>EHRs</a:t>
            </a:r>
            <a:r>
              <a:rPr lang="en-US" sz="2000" dirty="0">
                <a:effectLst/>
                <a:latin typeface="Calibri" panose="020F0502020204030204" pitchFamily="34" charset="0"/>
              </a:rPr>
              <a:t> send out</a:t>
            </a:r>
          </a:p>
          <a:p>
            <a:pPr lvl="1" fontAlgn="ctr">
              <a:spcBef>
                <a:spcPts val="0"/>
              </a:spcBef>
            </a:pPr>
            <a:r>
              <a:rPr lang="en-US" sz="2000" dirty="0">
                <a:latin typeface="Calibri" panose="020F0502020204030204" pitchFamily="34" charset="0"/>
              </a:rPr>
              <a:t>Regulatory tools to structure EHR data exchange are still maturing</a:t>
            </a:r>
          </a:p>
          <a:p>
            <a:pPr lvl="1" fontAlgn="ctr">
              <a:spcBef>
                <a:spcPts val="0"/>
              </a:spcBef>
            </a:pPr>
            <a:r>
              <a:rPr lang="en-US" sz="2000" dirty="0">
                <a:effectLst/>
                <a:latin typeface="Calibri" panose="020F0502020204030204" pitchFamily="34" charset="0"/>
              </a:rPr>
              <a:t>Some increasing </a:t>
            </a:r>
            <a:r>
              <a:rPr lang="en-US" sz="2000" dirty="0">
                <a:latin typeface="Calibri" panose="020F0502020204030204" pitchFamily="34" charset="0"/>
              </a:rPr>
              <a:t>consistency will come from market consolidation</a:t>
            </a:r>
            <a:endParaRPr lang="en-US" sz="2000" dirty="0">
              <a:effectLst/>
              <a:latin typeface="Calibri" panose="020F0502020204030204" pitchFamily="34" charset="0"/>
            </a:endParaRPr>
          </a:p>
          <a:p>
            <a:pPr marL="0" indent="0">
              <a:spcAft>
                <a:spcPts val="0"/>
              </a:spcAft>
              <a:buNone/>
            </a:pPr>
            <a:endParaRPr lang="en-US" sz="2400" i="1" dirty="0">
              <a:solidFill>
                <a:srgbClr val="404040"/>
              </a:solidFill>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a:spcBef>
                <a:spcPts val="0"/>
              </a:spcBef>
            </a:pPr>
            <a:r>
              <a:rPr lang="en-US" sz="3200" dirty="0"/>
              <a:t>Hospitalization in eCR</a:t>
            </a:r>
            <a:endParaRPr lang="en-US" dirty="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24193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12836" y="1311004"/>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300" b="1" dirty="0"/>
              <a:t>Hospitalization (class of encounter) information is located:</a:t>
            </a:r>
          </a:p>
          <a:p>
            <a:pPr lvl="1"/>
            <a:r>
              <a:rPr lang="en-US" sz="1300" b="1" dirty="0"/>
              <a:t>CDA</a:t>
            </a:r>
            <a:r>
              <a:rPr lang="en-US" sz="1300" dirty="0"/>
              <a:t>: </a:t>
            </a:r>
            <a:r>
              <a:rPr lang="en-US" sz="1300" dirty="0" err="1"/>
              <a:t>ClinicalDocument</a:t>
            </a:r>
            <a:r>
              <a:rPr lang="en-US" sz="1300" dirty="0"/>
              <a:t>/</a:t>
            </a:r>
            <a:r>
              <a:rPr lang="en-US" sz="1300" dirty="0" err="1"/>
              <a:t>componentOf</a:t>
            </a:r>
            <a:r>
              <a:rPr lang="en-US" sz="1300" dirty="0"/>
              <a:t>/</a:t>
            </a:r>
            <a:r>
              <a:rPr lang="en-US" sz="1300" i="1" dirty="0" err="1"/>
              <a:t>encompassingEncounter</a:t>
            </a:r>
            <a:r>
              <a:rPr lang="en-US" sz="1300" i="1" dirty="0"/>
              <a:t>/code</a:t>
            </a:r>
          </a:p>
          <a:p>
            <a:pPr lvl="1"/>
            <a:r>
              <a:rPr lang="en-US" sz="1300" b="1" dirty="0"/>
              <a:t>FHIR</a:t>
            </a:r>
            <a:r>
              <a:rPr lang="en-US" sz="1300" dirty="0"/>
              <a:t>: </a:t>
            </a:r>
            <a:r>
              <a:rPr lang="en-US" sz="1300" i="1" dirty="0" err="1"/>
              <a:t>Encounter.class</a:t>
            </a:r>
            <a:endParaRPr lang="en-US" sz="1300" i="1" dirty="0"/>
          </a:p>
          <a:p>
            <a:pPr lvl="1"/>
            <a:r>
              <a:rPr lang="en-US" sz="1300" dirty="0"/>
              <a:t>Both the above elements use the value set </a:t>
            </a:r>
            <a:r>
              <a:rPr lang="en-US" sz="1300" u="sng" dirty="0">
                <a:solidFill>
                  <a:srgbClr val="0000FF"/>
                </a:solidFill>
                <a:effectLst/>
                <a:latin typeface="Calibri" panose="020F0502020204030204" pitchFamily="34" charset="0"/>
                <a:ea typeface="Calibri" panose="020F0502020204030204" pitchFamily="34" charset="0"/>
                <a:hlinkClick r:id="rId3"/>
              </a:rPr>
              <a:t>https://terminology.hl7.org/ValueSet-v3-ActEncounterCode.html</a:t>
            </a:r>
            <a:endParaRPr lang="en-US" sz="1300" dirty="0">
              <a:highlight>
                <a:srgbClr val="FFFF00"/>
              </a:highlight>
            </a:endParaRPr>
          </a:p>
          <a:p>
            <a:pPr lvl="2"/>
            <a:r>
              <a:rPr lang="en-US" sz="1300" b="1" dirty="0"/>
              <a:t>IMP</a:t>
            </a:r>
            <a:r>
              <a:rPr lang="en-US" sz="1300" dirty="0"/>
              <a:t> | inpatient encounter</a:t>
            </a:r>
          </a:p>
          <a:p>
            <a:pPr lvl="3"/>
            <a:r>
              <a:rPr lang="en-US" sz="1300" dirty="0"/>
              <a:t>A patient encounter where a patient is admitted by a hospital or equivalent facility, assigned to a location where patients generally stay at least overnight and provided with room, board, and continuous nursing service.</a:t>
            </a:r>
          </a:p>
          <a:p>
            <a:pPr lvl="2"/>
            <a:r>
              <a:rPr lang="en-US" sz="1300" b="1" dirty="0"/>
              <a:t>ACUTE</a:t>
            </a:r>
            <a:r>
              <a:rPr lang="en-US" sz="1300" dirty="0"/>
              <a:t> | inpatient acute</a:t>
            </a:r>
          </a:p>
          <a:p>
            <a:pPr lvl="3"/>
            <a:r>
              <a:rPr lang="en-US" sz="1300" dirty="0"/>
              <a:t>An acute inpatient encounter.</a:t>
            </a:r>
          </a:p>
          <a:p>
            <a:pPr lvl="2"/>
            <a:r>
              <a:rPr lang="en-US" sz="1300" b="1" dirty="0"/>
              <a:t>NONAC</a:t>
            </a:r>
            <a:r>
              <a:rPr lang="en-US" sz="1300" dirty="0"/>
              <a:t> | inpatient non-acute</a:t>
            </a:r>
          </a:p>
          <a:p>
            <a:pPr lvl="3"/>
            <a:r>
              <a:rPr lang="en-US" sz="1300" dirty="0"/>
              <a:t>Any category of inpatient encounter except 'acute’.</a:t>
            </a:r>
          </a:p>
          <a:p>
            <a:pPr lvl="2"/>
            <a:r>
              <a:rPr lang="en-US" sz="1300" b="1" dirty="0"/>
              <a:t>OBSENC</a:t>
            </a:r>
            <a:r>
              <a:rPr lang="en-US" sz="1300" dirty="0"/>
              <a:t> | observation encounter</a:t>
            </a:r>
          </a:p>
          <a:p>
            <a:pPr lvl="3"/>
            <a:r>
              <a:rPr lang="en-US" sz="1300" dirty="0"/>
              <a:t>An encounter where the patient usually will start in different encounter, such as one in the emergency department (EMER) but then transition to this type of encounter because they require a significant period of treatment and monitoring to determine whether or not their condition warrants an inpatient admission or discharge. In the majority of cases the decision about admission or discharge will occur within a time period determined by local, regional or national regulation, often between 24 and 48 hours.</a:t>
            </a:r>
          </a:p>
          <a:p>
            <a:pPr lvl="2"/>
            <a:r>
              <a:rPr lang="en-US" sz="1300" b="1" dirty="0"/>
              <a:t>SS</a:t>
            </a:r>
            <a:r>
              <a:rPr lang="en-US" sz="1300" dirty="0"/>
              <a:t> |short stay</a:t>
            </a:r>
          </a:p>
          <a:p>
            <a:pPr lvl="3"/>
            <a:r>
              <a:rPr lang="en-US" sz="1300" dirty="0"/>
              <a:t>An encounter where the patient is admitted to a health care facility for a predetermined length of time, usually less than 24 hours.</a:t>
            </a:r>
          </a:p>
          <a:p>
            <a:pPr marL="0" indent="0">
              <a:spcAft>
                <a:spcPts val="0"/>
              </a:spcAft>
              <a:buNone/>
            </a:pPr>
            <a:endParaRPr lang="en-US" sz="2400" i="1" dirty="0">
              <a:solidFill>
                <a:srgbClr val="404040"/>
              </a:solidFill>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a:spcBef>
                <a:spcPts val="0"/>
              </a:spcBef>
            </a:pPr>
            <a:r>
              <a:rPr lang="en-US" sz="3200" dirty="0"/>
              <a:t>Hospitalization in CDA &amp; FHIR eICR Standards</a:t>
            </a:r>
            <a:endParaRPr lang="en-US" dirty="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48893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EHRs generally do not have a specific data element that records that a patient was hospitalized due to a particular condition or diagnosis</a:t>
            </a:r>
          </a:p>
          <a:p>
            <a:r>
              <a:rPr lang="en-US" sz="2000" dirty="0"/>
              <a:t>However, a combination of the following can be used:</a:t>
            </a:r>
          </a:p>
          <a:p>
            <a:pPr lvl="1"/>
            <a:r>
              <a:rPr lang="en-US" sz="2000" dirty="0"/>
              <a:t>class of encounter</a:t>
            </a:r>
          </a:p>
          <a:p>
            <a:pPr marL="914400" lvl="2" indent="0">
              <a:buNone/>
            </a:pPr>
            <a:r>
              <a:rPr lang="en-US" dirty="0"/>
              <a:t>and</a:t>
            </a:r>
          </a:p>
          <a:p>
            <a:pPr lvl="1"/>
            <a:r>
              <a:rPr lang="en-US" sz="2000" dirty="0"/>
              <a:t>encounter diagnosis</a:t>
            </a:r>
          </a:p>
          <a:p>
            <a:r>
              <a:rPr lang="en-US" sz="2000" dirty="0"/>
              <a:t>Encounter diagnosis is located:</a:t>
            </a:r>
          </a:p>
          <a:p>
            <a:pPr lvl="1"/>
            <a:r>
              <a:rPr lang="en-US" sz="2000" b="1" dirty="0"/>
              <a:t>CDA</a:t>
            </a:r>
            <a:r>
              <a:rPr lang="en-US" sz="2000" dirty="0"/>
              <a:t>: Encounters Section (entries required)(V3)/Encounter Activity (V3)/</a:t>
            </a:r>
            <a:r>
              <a:rPr lang="en-US" sz="2000" i="1" dirty="0"/>
              <a:t>Encounter Diagnosis (V3)/Problem Observation (V3)</a:t>
            </a:r>
          </a:p>
          <a:p>
            <a:pPr lvl="1"/>
            <a:r>
              <a:rPr lang="en-US" sz="2000" b="1" dirty="0"/>
              <a:t>FHIR</a:t>
            </a:r>
            <a:r>
              <a:rPr lang="en-US" sz="2000" dirty="0"/>
              <a:t>: Composition (eICR Composition).</a:t>
            </a:r>
            <a:r>
              <a:rPr lang="en-US" sz="2000" i="1" dirty="0"/>
              <a:t>encounter (eICR Encounter).diagnosis</a:t>
            </a:r>
          </a:p>
          <a:p>
            <a:pPr marL="0" indent="0">
              <a:spcAft>
                <a:spcPts val="0"/>
              </a:spcAft>
              <a:buNone/>
            </a:pPr>
            <a:endParaRPr lang="en-US" sz="2400" i="1" dirty="0">
              <a:solidFill>
                <a:srgbClr val="404040"/>
              </a:solidFill>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a:spcBef>
                <a:spcPts val="0"/>
              </a:spcBef>
            </a:pPr>
            <a:r>
              <a:rPr lang="en-US" sz="3600" dirty="0"/>
              <a:t>Hospitalization in CDA &amp; FHIR eICR Standards</a:t>
            </a:r>
            <a:endParaRPr lang="en-US" dirty="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91042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12836" y="1269908"/>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marR="0" indent="0">
              <a:spcBef>
                <a:spcPts val="0"/>
              </a:spcBef>
              <a:spcAft>
                <a:spcPts val="0"/>
              </a:spcAft>
              <a:buNone/>
            </a:pPr>
            <a:r>
              <a:rPr lang="en-US" sz="2000" dirty="0">
                <a:effectLst/>
                <a:latin typeface="Calibri" panose="020F0502020204030204" pitchFamily="34" charset="0"/>
              </a:rPr>
              <a:t>54282</a:t>
            </a:r>
            <a:r>
              <a:rPr lang="en-US" sz="2000" dirty="0">
                <a:latin typeface="Calibri" panose="020F0502020204030204" pitchFamily="34" charset="0"/>
              </a:rPr>
              <a:t> eICRs from three different EHRs and over 10 different provider organizations: </a:t>
            </a:r>
            <a:endParaRPr lang="en-US" sz="2000" dirty="0">
              <a:effectLst/>
              <a:latin typeface="Calibri" panose="020F0502020204030204" pitchFamily="34" charset="0"/>
            </a:endParaRPr>
          </a:p>
          <a:p>
            <a:pPr marL="342900" marR="0">
              <a:spcBef>
                <a:spcPts val="0"/>
              </a:spcBef>
              <a:spcAft>
                <a:spcPts val="0"/>
              </a:spcAft>
            </a:pPr>
            <a:endParaRPr lang="en-US" sz="2000" dirty="0">
              <a:effectLst/>
              <a:latin typeface="Calibri" panose="020F0502020204030204" pitchFamily="34" charset="0"/>
            </a:endParaRPr>
          </a:p>
          <a:p>
            <a:pPr marL="342900" marR="0">
              <a:spcBef>
                <a:spcPts val="0"/>
              </a:spcBef>
              <a:spcAft>
                <a:spcPts val="0"/>
              </a:spcAft>
            </a:pPr>
            <a:r>
              <a:rPr lang="en-US" sz="2000" dirty="0">
                <a:effectLst/>
                <a:latin typeface="Calibri" panose="020F0502020204030204" pitchFamily="34" charset="0"/>
              </a:rPr>
              <a:t>6772 are coded as inpatient (12.4%)</a:t>
            </a:r>
          </a:p>
          <a:p>
            <a:pPr marL="342900" marR="0">
              <a:spcBef>
                <a:spcPts val="0"/>
              </a:spcBef>
              <a:spcAft>
                <a:spcPts val="0"/>
              </a:spcAft>
            </a:pPr>
            <a:endParaRPr lang="en-US" sz="2000" dirty="0">
              <a:effectLst/>
              <a:latin typeface="Calibri" panose="020F0502020204030204" pitchFamily="34" charset="0"/>
            </a:endParaRPr>
          </a:p>
          <a:p>
            <a:pPr marL="342900" marR="0">
              <a:spcBef>
                <a:spcPts val="0"/>
              </a:spcBef>
              <a:spcAft>
                <a:spcPts val="0"/>
              </a:spcAft>
            </a:pPr>
            <a:r>
              <a:rPr lang="en-US" sz="2000" dirty="0">
                <a:effectLst/>
                <a:latin typeface="Calibri" panose="020F0502020204030204" pitchFamily="34" charset="0"/>
              </a:rPr>
              <a:t>12676 are coded as emergency (23.3%)</a:t>
            </a:r>
          </a:p>
          <a:p>
            <a:pPr marL="342900" marR="0">
              <a:spcBef>
                <a:spcPts val="0"/>
              </a:spcBef>
              <a:spcAft>
                <a:spcPts val="0"/>
              </a:spcAft>
            </a:pPr>
            <a:r>
              <a:rPr lang="en-US" sz="2000" dirty="0">
                <a:effectLst/>
                <a:latin typeface="Calibri" panose="020F0502020204030204" pitchFamily="34" charset="0"/>
              </a:rPr>
              <a:t>27371 are coded as ambulatory/outpatient (50.4%)</a:t>
            </a:r>
          </a:p>
          <a:p>
            <a:pPr marL="342900" marR="0">
              <a:spcBef>
                <a:spcPts val="0"/>
              </a:spcBef>
              <a:spcAft>
                <a:spcPts val="0"/>
              </a:spcAft>
            </a:pPr>
            <a:endParaRPr lang="en-US" sz="2000" dirty="0">
              <a:effectLst/>
              <a:latin typeface="Calibri" panose="020F0502020204030204" pitchFamily="34" charset="0"/>
            </a:endParaRPr>
          </a:p>
          <a:p>
            <a:pPr marL="342900" marR="0">
              <a:spcBef>
                <a:spcPts val="0"/>
              </a:spcBef>
              <a:spcAft>
                <a:spcPts val="0"/>
              </a:spcAft>
            </a:pPr>
            <a:r>
              <a:rPr lang="en-US" sz="2000" dirty="0">
                <a:effectLst/>
                <a:latin typeface="Calibri" panose="020F0502020204030204" pitchFamily="34" charset="0"/>
              </a:rPr>
              <a:t>981 are observations (1.8%) </a:t>
            </a:r>
          </a:p>
          <a:p>
            <a:pPr marL="342900" marR="0">
              <a:spcBef>
                <a:spcPts val="0"/>
              </a:spcBef>
              <a:spcAft>
                <a:spcPts val="0"/>
              </a:spcAft>
            </a:pPr>
            <a:r>
              <a:rPr lang="en-US" sz="2000" dirty="0">
                <a:effectLst/>
                <a:latin typeface="Calibri" panose="020F0502020204030204" pitchFamily="34" charset="0"/>
              </a:rPr>
              <a:t>4417 are various (seemingly locally defined) responses (8.1%)</a:t>
            </a:r>
          </a:p>
          <a:p>
            <a:pPr marL="342900" marR="0">
              <a:spcBef>
                <a:spcPts val="0"/>
              </a:spcBef>
              <a:spcAft>
                <a:spcPts val="0"/>
              </a:spcAft>
            </a:pPr>
            <a:r>
              <a:rPr lang="en-US" sz="2000" dirty="0">
                <a:effectLst/>
                <a:latin typeface="Calibri" panose="020F0502020204030204" pitchFamily="34" charset="0"/>
              </a:rPr>
              <a:t>2066 are Null (3.8%)</a:t>
            </a:r>
          </a:p>
          <a:p>
            <a:pPr marL="114300" marR="0" indent="0">
              <a:spcBef>
                <a:spcPts val="0"/>
              </a:spcBef>
              <a:spcAft>
                <a:spcPts val="0"/>
              </a:spcAft>
              <a:buNone/>
            </a:pPr>
            <a:r>
              <a:rPr lang="en-US" sz="2000" dirty="0">
                <a:effectLst/>
                <a:latin typeface="Calibri" panose="020F0502020204030204" pitchFamily="34" charset="0"/>
              </a:rPr>
              <a:t> </a:t>
            </a:r>
          </a:p>
          <a:p>
            <a:pPr marL="342900" marR="0">
              <a:spcBef>
                <a:spcPts val="0"/>
              </a:spcBef>
              <a:spcAft>
                <a:spcPts val="0"/>
              </a:spcAft>
            </a:pPr>
            <a:r>
              <a:rPr lang="en-US" sz="2000" dirty="0">
                <a:effectLst/>
                <a:latin typeface="Calibri" panose="020F0502020204030204" pitchFamily="34" charset="0"/>
              </a:rPr>
              <a:t>So about 88% of the data are easily usable to determine type of encounter (including if it was a hospitalization).</a:t>
            </a:r>
          </a:p>
          <a:p>
            <a:pPr marL="342900" marR="0">
              <a:spcBef>
                <a:spcPts val="0"/>
              </a:spcBef>
              <a:spcAft>
                <a:spcPts val="0"/>
              </a:spcAft>
            </a:pPr>
            <a:endParaRPr lang="en-US" sz="2000" dirty="0">
              <a:latin typeface="Calibri" panose="020F0502020204030204" pitchFamily="34" charset="0"/>
            </a:endParaRPr>
          </a:p>
          <a:p>
            <a:pPr marL="342900" marR="0">
              <a:spcBef>
                <a:spcPts val="0"/>
              </a:spcBef>
              <a:spcAft>
                <a:spcPts val="0"/>
              </a:spcAft>
            </a:pPr>
            <a:r>
              <a:rPr lang="en-US" sz="2000" dirty="0">
                <a:effectLst/>
                <a:latin typeface="Calibri" panose="020F0502020204030204" pitchFamily="34" charset="0"/>
              </a:rPr>
              <a:t>Quality Assurance</a:t>
            </a:r>
            <a:r>
              <a:rPr lang="en-US" sz="2000" dirty="0">
                <a:latin typeface="Calibri" panose="020F0502020204030204" pitchFamily="34" charset="0"/>
              </a:rPr>
              <a:t> working group has identified rules for this element. HCOs will be tested for it and we should see incremental improvement in consistency over time.</a:t>
            </a:r>
            <a:endParaRPr lang="en-US" sz="2000" dirty="0">
              <a:effectLst/>
              <a:latin typeface="Calibri" panose="020F0502020204030204" pitchFamily="34" charset="0"/>
            </a:endParaRPr>
          </a:p>
          <a:p>
            <a:pPr marL="0" indent="0">
              <a:spcAft>
                <a:spcPts val="0"/>
              </a:spcAft>
              <a:buNone/>
            </a:pPr>
            <a:endParaRPr lang="en-US" sz="2400" i="1" dirty="0">
              <a:solidFill>
                <a:srgbClr val="404040"/>
              </a:solidFill>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a:spcBef>
                <a:spcPts val="0"/>
              </a:spcBef>
            </a:pPr>
            <a:r>
              <a:rPr lang="en-US" sz="3200" dirty="0"/>
              <a:t>Observed Data Example</a:t>
            </a:r>
            <a:endParaRPr lang="en-US" dirty="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43133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D7E1-AF33-E952-86CC-CDF326A96D79}"/>
              </a:ext>
            </a:extLst>
          </p:cNvPr>
          <p:cNvSpPr>
            <a:spLocks noGrp="1"/>
          </p:cNvSpPr>
          <p:nvPr>
            <p:ph type="title"/>
          </p:nvPr>
        </p:nvSpPr>
        <p:spPr/>
        <p:txBody>
          <a:bodyPr/>
          <a:lstStyle/>
          <a:p>
            <a:r>
              <a:rPr lang="en-US" sz="2700" dirty="0"/>
              <a:t>Implementing Hospitalization in RCKMS</a:t>
            </a:r>
          </a:p>
        </p:txBody>
      </p:sp>
      <p:sp>
        <p:nvSpPr>
          <p:cNvPr id="3" name="Content Placeholder 2">
            <a:extLst>
              <a:ext uri="{FF2B5EF4-FFF2-40B4-BE49-F238E27FC236}">
                <a16:creationId xmlns:a16="http://schemas.microsoft.com/office/drawing/2014/main" id="{895B6B7B-A139-6D28-0A2B-550C1258D3CE}"/>
              </a:ext>
            </a:extLst>
          </p:cNvPr>
          <p:cNvSpPr>
            <a:spLocks noGrp="1"/>
          </p:cNvSpPr>
          <p:nvPr>
            <p:ph idx="1"/>
          </p:nvPr>
        </p:nvSpPr>
        <p:spPr/>
        <p:txBody>
          <a:bodyPr>
            <a:normAutofit/>
          </a:bodyPr>
          <a:lstStyle/>
          <a:p>
            <a:r>
              <a:rPr lang="en-US" dirty="0"/>
              <a:t>RCKMS uses 3 hospitalization value sets mapped to data elements found in the “Encounter Activity” section in the eICR</a:t>
            </a:r>
          </a:p>
          <a:p>
            <a:r>
              <a:rPr lang="en-US" dirty="0"/>
              <a:t>Value sets contain codes related to inpatient hospitalization</a:t>
            </a:r>
          </a:p>
          <a:p>
            <a:endParaRPr lang="en-US" dirty="0"/>
          </a:p>
          <a:p>
            <a:pPr marL="0" indent="0">
              <a:buNone/>
            </a:pPr>
            <a:endParaRPr lang="en-US" dirty="0"/>
          </a:p>
          <a:p>
            <a:endParaRPr lang="en-US" dirty="0"/>
          </a:p>
          <a:p>
            <a:pPr lvl="1"/>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0D62566C-4851-FF9A-0973-50B1BC9C06D1}"/>
              </a:ext>
            </a:extLst>
          </p:cNvPr>
          <p:cNvPicPr>
            <a:picLocks noChangeAspect="1"/>
          </p:cNvPicPr>
          <p:nvPr/>
        </p:nvPicPr>
        <p:blipFill>
          <a:blip r:embed="rId2"/>
          <a:stretch>
            <a:fillRect/>
          </a:stretch>
        </p:blipFill>
        <p:spPr>
          <a:xfrm>
            <a:off x="210232" y="3253909"/>
            <a:ext cx="8751566" cy="1454022"/>
          </a:xfrm>
          <a:prstGeom prst="rect">
            <a:avLst/>
          </a:prstGeom>
        </p:spPr>
      </p:pic>
    </p:spTree>
    <p:extLst>
      <p:ext uri="{BB962C8B-B14F-4D97-AF65-F5344CB8AC3E}">
        <p14:creationId xmlns:p14="http://schemas.microsoft.com/office/powerpoint/2010/main" val="2062770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7D9EC-1137-2BC6-F063-948AA709D620}"/>
              </a:ext>
            </a:extLst>
          </p:cNvPr>
          <p:cNvSpPr>
            <a:spLocks noGrp="1"/>
          </p:cNvSpPr>
          <p:nvPr>
            <p:ph type="title"/>
          </p:nvPr>
        </p:nvSpPr>
        <p:spPr/>
        <p:txBody>
          <a:bodyPr/>
          <a:lstStyle/>
          <a:p>
            <a:r>
              <a:rPr lang="en-US" sz="2400" dirty="0"/>
              <a:t>Value Sets &amp; Rules for Hospitalization in RCKMS</a:t>
            </a:r>
          </a:p>
        </p:txBody>
      </p:sp>
      <p:pic>
        <p:nvPicPr>
          <p:cNvPr id="7" name="Picture 6">
            <a:extLst>
              <a:ext uri="{FF2B5EF4-FFF2-40B4-BE49-F238E27FC236}">
                <a16:creationId xmlns:a16="http://schemas.microsoft.com/office/drawing/2014/main" id="{177A8ADA-69B8-C0BF-DD93-CD74712AC4A9}"/>
              </a:ext>
            </a:extLst>
          </p:cNvPr>
          <p:cNvPicPr>
            <a:picLocks noChangeAspect="1"/>
          </p:cNvPicPr>
          <p:nvPr/>
        </p:nvPicPr>
        <p:blipFill rotWithShape="1">
          <a:blip r:embed="rId2"/>
          <a:srcRect r="16037" b="8484"/>
          <a:stretch/>
        </p:blipFill>
        <p:spPr>
          <a:xfrm>
            <a:off x="212835" y="3345119"/>
            <a:ext cx="5408162" cy="2196651"/>
          </a:xfrm>
          <a:prstGeom prst="rect">
            <a:avLst/>
          </a:prstGeom>
        </p:spPr>
      </p:pic>
      <p:pic>
        <p:nvPicPr>
          <p:cNvPr id="10" name="Content Placeholder 9">
            <a:extLst>
              <a:ext uri="{FF2B5EF4-FFF2-40B4-BE49-F238E27FC236}">
                <a16:creationId xmlns:a16="http://schemas.microsoft.com/office/drawing/2014/main" id="{0F493405-3252-3F31-7185-CBD23BC89009}"/>
              </a:ext>
            </a:extLst>
          </p:cNvPr>
          <p:cNvPicPr>
            <a:picLocks noGrp="1" noChangeAspect="1"/>
          </p:cNvPicPr>
          <p:nvPr>
            <p:ph idx="1"/>
          </p:nvPr>
        </p:nvPicPr>
        <p:blipFill>
          <a:blip r:embed="rId3"/>
          <a:stretch>
            <a:fillRect/>
          </a:stretch>
        </p:blipFill>
        <p:spPr>
          <a:xfrm>
            <a:off x="270519" y="1913089"/>
            <a:ext cx="3993346" cy="1371600"/>
          </a:xfrm>
          <a:prstGeom prst="rect">
            <a:avLst/>
          </a:prstGeom>
          <a:ln>
            <a:noFill/>
          </a:ln>
          <a:effectLst>
            <a:outerShdw blurRad="292100" dist="139700" dir="2700000" algn="tl" rotWithShape="0">
              <a:srgbClr val="333333">
                <a:alpha val="65000"/>
              </a:srgbClr>
            </a:outerShdw>
          </a:effectLst>
        </p:spPr>
      </p:pic>
      <p:sp>
        <p:nvSpPr>
          <p:cNvPr id="11" name="Oval 10">
            <a:extLst>
              <a:ext uri="{FF2B5EF4-FFF2-40B4-BE49-F238E27FC236}">
                <a16:creationId xmlns:a16="http://schemas.microsoft.com/office/drawing/2014/main" id="{13818DC1-4FE5-2A4E-318B-EA84AFC7F990}"/>
              </a:ext>
            </a:extLst>
          </p:cNvPr>
          <p:cNvSpPr/>
          <p:nvPr/>
        </p:nvSpPr>
        <p:spPr>
          <a:xfrm>
            <a:off x="3755875" y="2781809"/>
            <a:ext cx="160234" cy="509290"/>
          </a:xfrm>
          <a:prstGeom prst="ellipse">
            <a:avLst/>
          </a:prstGeom>
          <a:noFill/>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TextBox 11">
            <a:extLst>
              <a:ext uri="{FF2B5EF4-FFF2-40B4-BE49-F238E27FC236}">
                <a16:creationId xmlns:a16="http://schemas.microsoft.com/office/drawing/2014/main" id="{48547A58-1055-F88A-3AA8-65AE375A7353}"/>
              </a:ext>
            </a:extLst>
          </p:cNvPr>
          <p:cNvSpPr txBox="1"/>
          <p:nvPr/>
        </p:nvSpPr>
        <p:spPr>
          <a:xfrm>
            <a:off x="5639562" y="2315192"/>
            <a:ext cx="3194801" cy="196207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350" dirty="0">
                <a:latin typeface="Calibri" panose="020F0502020204030204" pitchFamily="34" charset="0"/>
                <a:ea typeface="Calibri" panose="020F0502020204030204" pitchFamily="34" charset="0"/>
              </a:rPr>
              <a:t>Conditions using hospitalization in RCKMS</a:t>
            </a:r>
            <a:endParaRPr lang="en-US" sz="1350" dirty="0">
              <a:latin typeface="Calibri" panose="020F0502020204030204" pitchFamily="34" charset="0"/>
              <a:ea typeface="Times New Roman" panose="02020603050405020304" pitchFamily="18" charset="0"/>
            </a:endParaRPr>
          </a:p>
          <a:p>
            <a:pPr marL="257175" indent="-257175">
              <a:buFont typeface="Symbol" panose="05050102010706020507" pitchFamily="18" charset="2"/>
              <a:buChar char=""/>
            </a:pPr>
            <a:r>
              <a:rPr lang="en-US" sz="1350" dirty="0">
                <a:latin typeface="Calibri" panose="020F0502020204030204" pitchFamily="34" charset="0"/>
                <a:ea typeface="Times New Roman" panose="02020603050405020304" pitchFamily="18" charset="0"/>
              </a:rPr>
              <a:t>COVID-19</a:t>
            </a:r>
            <a:endParaRPr lang="en-US" sz="1350" dirty="0">
              <a:latin typeface="Calibri" panose="020F0502020204030204" pitchFamily="34" charset="0"/>
              <a:ea typeface="Calibri" panose="020F0502020204030204" pitchFamily="34" charset="0"/>
            </a:endParaRPr>
          </a:p>
          <a:p>
            <a:pPr marL="257175" indent="-257175">
              <a:buFont typeface="Symbol" panose="05050102010706020507" pitchFamily="18" charset="2"/>
              <a:buChar char=""/>
            </a:pPr>
            <a:r>
              <a:rPr lang="en-US" sz="1350" dirty="0">
                <a:latin typeface="Calibri" panose="020F0502020204030204" pitchFamily="34" charset="0"/>
                <a:ea typeface="Times New Roman" panose="02020603050405020304" pitchFamily="18" charset="0"/>
              </a:rPr>
              <a:t>Influenza-Associated Hospitalizations</a:t>
            </a:r>
            <a:endParaRPr lang="en-US" sz="1350" dirty="0">
              <a:latin typeface="Calibri" panose="020F0502020204030204" pitchFamily="34" charset="0"/>
              <a:ea typeface="Calibri" panose="020F0502020204030204" pitchFamily="34" charset="0"/>
            </a:endParaRPr>
          </a:p>
          <a:p>
            <a:pPr marL="257175" indent="-257175">
              <a:buFont typeface="Symbol" panose="05050102010706020507" pitchFamily="18" charset="2"/>
              <a:buChar char=""/>
            </a:pPr>
            <a:r>
              <a:rPr lang="en-US" sz="1350" dirty="0">
                <a:latin typeface="Calibri" panose="020F0502020204030204" pitchFamily="34" charset="0"/>
                <a:ea typeface="Times New Roman" panose="02020603050405020304" pitchFamily="18" charset="0"/>
              </a:rPr>
              <a:t>Multisystem Inflammatory Syndrome in Children (MIS-C)</a:t>
            </a:r>
            <a:endParaRPr lang="en-US" sz="1350" dirty="0">
              <a:latin typeface="Calibri" panose="020F0502020204030204" pitchFamily="34" charset="0"/>
              <a:ea typeface="Calibri" panose="020F0502020204030204" pitchFamily="34" charset="0"/>
            </a:endParaRPr>
          </a:p>
          <a:p>
            <a:pPr marL="257175" indent="-257175">
              <a:buFont typeface="Symbol" panose="05050102010706020507" pitchFamily="18" charset="2"/>
              <a:buChar char=""/>
            </a:pPr>
            <a:r>
              <a:rPr lang="en-US" sz="1350" dirty="0">
                <a:latin typeface="Calibri" panose="020F0502020204030204" pitchFamily="34" charset="0"/>
                <a:ea typeface="Times New Roman" panose="02020603050405020304" pitchFamily="18" charset="0"/>
              </a:rPr>
              <a:t>Respiratory Syncytial Virus (RSV)-Associated Mortality</a:t>
            </a:r>
            <a:endParaRPr lang="en-US" sz="1350" dirty="0">
              <a:latin typeface="Calibri" panose="020F0502020204030204" pitchFamily="34" charset="0"/>
              <a:ea typeface="Calibri" panose="020F0502020204030204" pitchFamily="34" charset="0"/>
            </a:endParaRPr>
          </a:p>
          <a:p>
            <a:pPr marL="257175" indent="-257175">
              <a:buFont typeface="Symbol" panose="05050102010706020507" pitchFamily="18" charset="2"/>
              <a:buChar char=""/>
            </a:pPr>
            <a:r>
              <a:rPr lang="en-US" sz="1350" dirty="0">
                <a:latin typeface="Calibri" panose="020F0502020204030204" pitchFamily="34" charset="0"/>
                <a:ea typeface="Times New Roman" panose="02020603050405020304" pitchFamily="18" charset="0"/>
              </a:rPr>
              <a:t>Staphylococcus aureus Infection</a:t>
            </a:r>
            <a:endParaRPr lang="en-US" sz="1350" dirty="0">
              <a:latin typeface="Calibri" panose="020F0502020204030204" pitchFamily="34" charset="0"/>
              <a:ea typeface="Calibri" panose="020F0502020204030204" pitchFamily="34" charset="0"/>
            </a:endParaRPr>
          </a:p>
          <a:p>
            <a:pPr marL="257175" indent="-257175">
              <a:buFont typeface="Symbol" panose="05050102010706020507" pitchFamily="18" charset="2"/>
              <a:buChar char=""/>
            </a:pPr>
            <a:r>
              <a:rPr lang="en-US" sz="1350" dirty="0">
                <a:latin typeface="Calibri" panose="020F0502020204030204" pitchFamily="34" charset="0"/>
                <a:ea typeface="Times New Roman" panose="02020603050405020304" pitchFamily="18" charset="0"/>
              </a:rPr>
              <a:t>Varicella</a:t>
            </a:r>
            <a:endParaRPr lang="en-US" sz="135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53251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75A5C0-344C-9167-069F-3A3A044F9BB2}"/>
              </a:ext>
            </a:extLst>
          </p:cNvPr>
          <p:cNvSpPr>
            <a:spLocks noGrp="1"/>
          </p:cNvSpPr>
          <p:nvPr>
            <p:ph type="body" sz="quarter" idx="10"/>
          </p:nvPr>
        </p:nvSpPr>
        <p:spPr/>
        <p:txBody>
          <a:bodyPr>
            <a:normAutofit/>
          </a:bodyPr>
          <a:lstStyle/>
          <a:p>
            <a:r>
              <a:rPr lang="en-US" dirty="0">
                <a:latin typeface="Arial"/>
                <a:cs typeface="Arial"/>
              </a:rPr>
              <a:t>Core data elements</a:t>
            </a:r>
            <a:endParaRPr lang="en-US" dirty="0"/>
          </a:p>
        </p:txBody>
      </p:sp>
    </p:spTree>
    <p:extLst>
      <p:ext uri="{BB962C8B-B14F-4D97-AF65-F5344CB8AC3E}">
        <p14:creationId xmlns:p14="http://schemas.microsoft.com/office/powerpoint/2010/main" val="1446600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9C3C9-8E41-C930-78A1-AC81BB27CFED}"/>
              </a:ext>
            </a:extLst>
          </p:cNvPr>
          <p:cNvSpPr>
            <a:spLocks noGrp="1"/>
          </p:cNvSpPr>
          <p:nvPr>
            <p:ph type="title"/>
          </p:nvPr>
        </p:nvSpPr>
        <p:spPr/>
        <p:txBody>
          <a:bodyPr/>
          <a:lstStyle/>
          <a:p>
            <a:endParaRPr lang="en-US"/>
          </a:p>
        </p:txBody>
      </p:sp>
      <p:graphicFrame>
        <p:nvGraphicFramePr>
          <p:cNvPr id="5" name="Content Placeholder 4">
            <a:extLst>
              <a:ext uri="{FF2B5EF4-FFF2-40B4-BE49-F238E27FC236}">
                <a16:creationId xmlns:a16="http://schemas.microsoft.com/office/drawing/2014/main" id="{FD7C2B3C-1C8D-F00E-E515-DF280904C5E4}"/>
              </a:ext>
            </a:extLst>
          </p:cNvPr>
          <p:cNvGraphicFramePr>
            <a:graphicFrameLocks noGrp="1"/>
          </p:cNvGraphicFramePr>
          <p:nvPr>
            <p:ph idx="1"/>
            <p:extLst>
              <p:ext uri="{D42A27DB-BD31-4B8C-83A1-F6EECF244321}">
                <p14:modId xmlns:p14="http://schemas.microsoft.com/office/powerpoint/2010/main" val="4186537974"/>
              </p:ext>
            </p:extLst>
          </p:nvPr>
        </p:nvGraphicFramePr>
        <p:xfrm>
          <a:off x="183767" y="89503"/>
          <a:ext cx="8787507" cy="5916193"/>
        </p:xfrm>
        <a:graphic>
          <a:graphicData uri="http://schemas.openxmlformats.org/drawingml/2006/table">
            <a:tbl>
              <a:tblPr firstRow="1" bandRow="1">
                <a:tableStyleId>{5C22544A-7EE6-4342-B048-85BDC9FD1C3A}</a:tableStyleId>
              </a:tblPr>
              <a:tblGrid>
                <a:gridCol w="3054569">
                  <a:extLst>
                    <a:ext uri="{9D8B030D-6E8A-4147-A177-3AD203B41FA5}">
                      <a16:colId xmlns:a16="http://schemas.microsoft.com/office/drawing/2014/main" val="494372062"/>
                    </a:ext>
                  </a:extLst>
                </a:gridCol>
                <a:gridCol w="2374679">
                  <a:extLst>
                    <a:ext uri="{9D8B030D-6E8A-4147-A177-3AD203B41FA5}">
                      <a16:colId xmlns:a16="http://schemas.microsoft.com/office/drawing/2014/main" val="788394034"/>
                    </a:ext>
                  </a:extLst>
                </a:gridCol>
                <a:gridCol w="3358259">
                  <a:extLst>
                    <a:ext uri="{9D8B030D-6E8A-4147-A177-3AD203B41FA5}">
                      <a16:colId xmlns:a16="http://schemas.microsoft.com/office/drawing/2014/main" val="1092921368"/>
                    </a:ext>
                  </a:extLst>
                </a:gridCol>
              </a:tblGrid>
              <a:tr h="936347">
                <a:tc>
                  <a:txBody>
                    <a:bodyPr/>
                    <a:lstStyle/>
                    <a:p>
                      <a:pPr algn="ctr" fontAlgn="t"/>
                      <a:r>
                        <a:rPr lang="en-US" sz="2400" dirty="0">
                          <a:effectLst/>
                        </a:rPr>
                        <a:t>Data Element/Concept</a:t>
                      </a:r>
                      <a:endParaRPr lang="en-US" sz="2400" b="1" dirty="0">
                        <a:effectLst/>
                        <a:latin typeface="Calibri"/>
                      </a:endParaRPr>
                    </a:p>
                  </a:txBody>
                  <a:tcPr marL="9525" marR="9525" marT="9525"/>
                </a:tc>
                <a:tc>
                  <a:txBody>
                    <a:bodyPr/>
                    <a:lstStyle/>
                    <a:p>
                      <a:pPr algn="ctr" fontAlgn="t"/>
                      <a:r>
                        <a:rPr lang="en-US" sz="2400" dirty="0">
                          <a:effectLst/>
                        </a:rPr>
                        <a:t>Part of "core surveillance"?</a:t>
                      </a:r>
                    </a:p>
                  </a:txBody>
                  <a:tcPr marL="9525" marR="9525" marT="9525"/>
                </a:tc>
                <a:tc>
                  <a:txBody>
                    <a:bodyPr/>
                    <a:lstStyle/>
                    <a:p>
                      <a:pPr algn="ctr" fontAlgn="t"/>
                      <a:r>
                        <a:rPr lang="en-US" sz="2400" dirty="0">
                          <a:effectLst/>
                        </a:rPr>
                        <a:t>Use or Notification Level</a:t>
                      </a:r>
                    </a:p>
                  </a:txBody>
                  <a:tcPr marL="9525" marR="9525" marT="9525"/>
                </a:tc>
                <a:extLst>
                  <a:ext uri="{0D108BD9-81ED-4DB2-BD59-A6C34878D82A}">
                    <a16:rowId xmlns:a16="http://schemas.microsoft.com/office/drawing/2014/main" val="1829192643"/>
                  </a:ext>
                </a:extLst>
              </a:tr>
              <a:tr h="341490">
                <a:tc>
                  <a:txBody>
                    <a:bodyPr/>
                    <a:lstStyle/>
                    <a:p>
                      <a:pPr fontAlgn="t"/>
                      <a:r>
                        <a:rPr lang="en-US" sz="1800" b="1" dirty="0">
                          <a:effectLst/>
                        </a:rPr>
                        <a:t>Hospitalization (Y/N)</a:t>
                      </a:r>
                      <a:endParaRPr lang="en-US" sz="1800" b="1">
                        <a:effectLst/>
                        <a:latin typeface="Calibri"/>
                      </a:endParaRPr>
                    </a:p>
                  </a:txBody>
                  <a:tcPr marL="9525" marR="9525" marT="9525"/>
                </a:tc>
                <a:tc>
                  <a:txBody>
                    <a:bodyPr/>
                    <a:lstStyle/>
                    <a:p>
                      <a:pPr algn="ctr" fontAlgn="t"/>
                      <a:r>
                        <a:rPr lang="en-US" sz="1800" dirty="0">
                          <a:effectLst/>
                        </a:rPr>
                        <a:t>Yes</a:t>
                      </a:r>
                      <a:endParaRPr lang="en-US" sz="1800">
                        <a:effectLst/>
                        <a:latin typeface="Calibri"/>
                      </a:endParaRPr>
                    </a:p>
                  </a:txBody>
                  <a:tcPr marL="9525" marR="9525" marT="9525"/>
                </a:tc>
                <a:tc>
                  <a:txBody>
                    <a:bodyPr/>
                    <a:lstStyle/>
                    <a:p>
                      <a:pPr fontAlgn="t"/>
                      <a:r>
                        <a:rPr lang="en-US" sz="1800" dirty="0">
                          <a:effectLst/>
                        </a:rPr>
                        <a:t>Jurisdiction + CDC</a:t>
                      </a:r>
                      <a:endParaRPr lang="en-US" sz="1800">
                        <a:effectLst/>
                        <a:latin typeface="Calibri"/>
                      </a:endParaRPr>
                    </a:p>
                  </a:txBody>
                  <a:tcPr marL="9525" marR="9525" marT="9525"/>
                </a:tc>
                <a:extLst>
                  <a:ext uri="{0D108BD9-81ED-4DB2-BD59-A6C34878D82A}">
                    <a16:rowId xmlns:a16="http://schemas.microsoft.com/office/drawing/2014/main" val="2589996759"/>
                  </a:ext>
                </a:extLst>
              </a:tr>
              <a:tr h="616887">
                <a:tc>
                  <a:txBody>
                    <a:bodyPr/>
                    <a:lstStyle/>
                    <a:p>
                      <a:pPr fontAlgn="t"/>
                      <a:r>
                        <a:rPr lang="en-US" sz="1800" b="1" dirty="0">
                          <a:effectLst/>
                        </a:rPr>
                        <a:t>Admission date &amp; discharge date</a:t>
                      </a:r>
                    </a:p>
                  </a:txBody>
                  <a:tcPr marL="9525" marR="9525" marT="9525"/>
                </a:tc>
                <a:tc>
                  <a:txBody>
                    <a:bodyPr/>
                    <a:lstStyle/>
                    <a:p>
                      <a:pPr algn="ctr" fontAlgn="t"/>
                      <a:r>
                        <a:rPr lang="en-US" sz="1800" dirty="0">
                          <a:effectLst/>
                        </a:rPr>
                        <a:t>Yes</a:t>
                      </a:r>
                      <a:endParaRPr lang="en-US" sz="1800">
                        <a:effectLst/>
                        <a:latin typeface="Calibri"/>
                      </a:endParaRPr>
                    </a:p>
                  </a:txBody>
                  <a:tcPr marL="9525" marR="9525" marT="9525"/>
                </a:tc>
                <a:tc>
                  <a:txBody>
                    <a:bodyPr/>
                    <a:lstStyle/>
                    <a:p>
                      <a:pPr lvl="0">
                        <a:buNone/>
                      </a:pPr>
                      <a:r>
                        <a:rPr lang="en-US" sz="1800" b="0" i="0" u="none" strike="noStrike" noProof="0" dirty="0">
                          <a:effectLst/>
                          <a:latin typeface="Calibri"/>
                        </a:rPr>
                        <a:t>Jurisdiction + CDC </a:t>
                      </a:r>
                      <a:r>
                        <a:rPr lang="en-US" sz="1800" b="0" i="1" u="none" strike="noStrike" noProof="0" dirty="0">
                          <a:effectLst/>
                          <a:latin typeface="Calibri"/>
                        </a:rPr>
                        <a:t>(w</a:t>
                      </a:r>
                      <a:r>
                        <a:rPr lang="en-US" sz="1800" i="1" dirty="0">
                          <a:effectLst/>
                        </a:rPr>
                        <a:t>eak support)</a:t>
                      </a:r>
                      <a:endParaRPr lang="en-US" sz="1800" i="1" dirty="0">
                        <a:effectLst/>
                        <a:latin typeface="Calibri"/>
                      </a:endParaRPr>
                    </a:p>
                  </a:txBody>
                  <a:tcPr marL="9525" marR="9525" marT="9525"/>
                </a:tc>
                <a:extLst>
                  <a:ext uri="{0D108BD9-81ED-4DB2-BD59-A6C34878D82A}">
                    <a16:rowId xmlns:a16="http://schemas.microsoft.com/office/drawing/2014/main" val="3833683750"/>
                  </a:ext>
                </a:extLst>
              </a:tr>
              <a:tr h="616887">
                <a:tc>
                  <a:txBody>
                    <a:bodyPr/>
                    <a:lstStyle/>
                    <a:p>
                      <a:pPr fontAlgn="t"/>
                      <a:r>
                        <a:rPr lang="en-US" sz="1800" b="1" dirty="0">
                          <a:effectLst/>
                        </a:rPr>
                        <a:t>Admission to ICU or specialty care (Y/N)</a:t>
                      </a:r>
                      <a:endParaRPr lang="en-US" sz="1800" b="1">
                        <a:effectLst/>
                        <a:latin typeface="Calibri"/>
                      </a:endParaRPr>
                    </a:p>
                  </a:txBody>
                  <a:tcPr marL="9525" marR="9525" marT="9525"/>
                </a:tc>
                <a:tc>
                  <a:txBody>
                    <a:bodyPr/>
                    <a:lstStyle/>
                    <a:p>
                      <a:pPr lvl="0" algn="ctr">
                        <a:lnSpc>
                          <a:spcPct val="100000"/>
                        </a:lnSpc>
                        <a:spcBef>
                          <a:spcPts val="0"/>
                        </a:spcBef>
                        <a:spcAft>
                          <a:spcPts val="0"/>
                        </a:spcAft>
                        <a:buNone/>
                      </a:pPr>
                      <a:r>
                        <a:rPr lang="en-US" sz="1800" b="0" i="0" u="none" strike="noStrike" noProof="0" dirty="0">
                          <a:effectLst/>
                          <a:latin typeface="Calibri"/>
                        </a:rPr>
                        <a:t>Yes </a:t>
                      </a:r>
                      <a:r>
                        <a:rPr lang="en-US" sz="1800" b="0" i="1" u="none" strike="noStrike" noProof="0" dirty="0">
                          <a:effectLst/>
                          <a:latin typeface="Calibri"/>
                        </a:rPr>
                        <a:t>(weak support)</a:t>
                      </a:r>
                    </a:p>
                    <a:p>
                      <a:pPr lvl="0" algn="ctr">
                        <a:buNone/>
                      </a:pPr>
                      <a:endParaRPr lang="en-US" sz="1800" dirty="0">
                        <a:effectLst/>
                      </a:endParaRPr>
                    </a:p>
                  </a:txBody>
                  <a:tcPr marL="9525" marR="9525" marT="9525"/>
                </a:tc>
                <a:tc>
                  <a:txBody>
                    <a:bodyPr/>
                    <a:lstStyle/>
                    <a:p>
                      <a:pPr lvl="0" algn="l">
                        <a:lnSpc>
                          <a:spcPct val="100000"/>
                        </a:lnSpc>
                        <a:spcBef>
                          <a:spcPts val="0"/>
                        </a:spcBef>
                        <a:spcAft>
                          <a:spcPts val="0"/>
                        </a:spcAft>
                        <a:buNone/>
                      </a:pPr>
                      <a:r>
                        <a:rPr lang="en-US" sz="1800" b="0" i="0" u="none" strike="noStrike" noProof="0" dirty="0">
                          <a:effectLst/>
                        </a:rPr>
                        <a:t>Yes </a:t>
                      </a:r>
                      <a:r>
                        <a:rPr lang="en-US" sz="1800" b="0" i="1" u="none" strike="noStrike" noProof="0" dirty="0">
                          <a:effectLst/>
                          <a:latin typeface="Calibri"/>
                        </a:rPr>
                        <a:t>(weak support)</a:t>
                      </a:r>
                    </a:p>
                  </a:txBody>
                  <a:tcPr marL="9525" marR="9525" marT="9525"/>
                </a:tc>
                <a:extLst>
                  <a:ext uri="{0D108BD9-81ED-4DB2-BD59-A6C34878D82A}">
                    <a16:rowId xmlns:a16="http://schemas.microsoft.com/office/drawing/2014/main" val="1042769444"/>
                  </a:ext>
                </a:extLst>
              </a:tr>
              <a:tr h="620767">
                <a:tc>
                  <a:txBody>
                    <a:bodyPr/>
                    <a:lstStyle/>
                    <a:p>
                      <a:pPr fontAlgn="t"/>
                      <a:r>
                        <a:rPr lang="en-US" sz="1800" b="1" dirty="0">
                          <a:effectLst/>
                        </a:rPr>
                        <a:t>ICU/specialty care dates of admission/discharge</a:t>
                      </a:r>
                      <a:endParaRPr lang="en-US" sz="1800" b="1">
                        <a:effectLst/>
                        <a:latin typeface="Calibri"/>
                      </a:endParaRPr>
                    </a:p>
                  </a:txBody>
                  <a:tcPr marL="9525" marR="9525" marT="9525"/>
                </a:tc>
                <a:tc>
                  <a:txBody>
                    <a:bodyPr/>
                    <a:lstStyle/>
                    <a:p>
                      <a:pPr lvl="0" algn="ctr">
                        <a:buNone/>
                      </a:pPr>
                      <a:r>
                        <a:rPr lang="en-US" sz="1800" dirty="0">
                          <a:effectLst/>
                        </a:rPr>
                        <a:t>Yes </a:t>
                      </a:r>
                      <a:r>
                        <a:rPr lang="en-US" sz="1800" i="1" dirty="0">
                          <a:effectLst/>
                        </a:rPr>
                        <a:t>(weak support)</a:t>
                      </a:r>
                      <a:endParaRPr lang="en-US" sz="1800" i="1" dirty="0"/>
                    </a:p>
                  </a:txBody>
                  <a:tcPr marL="9525" marR="9525" marT="9525"/>
                </a:tc>
                <a:tc>
                  <a:txBody>
                    <a:bodyPr/>
                    <a:lstStyle/>
                    <a:p>
                      <a:pPr lvl="0" algn="l">
                        <a:lnSpc>
                          <a:spcPct val="100000"/>
                        </a:lnSpc>
                        <a:spcBef>
                          <a:spcPts val="0"/>
                        </a:spcBef>
                        <a:spcAft>
                          <a:spcPts val="0"/>
                        </a:spcAft>
                        <a:buNone/>
                      </a:pPr>
                      <a:r>
                        <a:rPr lang="en-US" sz="1800" b="0" i="0" u="none" strike="noStrike" noProof="0" dirty="0">
                          <a:solidFill>
                            <a:schemeClr val="tx1"/>
                          </a:solidFill>
                          <a:effectLst/>
                          <a:latin typeface="Calibri"/>
                        </a:rPr>
                        <a:t>Jurisdiction only </a:t>
                      </a:r>
                      <a:r>
                        <a:rPr lang="en-US" sz="1800" b="0" i="1" u="none" strike="noStrike" noProof="0" dirty="0">
                          <a:solidFill>
                            <a:schemeClr val="tx1"/>
                          </a:solidFill>
                          <a:effectLst/>
                          <a:latin typeface="Calibri"/>
                        </a:rPr>
                        <a:t>(weak support)</a:t>
                      </a:r>
                      <a:endParaRPr lang="en-US" sz="1800" b="0" i="1" u="none" strike="noStrike" noProof="0" dirty="0">
                        <a:effectLst/>
                        <a:latin typeface="Calibri"/>
                      </a:endParaRPr>
                    </a:p>
                    <a:p>
                      <a:pPr lvl="0">
                        <a:buNone/>
                      </a:pPr>
                      <a:endParaRPr lang="en-US" sz="1800" dirty="0">
                        <a:effectLst/>
                      </a:endParaRPr>
                    </a:p>
                  </a:txBody>
                  <a:tcPr marL="9525" marR="9525" marT="9525"/>
                </a:tc>
                <a:extLst>
                  <a:ext uri="{0D108BD9-81ED-4DB2-BD59-A6C34878D82A}">
                    <a16:rowId xmlns:a16="http://schemas.microsoft.com/office/drawing/2014/main" val="2265293034"/>
                  </a:ext>
                </a:extLst>
              </a:tr>
              <a:tr h="892283">
                <a:tc>
                  <a:txBody>
                    <a:bodyPr/>
                    <a:lstStyle/>
                    <a:p>
                      <a:pPr lvl="0">
                        <a:buNone/>
                      </a:pPr>
                      <a:r>
                        <a:rPr lang="en-US" sz="1800" b="1" dirty="0">
                          <a:effectLst/>
                        </a:rPr>
                        <a:t>Facility name or identifier</a:t>
                      </a:r>
                      <a:endParaRPr lang="en-US" sz="1800" b="1">
                        <a:effectLst/>
                        <a:latin typeface="Calibri"/>
                      </a:endParaRPr>
                    </a:p>
                  </a:txBody>
                  <a:tcPr marL="9524" marR="9524" marT="9524"/>
                </a:tc>
                <a:tc>
                  <a:txBody>
                    <a:bodyPr/>
                    <a:lstStyle/>
                    <a:p>
                      <a:pPr lvl="0" algn="ctr">
                        <a:buNone/>
                      </a:pPr>
                      <a:r>
                        <a:rPr lang="en-US" sz="1800" dirty="0">
                          <a:solidFill>
                            <a:schemeClr val="tx1"/>
                          </a:solidFill>
                          <a:effectLst/>
                        </a:rPr>
                        <a:t>Yes</a:t>
                      </a:r>
                    </a:p>
                    <a:p>
                      <a:pPr lvl="0" algn="ctr">
                        <a:buNone/>
                      </a:pPr>
                      <a:r>
                        <a:rPr lang="en-US" sz="1800" b="0" i="0" u="none" strike="noStrike" noProof="0" dirty="0">
                          <a:solidFill>
                            <a:schemeClr val="tx1"/>
                          </a:solidFill>
                          <a:effectLst/>
                          <a:latin typeface="Calibri"/>
                        </a:rPr>
                        <a:t>Need to identify recommendation for ID vs. Name vs. both</a:t>
                      </a:r>
                      <a:endParaRPr lang="en-US" sz="1800" dirty="0"/>
                    </a:p>
                  </a:txBody>
                  <a:tcPr marL="9524" marR="9524" marT="9524"/>
                </a:tc>
                <a:tc>
                  <a:txBody>
                    <a:bodyPr/>
                    <a:lstStyle/>
                    <a:p>
                      <a:pPr lvl="0">
                        <a:buNone/>
                      </a:pPr>
                      <a:r>
                        <a:rPr lang="en-US" sz="1800" dirty="0">
                          <a:solidFill>
                            <a:schemeClr val="tx1"/>
                          </a:solidFill>
                          <a:effectLst/>
                          <a:latin typeface="Calibri"/>
                        </a:rPr>
                        <a:t>Jurisdiction only </a:t>
                      </a:r>
                      <a:r>
                        <a:rPr lang="en-US" sz="1800" i="1" dirty="0">
                          <a:solidFill>
                            <a:schemeClr val="tx1"/>
                          </a:solidFill>
                          <a:effectLst/>
                          <a:latin typeface="Calibri"/>
                        </a:rPr>
                        <a:t>(weak support)</a:t>
                      </a:r>
                    </a:p>
                    <a:p>
                      <a:pPr lvl="0">
                        <a:buNone/>
                      </a:pPr>
                      <a:endParaRPr lang="en-US" sz="1800" dirty="0">
                        <a:solidFill>
                          <a:schemeClr val="tx1"/>
                        </a:solidFill>
                        <a:effectLst/>
                        <a:latin typeface="Calibri"/>
                      </a:endParaRPr>
                    </a:p>
                  </a:txBody>
                  <a:tcPr marL="9524" marR="9524" marT="9524"/>
                </a:tc>
                <a:extLst>
                  <a:ext uri="{0D108BD9-81ED-4DB2-BD59-A6C34878D82A}">
                    <a16:rowId xmlns:a16="http://schemas.microsoft.com/office/drawing/2014/main" val="363334065"/>
                  </a:ext>
                </a:extLst>
              </a:tr>
              <a:tr h="892283">
                <a:tc>
                  <a:txBody>
                    <a:bodyPr/>
                    <a:lstStyle/>
                    <a:p>
                      <a:pPr lvl="0">
                        <a:buNone/>
                      </a:pPr>
                      <a:r>
                        <a:rPr lang="en-US" sz="1800" b="1" dirty="0">
                          <a:effectLst/>
                        </a:rPr>
                        <a:t>Multiple hospitalizations captured within a case (vs. single hospitalization) </a:t>
                      </a:r>
                      <a:endParaRPr lang="en-US" sz="1800" b="1">
                        <a:effectLst/>
                        <a:latin typeface="Calibri"/>
                      </a:endParaRPr>
                    </a:p>
                  </a:txBody>
                  <a:tcPr marL="9525" marR="9525" marT="9525"/>
                </a:tc>
                <a:tc>
                  <a:txBody>
                    <a:bodyPr/>
                    <a:lstStyle/>
                    <a:p>
                      <a:pPr lvl="0" algn="ctr">
                        <a:buNone/>
                      </a:pPr>
                      <a:r>
                        <a:rPr lang="en-US" sz="1800" dirty="0">
                          <a:effectLst/>
                        </a:rPr>
                        <a:t>Yes</a:t>
                      </a:r>
                      <a:endParaRPr lang="en-US" sz="1800">
                        <a:effectLst/>
                        <a:latin typeface="Calibri"/>
                      </a:endParaRPr>
                    </a:p>
                  </a:txBody>
                  <a:tcPr marL="9525" marR="9525" marT="9525"/>
                </a:tc>
                <a:tc>
                  <a:txBody>
                    <a:bodyPr/>
                    <a:lstStyle/>
                    <a:p>
                      <a:pPr lvl="0" algn="l">
                        <a:lnSpc>
                          <a:spcPct val="100000"/>
                        </a:lnSpc>
                        <a:spcBef>
                          <a:spcPts val="0"/>
                        </a:spcBef>
                        <a:spcAft>
                          <a:spcPts val="0"/>
                        </a:spcAft>
                        <a:buNone/>
                      </a:pPr>
                      <a:r>
                        <a:rPr lang="en-US" sz="1800" b="0" i="0" u="none" strike="noStrike" noProof="0" dirty="0">
                          <a:effectLst/>
                          <a:latin typeface="Calibri"/>
                        </a:rPr>
                        <a:t>Jurisdiction + CDC </a:t>
                      </a:r>
                      <a:r>
                        <a:rPr lang="en-US" sz="1800" b="0" i="1" u="none" strike="noStrike" noProof="0" dirty="0">
                          <a:effectLst/>
                          <a:latin typeface="Calibri"/>
                        </a:rPr>
                        <a:t>(weak support)</a:t>
                      </a:r>
                      <a:endParaRPr lang="en-US" sz="1800" i="1" dirty="0"/>
                    </a:p>
                  </a:txBody>
                  <a:tcPr marL="9525" marR="9525" marT="9525"/>
                </a:tc>
                <a:extLst>
                  <a:ext uri="{0D108BD9-81ED-4DB2-BD59-A6C34878D82A}">
                    <a16:rowId xmlns:a16="http://schemas.microsoft.com/office/drawing/2014/main" val="3101134739"/>
                  </a:ext>
                </a:extLst>
              </a:tr>
              <a:tr h="739008">
                <a:tc>
                  <a:txBody>
                    <a:bodyPr/>
                    <a:lstStyle/>
                    <a:p>
                      <a:pPr lvl="0">
                        <a:buNone/>
                      </a:pPr>
                      <a:r>
                        <a:rPr lang="en-US" sz="1800" b="1" dirty="0">
                          <a:effectLst/>
                        </a:rPr>
                        <a:t>Admission department/ location/unit within the facility</a:t>
                      </a:r>
                      <a:endParaRPr lang="en-US" sz="1800" b="1">
                        <a:effectLst/>
                        <a:latin typeface="Calibri"/>
                      </a:endParaRPr>
                    </a:p>
                  </a:txBody>
                  <a:tcPr marL="9524" marR="9524" marT="9524"/>
                </a:tc>
                <a:tc>
                  <a:txBody>
                    <a:bodyPr/>
                    <a:lstStyle/>
                    <a:p>
                      <a:pPr lvl="0" algn="ctr">
                        <a:buNone/>
                      </a:pPr>
                      <a:r>
                        <a:rPr lang="en-US" sz="1800" dirty="0">
                          <a:effectLst/>
                        </a:rPr>
                        <a:t>No </a:t>
                      </a:r>
                      <a:r>
                        <a:rPr lang="en-US" sz="1800" i="1" dirty="0">
                          <a:effectLst/>
                        </a:rPr>
                        <a:t>(weak support for No)</a:t>
                      </a:r>
                      <a:endParaRPr lang="en-US" sz="1800" i="1" dirty="0"/>
                    </a:p>
                  </a:txBody>
                  <a:tcPr marL="9524" marR="9524" marT="9524"/>
                </a:tc>
                <a:tc>
                  <a:txBody>
                    <a:bodyPr/>
                    <a:lstStyle/>
                    <a:p>
                      <a:pPr lvl="0">
                        <a:buNone/>
                      </a:pPr>
                      <a:endParaRPr lang="en-US" sz="1800" dirty="0">
                        <a:effectLst/>
                        <a:highlight>
                          <a:srgbClr val="FFFF00"/>
                        </a:highlight>
                      </a:endParaRPr>
                    </a:p>
                  </a:txBody>
                  <a:tcPr marL="9524" marR="9524" marT="9524"/>
                </a:tc>
                <a:extLst>
                  <a:ext uri="{0D108BD9-81ED-4DB2-BD59-A6C34878D82A}">
                    <a16:rowId xmlns:a16="http://schemas.microsoft.com/office/drawing/2014/main" val="197431153"/>
                  </a:ext>
                </a:extLst>
              </a:tr>
            </a:tbl>
          </a:graphicData>
        </a:graphic>
      </p:graphicFrame>
    </p:spTree>
    <p:extLst>
      <p:ext uri="{BB962C8B-B14F-4D97-AF65-F5344CB8AC3E}">
        <p14:creationId xmlns:p14="http://schemas.microsoft.com/office/powerpoint/2010/main" val="1921368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7BEE4-C631-5DB0-E22E-C891E82D87D8}"/>
              </a:ext>
            </a:extLst>
          </p:cNvPr>
          <p:cNvSpPr>
            <a:spLocks noGrp="1"/>
          </p:cNvSpPr>
          <p:nvPr>
            <p:ph type="title"/>
          </p:nvPr>
        </p:nvSpPr>
        <p:spPr/>
        <p:txBody>
          <a:bodyPr lIns="91440" tIns="45720" rIns="91440" bIns="45720" anchor="ctr"/>
          <a:lstStyle/>
          <a:p>
            <a:r>
              <a:rPr lang="en-US" dirty="0">
                <a:latin typeface="Arial"/>
                <a:cs typeface="Arial"/>
              </a:rPr>
              <a:t>Polling process</a:t>
            </a:r>
            <a:endParaRPr lang="en-US" dirty="0"/>
          </a:p>
        </p:txBody>
      </p:sp>
      <p:sp>
        <p:nvSpPr>
          <p:cNvPr id="3" name="Content Placeholder 2">
            <a:extLst>
              <a:ext uri="{FF2B5EF4-FFF2-40B4-BE49-F238E27FC236}">
                <a16:creationId xmlns:a16="http://schemas.microsoft.com/office/drawing/2014/main" id="{0702FE3A-3C0D-A14B-4A75-0CDEF5616FF8}"/>
              </a:ext>
            </a:extLst>
          </p:cNvPr>
          <p:cNvSpPr>
            <a:spLocks noGrp="1"/>
          </p:cNvSpPr>
          <p:nvPr>
            <p:ph idx="1"/>
          </p:nvPr>
        </p:nvSpPr>
        <p:spPr/>
        <p:txBody>
          <a:bodyPr vert="horz" lIns="91440" tIns="45720" rIns="91440" bIns="45720" rtlCol="0" anchor="t">
            <a:normAutofit fontScale="92500" lnSpcReduction="10000"/>
          </a:bodyPr>
          <a:lstStyle/>
          <a:p>
            <a:r>
              <a:rPr lang="en-US" dirty="0">
                <a:latin typeface="Arial"/>
                <a:cs typeface="Arial"/>
              </a:rPr>
              <a:t>Focus on in-meeting polls only</a:t>
            </a:r>
            <a:endParaRPr lang="en-US" dirty="0"/>
          </a:p>
          <a:p>
            <a:pPr lvl="1"/>
            <a:r>
              <a:rPr lang="en-US" dirty="0">
                <a:latin typeface="Arial"/>
                <a:cs typeface="Arial"/>
              </a:rPr>
              <a:t>Share questions in advance for consideration</a:t>
            </a:r>
            <a:endParaRPr lang="en-US"/>
          </a:p>
          <a:p>
            <a:pPr lvl="1"/>
            <a:endParaRPr lang="en-US" dirty="0">
              <a:latin typeface="Arial"/>
              <a:cs typeface="Arial"/>
            </a:endParaRPr>
          </a:p>
          <a:p>
            <a:r>
              <a:rPr lang="en-US" dirty="0">
                <a:latin typeface="Arial"/>
                <a:cs typeface="Arial"/>
              </a:rPr>
              <a:t>Poll questions will be shown first on a slide before poll opens</a:t>
            </a:r>
            <a:endParaRPr lang="en-US" dirty="0"/>
          </a:p>
          <a:p>
            <a:pPr lvl="1"/>
            <a:r>
              <a:rPr lang="en-US" dirty="0">
                <a:latin typeface="Arial"/>
                <a:cs typeface="Arial"/>
              </a:rPr>
              <a:t>Opportunity for clarifications &amp; questions</a:t>
            </a:r>
          </a:p>
          <a:p>
            <a:pPr lvl="1"/>
            <a:endParaRPr lang="en-US" dirty="0">
              <a:latin typeface="Arial"/>
              <a:cs typeface="Arial"/>
            </a:endParaRPr>
          </a:p>
          <a:p>
            <a:r>
              <a:rPr lang="en-US" dirty="0">
                <a:latin typeface="Arial"/>
                <a:cs typeface="Arial"/>
              </a:rPr>
              <a:t>Questions will be mostly Yes/No</a:t>
            </a:r>
          </a:p>
          <a:p>
            <a:pPr lvl="1"/>
            <a:r>
              <a:rPr lang="en-US" dirty="0">
                <a:latin typeface="Arial"/>
                <a:cs typeface="Arial"/>
              </a:rPr>
              <a:t>Removing the "unsure" / "unknown" option</a:t>
            </a:r>
          </a:p>
          <a:p>
            <a:pPr lvl="1"/>
            <a:r>
              <a:rPr lang="en-US" dirty="0">
                <a:latin typeface="Arial"/>
                <a:cs typeface="Arial"/>
              </a:rPr>
              <a:t>Feel free to abstain if you don't have a preference or don't feel strongly</a:t>
            </a:r>
          </a:p>
          <a:p>
            <a:pPr lvl="1"/>
            <a:r>
              <a:rPr lang="en-US" dirty="0">
                <a:latin typeface="Arial"/>
                <a:cs typeface="Arial"/>
              </a:rPr>
              <a:t>We will try to gauge lack of clarify via N and reactions</a:t>
            </a:r>
          </a:p>
          <a:p>
            <a:endParaRPr lang="en-US"/>
          </a:p>
          <a:p>
            <a:r>
              <a:rPr lang="en-US" dirty="0">
                <a:latin typeface="Arial"/>
                <a:cs typeface="Arial"/>
              </a:rPr>
              <a:t>Opportunity for limited discussion on questions with a big split</a:t>
            </a:r>
            <a:endParaRPr lang="en-US" dirty="0"/>
          </a:p>
          <a:p>
            <a:pPr marL="0" indent="0">
              <a:buNone/>
            </a:pPr>
            <a:endParaRPr lang="en-US" dirty="0"/>
          </a:p>
        </p:txBody>
      </p:sp>
    </p:spTree>
    <p:extLst>
      <p:ext uri="{BB962C8B-B14F-4D97-AF65-F5344CB8AC3E}">
        <p14:creationId xmlns:p14="http://schemas.microsoft.com/office/powerpoint/2010/main" val="286778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571B3-920A-FE35-6B35-DD09000B60DE}"/>
              </a:ext>
            </a:extLst>
          </p:cNvPr>
          <p:cNvSpPr>
            <a:spLocks noGrp="1"/>
          </p:cNvSpPr>
          <p:nvPr>
            <p:ph type="title"/>
          </p:nvPr>
        </p:nvSpPr>
        <p:spPr/>
        <p:txBody>
          <a:bodyPr lIns="91440" tIns="45720" rIns="91440" bIns="45720" anchor="ctr"/>
          <a:lstStyle/>
          <a:p>
            <a:r>
              <a:rPr lang="en-US">
                <a:latin typeface="Arial"/>
                <a:cs typeface="Arial"/>
              </a:rPr>
              <a:t>Question 1</a:t>
            </a:r>
          </a:p>
        </p:txBody>
      </p:sp>
      <p:sp>
        <p:nvSpPr>
          <p:cNvPr id="3" name="Content Placeholder 2">
            <a:extLst>
              <a:ext uri="{FF2B5EF4-FFF2-40B4-BE49-F238E27FC236}">
                <a16:creationId xmlns:a16="http://schemas.microsoft.com/office/drawing/2014/main" id="{0C6715A1-8B50-76A0-6AFC-D748A54423A2}"/>
              </a:ext>
            </a:extLst>
          </p:cNvPr>
          <p:cNvSpPr>
            <a:spLocks noGrp="1"/>
          </p:cNvSpPr>
          <p:nvPr>
            <p:ph idx="1"/>
          </p:nvPr>
        </p:nvSpPr>
        <p:spPr/>
        <p:txBody>
          <a:bodyPr vert="horz" lIns="91440" tIns="45720" rIns="91440" bIns="45720" rtlCol="0" anchor="t">
            <a:normAutofit/>
          </a:bodyPr>
          <a:lstStyle/>
          <a:p>
            <a:pPr marL="0" indent="0">
              <a:buNone/>
            </a:pPr>
            <a:r>
              <a:rPr lang="en-US" sz="2800" b="1">
                <a:effectLst/>
                <a:latin typeface="Calibri"/>
                <a:ea typeface="Calibri" panose="020F0502020204030204" pitchFamily="34" charset="0"/>
                <a:cs typeface="Times New Roman"/>
              </a:rPr>
              <a:t>The </a:t>
            </a:r>
            <a:r>
              <a:rPr lang="en-US" sz="2800" b="1">
                <a:latin typeface="Calibri"/>
                <a:ea typeface="Calibri" panose="020F0502020204030204" pitchFamily="34" charset="0"/>
                <a:cs typeface="Times New Roman"/>
              </a:rPr>
              <a:t>re-polling questions reflect</a:t>
            </a:r>
            <a:r>
              <a:rPr lang="en-US" sz="2800" b="1">
                <a:effectLst/>
                <a:latin typeface="Calibri"/>
                <a:ea typeface="Calibri" panose="020F0502020204030204" pitchFamily="34" charset="0"/>
                <a:cs typeface="Times New Roman"/>
              </a:rPr>
              <a:t> areas where we already have weak support (50%-&lt;80% agreement) for a recommendation.</a:t>
            </a:r>
            <a:r>
              <a:rPr lang="en-US" sz="2800" b="1">
                <a:latin typeface="Calibri"/>
                <a:ea typeface="Calibri" panose="020F0502020204030204" pitchFamily="34" charset="0"/>
                <a:cs typeface="Times New Roman"/>
              </a:rPr>
              <a:t>   </a:t>
            </a:r>
            <a:r>
              <a:rPr lang="en-US" sz="2800" b="1">
                <a:effectLst/>
                <a:latin typeface="Calibri"/>
                <a:ea typeface="Calibri" panose="020F0502020204030204" pitchFamily="34" charset="0"/>
                <a:cs typeface="Times New Roman"/>
              </a:rPr>
              <a:t> </a:t>
            </a:r>
            <a:br>
              <a:rPr lang="en-US" sz="2800" b="1">
                <a:latin typeface="Calibri" panose="020F0502020204030204" pitchFamily="34" charset="0"/>
                <a:ea typeface="Calibri" panose="020F0502020204030204" pitchFamily="34" charset="0"/>
                <a:cs typeface="Times New Roman" panose="02020603050405020304" pitchFamily="18" charset="0"/>
              </a:rPr>
            </a:b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AutoNum type="arabicPeriod"/>
            </a:pPr>
            <a:r>
              <a:rPr lang="en-US"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Should admission to ICU/specialty care units be included </a:t>
            </a:r>
            <a:r>
              <a:rPr lang="en-US" sz="28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 part of core surveillance</a:t>
            </a:r>
            <a:r>
              <a:rPr lang="en-US"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For example: Was the patient admitted to the ICU or another specialty care unit as part of this hospitalization? </a:t>
            </a:r>
          </a:p>
          <a:p>
            <a:pPr lvl="1"/>
            <a:r>
              <a:rPr lang="en-US" sz="2800">
                <a:solidFill>
                  <a:srgbClr val="000000"/>
                </a:solidFill>
                <a:latin typeface="Calibri" panose="020F0502020204030204" pitchFamily="34" charset="0"/>
                <a:ea typeface="Calibri" panose="020F0502020204030204" pitchFamily="34" charset="0"/>
                <a:cs typeface="Times New Roman" panose="02020603050405020304" pitchFamily="18" charset="0"/>
              </a:rPr>
              <a:t>Yes</a:t>
            </a:r>
          </a:p>
          <a:p>
            <a:pPr lvl="1"/>
            <a:r>
              <a:rPr lang="en-US"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mj-lt"/>
              <a:buAutoNum type="arabicPeriod"/>
            </a:pPr>
            <a:endParaRPr lang="en-US" sz="3600"/>
          </a:p>
          <a:p>
            <a:pPr marL="0" indent="0">
              <a:buNone/>
            </a:pPr>
            <a:endParaRPr lang="en-US" sz="3600"/>
          </a:p>
        </p:txBody>
      </p:sp>
    </p:spTree>
    <p:extLst>
      <p:ext uri="{BB962C8B-B14F-4D97-AF65-F5344CB8AC3E}">
        <p14:creationId xmlns:p14="http://schemas.microsoft.com/office/powerpoint/2010/main" val="3756635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571B3-920A-FE35-6B35-DD09000B60DE}"/>
              </a:ext>
            </a:extLst>
          </p:cNvPr>
          <p:cNvSpPr>
            <a:spLocks noGrp="1"/>
          </p:cNvSpPr>
          <p:nvPr>
            <p:ph type="title"/>
          </p:nvPr>
        </p:nvSpPr>
        <p:spPr/>
        <p:txBody>
          <a:bodyPr lIns="91440" tIns="45720" rIns="91440" bIns="45720" anchor="ctr"/>
          <a:lstStyle/>
          <a:p>
            <a:r>
              <a:rPr lang="en-US">
                <a:latin typeface="Arial"/>
                <a:cs typeface="Arial"/>
              </a:rPr>
              <a:t>Question 2</a:t>
            </a:r>
          </a:p>
        </p:txBody>
      </p:sp>
      <p:sp>
        <p:nvSpPr>
          <p:cNvPr id="3" name="Content Placeholder 2">
            <a:extLst>
              <a:ext uri="{FF2B5EF4-FFF2-40B4-BE49-F238E27FC236}">
                <a16:creationId xmlns:a16="http://schemas.microsoft.com/office/drawing/2014/main" id="{0C6715A1-8B50-76A0-6AFC-D748A54423A2}"/>
              </a:ext>
            </a:extLst>
          </p:cNvPr>
          <p:cNvSpPr>
            <a:spLocks noGrp="1"/>
          </p:cNvSpPr>
          <p:nvPr>
            <p:ph idx="1"/>
          </p:nvPr>
        </p:nvSpPr>
        <p:spPr/>
        <p:txBody>
          <a:bodyPr vert="horz" lIns="91440" tIns="45720" rIns="91440" bIns="45720" rtlCol="0" anchor="t">
            <a:noAutofit/>
          </a:bodyPr>
          <a:lstStyle/>
          <a:p>
            <a:pPr marL="0" indent="0">
              <a:buNone/>
            </a:pPr>
            <a:endParaRPr lang="en-US" sz="2800" b="1">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800">
                <a:solidFill>
                  <a:srgbClr val="000000"/>
                </a:solidFill>
                <a:effectLst/>
                <a:latin typeface="Calibri"/>
                <a:ea typeface="Calibri" panose="020F0502020204030204" pitchFamily="34" charset="0"/>
                <a:cs typeface="Times New Roman"/>
              </a:rPr>
              <a:t>2. Is admission to ICU/specialty care units (Y/N) appropriate for inclusion </a:t>
            </a:r>
            <a:r>
              <a:rPr lang="en-US" sz="2800" b="1">
                <a:solidFill>
                  <a:srgbClr val="000000"/>
                </a:solidFill>
                <a:effectLst/>
                <a:latin typeface="Calibri"/>
                <a:ea typeface="Calibri" panose="020F0502020204030204" pitchFamily="34" charset="0"/>
                <a:cs typeface="Times New Roman"/>
              </a:rPr>
              <a:t>in routine case notifications to CDC</a:t>
            </a:r>
            <a:r>
              <a:rPr lang="en-US" sz="2800">
                <a:solidFill>
                  <a:srgbClr val="000000"/>
                </a:solidFill>
                <a:effectLst/>
                <a:latin typeface="Calibri"/>
                <a:ea typeface="Calibri" panose="020F0502020204030204" pitchFamily="34" charset="0"/>
                <a:cs typeface="Times New Roman"/>
              </a:rPr>
              <a:t>?</a:t>
            </a:r>
          </a:p>
          <a:p>
            <a:pPr lvl="1"/>
            <a:r>
              <a:rPr lang="en-US" sz="2800">
                <a:solidFill>
                  <a:srgbClr val="000000"/>
                </a:solidFill>
                <a:latin typeface="Calibri"/>
                <a:ea typeface="Calibri" panose="020F0502020204030204" pitchFamily="34" charset="0"/>
                <a:cs typeface="Times New Roman"/>
              </a:rPr>
              <a:t>Yes</a:t>
            </a:r>
          </a:p>
          <a:p>
            <a:pPr lvl="1"/>
            <a:r>
              <a:rPr lang="en-US" sz="2800">
                <a:solidFill>
                  <a:srgbClr val="000000"/>
                </a:solidFill>
                <a:effectLst/>
                <a:latin typeface="Calibri"/>
                <a:ea typeface="Calibri" panose="020F0502020204030204" pitchFamily="34" charset="0"/>
                <a:cs typeface="Times New Roman"/>
              </a:rPr>
              <a:t>No</a:t>
            </a:r>
            <a:endParaRPr lang="en-US" sz="2800">
              <a:effectLst/>
              <a:latin typeface="Calibri"/>
              <a:ea typeface="Calibri" panose="020F0502020204030204" pitchFamily="34" charset="0"/>
              <a:cs typeface="Times New Roman"/>
            </a:endParaRPr>
          </a:p>
          <a:p>
            <a:pPr marL="0" indent="0">
              <a:buNone/>
            </a:pP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800">
                <a:latin typeface="Calibri"/>
                <a:cs typeface="Arial"/>
              </a:rPr>
              <a:t>Yes = appropriate to send to CDC</a:t>
            </a:r>
          </a:p>
          <a:p>
            <a:pPr marL="0" indent="0">
              <a:buNone/>
            </a:pPr>
            <a:r>
              <a:rPr lang="en-US" sz="2800">
                <a:solidFill>
                  <a:srgbClr val="404040"/>
                </a:solidFill>
                <a:latin typeface="Calibri"/>
                <a:cs typeface="Arial"/>
              </a:rPr>
              <a:t>No = core surveillance elements for</a:t>
            </a:r>
            <a:r>
              <a:rPr lang="en-US" sz="2800">
                <a:solidFill>
                  <a:srgbClr val="000000"/>
                </a:solidFill>
                <a:latin typeface="Calibri"/>
                <a:cs typeface="Calibri"/>
              </a:rPr>
              <a:t> jurisdictional use only</a:t>
            </a:r>
            <a:endParaRPr lang="en-US" sz="2800">
              <a:latin typeface="Calibri"/>
              <a:cs typeface="Arial"/>
            </a:endParaRPr>
          </a:p>
          <a:p>
            <a:pPr marL="0" indent="0">
              <a:buNone/>
            </a:pPr>
            <a:endParaRPr lang="en-US" sz="2800">
              <a:latin typeface="Calibri"/>
            </a:endParaRPr>
          </a:p>
        </p:txBody>
      </p:sp>
    </p:spTree>
    <p:extLst>
      <p:ext uri="{BB962C8B-B14F-4D97-AF65-F5344CB8AC3E}">
        <p14:creationId xmlns:p14="http://schemas.microsoft.com/office/powerpoint/2010/main" val="1386490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571B3-920A-FE35-6B35-DD09000B60DE}"/>
              </a:ext>
            </a:extLst>
          </p:cNvPr>
          <p:cNvSpPr>
            <a:spLocks noGrp="1"/>
          </p:cNvSpPr>
          <p:nvPr>
            <p:ph type="title"/>
          </p:nvPr>
        </p:nvSpPr>
        <p:spPr/>
        <p:txBody>
          <a:bodyPr lIns="91440" tIns="45720" rIns="91440" bIns="45720" anchor="ctr"/>
          <a:lstStyle/>
          <a:p>
            <a:r>
              <a:rPr lang="en-US">
                <a:latin typeface="Arial"/>
                <a:cs typeface="Arial"/>
              </a:rPr>
              <a:t>Question 3</a:t>
            </a:r>
            <a:endParaRPr lang="en-US" dirty="0"/>
          </a:p>
        </p:txBody>
      </p:sp>
      <p:sp>
        <p:nvSpPr>
          <p:cNvPr id="3" name="Content Placeholder 2">
            <a:extLst>
              <a:ext uri="{FF2B5EF4-FFF2-40B4-BE49-F238E27FC236}">
                <a16:creationId xmlns:a16="http://schemas.microsoft.com/office/drawing/2014/main" id="{0C6715A1-8B50-76A0-6AFC-D748A54423A2}"/>
              </a:ext>
            </a:extLst>
          </p:cNvPr>
          <p:cNvSpPr>
            <a:spLocks noGrp="1"/>
          </p:cNvSpPr>
          <p:nvPr>
            <p:ph idx="1"/>
          </p:nvPr>
        </p:nvSpPr>
        <p:spPr/>
        <p:txBody>
          <a:bodyPr vert="horz" lIns="91440" tIns="45720" rIns="91440" bIns="45720" rtlCol="0" anchor="t">
            <a:normAutofit/>
          </a:bodyPr>
          <a:lstStyle/>
          <a:p>
            <a:pPr marL="0" indent="0">
              <a:buNone/>
            </a:pP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800">
                <a:effectLst/>
                <a:latin typeface="Calibri"/>
                <a:ea typeface="Calibri" panose="020F0502020204030204" pitchFamily="34" charset="0"/>
                <a:cs typeface="Times New Roman"/>
              </a:rPr>
              <a:t>3. Should the dates of ICU/special care unit admission/discharge be </a:t>
            </a:r>
            <a:r>
              <a:rPr lang="en-US" sz="2800" b="1">
                <a:effectLst/>
                <a:latin typeface="Calibri"/>
                <a:ea typeface="Calibri" panose="020F0502020204030204" pitchFamily="34" charset="0"/>
                <a:cs typeface="Times New Roman"/>
              </a:rPr>
              <a:t>captured as part of core surveillance</a:t>
            </a:r>
            <a:r>
              <a:rPr lang="en-US" sz="2800">
                <a:effectLst/>
                <a:latin typeface="Calibri"/>
                <a:ea typeface="Calibri" panose="020F0502020204030204" pitchFamily="34" charset="0"/>
                <a:cs typeface="Times New Roman"/>
              </a:rPr>
              <a:t>?</a:t>
            </a:r>
          </a:p>
          <a:p>
            <a:pPr lvl="1"/>
            <a:r>
              <a:rPr lang="en-US" sz="2800">
                <a:latin typeface="Calibri"/>
                <a:ea typeface="Calibri" panose="020F0502020204030204" pitchFamily="34" charset="0"/>
                <a:cs typeface="Times New Roman"/>
              </a:rPr>
              <a:t>Yes</a:t>
            </a:r>
          </a:p>
          <a:p>
            <a:pPr lvl="1"/>
            <a:r>
              <a:rPr lang="en-US" sz="2800">
                <a:effectLst/>
                <a:latin typeface="Calibri"/>
                <a:ea typeface="Calibri" panose="020F0502020204030204" pitchFamily="34" charset="0"/>
                <a:cs typeface="Times New Roman"/>
              </a:rPr>
              <a:t>No</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mj-lt"/>
              <a:buAutoNum type="arabicPeriod"/>
            </a:pPr>
            <a:endParaRPr lang="en-US" dirty="0"/>
          </a:p>
          <a:p>
            <a:pPr marL="0" indent="0">
              <a:buNone/>
            </a:pPr>
            <a:endParaRPr lang="en-US" dirty="0"/>
          </a:p>
        </p:txBody>
      </p:sp>
    </p:spTree>
    <p:extLst>
      <p:ext uri="{BB962C8B-B14F-4D97-AF65-F5344CB8AC3E}">
        <p14:creationId xmlns:p14="http://schemas.microsoft.com/office/powerpoint/2010/main" val="3302505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571B3-920A-FE35-6B35-DD09000B60DE}"/>
              </a:ext>
            </a:extLst>
          </p:cNvPr>
          <p:cNvSpPr>
            <a:spLocks noGrp="1"/>
          </p:cNvSpPr>
          <p:nvPr>
            <p:ph type="title"/>
          </p:nvPr>
        </p:nvSpPr>
        <p:spPr/>
        <p:txBody>
          <a:bodyPr lIns="91440" tIns="45720" rIns="91440" bIns="45720" anchor="ctr"/>
          <a:lstStyle/>
          <a:p>
            <a:r>
              <a:rPr lang="en-US">
                <a:latin typeface="Arial"/>
                <a:cs typeface="Arial"/>
              </a:rPr>
              <a:t>Question 4</a:t>
            </a:r>
            <a:endParaRPr lang="en-US" dirty="0"/>
          </a:p>
        </p:txBody>
      </p:sp>
      <p:sp>
        <p:nvSpPr>
          <p:cNvPr id="3" name="Content Placeholder 2">
            <a:extLst>
              <a:ext uri="{FF2B5EF4-FFF2-40B4-BE49-F238E27FC236}">
                <a16:creationId xmlns:a16="http://schemas.microsoft.com/office/drawing/2014/main" id="{0C6715A1-8B50-76A0-6AFC-D748A54423A2}"/>
              </a:ext>
            </a:extLst>
          </p:cNvPr>
          <p:cNvSpPr>
            <a:spLocks noGrp="1"/>
          </p:cNvSpPr>
          <p:nvPr>
            <p:ph idx="1"/>
          </p:nvPr>
        </p:nvSpPr>
        <p:spPr/>
        <p:txBody>
          <a:bodyPr vert="horz" lIns="91440" tIns="45720" rIns="91440" bIns="45720" rtlCol="0" anchor="t">
            <a:noAutofit/>
          </a:bodyPr>
          <a:lstStyle/>
          <a:p>
            <a:pPr marL="0" indent="0">
              <a:buNone/>
            </a:pP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800">
                <a:effectLst/>
                <a:latin typeface="Calibri"/>
                <a:ea typeface="Calibri" panose="020F0502020204030204" pitchFamily="34" charset="0"/>
                <a:cs typeface="Times New Roman"/>
              </a:rPr>
              <a:t>4. Are the dates of ICU/special care unit admission/discharge appropriate for inclusion </a:t>
            </a:r>
            <a:r>
              <a:rPr lang="en-US" sz="2800" b="1">
                <a:effectLst/>
                <a:latin typeface="Calibri"/>
                <a:ea typeface="Calibri" panose="020F0502020204030204" pitchFamily="34" charset="0"/>
                <a:cs typeface="Times New Roman"/>
              </a:rPr>
              <a:t>in routine case notifications to CDC</a:t>
            </a:r>
            <a:r>
              <a:rPr lang="en-US" sz="2800">
                <a:effectLst/>
                <a:latin typeface="Calibri"/>
                <a:ea typeface="Calibri" panose="020F0502020204030204" pitchFamily="34" charset="0"/>
                <a:cs typeface="Times New Roman"/>
              </a:rPr>
              <a:t>?</a:t>
            </a:r>
            <a:r>
              <a:rPr lang="en-US" sz="2800">
                <a:latin typeface="Calibri"/>
                <a:ea typeface="Calibri" panose="020F0502020204030204" pitchFamily="34" charset="0"/>
                <a:cs typeface="Times New Roman"/>
              </a:rPr>
              <a:t>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lvl="1"/>
            <a:r>
              <a:rPr lang="en-US" sz="2800">
                <a:latin typeface="Calibri"/>
                <a:ea typeface="Calibri" panose="020F0502020204030204" pitchFamily="34" charset="0"/>
                <a:cs typeface="Times New Roman"/>
              </a:rPr>
              <a:t>Yes</a:t>
            </a:r>
          </a:p>
          <a:p>
            <a:pPr lvl="1"/>
            <a:r>
              <a:rPr lang="en-US" sz="2800">
                <a:effectLst/>
                <a:latin typeface="Calibri"/>
                <a:ea typeface="Calibri" panose="020F0502020204030204" pitchFamily="34" charset="0"/>
                <a:cs typeface="Times New Roman"/>
              </a:rPr>
              <a:t>No</a:t>
            </a:r>
          </a:p>
          <a:p>
            <a:pPr marL="0" indent="0">
              <a:buNone/>
            </a:pP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buFont typeface="Arial" panose="020F0302020204030204"/>
              <a:buChar char="•"/>
            </a:pPr>
            <a:endParaRPr lang="en-US" sz="2800">
              <a:effectLst/>
              <a:latin typeface="Calibri" panose="020F0502020204030204" pitchFamily="34" charset="0"/>
              <a:ea typeface="Calibri" panose="020F0502020204030204" pitchFamily="34" charset="0"/>
            </a:endParaRPr>
          </a:p>
          <a:p>
            <a:pPr marL="0" indent="0">
              <a:buNone/>
            </a:pPr>
            <a:r>
              <a:rPr lang="en-US" sz="2800">
                <a:latin typeface="Calibri"/>
                <a:cs typeface="Arial"/>
              </a:rPr>
              <a:t>Yes = appropriate to send to CDC</a:t>
            </a:r>
          </a:p>
          <a:p>
            <a:pPr marL="0" indent="0">
              <a:buNone/>
            </a:pPr>
            <a:r>
              <a:rPr lang="en-US" sz="2800">
                <a:latin typeface="Calibri"/>
                <a:cs typeface="Arial"/>
              </a:rPr>
              <a:t>No = core surveillance elements for</a:t>
            </a:r>
            <a:r>
              <a:rPr lang="en-US" sz="2800">
                <a:solidFill>
                  <a:srgbClr val="000000"/>
                </a:solidFill>
                <a:latin typeface="Calibri"/>
                <a:cs typeface="Calibri"/>
              </a:rPr>
              <a:t> jurisdictional use only</a:t>
            </a:r>
            <a:endParaRPr lang="en-US" sz="2800"/>
          </a:p>
          <a:p>
            <a:pPr marL="457200" indent="-457200">
              <a:buAutoNum type="arabicPeriod"/>
            </a:pPr>
            <a:endParaRPr lang="en-US" sz="2800"/>
          </a:p>
          <a:p>
            <a:pPr marL="0" indent="0">
              <a:buNone/>
            </a:pPr>
            <a:endParaRPr lang="en-US" sz="2800"/>
          </a:p>
        </p:txBody>
      </p:sp>
    </p:spTree>
    <p:extLst>
      <p:ext uri="{BB962C8B-B14F-4D97-AF65-F5344CB8AC3E}">
        <p14:creationId xmlns:p14="http://schemas.microsoft.com/office/powerpoint/2010/main" val="58643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571B3-920A-FE35-6B35-DD09000B60DE}"/>
              </a:ext>
            </a:extLst>
          </p:cNvPr>
          <p:cNvSpPr>
            <a:spLocks noGrp="1"/>
          </p:cNvSpPr>
          <p:nvPr>
            <p:ph type="title"/>
          </p:nvPr>
        </p:nvSpPr>
        <p:spPr/>
        <p:txBody>
          <a:bodyPr lIns="91440" tIns="45720" rIns="91440" bIns="45720" anchor="ctr"/>
          <a:lstStyle/>
          <a:p>
            <a:r>
              <a:rPr lang="en-US">
                <a:latin typeface="Arial"/>
                <a:cs typeface="Arial"/>
              </a:rPr>
              <a:t>Question 5 </a:t>
            </a:r>
          </a:p>
        </p:txBody>
      </p:sp>
      <p:sp>
        <p:nvSpPr>
          <p:cNvPr id="3" name="Content Placeholder 2">
            <a:extLst>
              <a:ext uri="{FF2B5EF4-FFF2-40B4-BE49-F238E27FC236}">
                <a16:creationId xmlns:a16="http://schemas.microsoft.com/office/drawing/2014/main" id="{0C6715A1-8B50-76A0-6AFC-D748A54423A2}"/>
              </a:ext>
            </a:extLst>
          </p:cNvPr>
          <p:cNvSpPr>
            <a:spLocks noGrp="1"/>
          </p:cNvSpPr>
          <p:nvPr>
            <p:ph idx="1"/>
          </p:nvPr>
        </p:nvSpPr>
        <p:spPr/>
        <p:txBody>
          <a:bodyPr vert="horz" lIns="91440" tIns="45720" rIns="91440" bIns="45720" rtlCol="0" anchor="t">
            <a:normAutofit/>
          </a:bodyPr>
          <a:lstStyle/>
          <a:p>
            <a:pPr marL="0" indent="0">
              <a:buNone/>
            </a:pPr>
            <a:endParaRPr lang="en-US" sz="2800">
              <a:latin typeface="+mn-lt"/>
            </a:endParaRPr>
          </a:p>
          <a:p>
            <a:pPr marL="0" indent="0">
              <a:buNone/>
            </a:pPr>
            <a:r>
              <a:rPr lang="en-US" sz="2800">
                <a:latin typeface="+mn-lt"/>
                <a:cs typeface="Arial"/>
              </a:rPr>
              <a:t>5. </a:t>
            </a:r>
            <a:r>
              <a:rPr lang="en-US" sz="2800">
                <a:effectLst/>
                <a:latin typeface="+mn-lt"/>
                <a:ea typeface="Calibri" panose="020F0502020204030204" pitchFamily="34" charset="0"/>
                <a:cs typeface="Times New Roman"/>
              </a:rPr>
              <a:t>The WG indicated strong support for collecting hospital admission/discharge dates as core e</a:t>
            </a:r>
            <a:r>
              <a:rPr lang="en-US" sz="2800">
                <a:solidFill>
                  <a:srgbClr val="000000"/>
                </a:solidFill>
                <a:effectLst/>
                <a:latin typeface="+mn-lt"/>
                <a:ea typeface="Calibri" panose="020F0502020204030204" pitchFamily="34" charset="0"/>
                <a:cs typeface="Times New Roman"/>
              </a:rPr>
              <a:t>lements.</a:t>
            </a:r>
            <a:r>
              <a:rPr lang="en-US" sz="2800">
                <a:solidFill>
                  <a:srgbClr val="000000"/>
                </a:solidFill>
                <a:latin typeface="+mn-lt"/>
                <a:ea typeface="Calibri" panose="020F0502020204030204" pitchFamily="34" charset="0"/>
                <a:cs typeface="Times New Roman"/>
              </a:rPr>
              <a:t> </a:t>
            </a:r>
            <a:r>
              <a:rPr lang="en-US" sz="2800">
                <a:solidFill>
                  <a:srgbClr val="000000"/>
                </a:solidFill>
                <a:effectLst/>
                <a:latin typeface="+mn-lt"/>
                <a:ea typeface="Calibri" panose="020F0502020204030204" pitchFamily="34" charset="0"/>
                <a:cs typeface="Times New Roman"/>
              </a:rPr>
              <a:t> Are hospitalization admission and discharge dates appropriate for </a:t>
            </a:r>
            <a:r>
              <a:rPr lang="en-US" sz="2800" b="1">
                <a:solidFill>
                  <a:srgbClr val="000000"/>
                </a:solidFill>
                <a:effectLst/>
                <a:latin typeface="+mn-lt"/>
                <a:ea typeface="Calibri" panose="020F0502020204030204" pitchFamily="34" charset="0"/>
                <a:cs typeface="Times New Roman"/>
              </a:rPr>
              <a:t>inclusion in routine case notifications to CDC</a:t>
            </a:r>
            <a:r>
              <a:rPr lang="en-US" sz="2800">
                <a:solidFill>
                  <a:srgbClr val="000000"/>
                </a:solidFill>
                <a:effectLst/>
                <a:latin typeface="+mn-lt"/>
                <a:ea typeface="Calibri" panose="020F0502020204030204" pitchFamily="34" charset="0"/>
                <a:cs typeface="Times New Roman"/>
              </a:rPr>
              <a:t>, or are they core surveillance elements for jurisdictional use only?</a:t>
            </a:r>
            <a:r>
              <a:rPr lang="en-US" sz="2800">
                <a:solidFill>
                  <a:srgbClr val="000000"/>
                </a:solidFill>
                <a:latin typeface="+mn-lt"/>
                <a:ea typeface="Calibri" panose="020F0502020204030204" pitchFamily="34" charset="0"/>
                <a:cs typeface="Times New Roman"/>
              </a:rPr>
              <a:t> </a:t>
            </a:r>
            <a:endParaRPr lang="en-US" sz="2800">
              <a:solidFill>
                <a:srgbClr val="000000"/>
              </a:solidFill>
              <a:effectLst/>
              <a:latin typeface="+mn-lt"/>
              <a:ea typeface="Calibri" panose="020F0502020204030204" pitchFamily="34" charset="0"/>
              <a:cs typeface="Times New Roman" panose="02020603050405020304" pitchFamily="18" charset="0"/>
            </a:endParaRPr>
          </a:p>
          <a:p>
            <a:pPr marL="800100" lvl="1" indent="-342900">
              <a:lnSpc>
                <a:spcPct val="107000"/>
              </a:lnSpc>
              <a:spcBef>
                <a:spcPts val="0"/>
              </a:spcBef>
              <a:buFont typeface="Symbol" pitchFamily="2" charset="2"/>
              <a:buChar char=""/>
            </a:pPr>
            <a:r>
              <a:rPr lang="en-US" sz="2800">
                <a:solidFill>
                  <a:srgbClr val="000000"/>
                </a:solidFill>
                <a:effectLst/>
                <a:latin typeface="+mn-lt"/>
                <a:ea typeface="Calibri" panose="020F0502020204030204" pitchFamily="34" charset="0"/>
                <a:cs typeface="Times New Roman"/>
              </a:rPr>
              <a:t>Yes – appropriate to send to CDC</a:t>
            </a:r>
            <a:r>
              <a:rPr lang="en-US" sz="2800">
                <a:solidFill>
                  <a:srgbClr val="000000"/>
                </a:solidFill>
                <a:latin typeface="+mn-lt"/>
                <a:ea typeface="Calibri" panose="020F0502020204030204" pitchFamily="34" charset="0"/>
                <a:cs typeface="Times New Roman"/>
              </a:rPr>
              <a:t> </a:t>
            </a:r>
            <a:endParaRPr lang="en-US" sz="2800">
              <a:effectLst/>
              <a:latin typeface="+mn-lt"/>
              <a:ea typeface="Calibri" panose="020F0502020204030204" pitchFamily="34" charset="0"/>
              <a:cs typeface="Times New Roman" panose="02020603050405020304" pitchFamily="18" charset="0"/>
            </a:endParaRPr>
          </a:p>
          <a:p>
            <a:pPr marL="800100" lvl="1" indent="-342900">
              <a:lnSpc>
                <a:spcPct val="107000"/>
              </a:lnSpc>
              <a:spcBef>
                <a:spcPts val="0"/>
              </a:spcBef>
              <a:spcAft>
                <a:spcPts val="800"/>
              </a:spcAft>
              <a:buFont typeface="Symbol" pitchFamily="2" charset="2"/>
              <a:buChar char=""/>
            </a:pPr>
            <a:r>
              <a:rPr lang="en-US" sz="2800">
                <a:solidFill>
                  <a:srgbClr val="000000"/>
                </a:solidFill>
                <a:effectLst/>
                <a:latin typeface="+mn-lt"/>
                <a:ea typeface="Calibri" panose="020F0502020204030204" pitchFamily="34" charset="0"/>
                <a:cs typeface="Times New Roman"/>
              </a:rPr>
              <a:t>No – jurisdictional use only</a:t>
            </a:r>
            <a:r>
              <a:rPr lang="en-US" sz="2800">
                <a:solidFill>
                  <a:srgbClr val="000000"/>
                </a:solidFill>
                <a:latin typeface="+mn-lt"/>
                <a:ea typeface="Calibri" panose="020F0502020204030204" pitchFamily="34" charset="0"/>
                <a:cs typeface="Times New Roman"/>
              </a:rPr>
              <a:t> </a:t>
            </a:r>
            <a:endParaRPr lang="en-US" sz="2800">
              <a:solidFill>
                <a:srgbClr val="000000"/>
              </a:solidFill>
              <a:effectLst/>
              <a:latin typeface="+mn-lt"/>
              <a:ea typeface="Calibri" panose="020F0502020204030204" pitchFamily="34" charset="0"/>
              <a:cs typeface="Times New Roman" panose="02020603050405020304" pitchFamily="18" charset="0"/>
            </a:endParaRPr>
          </a:p>
          <a:p>
            <a:pPr marL="0" indent="0">
              <a:buNone/>
            </a:pPr>
            <a:endParaRPr lang="en-US" sz="2800">
              <a:effectLst/>
              <a:latin typeface="+mn-lt"/>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600155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75A5C0-344C-9167-069F-3A3A044F9BB2}"/>
              </a:ext>
            </a:extLst>
          </p:cNvPr>
          <p:cNvSpPr>
            <a:spLocks noGrp="1"/>
          </p:cNvSpPr>
          <p:nvPr>
            <p:ph type="body" sz="quarter" idx="10"/>
          </p:nvPr>
        </p:nvSpPr>
        <p:spPr/>
        <p:txBody>
          <a:bodyPr>
            <a:normAutofit/>
          </a:bodyPr>
          <a:lstStyle/>
          <a:p>
            <a:r>
              <a:rPr lang="en-US" dirty="0">
                <a:latin typeface="Arial"/>
                <a:cs typeface="Arial"/>
              </a:rPr>
              <a:t>Upcoming: Travel data</a:t>
            </a:r>
            <a:endParaRPr lang="en-US" dirty="0"/>
          </a:p>
        </p:txBody>
      </p:sp>
      <p:pic>
        <p:nvPicPr>
          <p:cNvPr id="5" name="Picture 5" descr="Shape, arrow&#10;&#10;Description automatically generated">
            <a:extLst>
              <a:ext uri="{FF2B5EF4-FFF2-40B4-BE49-F238E27FC236}">
                <a16:creationId xmlns:a16="http://schemas.microsoft.com/office/drawing/2014/main" id="{CD60DA67-832C-C59E-0510-49A23BB2E761}"/>
              </a:ext>
            </a:extLst>
          </p:cNvPr>
          <p:cNvPicPr>
            <a:picLocks noChangeAspect="1"/>
          </p:cNvPicPr>
          <p:nvPr/>
        </p:nvPicPr>
        <p:blipFill>
          <a:blip r:embed="rId2"/>
          <a:stretch>
            <a:fillRect/>
          </a:stretch>
        </p:blipFill>
        <p:spPr>
          <a:xfrm>
            <a:off x="119743" y="4572001"/>
            <a:ext cx="2296885" cy="2285999"/>
          </a:xfrm>
          <a:prstGeom prst="rect">
            <a:avLst/>
          </a:prstGeom>
        </p:spPr>
      </p:pic>
    </p:spTree>
    <p:extLst>
      <p:ext uri="{BB962C8B-B14F-4D97-AF65-F5344CB8AC3E}">
        <p14:creationId xmlns:p14="http://schemas.microsoft.com/office/powerpoint/2010/main" val="2366410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89E0-3E81-485B-88A2-7A0D3FCE526F}"/>
              </a:ext>
            </a:extLst>
          </p:cNvPr>
          <p:cNvSpPr>
            <a:spLocks noGrp="1"/>
          </p:cNvSpPr>
          <p:nvPr>
            <p:ph type="title"/>
          </p:nvPr>
        </p:nvSpPr>
        <p:spPr>
          <a:xfrm>
            <a:off x="243657" y="255082"/>
            <a:ext cx="6570501" cy="871355"/>
          </a:xfrm>
        </p:spPr>
        <p:txBody>
          <a:bodyPr/>
          <a:lstStyle/>
          <a:p>
            <a:r>
              <a:rPr lang="en-US"/>
              <a:t>What’s next?</a:t>
            </a:r>
          </a:p>
        </p:txBody>
      </p:sp>
      <p:sp>
        <p:nvSpPr>
          <p:cNvPr id="3" name="Content Placeholder 2">
            <a:extLst>
              <a:ext uri="{FF2B5EF4-FFF2-40B4-BE49-F238E27FC236}">
                <a16:creationId xmlns:a16="http://schemas.microsoft.com/office/drawing/2014/main" id="{B07D4668-6A4E-4CC8-924C-76F76F3EE4D2}"/>
              </a:ext>
            </a:extLst>
          </p:cNvPr>
          <p:cNvSpPr>
            <a:spLocks noGrp="1"/>
          </p:cNvSpPr>
          <p:nvPr>
            <p:ph idx="1"/>
          </p:nvPr>
        </p:nvSpPr>
        <p:spPr/>
        <p:txBody>
          <a:bodyPr vert="horz" lIns="91440" tIns="45720" rIns="91440" bIns="45720" rtlCol="0" anchor="t">
            <a:normAutofit/>
          </a:bodyPr>
          <a:lstStyle/>
          <a:p>
            <a:pPr>
              <a:buFont typeface="Arial"/>
            </a:pPr>
            <a:r>
              <a:rPr lang="en-US" dirty="0">
                <a:latin typeface="Arial"/>
                <a:cs typeface="Arial"/>
              </a:rPr>
              <a:t>April</a:t>
            </a:r>
            <a:r>
              <a:rPr lang="en-US">
                <a:latin typeface="Arial"/>
                <a:cs typeface="Arial"/>
              </a:rPr>
              <a:t> workgroup meeting</a:t>
            </a:r>
            <a:r>
              <a:rPr lang="en-US" dirty="0">
                <a:latin typeface="Arial"/>
                <a:cs typeface="Arial"/>
              </a:rPr>
              <a:t>: </a:t>
            </a:r>
            <a:r>
              <a:rPr lang="en-US">
                <a:latin typeface="Arial"/>
                <a:cs typeface="Arial"/>
              </a:rPr>
              <a:t>Focus on </a:t>
            </a:r>
            <a:r>
              <a:rPr lang="en-US" dirty="0">
                <a:latin typeface="Arial"/>
                <a:cs typeface="Arial"/>
              </a:rPr>
              <a:t>TRAVEL data elements</a:t>
            </a:r>
            <a:endParaRPr lang="en-US">
              <a:latin typeface="Arial"/>
              <a:cs typeface="Arial"/>
            </a:endParaRPr>
          </a:p>
          <a:p>
            <a:pPr>
              <a:buFont typeface="Arial"/>
            </a:pPr>
            <a:endParaRPr lang="en-US"/>
          </a:p>
          <a:p>
            <a:pPr>
              <a:buFont typeface="Arial"/>
            </a:pPr>
            <a:r>
              <a:rPr lang="en-US">
                <a:latin typeface="Arial"/>
                <a:cs typeface="Arial"/>
              </a:rPr>
              <a:t>We will start drafting the hospitalization elements write-up – for further review, questions &amp; feedback.</a:t>
            </a:r>
            <a:endParaRPr lang="en-US" dirty="0">
              <a:latin typeface="Arial"/>
              <a:cs typeface="Arial"/>
            </a:endParaRPr>
          </a:p>
          <a:p>
            <a:pPr>
              <a:buFont typeface="Arial"/>
            </a:pPr>
            <a:endParaRPr lang="en-US" dirty="0">
              <a:latin typeface="Arial"/>
              <a:cs typeface="Arial"/>
            </a:endParaRPr>
          </a:p>
          <a:p>
            <a:pPr>
              <a:buFont typeface="Arial"/>
            </a:pPr>
            <a:r>
              <a:rPr lang="en-US" dirty="0">
                <a:latin typeface="Arial"/>
                <a:cs typeface="Arial"/>
              </a:rPr>
              <a:t>Look for polls/survey/items to review before the next meeting</a:t>
            </a:r>
            <a:endParaRPr lang="en-US" dirty="0"/>
          </a:p>
          <a:p>
            <a:endParaRPr lang="en-US" dirty="0">
              <a:latin typeface="Arial"/>
              <a:cs typeface="Arial"/>
            </a:endParaRPr>
          </a:p>
          <a:p>
            <a:r>
              <a:rPr lang="en-US" dirty="0">
                <a:latin typeface="Arial"/>
                <a:cs typeface="Arial"/>
              </a:rPr>
              <a:t>Join our WG: last Friday of each month at 1pm EDT</a:t>
            </a:r>
            <a:endParaRPr lang="en-US" dirty="0"/>
          </a:p>
          <a:p>
            <a:pPr lvl="1"/>
            <a:r>
              <a:rPr lang="en-US" dirty="0">
                <a:latin typeface="Arial"/>
                <a:cs typeface="Arial"/>
              </a:rPr>
              <a:t>Next meeting April 28, 2023</a:t>
            </a:r>
          </a:p>
          <a:p>
            <a:endParaRPr lang="en-US" dirty="0"/>
          </a:p>
          <a:p>
            <a:endParaRPr lang="en-US" dirty="0"/>
          </a:p>
        </p:txBody>
      </p:sp>
    </p:spTree>
    <p:extLst>
      <p:ext uri="{BB962C8B-B14F-4D97-AF65-F5344CB8AC3E}">
        <p14:creationId xmlns:p14="http://schemas.microsoft.com/office/powerpoint/2010/main" val="19388810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d880e59-59d1-4913-9e13-e5a3bb50f76a" xsi:nil="true"/>
    <lcf76f155ced4ddcb4097134ff3c332f xmlns="00d59416-304c-40f6-b640-d9cf62213f8e">
      <Terms xmlns="http://schemas.microsoft.com/office/infopath/2007/PartnerControls"/>
    </lcf76f155ced4ddcb4097134ff3c332f>
    <Date xmlns="00d59416-304c-40f6-b640-d9cf62213f8e" xsi:nil="true"/>
    <Topic xmlns="00d59416-304c-40f6-b640-d9cf62213f8e" xsi:nil="true"/>
    <Presenter xmlns="00d59416-304c-40f6-b640-d9cf62213f8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6A93E05219D2A4080D2584D4BE012F6" ma:contentTypeVersion="19" ma:contentTypeDescription="Create a new document." ma:contentTypeScope="" ma:versionID="c9e0df6c2af6b296da37944e454ebb76">
  <xsd:schema xmlns:xsd="http://www.w3.org/2001/XMLSchema" xmlns:xs="http://www.w3.org/2001/XMLSchema" xmlns:p="http://schemas.microsoft.com/office/2006/metadata/properties" xmlns:ns2="00d59416-304c-40f6-b640-d9cf62213f8e" xmlns:ns3="dd880e59-59d1-4913-9e13-e5a3bb50f76a" targetNamespace="http://schemas.microsoft.com/office/2006/metadata/properties" ma:root="true" ma:fieldsID="44f05b8e1e1b31a46ce3cce8dc71f4fa" ns2:_="" ns3:_="">
    <xsd:import namespace="00d59416-304c-40f6-b640-d9cf62213f8e"/>
    <xsd:import namespace="dd880e59-59d1-4913-9e13-e5a3bb50f7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Tags" minOccurs="0"/>
                <xsd:element ref="ns2:MediaServiceOCR" minOccurs="0"/>
                <xsd:element ref="ns2:Presenter" minOccurs="0"/>
                <xsd:element ref="ns2:Topic" minOccurs="0"/>
                <xsd:element ref="ns2:Dat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d59416-304c-40f6-b640-d9cf62213f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Presenter" ma:index="20" nillable="true" ma:displayName="Presenter" ma:format="Dropdown" ma:internalName="Presenter">
      <xsd:simpleType>
        <xsd:union memberTypes="dms:Text">
          <xsd:simpleType>
            <xsd:restriction base="dms:Choice">
              <xsd:enumeration value="Susan"/>
              <xsd:enumeration value="Natalie"/>
              <xsd:enumeration value="Emily"/>
              <xsd:enumeration value="Amanda"/>
              <xsd:enumeration value="Tina"/>
            </xsd:restriction>
          </xsd:simpleType>
        </xsd:union>
      </xsd:simpleType>
    </xsd:element>
    <xsd:element name="Topic" ma:index="21" nillable="true" ma:displayName="Topic" ma:format="Dropdown" ma:internalName="Topic">
      <xsd:simpleType>
        <xsd:restriction base="dms:Text">
          <xsd:maxLength value="255"/>
        </xsd:restriction>
      </xsd:simpleType>
    </xsd:element>
    <xsd:element name="Date" ma:index="22" nillable="true" ma:displayName="Meeting Date" ma:format="DateOnly" ma:internalName="Date">
      <xsd:simpleType>
        <xsd:restriction base="dms:DateTime"/>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0ce8a42c-a872-458b-b432-a24cddaead6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d880e59-59d1-4913-9e13-e5a3bb50f76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42c3549d-e9e7-428c-959e-d06cf186df15}" ma:internalName="TaxCatchAll" ma:showField="CatchAllData" ma:web="dd880e59-59d1-4913-9e13-e5a3bb50f7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A34D04-9CBB-4149-898D-7A2624105AF0}">
  <ds:schemaRefs>
    <ds:schemaRef ds:uri="http://schemas.microsoft.com/sharepoint/v3/contenttype/forms"/>
  </ds:schemaRefs>
</ds:datastoreItem>
</file>

<file path=customXml/itemProps2.xml><?xml version="1.0" encoding="utf-8"?>
<ds:datastoreItem xmlns:ds="http://schemas.openxmlformats.org/officeDocument/2006/customXml" ds:itemID="{EC283C79-BDBB-4FCB-93B9-76814B178E6B}">
  <ds:schemaRefs>
    <ds:schemaRef ds:uri="00d59416-304c-40f6-b640-d9cf62213f8e"/>
    <ds:schemaRef ds:uri="dd880e59-59d1-4913-9e13-e5a3bb50f76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FB20B72-7247-4F50-B82B-240DB0B47143}">
  <ds:schemaRefs>
    <ds:schemaRef ds:uri="00d59416-304c-40f6-b640-d9cf62213f8e"/>
    <ds:schemaRef ds:uri="dd880e59-59d1-4913-9e13-e5a3bb50f76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CSTE Standard</Template>
  <TotalTime>138</TotalTime>
  <Words>1568</Words>
  <Application>Microsoft Macintosh PowerPoint</Application>
  <PresentationFormat>On-screen Show (4:3)</PresentationFormat>
  <Paragraphs>226</Paragraphs>
  <Slides>26</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Courier New</vt:lpstr>
      <vt:lpstr>Symbol</vt:lpstr>
      <vt:lpstr>Office Theme</vt:lpstr>
      <vt:lpstr>PowerPoint Presentation</vt:lpstr>
      <vt:lpstr>PowerPoint Presentation</vt:lpstr>
      <vt:lpstr>PowerPoint Presentation</vt:lpstr>
      <vt:lpstr>Meeting ground rules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Implementing Hospitalization in RCKMS</vt:lpstr>
      <vt:lpstr>Value Sets &amp; Rules for Hospitalization in RCKMS</vt:lpstr>
      <vt:lpstr>PowerPoint Presentation</vt:lpstr>
      <vt:lpstr>PowerPoint Presentation</vt:lpstr>
      <vt:lpstr>Polling process</vt:lpstr>
      <vt:lpstr>Question 1</vt:lpstr>
      <vt:lpstr>Question 2</vt:lpstr>
      <vt:lpstr>Question 3</vt:lpstr>
      <vt:lpstr>Question 4</vt:lpstr>
      <vt:lpstr>Question 5 </vt:lpstr>
      <vt:lpstr>PowerPoint Presentation</vt:lpstr>
      <vt:lpstr>What’s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lastModifiedBy>Laura Lane</cp:lastModifiedBy>
  <cp:revision>846</cp:revision>
  <dcterms:created xsi:type="dcterms:W3CDTF">2021-12-02T17:27:06Z</dcterms:created>
  <dcterms:modified xsi:type="dcterms:W3CDTF">2023-04-04T23:58:59Z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0x010100E6A93E05219D2A4080D2584D4BE012F6</vt:lpwstr>
  </property>
</Properties>
</file>