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 id="2147483648" r:id="rId5"/>
    <p:sldMasterId id="2147483676" r:id="rId6"/>
  </p:sldMasterIdLst>
  <p:notesMasterIdLst>
    <p:notesMasterId r:id="rId51"/>
  </p:notesMasterIdLst>
  <p:sldIdLst>
    <p:sldId id="266" r:id="rId7"/>
    <p:sldId id="267" r:id="rId8"/>
    <p:sldId id="473" r:id="rId9"/>
    <p:sldId id="562" r:id="rId10"/>
    <p:sldId id="574" r:id="rId11"/>
    <p:sldId id="573" r:id="rId12"/>
    <p:sldId id="572" r:id="rId13"/>
    <p:sldId id="571" r:id="rId14"/>
    <p:sldId id="532" r:id="rId15"/>
    <p:sldId id="563" r:id="rId16"/>
    <p:sldId id="422" r:id="rId17"/>
    <p:sldId id="559" r:id="rId18"/>
    <p:sldId id="580" r:id="rId19"/>
    <p:sldId id="579" r:id="rId20"/>
    <p:sldId id="578" r:id="rId21"/>
    <p:sldId id="577" r:id="rId22"/>
    <p:sldId id="575" r:id="rId23"/>
    <p:sldId id="533" r:id="rId24"/>
    <p:sldId id="525" r:id="rId25"/>
    <p:sldId id="534" r:id="rId26"/>
    <p:sldId id="535" r:id="rId27"/>
    <p:sldId id="549" r:id="rId28"/>
    <p:sldId id="564" r:id="rId29"/>
    <p:sldId id="565" r:id="rId30"/>
    <p:sldId id="566" r:id="rId31"/>
    <p:sldId id="567" r:id="rId32"/>
    <p:sldId id="569" r:id="rId33"/>
    <p:sldId id="617" r:id="rId34"/>
    <p:sldId id="616" r:id="rId35"/>
    <p:sldId id="568" r:id="rId36"/>
    <p:sldId id="618" r:id="rId37"/>
    <p:sldId id="622" r:id="rId38"/>
    <p:sldId id="570" r:id="rId39"/>
    <p:sldId id="623" r:id="rId40"/>
    <p:sldId id="581" r:id="rId41"/>
    <p:sldId id="619" r:id="rId42"/>
    <p:sldId id="620" r:id="rId43"/>
    <p:sldId id="547" r:id="rId44"/>
    <p:sldId id="625" r:id="rId45"/>
    <p:sldId id="606" r:id="rId46"/>
    <p:sldId id="624" r:id="rId47"/>
    <p:sldId id="615" r:id="rId48"/>
    <p:sldId id="612" r:id="rId49"/>
    <p:sldId id="441" r:id="rId50"/>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B45E510-9B19-B7C2-CE75-E1F160DDCEE5}" name="Laura Lane" initials="LL" userId="S::llane@jmichael-consulting.com::3d557159-65ea-4679-b2f1-bae210c20ee1" providerId="AD"/>
  <p188:author id="{7C40342B-CCAD-EEFA-3C30-D78F275B44B1}" name="Guest User" initials="GU" userId="S::urn:spo:anon#7365ecd4b1518acf3d1ad8abb96d321c7d6fd3828d97b4aa882961a8a520a2b9::" providerId="AD"/>
  <p188:author id="{41363D30-4CC9-82F4-E3F0-6F490F4BB872}" name="Guest User" initials="GU" userId="S::urn:spo:anon#de96c4b80b5e163193d5ccc4c6fdfa20ed0e21e154af6a0015bc2545ce1dcd22::" providerId="AD"/>
  <p188:author id="{BBE3C2AF-6C0D-3EC2-70FD-01360BCAC5DF}" name="Laura Lane" initials="LL" userId="S::llane@apic.org::fe66fa75-245c-4da1-bbb4-b6e093857593" providerId="AD"/>
  <p188:author id="{41F7C5B7-D479-202A-BD07-29438BE07BB3}" name="Guest User" initials="GU" userId="S::urn:spo:anon#cb7e3efc618733a8b9b08034d8319f84b9c4075ab2279de7989f3d14cc630293::" providerId="AD"/>
  <p188:author id="{1F6968DD-789F-5D16-2E44-86FEF14DB24E}" name="Guest User" initials="GU" userId="S::urn:spo:anon#09d4c1f0f40c7f99b9bd3317ddb24de9150f96dda31fd8b768275879429ecb83::" providerId="AD"/>
  <p188:author id="{AED927E2-7761-9FD6-53E6-3A218422688C}" name="Guest User" initials="GU" userId="S::urn:spo:anon#f354dab964c7e86bbc3abbdac7ce71eff5b01aa5d646da6c37bf5d141a367b9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D9BEB8-99FC-38D0-B8E0-00FC33B1E467}" v="157" dt="2023-05-26T14:54:19.520"/>
    <p1510:client id="{14F7BCE6-4166-02C5-B332-88A8B3194874}" v="87" dt="2023-05-24T17:41:41.425"/>
    <p1510:client id="{2216AE6E-E809-2115-2584-6F17B10F54D9}" v="112" dt="2023-05-04T14:25:58.803"/>
    <p1510:client id="{2272B538-8B8F-3E57-CC21-ADFD58CFD66C}" v="1430" dt="2023-05-26T14:53:37.249"/>
    <p1510:client id="{22A0D383-E0B3-EFFD-B703-6DC946B78B1C}" v="1077" dt="2023-05-26T11:45:34.746"/>
    <p1510:client id="{28AD62EF-05E1-8D49-99C9-C50C6F25BB4A}" v="6" dt="2023-04-26T21:19:19.978"/>
    <p1510:client id="{2DFB6143-EBFC-BA7B-34C1-7DDA2A62E3E2}" v="1678" dt="2023-05-25T20:19:37.571"/>
    <p1510:client id="{35CE5403-8F55-4244-F5C4-6FDEAB583CBA}" v="1" dt="2023-05-16T15:17:47.171"/>
    <p1510:client id="{3F895195-1824-E49E-5747-30C6717E0DEF}" v="271" dt="2023-04-28T16:50:00.077"/>
    <p1510:client id="{62046F1A-C118-85F0-6992-579D2E326127}" v="3" dt="2023-05-15T19:02:56.186"/>
    <p1510:client id="{6298D894-DC20-17DA-1857-F2DA39E124F3}" v="1081" dt="2023-04-28T01:34:50.435"/>
    <p1510:client id="{955D332D-A67B-08D5-36EB-AA64EA59F5A1}" v="9" dt="2023-05-23T19:43:26.369"/>
    <p1510:client id="{9FAF5E5D-73C1-AD7E-3BE3-692459516F0E}" v="1" dt="2023-05-26T15:18:36.077"/>
    <p1510:client id="{A28F902F-1455-CBCC-8DC2-3D363D0250E4}" v="938" dt="2023-05-23T17:36:58.463"/>
    <p1510:client id="{A5329D2F-20DF-53B9-44F4-75F9A36DAD05}" v="7" dt="2023-04-26T21:18:45.741"/>
    <p1510:client id="{A8D8F6F7-4CBE-1B6A-0F3C-7C9BA9276F34}" v="58" dt="2023-05-25T13:04:33.841"/>
    <p1510:client id="{B59578BF-158C-9D33-71CB-0E47961470F4}" v="588" dt="2023-05-24T20:28:02.338"/>
    <p1510:client id="{B6F75DA8-41C1-A00A-573A-9FCA4703048F}" v="10" dt="2023-05-26T16:28:10.226"/>
    <p1510:client id="{C18D905B-EF60-8CAC-AFC6-A0F90D388FD5}" v="1" dt="2023-04-26T21:23:13.208"/>
    <p1510:client id="{C6640208-DB16-BA00-5943-65EA7E053997}" v="495" dt="2023-05-22T13:35:34.658"/>
    <p1510:client id="{D4B29CD2-DC1F-1F69-5E2F-5E99BFB6AA0F}" v="309" dt="2023-05-24T14:41:09.780"/>
    <p1510:client id="{E13C77CA-2D85-C599-68D6-0275AE491FBB}" v="2021" dt="2023-05-25T23:04:11.2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079"/>
    <p:restoredTop sz="94765"/>
  </p:normalViewPr>
  <p:slideViewPr>
    <p:cSldViewPr snapToGrid="0">
      <p:cViewPr varScale="1">
        <p:scale>
          <a:sx n="89" d="100"/>
          <a:sy n="89" d="100"/>
        </p:scale>
        <p:origin x="121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viewProps" Target="viewProps.xml"/><Relationship Id="rId58" Type="http://schemas.microsoft.com/office/2018/10/relationships/authors" Target="authors.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microsoft.com/office/2016/11/relationships/changesInfo" Target="changesInfos/changesInfo1.xml"/><Relationship Id="rId8" Type="http://schemas.openxmlformats.org/officeDocument/2006/relationships/slide" Target="slides/slide2.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microsoft.com/office/2015/10/relationships/revisionInfo" Target="revisionInfo.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d7dbe23381bc5c08f05ed3f59d669088bf8f545c5d973554d60cca057f914d8e::" providerId="AD" clId="Web-{A8D8F6F7-4CBE-1B6A-0F3C-7C9BA9276F34}"/>
    <pc:docChg chg="addSld delSld modSld">
      <pc:chgData name="Guest User" userId="S::urn:spo:anon#d7dbe23381bc5c08f05ed3f59d669088bf8f545c5d973554d60cca057f914d8e::" providerId="AD" clId="Web-{A8D8F6F7-4CBE-1B6A-0F3C-7C9BA9276F34}" dt="2023-05-25T13:04:33.388" v="55" actId="20577"/>
      <pc:docMkLst>
        <pc:docMk/>
      </pc:docMkLst>
      <pc:sldChg chg="modSp">
        <pc:chgData name="Guest User" userId="S::urn:spo:anon#d7dbe23381bc5c08f05ed3f59d669088bf8f545c5d973554d60cca057f914d8e::" providerId="AD" clId="Web-{A8D8F6F7-4CBE-1B6A-0F3C-7C9BA9276F34}" dt="2023-05-25T12:35:37.974" v="1" actId="20577"/>
        <pc:sldMkLst>
          <pc:docMk/>
          <pc:sldMk cId="1938881055" sldId="441"/>
        </pc:sldMkLst>
        <pc:spChg chg="mod">
          <ac:chgData name="Guest User" userId="S::urn:spo:anon#d7dbe23381bc5c08f05ed3f59d669088bf8f545c5d973554d60cca057f914d8e::" providerId="AD" clId="Web-{A8D8F6F7-4CBE-1B6A-0F3C-7C9BA9276F34}" dt="2023-05-25T12:35:37.974" v="1" actId="20577"/>
          <ac:spMkLst>
            <pc:docMk/>
            <pc:sldMk cId="1938881055" sldId="441"/>
            <ac:spMk id="3" creationId="{B07D4668-6A4E-4CC8-924C-76F76F3EE4D2}"/>
          </ac:spMkLst>
        </pc:spChg>
      </pc:sldChg>
      <pc:sldChg chg="del">
        <pc:chgData name="Guest User" userId="S::urn:spo:anon#d7dbe23381bc5c08f05ed3f59d669088bf8f545c5d973554d60cca057f914d8e::" providerId="AD" clId="Web-{A8D8F6F7-4CBE-1B6A-0F3C-7C9BA9276F34}" dt="2023-05-25T12:56:58.949" v="2"/>
        <pc:sldMkLst>
          <pc:docMk/>
          <pc:sldMk cId="1265346374" sldId="553"/>
        </pc:sldMkLst>
      </pc:sldChg>
      <pc:sldChg chg="del">
        <pc:chgData name="Guest User" userId="S::urn:spo:anon#d7dbe23381bc5c08f05ed3f59d669088bf8f545c5d973554d60cca057f914d8e::" providerId="AD" clId="Web-{A8D8F6F7-4CBE-1B6A-0F3C-7C9BA9276F34}" dt="2023-05-25T12:56:58.949" v="3"/>
        <pc:sldMkLst>
          <pc:docMk/>
          <pc:sldMk cId="1194640519" sldId="554"/>
        </pc:sldMkLst>
      </pc:sldChg>
      <pc:sldChg chg="del">
        <pc:chgData name="Guest User" userId="S::urn:spo:anon#d7dbe23381bc5c08f05ed3f59d669088bf8f545c5d973554d60cca057f914d8e::" providerId="AD" clId="Web-{A8D8F6F7-4CBE-1B6A-0F3C-7C9BA9276F34}" dt="2023-05-25T12:56:58.949" v="4"/>
        <pc:sldMkLst>
          <pc:docMk/>
          <pc:sldMk cId="1757730922" sldId="555"/>
        </pc:sldMkLst>
      </pc:sldChg>
      <pc:sldChg chg="del">
        <pc:chgData name="Guest User" userId="S::urn:spo:anon#d7dbe23381bc5c08f05ed3f59d669088bf8f545c5d973554d60cca057f914d8e::" providerId="AD" clId="Web-{A8D8F6F7-4CBE-1B6A-0F3C-7C9BA9276F34}" dt="2023-05-25T12:56:58.949" v="5"/>
        <pc:sldMkLst>
          <pc:docMk/>
          <pc:sldMk cId="944407022" sldId="556"/>
        </pc:sldMkLst>
      </pc:sldChg>
      <pc:sldChg chg="del">
        <pc:chgData name="Guest User" userId="S::urn:spo:anon#d7dbe23381bc5c08f05ed3f59d669088bf8f545c5d973554d60cca057f914d8e::" providerId="AD" clId="Web-{A8D8F6F7-4CBE-1B6A-0F3C-7C9BA9276F34}" dt="2023-05-25T12:56:58.949" v="6"/>
        <pc:sldMkLst>
          <pc:docMk/>
          <pc:sldMk cId="3501676416" sldId="557"/>
        </pc:sldMkLst>
      </pc:sldChg>
      <pc:sldChg chg="del">
        <pc:chgData name="Guest User" userId="S::urn:spo:anon#d7dbe23381bc5c08f05ed3f59d669088bf8f545c5d973554d60cca057f914d8e::" providerId="AD" clId="Web-{A8D8F6F7-4CBE-1B6A-0F3C-7C9BA9276F34}" dt="2023-05-25T12:56:58.964" v="7"/>
        <pc:sldMkLst>
          <pc:docMk/>
          <pc:sldMk cId="3889857942" sldId="558"/>
        </pc:sldMkLst>
      </pc:sldChg>
      <pc:sldChg chg="modSp">
        <pc:chgData name="Guest User" userId="S::urn:spo:anon#d7dbe23381bc5c08f05ed3f59d669088bf8f545c5d973554d60cca057f914d8e::" providerId="AD" clId="Web-{A8D8F6F7-4CBE-1B6A-0F3C-7C9BA9276F34}" dt="2023-05-25T13:04:33.388" v="55" actId="20577"/>
        <pc:sldMkLst>
          <pc:docMk/>
          <pc:sldMk cId="3357759379" sldId="564"/>
        </pc:sldMkLst>
        <pc:spChg chg="mod">
          <ac:chgData name="Guest User" userId="S::urn:spo:anon#d7dbe23381bc5c08f05ed3f59d669088bf8f545c5d973554d60cca057f914d8e::" providerId="AD" clId="Web-{A8D8F6F7-4CBE-1B6A-0F3C-7C9BA9276F34}" dt="2023-05-25T13:04:33.388" v="55" actId="20577"/>
          <ac:spMkLst>
            <pc:docMk/>
            <pc:sldMk cId="3357759379" sldId="564"/>
            <ac:spMk id="6" creationId="{CB1A6979-1989-CA70-FFB9-8B3CF223F065}"/>
          </ac:spMkLst>
        </pc:spChg>
      </pc:sldChg>
      <pc:sldChg chg="modSp add">
        <pc:chgData name="Guest User" userId="S::urn:spo:anon#d7dbe23381bc5c08f05ed3f59d669088bf8f545c5d973554d60cca057f914d8e::" providerId="AD" clId="Web-{A8D8F6F7-4CBE-1B6A-0F3C-7C9BA9276F34}" dt="2023-05-25T13:03:41.105" v="20" actId="20577"/>
        <pc:sldMkLst>
          <pc:docMk/>
          <pc:sldMk cId="2447695642" sldId="575"/>
        </pc:sldMkLst>
        <pc:spChg chg="mod">
          <ac:chgData name="Guest User" userId="S::urn:spo:anon#d7dbe23381bc5c08f05ed3f59d669088bf8f545c5d973554d60cca057f914d8e::" providerId="AD" clId="Web-{A8D8F6F7-4CBE-1B6A-0F3C-7C9BA9276F34}" dt="2023-05-25T13:03:41.105" v="20" actId="20577"/>
          <ac:spMkLst>
            <pc:docMk/>
            <pc:sldMk cId="2447695642" sldId="575"/>
            <ac:spMk id="3" creationId="{751C174C-8814-4286-0152-474F0F5F4D43}"/>
          </ac:spMkLst>
        </pc:spChg>
      </pc:sldChg>
      <pc:sldChg chg="add del">
        <pc:chgData name="Guest User" userId="S::urn:spo:anon#d7dbe23381bc5c08f05ed3f59d669088bf8f545c5d973554d60cca057f914d8e::" providerId="AD" clId="Web-{A8D8F6F7-4CBE-1B6A-0F3C-7C9BA9276F34}" dt="2023-05-25T12:57:52.294" v="14"/>
        <pc:sldMkLst>
          <pc:docMk/>
          <pc:sldMk cId="1337311121" sldId="576"/>
        </pc:sldMkLst>
      </pc:sldChg>
      <pc:sldChg chg="modSp add">
        <pc:chgData name="Guest User" userId="S::urn:spo:anon#d7dbe23381bc5c08f05ed3f59d669088bf8f545c5d973554d60cca057f914d8e::" providerId="AD" clId="Web-{A8D8F6F7-4CBE-1B6A-0F3C-7C9BA9276F34}" dt="2023-05-25T13:00:00.221" v="18" actId="20577"/>
        <pc:sldMkLst>
          <pc:docMk/>
          <pc:sldMk cId="459808502" sldId="577"/>
        </pc:sldMkLst>
        <pc:spChg chg="mod">
          <ac:chgData name="Guest User" userId="S::urn:spo:anon#d7dbe23381bc5c08f05ed3f59d669088bf8f545c5d973554d60cca057f914d8e::" providerId="AD" clId="Web-{A8D8F6F7-4CBE-1B6A-0F3C-7C9BA9276F34}" dt="2023-05-25T13:00:00.221" v="18" actId="20577"/>
          <ac:spMkLst>
            <pc:docMk/>
            <pc:sldMk cId="459808502" sldId="577"/>
            <ac:spMk id="8" creationId="{305EDA40-20B1-4056-B641-60B718FD5ED3}"/>
          </ac:spMkLst>
        </pc:spChg>
      </pc:sldChg>
      <pc:sldChg chg="add">
        <pc:chgData name="Guest User" userId="S::urn:spo:anon#d7dbe23381bc5c08f05ed3f59d669088bf8f545c5d973554d60cca057f914d8e::" providerId="AD" clId="Web-{A8D8F6F7-4CBE-1B6A-0F3C-7C9BA9276F34}" dt="2023-05-25T12:57:16.184" v="11"/>
        <pc:sldMkLst>
          <pc:docMk/>
          <pc:sldMk cId="1751378508" sldId="578"/>
        </pc:sldMkLst>
      </pc:sldChg>
      <pc:sldChg chg="add">
        <pc:chgData name="Guest User" userId="S::urn:spo:anon#d7dbe23381bc5c08f05ed3f59d669088bf8f545c5d973554d60cca057f914d8e::" providerId="AD" clId="Web-{A8D8F6F7-4CBE-1B6A-0F3C-7C9BA9276F34}" dt="2023-05-25T12:57:16.355" v="12"/>
        <pc:sldMkLst>
          <pc:docMk/>
          <pc:sldMk cId="3522195344" sldId="579"/>
        </pc:sldMkLst>
      </pc:sldChg>
      <pc:sldChg chg="add">
        <pc:chgData name="Guest User" userId="S::urn:spo:anon#d7dbe23381bc5c08f05ed3f59d669088bf8f545c5d973554d60cca057f914d8e::" providerId="AD" clId="Web-{A8D8F6F7-4CBE-1B6A-0F3C-7C9BA9276F34}" dt="2023-05-25T12:57:16.402" v="13"/>
        <pc:sldMkLst>
          <pc:docMk/>
          <pc:sldMk cId="407315897" sldId="580"/>
        </pc:sldMkLst>
      </pc:sldChg>
    </pc:docChg>
  </pc:docChgLst>
  <pc:docChgLst>
    <pc:chgData name="Laura Lane" userId="S::llane@jmichael-consulting.com::3d557159-65ea-4679-b2f1-bae210c20ee1" providerId="AD" clId="Web-{955D332D-A67B-08D5-36EB-AA64EA59F5A1}"/>
    <pc:docChg chg="">
      <pc:chgData name="Laura Lane" userId="S::llane@jmichael-consulting.com::3d557159-65ea-4679-b2f1-bae210c20ee1" providerId="AD" clId="Web-{955D332D-A67B-08D5-36EB-AA64EA59F5A1}" dt="2023-05-23T19:43:26.369" v="8"/>
      <pc:docMkLst>
        <pc:docMk/>
      </pc:docMkLst>
      <pc:sldChg chg="addCm modCm">
        <pc:chgData name="Laura Lane" userId="S::llane@jmichael-consulting.com::3d557159-65ea-4679-b2f1-bae210c20ee1" providerId="AD" clId="Web-{955D332D-A67B-08D5-36EB-AA64EA59F5A1}" dt="2023-05-23T19:36:49.774" v="4"/>
        <pc:sldMkLst>
          <pc:docMk/>
          <pc:sldMk cId="2090152276" sldId="266"/>
        </pc:sldMkLst>
        <pc:extLst>
          <p:ext xmlns:p="http://schemas.openxmlformats.org/presentationml/2006/main" uri="{D6D511B9-2390-475A-947B-AFAB55BFBCF1}">
            <pc226:cmChg xmlns:pc226="http://schemas.microsoft.com/office/powerpoint/2022/06/main/command" chg="add mod">
              <pc226:chgData name="Laura Lane" userId="S::llane@jmichael-consulting.com::3d557159-65ea-4679-b2f1-bae210c20ee1" providerId="AD" clId="Web-{955D332D-A67B-08D5-36EB-AA64EA59F5A1}" dt="2023-05-23T19:36:49.774" v="4"/>
              <pc2:cmMkLst xmlns:pc2="http://schemas.microsoft.com/office/powerpoint/2019/9/main/command">
                <pc:docMk/>
                <pc:sldMk cId="2090152276" sldId="266"/>
                <pc2:cmMk id="{FB049664-7A7C-420D-883A-BA3F82DEF1BB}"/>
              </pc2:cmMkLst>
              <pc226:cmRplyChg chg="add">
                <pc226:chgData name="Laura Lane" userId="S::llane@jmichael-consulting.com::3d557159-65ea-4679-b2f1-bae210c20ee1" providerId="AD" clId="Web-{955D332D-A67B-08D5-36EB-AA64EA59F5A1}" dt="2023-05-23T19:36:49.774" v="4"/>
                <pc2:cmRplyMkLst xmlns:pc2="http://schemas.microsoft.com/office/powerpoint/2019/9/main/command">
                  <pc:docMk/>
                  <pc:sldMk cId="2090152276" sldId="266"/>
                  <pc2:cmMk id="{FB049664-7A7C-420D-883A-BA3F82DEF1BB}"/>
                  <pc2:cmRplyMk id="{D57BECBF-19CA-4D2F-81DF-AAF8A3D3AD5F}"/>
                </pc2:cmRplyMkLst>
              </pc226:cmRplyChg>
            </pc226:cmChg>
            <pc226:cmChg xmlns:pc226="http://schemas.microsoft.com/office/powerpoint/2022/06/main/command" chg="add">
              <pc226:chgData name="Laura Lane" userId="S::llane@jmichael-consulting.com::3d557159-65ea-4679-b2f1-bae210c20ee1" providerId="AD" clId="Web-{955D332D-A67B-08D5-36EB-AA64EA59F5A1}" dt="2023-05-23T19:28:44.409" v="2"/>
              <pc2:cmMkLst xmlns:pc2="http://schemas.microsoft.com/office/powerpoint/2019/9/main/command">
                <pc:docMk/>
                <pc:sldMk cId="2090152276" sldId="266"/>
                <pc2:cmMk id="{8461F3A1-1ADF-4A0C-A25F-00DC2237802E}"/>
              </pc2:cmMkLst>
            </pc226:cmChg>
          </p:ext>
        </pc:extLst>
      </pc:sldChg>
      <pc:sldChg chg="modCm">
        <pc:chgData name="Laura Lane" userId="S::llane@jmichael-consulting.com::3d557159-65ea-4679-b2f1-bae210c20ee1" providerId="AD" clId="Web-{955D332D-A67B-08D5-36EB-AA64EA59F5A1}" dt="2023-05-23T19:43:26.369" v="8"/>
        <pc:sldMkLst>
          <pc:docMk/>
          <pc:sldMk cId="4234890843" sldId="562"/>
        </pc:sldMkLst>
        <pc:extLst>
          <p:ext xmlns:p="http://schemas.openxmlformats.org/presentationml/2006/main" uri="{D6D511B9-2390-475A-947B-AFAB55BFBCF1}">
            <pc226:cmChg xmlns:pc226="http://schemas.microsoft.com/office/powerpoint/2022/06/main/command" chg="">
              <pc226:chgData name="Laura Lane" userId="S::llane@jmichael-consulting.com::3d557159-65ea-4679-b2f1-bae210c20ee1" providerId="AD" clId="Web-{955D332D-A67B-08D5-36EB-AA64EA59F5A1}" dt="2023-05-23T19:43:26.369" v="8"/>
              <pc2:cmMkLst xmlns:pc2="http://schemas.microsoft.com/office/powerpoint/2019/9/main/command">
                <pc:docMk/>
                <pc:sldMk cId="4234890843" sldId="562"/>
                <pc2:cmMk id="{25EEC527-CFF8-4372-BB2E-5B3DC971DC0B}"/>
              </pc2:cmMkLst>
              <pc226:cmRplyChg chg="add mod">
                <pc226:chgData name="Laura Lane" userId="S::llane@jmichael-consulting.com::3d557159-65ea-4679-b2f1-bae210c20ee1" providerId="AD" clId="Web-{955D332D-A67B-08D5-36EB-AA64EA59F5A1}" dt="2023-05-23T19:43:26.369" v="8"/>
                <pc2:cmRplyMkLst xmlns:pc2="http://schemas.microsoft.com/office/powerpoint/2019/9/main/command">
                  <pc:docMk/>
                  <pc:sldMk cId="4234890843" sldId="562"/>
                  <pc2:cmMk id="{25EEC527-CFF8-4372-BB2E-5B3DC971DC0B}"/>
                  <pc2:cmRplyMk id="{AEEE3BE0-951C-4174-A972-92709873774C}"/>
                </pc2:cmRplyMkLst>
              </pc226:cmRplyChg>
            </pc226:cmChg>
          </p:ext>
        </pc:extLst>
      </pc:sldChg>
    </pc:docChg>
  </pc:docChgLst>
  <pc:docChgLst>
    <pc:chgData name="Guest User" userId="S::urn:spo:anon#d7dbe23381bc5c08f05ed3f59d669088bf8f545c5d973554d60cca057f914d8e::" providerId="AD" clId="Web-{0AD9BEB8-99FC-38D0-B8E0-00FC33B1E467}"/>
    <pc:docChg chg="addSld modSld sldOrd">
      <pc:chgData name="Guest User" userId="S::urn:spo:anon#d7dbe23381bc5c08f05ed3f59d669088bf8f545c5d973554d60cca057f914d8e::" providerId="AD" clId="Web-{0AD9BEB8-99FC-38D0-B8E0-00FC33B1E467}" dt="2023-05-26T14:54:19.520" v="152" actId="20577"/>
      <pc:docMkLst>
        <pc:docMk/>
      </pc:docMkLst>
      <pc:sldChg chg="modSp">
        <pc:chgData name="Guest User" userId="S::urn:spo:anon#d7dbe23381bc5c08f05ed3f59d669088bf8f545c5d973554d60cca057f914d8e::" providerId="AD" clId="Web-{0AD9BEB8-99FC-38D0-B8E0-00FC33B1E467}" dt="2023-05-26T14:46:43.767" v="143" actId="20577"/>
        <pc:sldMkLst>
          <pc:docMk/>
          <pc:sldMk cId="3814433732" sldId="600"/>
        </pc:sldMkLst>
        <pc:spChg chg="mod">
          <ac:chgData name="Guest User" userId="S::urn:spo:anon#d7dbe23381bc5c08f05ed3f59d669088bf8f545c5d973554d60cca057f914d8e::" providerId="AD" clId="Web-{0AD9BEB8-99FC-38D0-B8E0-00FC33B1E467}" dt="2023-05-26T14:46:43.767" v="143" actId="20577"/>
          <ac:spMkLst>
            <pc:docMk/>
            <pc:sldMk cId="3814433732" sldId="600"/>
            <ac:spMk id="3" creationId="{5657EF28-CF8F-9EB5-9E49-16063D9BB35D}"/>
          </ac:spMkLst>
        </pc:spChg>
      </pc:sldChg>
      <pc:sldChg chg="modSp">
        <pc:chgData name="Guest User" userId="S::urn:spo:anon#d7dbe23381bc5c08f05ed3f59d669088bf8f545c5d973554d60cca057f914d8e::" providerId="AD" clId="Web-{0AD9BEB8-99FC-38D0-B8E0-00FC33B1E467}" dt="2023-05-26T14:42:46.616" v="32" actId="20577"/>
        <pc:sldMkLst>
          <pc:docMk/>
          <pc:sldMk cId="510450064" sldId="606"/>
        </pc:sldMkLst>
        <pc:spChg chg="mod">
          <ac:chgData name="Guest User" userId="S::urn:spo:anon#d7dbe23381bc5c08f05ed3f59d669088bf8f545c5d973554d60cca057f914d8e::" providerId="AD" clId="Web-{0AD9BEB8-99FC-38D0-B8E0-00FC33B1E467}" dt="2023-05-26T14:42:46.616" v="32" actId="20577"/>
          <ac:spMkLst>
            <pc:docMk/>
            <pc:sldMk cId="510450064" sldId="606"/>
            <ac:spMk id="3" creationId="{5657EF28-CF8F-9EB5-9E49-16063D9BB35D}"/>
          </ac:spMkLst>
        </pc:spChg>
      </pc:sldChg>
      <pc:sldChg chg="modSp">
        <pc:chgData name="Guest User" userId="S::urn:spo:anon#d7dbe23381bc5c08f05ed3f59d669088bf8f545c5d973554d60cca057f914d8e::" providerId="AD" clId="Web-{0AD9BEB8-99FC-38D0-B8E0-00FC33B1E467}" dt="2023-05-26T14:45:48.577" v="112" actId="20577"/>
        <pc:sldMkLst>
          <pc:docMk/>
          <pc:sldMk cId="3354811722" sldId="609"/>
        </pc:sldMkLst>
        <pc:spChg chg="mod">
          <ac:chgData name="Guest User" userId="S::urn:spo:anon#d7dbe23381bc5c08f05ed3f59d669088bf8f545c5d973554d60cca057f914d8e::" providerId="AD" clId="Web-{0AD9BEB8-99FC-38D0-B8E0-00FC33B1E467}" dt="2023-05-26T14:45:48.577" v="112" actId="20577"/>
          <ac:spMkLst>
            <pc:docMk/>
            <pc:sldMk cId="3354811722" sldId="609"/>
            <ac:spMk id="3" creationId="{5657EF28-CF8F-9EB5-9E49-16063D9BB35D}"/>
          </ac:spMkLst>
        </pc:spChg>
      </pc:sldChg>
      <pc:sldChg chg="modSp">
        <pc:chgData name="Guest User" userId="S::urn:spo:anon#d7dbe23381bc5c08f05ed3f59d669088bf8f545c5d973554d60cca057f914d8e::" providerId="AD" clId="Web-{0AD9BEB8-99FC-38D0-B8E0-00FC33B1E467}" dt="2023-05-26T14:44:56.294" v="79" actId="20577"/>
        <pc:sldMkLst>
          <pc:docMk/>
          <pc:sldMk cId="329775553" sldId="612"/>
        </pc:sldMkLst>
        <pc:spChg chg="mod">
          <ac:chgData name="Guest User" userId="S::urn:spo:anon#d7dbe23381bc5c08f05ed3f59d669088bf8f545c5d973554d60cca057f914d8e::" providerId="AD" clId="Web-{0AD9BEB8-99FC-38D0-B8E0-00FC33B1E467}" dt="2023-05-26T14:44:56.294" v="79" actId="20577"/>
          <ac:spMkLst>
            <pc:docMk/>
            <pc:sldMk cId="329775553" sldId="612"/>
            <ac:spMk id="2" creationId="{8CF06F2E-F078-DB82-A9FD-7CE3A66FE4F0}"/>
          </ac:spMkLst>
        </pc:spChg>
      </pc:sldChg>
      <pc:sldChg chg="modSp">
        <pc:chgData name="Guest User" userId="S::urn:spo:anon#d7dbe23381bc5c08f05ed3f59d669088bf8f545c5d973554d60cca057f914d8e::" providerId="AD" clId="Web-{0AD9BEB8-99FC-38D0-B8E0-00FC33B1E467}" dt="2023-05-26T14:54:19.520" v="152" actId="20577"/>
        <pc:sldMkLst>
          <pc:docMk/>
          <pc:sldMk cId="2134281359" sldId="613"/>
        </pc:sldMkLst>
        <pc:spChg chg="mod">
          <ac:chgData name="Guest User" userId="S::urn:spo:anon#d7dbe23381bc5c08f05ed3f59d669088bf8f545c5d973554d60cca057f914d8e::" providerId="AD" clId="Web-{0AD9BEB8-99FC-38D0-B8E0-00FC33B1E467}" dt="2023-05-26T14:54:19.520" v="152" actId="20577"/>
          <ac:spMkLst>
            <pc:docMk/>
            <pc:sldMk cId="2134281359" sldId="613"/>
            <ac:spMk id="3" creationId="{5657EF28-CF8F-9EB5-9E49-16063D9BB35D}"/>
          </ac:spMkLst>
        </pc:spChg>
      </pc:sldChg>
      <pc:sldChg chg="modSp">
        <pc:chgData name="Guest User" userId="S::urn:spo:anon#d7dbe23381bc5c08f05ed3f59d669088bf8f545c5d973554d60cca057f914d8e::" providerId="AD" clId="Web-{0AD9BEB8-99FC-38D0-B8E0-00FC33B1E467}" dt="2023-05-26T14:47:30.128" v="146" actId="20577"/>
        <pc:sldMkLst>
          <pc:docMk/>
          <pc:sldMk cId="2100162368" sldId="614"/>
        </pc:sldMkLst>
        <pc:spChg chg="mod">
          <ac:chgData name="Guest User" userId="S::urn:spo:anon#d7dbe23381bc5c08f05ed3f59d669088bf8f545c5d973554d60cca057f914d8e::" providerId="AD" clId="Web-{0AD9BEB8-99FC-38D0-B8E0-00FC33B1E467}" dt="2023-05-26T14:47:30.128" v="146" actId="20577"/>
          <ac:spMkLst>
            <pc:docMk/>
            <pc:sldMk cId="2100162368" sldId="614"/>
            <ac:spMk id="3" creationId="{5657EF28-CF8F-9EB5-9E49-16063D9BB35D}"/>
          </ac:spMkLst>
        </pc:spChg>
      </pc:sldChg>
      <pc:sldChg chg="modSp">
        <pc:chgData name="Guest User" userId="S::urn:spo:anon#d7dbe23381bc5c08f05ed3f59d669088bf8f545c5d973554d60cca057f914d8e::" providerId="AD" clId="Web-{0AD9BEB8-99FC-38D0-B8E0-00FC33B1E467}" dt="2023-05-26T14:44:46.668" v="77" actId="20577"/>
        <pc:sldMkLst>
          <pc:docMk/>
          <pc:sldMk cId="3692785577" sldId="615"/>
        </pc:sldMkLst>
        <pc:spChg chg="mod">
          <ac:chgData name="Guest User" userId="S::urn:spo:anon#d7dbe23381bc5c08f05ed3f59d669088bf8f545c5d973554d60cca057f914d8e::" providerId="AD" clId="Web-{0AD9BEB8-99FC-38D0-B8E0-00FC33B1E467}" dt="2023-05-26T14:38:27.230" v="20" actId="20577"/>
          <ac:spMkLst>
            <pc:docMk/>
            <pc:sldMk cId="3692785577" sldId="615"/>
            <ac:spMk id="2" creationId="{8CF06F2E-F078-DB82-A9FD-7CE3A66FE4F0}"/>
          </ac:spMkLst>
        </pc:spChg>
        <pc:spChg chg="mod">
          <ac:chgData name="Guest User" userId="S::urn:spo:anon#d7dbe23381bc5c08f05ed3f59d669088bf8f545c5d973554d60cca057f914d8e::" providerId="AD" clId="Web-{0AD9BEB8-99FC-38D0-B8E0-00FC33B1E467}" dt="2023-05-26T14:44:46.668" v="77" actId="20577"/>
          <ac:spMkLst>
            <pc:docMk/>
            <pc:sldMk cId="3692785577" sldId="615"/>
            <ac:spMk id="3" creationId="{5657EF28-CF8F-9EB5-9E49-16063D9BB35D}"/>
          </ac:spMkLst>
        </pc:spChg>
      </pc:sldChg>
      <pc:sldChg chg="modSp">
        <pc:chgData name="Guest User" userId="S::urn:spo:anon#d7dbe23381bc5c08f05ed3f59d669088bf8f545c5d973554d60cca057f914d8e::" providerId="AD" clId="Web-{0AD9BEB8-99FC-38D0-B8E0-00FC33B1E467}" dt="2023-05-26T14:43:10.383" v="35" actId="20577"/>
        <pc:sldMkLst>
          <pc:docMk/>
          <pc:sldMk cId="1330493261" sldId="624"/>
        </pc:sldMkLst>
        <pc:spChg chg="mod">
          <ac:chgData name="Guest User" userId="S::urn:spo:anon#d7dbe23381bc5c08f05ed3f59d669088bf8f545c5d973554d60cca057f914d8e::" providerId="AD" clId="Web-{0AD9BEB8-99FC-38D0-B8E0-00FC33B1E467}" dt="2023-05-26T14:43:10.383" v="35" actId="20577"/>
          <ac:spMkLst>
            <pc:docMk/>
            <pc:sldMk cId="1330493261" sldId="624"/>
            <ac:spMk id="3" creationId="{5657EF28-CF8F-9EB5-9E49-16063D9BB35D}"/>
          </ac:spMkLst>
        </pc:spChg>
      </pc:sldChg>
      <pc:sldChg chg="modSp add ord">
        <pc:chgData name="Guest User" userId="S::urn:spo:anon#d7dbe23381bc5c08f05ed3f59d669088bf8f545c5d973554d60cca057f914d8e::" providerId="AD" clId="Web-{0AD9BEB8-99FC-38D0-B8E0-00FC33B1E467}" dt="2023-05-26T14:42:18.177" v="27" actId="20577"/>
        <pc:sldMkLst>
          <pc:docMk/>
          <pc:sldMk cId="895005805" sldId="625"/>
        </pc:sldMkLst>
        <pc:spChg chg="mod">
          <ac:chgData name="Guest User" userId="S::urn:spo:anon#d7dbe23381bc5c08f05ed3f59d669088bf8f545c5d973554d60cca057f914d8e::" providerId="AD" clId="Web-{0AD9BEB8-99FC-38D0-B8E0-00FC33B1E467}" dt="2023-05-26T14:42:18.177" v="27" actId="20577"/>
          <ac:spMkLst>
            <pc:docMk/>
            <pc:sldMk cId="895005805" sldId="625"/>
            <ac:spMk id="3" creationId="{0702FE3A-3C0D-A14B-4A75-0CDEF5616FF8}"/>
          </ac:spMkLst>
        </pc:spChg>
      </pc:sldChg>
    </pc:docChg>
  </pc:docChgLst>
  <pc:docChgLst>
    <pc:chgData name="Laura Lane" userId="S::llane@jmichael-consulting.com::3d557159-65ea-4679-b2f1-bae210c20ee1" providerId="AD" clId="Web-{14F7BCE6-4166-02C5-B332-88A8B3194874}"/>
    <pc:docChg chg="modSld">
      <pc:chgData name="Laura Lane" userId="S::llane@jmichael-consulting.com::3d557159-65ea-4679-b2f1-bae210c20ee1" providerId="AD" clId="Web-{14F7BCE6-4166-02C5-B332-88A8B3194874}" dt="2023-05-24T17:41:40.472" v="84" actId="1076"/>
      <pc:docMkLst>
        <pc:docMk/>
      </pc:docMkLst>
      <pc:sldChg chg="addSp modSp">
        <pc:chgData name="Laura Lane" userId="S::llane@jmichael-consulting.com::3d557159-65ea-4679-b2f1-bae210c20ee1" providerId="AD" clId="Web-{14F7BCE6-4166-02C5-B332-88A8B3194874}" dt="2023-05-24T17:41:40.472" v="84" actId="1076"/>
        <pc:sldMkLst>
          <pc:docMk/>
          <pc:sldMk cId="2139599004" sldId="568"/>
        </pc:sldMkLst>
        <pc:spChg chg="mod">
          <ac:chgData name="Laura Lane" userId="S::llane@jmichael-consulting.com::3d557159-65ea-4679-b2f1-bae210c20ee1" providerId="AD" clId="Web-{14F7BCE6-4166-02C5-B332-88A8B3194874}" dt="2023-05-24T17:41:37.222" v="83" actId="20577"/>
          <ac:spMkLst>
            <pc:docMk/>
            <pc:sldMk cId="2139599004" sldId="568"/>
            <ac:spMk id="6" creationId="{CB1A6979-1989-CA70-FFB9-8B3CF223F065}"/>
          </ac:spMkLst>
        </pc:spChg>
        <pc:picChg chg="add mod">
          <ac:chgData name="Laura Lane" userId="S::llane@jmichael-consulting.com::3d557159-65ea-4679-b2f1-bae210c20ee1" providerId="AD" clId="Web-{14F7BCE6-4166-02C5-B332-88A8B3194874}" dt="2023-05-24T17:41:40.472" v="84" actId="1076"/>
          <ac:picMkLst>
            <pc:docMk/>
            <pc:sldMk cId="2139599004" sldId="568"/>
            <ac:picMk id="3" creationId="{C1848A92-BF7C-0713-6081-C8488B0BBDF0}"/>
          </ac:picMkLst>
        </pc:picChg>
        <pc:picChg chg="mod">
          <ac:chgData name="Laura Lane" userId="S::llane@jmichael-consulting.com::3d557159-65ea-4679-b2f1-bae210c20ee1" providerId="AD" clId="Web-{14F7BCE6-4166-02C5-B332-88A8B3194874}" dt="2023-05-24T17:40:10.063" v="27" actId="1076"/>
          <ac:picMkLst>
            <pc:docMk/>
            <pc:sldMk cId="2139599004" sldId="568"/>
            <ac:picMk id="4" creationId="{2C3BB1CA-1C79-6BAF-866E-459C4DB888E0}"/>
          </ac:picMkLst>
        </pc:picChg>
        <pc:picChg chg="mod">
          <ac:chgData name="Laura Lane" userId="S::llane@jmichael-consulting.com::3d557159-65ea-4679-b2f1-bae210c20ee1" providerId="AD" clId="Web-{14F7BCE6-4166-02C5-B332-88A8B3194874}" dt="2023-05-24T17:40:10.078" v="28" actId="1076"/>
          <ac:picMkLst>
            <pc:docMk/>
            <pc:sldMk cId="2139599004" sldId="568"/>
            <ac:picMk id="5" creationId="{75D8CCA8-C53B-C833-0B66-2D806C180E35}"/>
          </ac:picMkLst>
        </pc:picChg>
        <pc:picChg chg="mod">
          <ac:chgData name="Laura Lane" userId="S::llane@jmichael-consulting.com::3d557159-65ea-4679-b2f1-bae210c20ee1" providerId="AD" clId="Web-{14F7BCE6-4166-02C5-B332-88A8B3194874}" dt="2023-05-24T17:40:10.094" v="29" actId="1076"/>
          <ac:picMkLst>
            <pc:docMk/>
            <pc:sldMk cId="2139599004" sldId="568"/>
            <ac:picMk id="7" creationId="{8A963A3D-18E4-2754-1F36-9B2823F85DBD}"/>
          </ac:picMkLst>
        </pc:picChg>
      </pc:sldChg>
    </pc:docChg>
  </pc:docChgLst>
  <pc:docChgLst>
    <pc:chgData name="Laura Lane" userId="S::llane@jmichael-consulting.com::3d557159-65ea-4679-b2f1-bae210c20ee1" providerId="AD" clId="Web-{62046F1A-C118-85F0-6992-579D2E326127}"/>
    <pc:docChg chg="modSld">
      <pc:chgData name="Laura Lane" userId="S::llane@jmichael-consulting.com::3d557159-65ea-4679-b2f1-bae210c20ee1" providerId="AD" clId="Web-{62046F1A-C118-85F0-6992-579D2E326127}" dt="2023-05-15T19:02:56.186" v="2" actId="20577"/>
      <pc:docMkLst>
        <pc:docMk/>
      </pc:docMkLst>
      <pc:sldChg chg="modSp">
        <pc:chgData name="Laura Lane" userId="S::llane@jmichael-consulting.com::3d557159-65ea-4679-b2f1-bae210c20ee1" providerId="AD" clId="Web-{62046F1A-C118-85F0-6992-579D2E326127}" dt="2023-05-15T19:02:56.186" v="2" actId="20577"/>
        <pc:sldMkLst>
          <pc:docMk/>
          <pc:sldMk cId="4234890843" sldId="562"/>
        </pc:sldMkLst>
        <pc:spChg chg="mod">
          <ac:chgData name="Laura Lane" userId="S::llane@jmichael-consulting.com::3d557159-65ea-4679-b2f1-bae210c20ee1" providerId="AD" clId="Web-{62046F1A-C118-85F0-6992-579D2E326127}" dt="2023-05-15T19:02:56.186" v="2" actId="20577"/>
          <ac:spMkLst>
            <pc:docMk/>
            <pc:sldMk cId="4234890843" sldId="562"/>
            <ac:spMk id="3" creationId="{FA2C0316-4D54-4B79-F764-EABB9A70FCDB}"/>
          </ac:spMkLst>
        </pc:spChg>
      </pc:sldChg>
    </pc:docChg>
  </pc:docChgLst>
  <pc:docChgLst>
    <pc:chgData name="Guest User" userId="S::urn:spo:anon#4a4ff071ce6e9474a4a65b960bfd67429046c476ee562073580ba5ec50e116a3::" providerId="AD" clId="Web-{2DFB6143-EBFC-BA7B-34C1-7DDA2A62E3E2}"/>
    <pc:docChg chg="addSld modSld sldOrd">
      <pc:chgData name="Guest User" userId="S::urn:spo:anon#4a4ff071ce6e9474a4a65b960bfd67429046c476ee562073580ba5ec50e116a3::" providerId="AD" clId="Web-{2DFB6143-EBFC-BA7B-34C1-7DDA2A62E3E2}" dt="2023-05-25T20:19:37.571" v="1677" actId="20577"/>
      <pc:docMkLst>
        <pc:docMk/>
      </pc:docMkLst>
      <pc:sldChg chg="modSp">
        <pc:chgData name="Guest User" userId="S::urn:spo:anon#4a4ff071ce6e9474a4a65b960bfd67429046c476ee562073580ba5ec50e116a3::" providerId="AD" clId="Web-{2DFB6143-EBFC-BA7B-34C1-7DDA2A62E3E2}" dt="2023-05-25T17:05:59.982" v="153" actId="20577"/>
        <pc:sldMkLst>
          <pc:docMk/>
          <pc:sldMk cId="2426458269" sldId="547"/>
        </pc:sldMkLst>
        <pc:spChg chg="mod">
          <ac:chgData name="Guest User" userId="S::urn:spo:anon#4a4ff071ce6e9474a4a65b960bfd67429046c476ee562073580ba5ec50e116a3::" providerId="AD" clId="Web-{2DFB6143-EBFC-BA7B-34C1-7DDA2A62E3E2}" dt="2023-05-25T17:05:59.982" v="153" actId="20577"/>
          <ac:spMkLst>
            <pc:docMk/>
            <pc:sldMk cId="2426458269" sldId="547"/>
            <ac:spMk id="4" creationId="{163BF11A-DB50-4396-9577-6D51FAADBF79}"/>
          </ac:spMkLst>
        </pc:spChg>
      </pc:sldChg>
      <pc:sldChg chg="addSp modSp new">
        <pc:chgData name="Guest User" userId="S::urn:spo:anon#4a4ff071ce6e9474a4a65b960bfd67429046c476ee562073580ba5ec50e116a3::" providerId="AD" clId="Web-{2DFB6143-EBFC-BA7B-34C1-7DDA2A62E3E2}" dt="2023-05-25T16:22:32.655" v="79" actId="1076"/>
        <pc:sldMkLst>
          <pc:docMk/>
          <pc:sldMk cId="2490321177" sldId="581"/>
        </pc:sldMkLst>
        <pc:spChg chg="mod">
          <ac:chgData name="Guest User" userId="S::urn:spo:anon#4a4ff071ce6e9474a4a65b960bfd67429046c476ee562073580ba5ec50e116a3::" providerId="AD" clId="Web-{2DFB6143-EBFC-BA7B-34C1-7DDA2A62E3E2}" dt="2023-05-25T15:36:40.877" v="11" actId="20577"/>
          <ac:spMkLst>
            <pc:docMk/>
            <pc:sldMk cId="2490321177" sldId="581"/>
            <ac:spMk id="2" creationId="{0B7D5F0E-7F49-D62C-108C-99192B970D55}"/>
          </ac:spMkLst>
        </pc:spChg>
        <pc:spChg chg="mod">
          <ac:chgData name="Guest User" userId="S::urn:spo:anon#4a4ff071ce6e9474a4a65b960bfd67429046c476ee562073580ba5ec50e116a3::" providerId="AD" clId="Web-{2DFB6143-EBFC-BA7B-34C1-7DDA2A62E3E2}" dt="2023-05-25T15:39:35.906" v="63" actId="20577"/>
          <ac:spMkLst>
            <pc:docMk/>
            <pc:sldMk cId="2490321177" sldId="581"/>
            <ac:spMk id="3" creationId="{1DA77B5E-507E-C2E1-8816-C8BB67FD4BD5}"/>
          </ac:spMkLst>
        </pc:spChg>
        <pc:picChg chg="add mod">
          <ac:chgData name="Guest User" userId="S::urn:spo:anon#4a4ff071ce6e9474a4a65b960bfd67429046c476ee562073580ba5ec50e116a3::" providerId="AD" clId="Web-{2DFB6143-EBFC-BA7B-34C1-7DDA2A62E3E2}" dt="2023-05-25T16:09:12.475" v="72"/>
          <ac:picMkLst>
            <pc:docMk/>
            <pc:sldMk cId="2490321177" sldId="581"/>
            <ac:picMk id="4" creationId="{E748D664-312D-D594-4A32-D580100B6495}"/>
          </ac:picMkLst>
        </pc:picChg>
        <pc:picChg chg="add mod">
          <ac:chgData name="Guest User" userId="S::urn:spo:anon#4a4ff071ce6e9474a4a65b960bfd67429046c476ee562073580ba5ec50e116a3::" providerId="AD" clId="Web-{2DFB6143-EBFC-BA7B-34C1-7DDA2A62E3E2}" dt="2023-05-25T16:11:58.572" v="74" actId="1076"/>
          <ac:picMkLst>
            <pc:docMk/>
            <pc:sldMk cId="2490321177" sldId="581"/>
            <ac:picMk id="5" creationId="{F17FE3DE-F037-A8A3-1423-7A025382C404}"/>
          </ac:picMkLst>
        </pc:picChg>
        <pc:picChg chg="add mod">
          <ac:chgData name="Guest User" userId="S::urn:spo:anon#4a4ff071ce6e9474a4a65b960bfd67429046c476ee562073580ba5ec50e116a3::" providerId="AD" clId="Web-{2DFB6143-EBFC-BA7B-34C1-7DDA2A62E3E2}" dt="2023-05-25T16:16:25.643" v="76" actId="1076"/>
          <ac:picMkLst>
            <pc:docMk/>
            <pc:sldMk cId="2490321177" sldId="581"/>
            <ac:picMk id="6" creationId="{512687AB-A27F-58BC-9802-A3BEE7DD563C}"/>
          </ac:picMkLst>
        </pc:picChg>
        <pc:picChg chg="add mod">
          <ac:chgData name="Guest User" userId="S::urn:spo:anon#4a4ff071ce6e9474a4a65b960bfd67429046c476ee562073580ba5ec50e116a3::" providerId="AD" clId="Web-{2DFB6143-EBFC-BA7B-34C1-7DDA2A62E3E2}" dt="2023-05-25T16:20:19.885" v="77"/>
          <ac:picMkLst>
            <pc:docMk/>
            <pc:sldMk cId="2490321177" sldId="581"/>
            <ac:picMk id="7" creationId="{FB703339-B4A5-0547-515A-4BDA2B3E73A7}"/>
          </ac:picMkLst>
        </pc:picChg>
        <pc:picChg chg="add mod">
          <ac:chgData name="Guest User" userId="S::urn:spo:anon#4a4ff071ce6e9474a4a65b960bfd67429046c476ee562073580ba5ec50e116a3::" providerId="AD" clId="Web-{2DFB6143-EBFC-BA7B-34C1-7DDA2A62E3E2}" dt="2023-05-25T16:22:32.655" v="79" actId="1076"/>
          <ac:picMkLst>
            <pc:docMk/>
            <pc:sldMk cId="2490321177" sldId="581"/>
            <ac:picMk id="8" creationId="{0A454403-0DC3-901A-681E-DB412A5FC495}"/>
          </ac:picMkLst>
        </pc:picChg>
      </pc:sldChg>
      <pc:sldChg chg="addSp delSp modSp new ord">
        <pc:chgData name="Guest User" userId="S::urn:spo:anon#4a4ff071ce6e9474a4a65b960bfd67429046c476ee562073580ba5ec50e116a3::" providerId="AD" clId="Web-{2DFB6143-EBFC-BA7B-34C1-7DDA2A62E3E2}" dt="2023-05-25T16:04:30.979" v="71" actId="1076"/>
        <pc:sldMkLst>
          <pc:docMk/>
          <pc:sldMk cId="3158329660" sldId="582"/>
        </pc:sldMkLst>
        <pc:spChg chg="del">
          <ac:chgData name="Guest User" userId="S::urn:spo:anon#4a4ff071ce6e9474a4a65b960bfd67429046c476ee562073580ba5ec50e116a3::" providerId="AD" clId="Web-{2DFB6143-EBFC-BA7B-34C1-7DDA2A62E3E2}" dt="2023-05-25T16:00:38.628" v="66"/>
          <ac:spMkLst>
            <pc:docMk/>
            <pc:sldMk cId="3158329660" sldId="582"/>
            <ac:spMk id="3" creationId="{8586B91B-B220-A3DD-4A38-0CC87310CD81}"/>
          </ac:spMkLst>
        </pc:spChg>
        <pc:picChg chg="add mod ord">
          <ac:chgData name="Guest User" userId="S::urn:spo:anon#4a4ff071ce6e9474a4a65b960bfd67429046c476ee562073580ba5ec50e116a3::" providerId="AD" clId="Web-{2DFB6143-EBFC-BA7B-34C1-7DDA2A62E3E2}" dt="2023-05-25T16:00:43.957" v="67" actId="1076"/>
          <ac:picMkLst>
            <pc:docMk/>
            <pc:sldMk cId="3158329660" sldId="582"/>
            <ac:picMk id="4" creationId="{FB484544-671F-8FA8-0DDB-1C5E9996A8BE}"/>
          </ac:picMkLst>
        </pc:picChg>
        <pc:picChg chg="add mod">
          <ac:chgData name="Guest User" userId="S::urn:spo:anon#4a4ff071ce6e9474a4a65b960bfd67429046c476ee562073580ba5ec50e116a3::" providerId="AD" clId="Web-{2DFB6143-EBFC-BA7B-34C1-7DDA2A62E3E2}" dt="2023-05-25T16:03:23.680" v="69" actId="1076"/>
          <ac:picMkLst>
            <pc:docMk/>
            <pc:sldMk cId="3158329660" sldId="582"/>
            <ac:picMk id="5" creationId="{33CD8A67-9F00-5DE5-CC26-9D4852E4ECAF}"/>
          </ac:picMkLst>
        </pc:picChg>
        <pc:picChg chg="add mod">
          <ac:chgData name="Guest User" userId="S::urn:spo:anon#4a4ff071ce6e9474a4a65b960bfd67429046c476ee562073580ba5ec50e116a3::" providerId="AD" clId="Web-{2DFB6143-EBFC-BA7B-34C1-7DDA2A62E3E2}" dt="2023-05-25T16:04:30.979" v="71" actId="1076"/>
          <ac:picMkLst>
            <pc:docMk/>
            <pc:sldMk cId="3158329660" sldId="582"/>
            <ac:picMk id="6" creationId="{62B7623B-3E02-3D53-850B-2A215C33DCEF}"/>
          </ac:picMkLst>
        </pc:picChg>
      </pc:sldChg>
      <pc:sldChg chg="modSp new ord">
        <pc:chgData name="Guest User" userId="S::urn:spo:anon#4a4ff071ce6e9474a4a65b960bfd67429046c476ee562073580ba5ec50e116a3::" providerId="AD" clId="Web-{2DFB6143-EBFC-BA7B-34C1-7DDA2A62E3E2}" dt="2023-05-25T17:14:55.090" v="312" actId="20577"/>
        <pc:sldMkLst>
          <pc:docMk/>
          <pc:sldMk cId="1982828759" sldId="583"/>
        </pc:sldMkLst>
        <pc:spChg chg="mod">
          <ac:chgData name="Guest User" userId="S::urn:spo:anon#4a4ff071ce6e9474a4a65b960bfd67429046c476ee562073580ba5ec50e116a3::" providerId="AD" clId="Web-{2DFB6143-EBFC-BA7B-34C1-7DDA2A62E3E2}" dt="2023-05-25T17:07:39.032" v="190" actId="1076"/>
          <ac:spMkLst>
            <pc:docMk/>
            <pc:sldMk cId="1982828759" sldId="583"/>
            <ac:spMk id="2" creationId="{8CF06F2E-F078-DB82-A9FD-7CE3A66FE4F0}"/>
          </ac:spMkLst>
        </pc:spChg>
        <pc:spChg chg="mod">
          <ac:chgData name="Guest User" userId="S::urn:spo:anon#4a4ff071ce6e9474a4a65b960bfd67429046c476ee562073580ba5ec50e116a3::" providerId="AD" clId="Web-{2DFB6143-EBFC-BA7B-34C1-7DDA2A62E3E2}" dt="2023-05-25T17:14:55.090" v="312" actId="20577"/>
          <ac:spMkLst>
            <pc:docMk/>
            <pc:sldMk cId="1982828759" sldId="583"/>
            <ac:spMk id="3" creationId="{5657EF28-CF8F-9EB5-9E49-16063D9BB35D}"/>
          </ac:spMkLst>
        </pc:spChg>
      </pc:sldChg>
      <pc:sldChg chg="addSp delSp modSp add replId">
        <pc:chgData name="Guest User" userId="S::urn:spo:anon#4a4ff071ce6e9474a4a65b960bfd67429046c476ee562073580ba5ec50e116a3::" providerId="AD" clId="Web-{2DFB6143-EBFC-BA7B-34C1-7DDA2A62E3E2}" dt="2023-05-25T17:25:34.123" v="542" actId="20577"/>
        <pc:sldMkLst>
          <pc:docMk/>
          <pc:sldMk cId="346153890" sldId="584"/>
        </pc:sldMkLst>
        <pc:spChg chg="mod">
          <ac:chgData name="Guest User" userId="S::urn:spo:anon#4a4ff071ce6e9474a4a65b960bfd67429046c476ee562073580ba5ec50e116a3::" providerId="AD" clId="Web-{2DFB6143-EBFC-BA7B-34C1-7DDA2A62E3E2}" dt="2023-05-25T17:08:36.674" v="202" actId="20577"/>
          <ac:spMkLst>
            <pc:docMk/>
            <pc:sldMk cId="346153890" sldId="584"/>
            <ac:spMk id="2" creationId="{8CF06F2E-F078-DB82-A9FD-7CE3A66FE4F0}"/>
          </ac:spMkLst>
        </pc:spChg>
        <pc:spChg chg="mod">
          <ac:chgData name="Guest User" userId="S::urn:spo:anon#4a4ff071ce6e9474a4a65b960bfd67429046c476ee562073580ba5ec50e116a3::" providerId="AD" clId="Web-{2DFB6143-EBFC-BA7B-34C1-7DDA2A62E3E2}" dt="2023-05-25T17:25:34.123" v="542" actId="20577"/>
          <ac:spMkLst>
            <pc:docMk/>
            <pc:sldMk cId="346153890" sldId="584"/>
            <ac:spMk id="3" creationId="{5657EF28-CF8F-9EB5-9E49-16063D9BB35D}"/>
          </ac:spMkLst>
        </pc:spChg>
        <pc:spChg chg="add del">
          <ac:chgData name="Guest User" userId="S::urn:spo:anon#4a4ff071ce6e9474a4a65b960bfd67429046c476ee562073580ba5ec50e116a3::" providerId="AD" clId="Web-{2DFB6143-EBFC-BA7B-34C1-7DDA2A62E3E2}" dt="2023-05-25T17:07:18.281" v="189"/>
          <ac:spMkLst>
            <pc:docMk/>
            <pc:sldMk cId="346153890" sldId="584"/>
            <ac:spMk id="5" creationId="{57222C59-C17D-4A65-E415-71D3C5369A11}"/>
          </ac:spMkLst>
        </pc:spChg>
      </pc:sldChg>
      <pc:sldChg chg="modSp add replId">
        <pc:chgData name="Guest User" userId="S::urn:spo:anon#4a4ff071ce6e9474a4a65b960bfd67429046c476ee562073580ba5ec50e116a3::" providerId="AD" clId="Web-{2DFB6143-EBFC-BA7B-34C1-7DDA2A62E3E2}" dt="2023-05-25T17:34:29.966" v="812" actId="20577"/>
        <pc:sldMkLst>
          <pc:docMk/>
          <pc:sldMk cId="2741488167" sldId="585"/>
        </pc:sldMkLst>
        <pc:spChg chg="mod">
          <ac:chgData name="Guest User" userId="S::urn:spo:anon#4a4ff071ce6e9474a4a65b960bfd67429046c476ee562073580ba5ec50e116a3::" providerId="AD" clId="Web-{2DFB6143-EBFC-BA7B-34C1-7DDA2A62E3E2}" dt="2023-05-25T17:08:42.362" v="203" actId="20577"/>
          <ac:spMkLst>
            <pc:docMk/>
            <pc:sldMk cId="2741488167" sldId="585"/>
            <ac:spMk id="2" creationId="{8CF06F2E-F078-DB82-A9FD-7CE3A66FE4F0}"/>
          </ac:spMkLst>
        </pc:spChg>
        <pc:spChg chg="mod">
          <ac:chgData name="Guest User" userId="S::urn:spo:anon#4a4ff071ce6e9474a4a65b960bfd67429046c476ee562073580ba5ec50e116a3::" providerId="AD" clId="Web-{2DFB6143-EBFC-BA7B-34C1-7DDA2A62E3E2}" dt="2023-05-25T17:34:29.966" v="812" actId="20577"/>
          <ac:spMkLst>
            <pc:docMk/>
            <pc:sldMk cId="2741488167" sldId="585"/>
            <ac:spMk id="3" creationId="{5657EF28-CF8F-9EB5-9E49-16063D9BB35D}"/>
          </ac:spMkLst>
        </pc:spChg>
      </pc:sldChg>
      <pc:sldChg chg="modSp add replId">
        <pc:chgData name="Guest User" userId="S::urn:spo:anon#4a4ff071ce6e9474a4a65b960bfd67429046c476ee562073580ba5ec50e116a3::" providerId="AD" clId="Web-{2DFB6143-EBFC-BA7B-34C1-7DDA2A62E3E2}" dt="2023-05-25T17:46:16.563" v="1291" actId="20577"/>
        <pc:sldMkLst>
          <pc:docMk/>
          <pc:sldMk cId="3036407982" sldId="586"/>
        </pc:sldMkLst>
        <pc:spChg chg="mod">
          <ac:chgData name="Guest User" userId="S::urn:spo:anon#4a4ff071ce6e9474a4a65b960bfd67429046c476ee562073580ba5ec50e116a3::" providerId="AD" clId="Web-{2DFB6143-EBFC-BA7B-34C1-7DDA2A62E3E2}" dt="2023-05-25T17:08:49.424" v="204" actId="20577"/>
          <ac:spMkLst>
            <pc:docMk/>
            <pc:sldMk cId="3036407982" sldId="586"/>
            <ac:spMk id="2" creationId="{8CF06F2E-F078-DB82-A9FD-7CE3A66FE4F0}"/>
          </ac:spMkLst>
        </pc:spChg>
        <pc:spChg chg="mod">
          <ac:chgData name="Guest User" userId="S::urn:spo:anon#4a4ff071ce6e9474a4a65b960bfd67429046c476ee562073580ba5ec50e116a3::" providerId="AD" clId="Web-{2DFB6143-EBFC-BA7B-34C1-7DDA2A62E3E2}" dt="2023-05-25T17:46:16.563" v="1291" actId="20577"/>
          <ac:spMkLst>
            <pc:docMk/>
            <pc:sldMk cId="3036407982" sldId="586"/>
            <ac:spMk id="3" creationId="{5657EF28-CF8F-9EB5-9E49-16063D9BB35D}"/>
          </ac:spMkLst>
        </pc:spChg>
      </pc:sldChg>
      <pc:sldChg chg="modSp add replId">
        <pc:chgData name="Guest User" userId="S::urn:spo:anon#4a4ff071ce6e9474a4a65b960bfd67429046c476ee562073580ba5ec50e116a3::" providerId="AD" clId="Web-{2DFB6143-EBFC-BA7B-34C1-7DDA2A62E3E2}" dt="2023-05-25T17:53:14.465" v="1526" actId="20577"/>
        <pc:sldMkLst>
          <pc:docMk/>
          <pc:sldMk cId="1503255842" sldId="587"/>
        </pc:sldMkLst>
        <pc:spChg chg="mod">
          <ac:chgData name="Guest User" userId="S::urn:spo:anon#4a4ff071ce6e9474a4a65b960bfd67429046c476ee562073580ba5ec50e116a3::" providerId="AD" clId="Web-{2DFB6143-EBFC-BA7B-34C1-7DDA2A62E3E2}" dt="2023-05-25T17:09:19.035" v="206" actId="20577"/>
          <ac:spMkLst>
            <pc:docMk/>
            <pc:sldMk cId="1503255842" sldId="587"/>
            <ac:spMk id="2" creationId="{8CF06F2E-F078-DB82-A9FD-7CE3A66FE4F0}"/>
          </ac:spMkLst>
        </pc:spChg>
        <pc:spChg chg="mod">
          <ac:chgData name="Guest User" userId="S::urn:spo:anon#4a4ff071ce6e9474a4a65b960bfd67429046c476ee562073580ba5ec50e116a3::" providerId="AD" clId="Web-{2DFB6143-EBFC-BA7B-34C1-7DDA2A62E3E2}" dt="2023-05-25T17:53:14.465" v="1526" actId="20577"/>
          <ac:spMkLst>
            <pc:docMk/>
            <pc:sldMk cId="1503255842" sldId="587"/>
            <ac:spMk id="3" creationId="{5657EF28-CF8F-9EB5-9E49-16063D9BB35D}"/>
          </ac:spMkLst>
        </pc:spChg>
      </pc:sldChg>
      <pc:sldChg chg="modSp add replId">
        <pc:chgData name="Guest User" userId="S::urn:spo:anon#4a4ff071ce6e9474a4a65b960bfd67429046c476ee562073580ba5ec50e116a3::" providerId="AD" clId="Web-{2DFB6143-EBFC-BA7B-34C1-7DDA2A62E3E2}" dt="2023-05-25T20:19:37.571" v="1677" actId="20577"/>
        <pc:sldMkLst>
          <pc:docMk/>
          <pc:sldMk cId="2761705762" sldId="588"/>
        </pc:sldMkLst>
        <pc:spChg chg="mod">
          <ac:chgData name="Guest User" userId="S::urn:spo:anon#4a4ff071ce6e9474a4a65b960bfd67429046c476ee562073580ba5ec50e116a3::" providerId="AD" clId="Web-{2DFB6143-EBFC-BA7B-34C1-7DDA2A62E3E2}" dt="2023-05-25T17:09:29.722" v="208" actId="20577"/>
          <ac:spMkLst>
            <pc:docMk/>
            <pc:sldMk cId="2761705762" sldId="588"/>
            <ac:spMk id="2" creationId="{8CF06F2E-F078-DB82-A9FD-7CE3A66FE4F0}"/>
          </ac:spMkLst>
        </pc:spChg>
        <pc:spChg chg="mod">
          <ac:chgData name="Guest User" userId="S::urn:spo:anon#4a4ff071ce6e9474a4a65b960bfd67429046c476ee562073580ba5ec50e116a3::" providerId="AD" clId="Web-{2DFB6143-EBFC-BA7B-34C1-7DDA2A62E3E2}" dt="2023-05-25T20:19:37.571" v="1677" actId="20577"/>
          <ac:spMkLst>
            <pc:docMk/>
            <pc:sldMk cId="2761705762" sldId="588"/>
            <ac:spMk id="3" creationId="{5657EF28-CF8F-9EB5-9E49-16063D9BB35D}"/>
          </ac:spMkLst>
        </pc:spChg>
      </pc:sldChg>
    </pc:docChg>
  </pc:docChgLst>
  <pc:docChgLst>
    <pc:chgData name="Guest User" userId="S::urn:spo:anon#09d4c1f0f40c7f99b9bd3317ddb24de9150f96dda31fd8b768275879429ecb83::" providerId="AD" clId="Web-{B59578BF-158C-9D33-71CB-0E47961470F4}"/>
    <pc:docChg chg="mod addSld delSld modSld addMainMaster modMainMaster">
      <pc:chgData name="Guest User" userId="S::urn:spo:anon#09d4c1f0f40c7f99b9bd3317ddb24de9150f96dda31fd8b768275879429ecb83::" providerId="AD" clId="Web-{B59578BF-158C-9D33-71CB-0E47961470F4}" dt="2023-05-24T20:28:02.338" v="584" actId="14100"/>
      <pc:docMkLst>
        <pc:docMk/>
      </pc:docMkLst>
      <pc:sldChg chg="addSp modSp addCm delCm modCm">
        <pc:chgData name="Guest User" userId="S::urn:spo:anon#09d4c1f0f40c7f99b9bd3317ddb24de9150f96dda31fd8b768275879429ecb83::" providerId="AD" clId="Web-{B59578BF-158C-9D33-71CB-0E47961470F4}" dt="2023-05-24T20:26:01.581" v="557" actId="20577"/>
        <pc:sldMkLst>
          <pc:docMk/>
          <pc:sldMk cId="4234890843" sldId="562"/>
        </pc:sldMkLst>
        <pc:spChg chg="mod">
          <ac:chgData name="Guest User" userId="S::urn:spo:anon#09d4c1f0f40c7f99b9bd3317ddb24de9150f96dda31fd8b768275879429ecb83::" providerId="AD" clId="Web-{B59578BF-158C-9D33-71CB-0E47961470F4}" dt="2023-05-24T20:24:45.030" v="281" actId="20577"/>
          <ac:spMkLst>
            <pc:docMk/>
            <pc:sldMk cId="4234890843" sldId="562"/>
            <ac:spMk id="2" creationId="{A56794E9-EA4F-B3D6-7AA7-0F4B7348AA1D}"/>
          </ac:spMkLst>
        </pc:spChg>
        <pc:spChg chg="mod">
          <ac:chgData name="Guest User" userId="S::urn:spo:anon#09d4c1f0f40c7f99b9bd3317ddb24de9150f96dda31fd8b768275879429ecb83::" providerId="AD" clId="Web-{B59578BF-158C-9D33-71CB-0E47961470F4}" dt="2023-05-24T20:26:01.581" v="557" actId="20577"/>
          <ac:spMkLst>
            <pc:docMk/>
            <pc:sldMk cId="4234890843" sldId="562"/>
            <ac:spMk id="3" creationId="{FA2C0316-4D54-4B79-F764-EABB9A70FCDB}"/>
          </ac:spMkLst>
        </pc:spChg>
        <pc:picChg chg="add mod">
          <ac:chgData name="Guest User" userId="S::urn:spo:anon#09d4c1f0f40c7f99b9bd3317ddb24de9150f96dda31fd8b768275879429ecb83::" providerId="AD" clId="Web-{B59578BF-158C-9D33-71CB-0E47961470F4}" dt="2023-05-24T20:23:43.057" v="275" actId="1076"/>
          <ac:picMkLst>
            <pc:docMk/>
            <pc:sldMk cId="4234890843" sldId="562"/>
            <ac:picMk id="4" creationId="{30B578D1-D9DF-5FE8-86E7-1C9C4A0EFDFF}"/>
          </ac:picMkLst>
        </pc:picChg>
        <pc:extLst>
          <p:ext xmlns:p="http://schemas.openxmlformats.org/presentationml/2006/main" uri="{D6D511B9-2390-475A-947B-AFAB55BFBCF1}">
            <pc226:cmChg xmlns:pc226="http://schemas.microsoft.com/office/powerpoint/2022/06/main/command" chg="add del mod">
              <pc226:chgData name="Guest User" userId="S::urn:spo:anon#09d4c1f0f40c7f99b9bd3317ddb24de9150f96dda31fd8b768275879429ecb83::" providerId="AD" clId="Web-{B59578BF-158C-9D33-71CB-0E47961470F4}" dt="2023-05-24T20:19:21.308" v="223"/>
              <pc2:cmMkLst xmlns:pc2="http://schemas.microsoft.com/office/powerpoint/2019/9/main/command">
                <pc:docMk/>
                <pc:sldMk cId="4234890843" sldId="562"/>
                <pc2:cmMk id="{25EEC527-CFF8-4372-BB2E-5B3DC971DC0B}"/>
              </pc2:cmMkLst>
              <pc226:cmRplyChg chg="add">
                <pc226:chgData name="Guest User" userId="S::urn:spo:anon#09d4c1f0f40c7f99b9bd3317ddb24de9150f96dda31fd8b768275879429ecb83::" providerId="AD" clId="Web-{B59578BF-158C-9D33-71CB-0E47961470F4}" dt="2023-05-24T20:19:18.370" v="222"/>
                <pc2:cmRplyMkLst xmlns:pc2="http://schemas.microsoft.com/office/powerpoint/2019/9/main/command">
                  <pc:docMk/>
                  <pc:sldMk cId="4234890843" sldId="562"/>
                  <pc2:cmMk id="{25EEC527-CFF8-4372-BB2E-5B3DC971DC0B}"/>
                  <pc2:cmRplyMk id="{A15BAEE8-12E9-40F5-B0AB-5C7A772DC120}"/>
                </pc2:cmRplyMkLst>
              </pc226:cmRplyChg>
            </pc226:cmChg>
          </p:ext>
        </pc:extLst>
      </pc:sldChg>
      <pc:sldChg chg="add del">
        <pc:chgData name="Guest User" userId="S::urn:spo:anon#09d4c1f0f40c7f99b9bd3317ddb24de9150f96dda31fd8b768275879429ecb83::" providerId="AD" clId="Web-{B59578BF-158C-9D33-71CB-0E47961470F4}" dt="2023-05-24T20:26:10.129" v="561"/>
        <pc:sldMkLst>
          <pc:docMk/>
          <pc:sldMk cId="789840705" sldId="571"/>
        </pc:sldMkLst>
      </pc:sldChg>
      <pc:sldChg chg="modSp add">
        <pc:chgData name="Guest User" userId="S::urn:spo:anon#09d4c1f0f40c7f99b9bd3317ddb24de9150f96dda31fd8b768275879429ecb83::" providerId="AD" clId="Web-{B59578BF-158C-9D33-71CB-0E47961470F4}" dt="2023-05-24T20:28:02.338" v="584" actId="14100"/>
        <pc:sldMkLst>
          <pc:docMk/>
          <pc:sldMk cId="2308745908" sldId="571"/>
        </pc:sldMkLst>
        <pc:spChg chg="mod">
          <ac:chgData name="Guest User" userId="S::urn:spo:anon#09d4c1f0f40c7f99b9bd3317ddb24de9150f96dda31fd8b768275879429ecb83::" providerId="AD" clId="Web-{B59578BF-158C-9D33-71CB-0E47961470F4}" dt="2023-05-24T20:27:59.994" v="583" actId="1076"/>
          <ac:spMkLst>
            <pc:docMk/>
            <pc:sldMk cId="2308745908" sldId="571"/>
            <ac:spMk id="2" creationId="{588DD0DE-F609-0A4A-8439-DD451D86120E}"/>
          </ac:spMkLst>
        </pc:spChg>
        <pc:spChg chg="mod">
          <ac:chgData name="Guest User" userId="S::urn:spo:anon#09d4c1f0f40c7f99b9bd3317ddb24de9150f96dda31fd8b768275879429ecb83::" providerId="AD" clId="Web-{B59578BF-158C-9D33-71CB-0E47961470F4}" dt="2023-05-24T20:28:02.338" v="584" actId="14100"/>
          <ac:spMkLst>
            <pc:docMk/>
            <pc:sldMk cId="2308745908" sldId="571"/>
            <ac:spMk id="4" creationId="{57692F68-DF5B-A64A-6796-B7BD2CB512E0}"/>
          </ac:spMkLst>
        </pc:spChg>
      </pc:sldChg>
      <pc:sldChg chg="add del">
        <pc:chgData name="Guest User" userId="S::urn:spo:anon#09d4c1f0f40c7f99b9bd3317ddb24de9150f96dda31fd8b768275879429ecb83::" providerId="AD" clId="Web-{B59578BF-158C-9D33-71CB-0E47961470F4}" dt="2023-05-24T20:26:08.769" v="560"/>
        <pc:sldMkLst>
          <pc:docMk/>
          <pc:sldMk cId="567106729" sldId="572"/>
        </pc:sldMkLst>
      </pc:sldChg>
      <pc:sldChg chg="modSp add">
        <pc:chgData name="Guest User" userId="S::urn:spo:anon#09d4c1f0f40c7f99b9bd3317ddb24de9150f96dda31fd8b768275879429ecb83::" providerId="AD" clId="Web-{B59578BF-158C-9D33-71CB-0E47961470F4}" dt="2023-05-24T20:27:55.682" v="582" actId="1076"/>
        <pc:sldMkLst>
          <pc:docMk/>
          <pc:sldMk cId="1656869930" sldId="572"/>
        </pc:sldMkLst>
        <pc:spChg chg="mod">
          <ac:chgData name="Guest User" userId="S::urn:spo:anon#09d4c1f0f40c7f99b9bd3317ddb24de9150f96dda31fd8b768275879429ecb83::" providerId="AD" clId="Web-{B59578BF-158C-9D33-71CB-0E47961470F4}" dt="2023-05-24T20:27:48.197" v="579" actId="1076"/>
          <ac:spMkLst>
            <pc:docMk/>
            <pc:sldMk cId="1656869930" sldId="572"/>
            <ac:spMk id="2" creationId="{588DD0DE-F609-0A4A-8439-DD451D86120E}"/>
          </ac:spMkLst>
        </pc:spChg>
        <pc:spChg chg="mod">
          <ac:chgData name="Guest User" userId="S::urn:spo:anon#09d4c1f0f40c7f99b9bd3317ddb24de9150f96dda31fd8b768275879429ecb83::" providerId="AD" clId="Web-{B59578BF-158C-9D33-71CB-0E47961470F4}" dt="2023-05-24T20:27:52.135" v="580" actId="1076"/>
          <ac:spMkLst>
            <pc:docMk/>
            <pc:sldMk cId="1656869930" sldId="572"/>
            <ac:spMk id="3" creationId="{2DBAA403-D6A2-9672-26CE-CCD870427E59}"/>
          </ac:spMkLst>
        </pc:spChg>
        <pc:picChg chg="mod">
          <ac:chgData name="Guest User" userId="S::urn:spo:anon#09d4c1f0f40c7f99b9bd3317ddb24de9150f96dda31fd8b768275879429ecb83::" providerId="AD" clId="Web-{B59578BF-158C-9D33-71CB-0E47961470F4}" dt="2023-05-24T20:27:55.682" v="582" actId="1076"/>
          <ac:picMkLst>
            <pc:docMk/>
            <pc:sldMk cId="1656869930" sldId="572"/>
            <ac:picMk id="5" creationId="{8F3A50DF-915F-4792-3BEA-E5CB3C0B7B80}"/>
          </ac:picMkLst>
        </pc:picChg>
      </pc:sldChg>
      <pc:sldChg chg="add del">
        <pc:chgData name="Guest User" userId="S::urn:spo:anon#09d4c1f0f40c7f99b9bd3317ddb24de9150f96dda31fd8b768275879429ecb83::" providerId="AD" clId="Web-{B59578BF-158C-9D33-71CB-0E47961470F4}" dt="2023-05-24T20:26:05.394" v="559"/>
        <pc:sldMkLst>
          <pc:docMk/>
          <pc:sldMk cId="721284219" sldId="573"/>
        </pc:sldMkLst>
      </pc:sldChg>
      <pc:sldChg chg="modSp add">
        <pc:chgData name="Guest User" userId="S::urn:spo:anon#09d4c1f0f40c7f99b9bd3317ddb24de9150f96dda31fd8b768275879429ecb83::" providerId="AD" clId="Web-{B59578BF-158C-9D33-71CB-0E47961470F4}" dt="2023-05-24T20:27:40.040" v="578" actId="14100"/>
        <pc:sldMkLst>
          <pc:docMk/>
          <pc:sldMk cId="940956555" sldId="573"/>
        </pc:sldMkLst>
        <pc:spChg chg="mod">
          <ac:chgData name="Guest User" userId="S::urn:spo:anon#09d4c1f0f40c7f99b9bd3317ddb24de9150f96dda31fd8b768275879429ecb83::" providerId="AD" clId="Web-{B59578BF-158C-9D33-71CB-0E47961470F4}" dt="2023-05-24T20:27:35.055" v="576" actId="1076"/>
          <ac:spMkLst>
            <pc:docMk/>
            <pc:sldMk cId="940956555" sldId="573"/>
            <ac:spMk id="2" creationId="{588DD0DE-F609-0A4A-8439-DD451D86120E}"/>
          </ac:spMkLst>
        </pc:spChg>
        <pc:spChg chg="mod">
          <ac:chgData name="Guest User" userId="S::urn:spo:anon#09d4c1f0f40c7f99b9bd3317ddb24de9150f96dda31fd8b768275879429ecb83::" providerId="AD" clId="Web-{B59578BF-158C-9D33-71CB-0E47961470F4}" dt="2023-05-24T20:27:40.040" v="578" actId="14100"/>
          <ac:spMkLst>
            <pc:docMk/>
            <pc:sldMk cId="940956555" sldId="573"/>
            <ac:spMk id="5" creationId="{D5DCD751-4050-125A-4159-B1B22C27E860}"/>
          </ac:spMkLst>
        </pc:spChg>
      </pc:sldChg>
      <pc:sldChg chg="add del">
        <pc:chgData name="Guest User" userId="S::urn:spo:anon#09d4c1f0f40c7f99b9bd3317ddb24de9150f96dda31fd8b768275879429ecb83::" providerId="AD" clId="Web-{B59578BF-158C-9D33-71CB-0E47961470F4}" dt="2023-05-24T20:26:04.738" v="558"/>
        <pc:sldMkLst>
          <pc:docMk/>
          <pc:sldMk cId="533215236" sldId="574"/>
        </pc:sldMkLst>
      </pc:sldChg>
      <pc:sldChg chg="modSp add">
        <pc:chgData name="Guest User" userId="S::urn:spo:anon#09d4c1f0f40c7f99b9bd3317ddb24de9150f96dda31fd8b768275879429ecb83::" providerId="AD" clId="Web-{B59578BF-158C-9D33-71CB-0E47961470F4}" dt="2023-05-24T20:27:20.164" v="575" actId="1076"/>
        <pc:sldMkLst>
          <pc:docMk/>
          <pc:sldMk cId="874894101" sldId="574"/>
        </pc:sldMkLst>
        <pc:spChg chg="mod">
          <ac:chgData name="Guest User" userId="S::urn:spo:anon#09d4c1f0f40c7f99b9bd3317ddb24de9150f96dda31fd8b768275879429ecb83::" providerId="AD" clId="Web-{B59578BF-158C-9D33-71CB-0E47961470F4}" dt="2023-05-24T20:26:40.318" v="566" actId="1076"/>
          <ac:spMkLst>
            <pc:docMk/>
            <pc:sldMk cId="874894101" sldId="574"/>
            <ac:spMk id="2" creationId="{588DD0DE-F609-0A4A-8439-DD451D86120E}"/>
          </ac:spMkLst>
        </pc:spChg>
        <pc:graphicFrameChg chg="mod modGraphic">
          <ac:chgData name="Guest User" userId="S::urn:spo:anon#09d4c1f0f40c7f99b9bd3317ddb24de9150f96dda31fd8b768275879429ecb83::" providerId="AD" clId="Web-{B59578BF-158C-9D33-71CB-0E47961470F4}" dt="2023-05-24T20:26:48.053" v="568"/>
          <ac:graphicFrameMkLst>
            <pc:docMk/>
            <pc:sldMk cId="874894101" sldId="574"/>
            <ac:graphicFrameMk id="7" creationId="{1EC30966-98E0-DE30-4020-0DEEE2416D57}"/>
          </ac:graphicFrameMkLst>
        </pc:graphicFrameChg>
        <pc:graphicFrameChg chg="mod modGraphic">
          <ac:chgData name="Guest User" userId="S::urn:spo:anon#09d4c1f0f40c7f99b9bd3317ddb24de9150f96dda31fd8b768275879429ecb83::" providerId="AD" clId="Web-{B59578BF-158C-9D33-71CB-0E47961470F4}" dt="2023-05-24T20:27:16.695" v="574" actId="1076"/>
          <ac:graphicFrameMkLst>
            <pc:docMk/>
            <pc:sldMk cId="874894101" sldId="574"/>
            <ac:graphicFrameMk id="8" creationId="{6E6D606F-7BE8-830B-F8F6-E3F7C1A62957}"/>
          </ac:graphicFrameMkLst>
        </pc:graphicFrameChg>
        <pc:graphicFrameChg chg="mod modGraphic">
          <ac:chgData name="Guest User" userId="S::urn:spo:anon#09d4c1f0f40c7f99b9bd3317ddb24de9150f96dda31fd8b768275879429ecb83::" providerId="AD" clId="Web-{B59578BF-158C-9D33-71CB-0E47961470F4}" dt="2023-05-24T20:27:03.350" v="572"/>
          <ac:graphicFrameMkLst>
            <pc:docMk/>
            <pc:sldMk cId="874894101" sldId="574"/>
            <ac:graphicFrameMk id="9" creationId="{FCF91AEC-D7A7-AE94-7136-F390BC69FE57}"/>
          </ac:graphicFrameMkLst>
        </pc:graphicFrameChg>
        <pc:cxnChg chg="mod">
          <ac:chgData name="Guest User" userId="S::urn:spo:anon#09d4c1f0f40c7f99b9bd3317ddb24de9150f96dda31fd8b768275879429ecb83::" providerId="AD" clId="Web-{B59578BF-158C-9D33-71CB-0E47961470F4}" dt="2023-05-24T20:27:20.164" v="575" actId="1076"/>
          <ac:cxnSpMkLst>
            <pc:docMk/>
            <pc:sldMk cId="874894101" sldId="574"/>
            <ac:cxnSpMk id="67" creationId="{6D118282-5556-6119-E23A-694FC5555A8A}"/>
          </ac:cxnSpMkLst>
        </pc:cxnChg>
        <pc:cxnChg chg="mod">
          <ac:chgData name="Guest User" userId="S::urn:spo:anon#09d4c1f0f40c7f99b9bd3317ddb24de9150f96dda31fd8b768275879429ecb83::" providerId="AD" clId="Web-{B59578BF-158C-9D33-71CB-0E47961470F4}" dt="2023-05-24T20:27:12.789" v="573" actId="1076"/>
          <ac:cxnSpMkLst>
            <pc:docMk/>
            <pc:sldMk cId="874894101" sldId="574"/>
            <ac:cxnSpMk id="71" creationId="{A33BE5EC-E4EF-06DF-B943-0D779804867E}"/>
          </ac:cxnSpMkLst>
        </pc:cxnChg>
      </pc:sldChg>
      <pc:sldMasterChg chg="modSldLayout">
        <pc:chgData name="Guest User" userId="S::urn:spo:anon#09d4c1f0f40c7f99b9bd3317ddb24de9150f96dda31fd8b768275879429ecb83::" providerId="AD" clId="Web-{B59578BF-158C-9D33-71CB-0E47961470F4}" dt="2023-05-24T20:26:24.629" v="562"/>
        <pc:sldMasterMkLst>
          <pc:docMk/>
          <pc:sldMasterMk cId="4127444834" sldId="2147483648"/>
        </pc:sldMasterMkLst>
        <pc:sldLayoutChg chg="replId">
          <pc:chgData name="Guest User" userId="S::urn:spo:anon#09d4c1f0f40c7f99b9bd3317ddb24de9150f96dda31fd8b768275879429ecb83::" providerId="AD" clId="Web-{B59578BF-158C-9D33-71CB-0E47961470F4}" dt="2023-05-24T20:26:24.629" v="562"/>
          <pc:sldLayoutMkLst>
            <pc:docMk/>
            <pc:sldMasterMk cId="4127444834" sldId="2147483648"/>
            <pc:sldLayoutMk cId="1474359067" sldId="2147483692"/>
          </pc:sldLayoutMkLst>
        </pc:sldLayoutChg>
        <pc:sldLayoutChg chg="replId">
          <pc:chgData name="Guest User" userId="S::urn:spo:anon#09d4c1f0f40c7f99b9bd3317ddb24de9150f96dda31fd8b768275879429ecb83::" providerId="AD" clId="Web-{B59578BF-158C-9D33-71CB-0E47961470F4}" dt="2023-05-24T20:26:24.629" v="562"/>
          <pc:sldLayoutMkLst>
            <pc:docMk/>
            <pc:sldMasterMk cId="4127444834" sldId="2147483648"/>
            <pc:sldLayoutMk cId="3199599342" sldId="2147483693"/>
          </pc:sldLayoutMkLst>
        </pc:sldLayoutChg>
      </pc:sldMasterChg>
      <pc:sldMasterChg chg="addSldLayout modSldLayout">
        <pc:chgData name="Guest User" userId="S::urn:spo:anon#09d4c1f0f40c7f99b9bd3317ddb24de9150f96dda31fd8b768275879429ecb83::" providerId="AD" clId="Web-{B59578BF-158C-9D33-71CB-0E47961470F4}" dt="2023-05-24T20:26:24.629" v="562"/>
        <pc:sldMasterMkLst>
          <pc:docMk/>
          <pc:sldMasterMk cId="3128042178" sldId="2147483661"/>
        </pc:sldMasterMkLst>
        <pc:sldLayoutChg chg="replId">
          <pc:chgData name="Guest User" userId="S::urn:spo:anon#09d4c1f0f40c7f99b9bd3317ddb24de9150f96dda31fd8b768275879429ecb83::" providerId="AD" clId="Web-{B59578BF-158C-9D33-71CB-0E47961470F4}" dt="2023-05-24T20:26:24.629" v="562"/>
          <pc:sldLayoutMkLst>
            <pc:docMk/>
            <pc:sldMasterMk cId="3128042178" sldId="2147483661"/>
            <pc:sldLayoutMk cId="2771639314" sldId="2147483689"/>
          </pc:sldLayoutMkLst>
        </pc:sldLayoutChg>
        <pc:sldLayoutChg chg="replId">
          <pc:chgData name="Guest User" userId="S::urn:spo:anon#09d4c1f0f40c7f99b9bd3317ddb24de9150f96dda31fd8b768275879429ecb83::" providerId="AD" clId="Web-{B59578BF-158C-9D33-71CB-0E47961470F4}" dt="2023-05-24T20:26:24.629" v="562"/>
          <pc:sldLayoutMkLst>
            <pc:docMk/>
            <pc:sldMasterMk cId="3128042178" sldId="2147483661"/>
            <pc:sldLayoutMk cId="2973722446" sldId="2147483690"/>
          </pc:sldLayoutMkLst>
        </pc:sldLayoutChg>
        <pc:sldLayoutChg chg="replId">
          <pc:chgData name="Guest User" userId="S::urn:spo:anon#09d4c1f0f40c7f99b9bd3317ddb24de9150f96dda31fd8b768275879429ecb83::" providerId="AD" clId="Web-{B59578BF-158C-9D33-71CB-0E47961470F4}" dt="2023-05-24T20:26:24.629" v="562"/>
          <pc:sldLayoutMkLst>
            <pc:docMk/>
            <pc:sldMasterMk cId="3128042178" sldId="2147483661"/>
            <pc:sldLayoutMk cId="618688477" sldId="2147483691"/>
          </pc:sldLayoutMkLst>
        </pc:sldLayoutChg>
        <pc:sldLayoutChg chg="add replId">
          <pc:chgData name="Guest User" userId="S::urn:spo:anon#09d4c1f0f40c7f99b9bd3317ddb24de9150f96dda31fd8b768275879429ecb83::" providerId="AD" clId="Web-{B59578BF-158C-9D33-71CB-0E47961470F4}" dt="2023-05-24T20:26:24.629" v="562"/>
          <pc:sldLayoutMkLst>
            <pc:docMk/>
            <pc:sldMasterMk cId="3128042178" sldId="2147483661"/>
            <pc:sldLayoutMk cId="4252303087" sldId="2147483694"/>
          </pc:sldLayoutMkLst>
        </pc:sldLayoutChg>
      </pc:sldMasterChg>
      <pc:sldMasterChg chg="add addSldLayout">
        <pc:chgData name="Guest User" userId="S::urn:spo:anon#09d4c1f0f40c7f99b9bd3317ddb24de9150f96dda31fd8b768275879429ecb83::" providerId="AD" clId="Web-{B59578BF-158C-9D33-71CB-0E47961470F4}" dt="2023-05-24T20:26:24.629" v="562"/>
        <pc:sldMasterMkLst>
          <pc:docMk/>
          <pc:sldMasterMk cId="44009693" sldId="2147483676"/>
        </pc:sldMasterMkLst>
        <pc:sldLayoutChg chg="add">
          <pc:chgData name="Guest User" userId="S::urn:spo:anon#09d4c1f0f40c7f99b9bd3317ddb24de9150f96dda31fd8b768275879429ecb83::" providerId="AD" clId="Web-{B59578BF-158C-9D33-71CB-0E47961470F4}" dt="2023-05-24T20:26:24.629" v="562"/>
          <pc:sldLayoutMkLst>
            <pc:docMk/>
            <pc:sldMasterMk cId="44009693" sldId="2147483676"/>
            <pc:sldLayoutMk cId="282398103" sldId="2147483677"/>
          </pc:sldLayoutMkLst>
        </pc:sldLayoutChg>
        <pc:sldLayoutChg chg="add">
          <pc:chgData name="Guest User" userId="S::urn:spo:anon#09d4c1f0f40c7f99b9bd3317ddb24de9150f96dda31fd8b768275879429ecb83::" providerId="AD" clId="Web-{B59578BF-158C-9D33-71CB-0E47961470F4}" dt="2023-05-24T20:26:24.629" v="562"/>
          <pc:sldLayoutMkLst>
            <pc:docMk/>
            <pc:sldMasterMk cId="44009693" sldId="2147483676"/>
            <pc:sldLayoutMk cId="422903479" sldId="2147483678"/>
          </pc:sldLayoutMkLst>
        </pc:sldLayoutChg>
        <pc:sldLayoutChg chg="add">
          <pc:chgData name="Guest User" userId="S::urn:spo:anon#09d4c1f0f40c7f99b9bd3317ddb24de9150f96dda31fd8b768275879429ecb83::" providerId="AD" clId="Web-{B59578BF-158C-9D33-71CB-0E47961470F4}" dt="2023-05-24T20:26:24.629" v="562"/>
          <pc:sldLayoutMkLst>
            <pc:docMk/>
            <pc:sldMasterMk cId="44009693" sldId="2147483676"/>
            <pc:sldLayoutMk cId="1188705943" sldId="2147483679"/>
          </pc:sldLayoutMkLst>
        </pc:sldLayoutChg>
        <pc:sldLayoutChg chg="add">
          <pc:chgData name="Guest User" userId="S::urn:spo:anon#09d4c1f0f40c7f99b9bd3317ddb24de9150f96dda31fd8b768275879429ecb83::" providerId="AD" clId="Web-{B59578BF-158C-9D33-71CB-0E47961470F4}" dt="2023-05-24T20:26:24.629" v="562"/>
          <pc:sldLayoutMkLst>
            <pc:docMk/>
            <pc:sldMasterMk cId="44009693" sldId="2147483676"/>
            <pc:sldLayoutMk cId="2060354669" sldId="2147483680"/>
          </pc:sldLayoutMkLst>
        </pc:sldLayoutChg>
        <pc:sldLayoutChg chg="add">
          <pc:chgData name="Guest User" userId="S::urn:spo:anon#09d4c1f0f40c7f99b9bd3317ddb24de9150f96dda31fd8b768275879429ecb83::" providerId="AD" clId="Web-{B59578BF-158C-9D33-71CB-0E47961470F4}" dt="2023-05-24T20:26:24.629" v="562"/>
          <pc:sldLayoutMkLst>
            <pc:docMk/>
            <pc:sldMasterMk cId="44009693" sldId="2147483676"/>
            <pc:sldLayoutMk cId="2827272980" sldId="2147483681"/>
          </pc:sldLayoutMkLst>
        </pc:sldLayoutChg>
        <pc:sldLayoutChg chg="add">
          <pc:chgData name="Guest User" userId="S::urn:spo:anon#09d4c1f0f40c7f99b9bd3317ddb24de9150f96dda31fd8b768275879429ecb83::" providerId="AD" clId="Web-{B59578BF-158C-9D33-71CB-0E47961470F4}" dt="2023-05-24T20:26:24.629" v="562"/>
          <pc:sldLayoutMkLst>
            <pc:docMk/>
            <pc:sldMasterMk cId="44009693" sldId="2147483676"/>
            <pc:sldLayoutMk cId="3606231115" sldId="2147483682"/>
          </pc:sldLayoutMkLst>
        </pc:sldLayoutChg>
        <pc:sldLayoutChg chg="add">
          <pc:chgData name="Guest User" userId="S::urn:spo:anon#09d4c1f0f40c7f99b9bd3317ddb24de9150f96dda31fd8b768275879429ecb83::" providerId="AD" clId="Web-{B59578BF-158C-9D33-71CB-0E47961470F4}" dt="2023-05-24T20:26:24.629" v="562"/>
          <pc:sldLayoutMkLst>
            <pc:docMk/>
            <pc:sldMasterMk cId="44009693" sldId="2147483676"/>
            <pc:sldLayoutMk cId="184282853" sldId="2147483683"/>
          </pc:sldLayoutMkLst>
        </pc:sldLayoutChg>
        <pc:sldLayoutChg chg="add">
          <pc:chgData name="Guest User" userId="S::urn:spo:anon#09d4c1f0f40c7f99b9bd3317ddb24de9150f96dda31fd8b768275879429ecb83::" providerId="AD" clId="Web-{B59578BF-158C-9D33-71CB-0E47961470F4}" dt="2023-05-24T20:26:24.629" v="562"/>
          <pc:sldLayoutMkLst>
            <pc:docMk/>
            <pc:sldMasterMk cId="44009693" sldId="2147483676"/>
            <pc:sldLayoutMk cId="3754575034" sldId="2147483684"/>
          </pc:sldLayoutMkLst>
        </pc:sldLayoutChg>
        <pc:sldLayoutChg chg="add">
          <pc:chgData name="Guest User" userId="S::urn:spo:anon#09d4c1f0f40c7f99b9bd3317ddb24de9150f96dda31fd8b768275879429ecb83::" providerId="AD" clId="Web-{B59578BF-158C-9D33-71CB-0E47961470F4}" dt="2023-05-24T20:26:24.629" v="562"/>
          <pc:sldLayoutMkLst>
            <pc:docMk/>
            <pc:sldMasterMk cId="44009693" sldId="2147483676"/>
            <pc:sldLayoutMk cId="571047656" sldId="2147483685"/>
          </pc:sldLayoutMkLst>
        </pc:sldLayoutChg>
        <pc:sldLayoutChg chg="add">
          <pc:chgData name="Guest User" userId="S::urn:spo:anon#09d4c1f0f40c7f99b9bd3317ddb24de9150f96dda31fd8b768275879429ecb83::" providerId="AD" clId="Web-{B59578BF-158C-9D33-71CB-0E47961470F4}" dt="2023-05-24T20:26:24.629" v="562"/>
          <pc:sldLayoutMkLst>
            <pc:docMk/>
            <pc:sldMasterMk cId="44009693" sldId="2147483676"/>
            <pc:sldLayoutMk cId="3685543272" sldId="2147483686"/>
          </pc:sldLayoutMkLst>
        </pc:sldLayoutChg>
        <pc:sldLayoutChg chg="add">
          <pc:chgData name="Guest User" userId="S::urn:spo:anon#09d4c1f0f40c7f99b9bd3317ddb24de9150f96dda31fd8b768275879429ecb83::" providerId="AD" clId="Web-{B59578BF-158C-9D33-71CB-0E47961470F4}" dt="2023-05-24T20:26:24.629" v="562"/>
          <pc:sldLayoutMkLst>
            <pc:docMk/>
            <pc:sldMasterMk cId="44009693" sldId="2147483676"/>
            <pc:sldLayoutMk cId="789727961" sldId="2147483687"/>
          </pc:sldLayoutMkLst>
        </pc:sldLayoutChg>
        <pc:sldLayoutChg chg="add">
          <pc:chgData name="Guest User" userId="S::urn:spo:anon#09d4c1f0f40c7f99b9bd3317ddb24de9150f96dda31fd8b768275879429ecb83::" providerId="AD" clId="Web-{B59578BF-158C-9D33-71CB-0E47961470F4}" dt="2023-05-24T20:26:24.629" v="562"/>
          <pc:sldLayoutMkLst>
            <pc:docMk/>
            <pc:sldMasterMk cId="44009693" sldId="2147483676"/>
            <pc:sldLayoutMk cId="2785447142" sldId="2147483688"/>
          </pc:sldLayoutMkLst>
        </pc:sldLayoutChg>
      </pc:sldMasterChg>
    </pc:docChg>
  </pc:docChgLst>
  <pc:docChgLst>
    <pc:chgData name="Laura Lane" userId="S::llane@jmichael-consulting.com::3d557159-65ea-4679-b2f1-bae210c20ee1" providerId="AD" clId="Web-{2216AE6E-E809-2115-2584-6F17B10F54D9}"/>
    <pc:docChg chg="addSld modSld sldOrd">
      <pc:chgData name="Laura Lane" userId="S::llane@jmichael-consulting.com::3d557159-65ea-4679-b2f1-bae210c20ee1" providerId="AD" clId="Web-{2216AE6E-E809-2115-2584-6F17B10F54D9}" dt="2023-05-04T14:25:58.803" v="110"/>
      <pc:docMkLst>
        <pc:docMk/>
      </pc:docMkLst>
      <pc:sldChg chg="addCm modCm">
        <pc:chgData name="Laura Lane" userId="S::llane@jmichael-consulting.com::3d557159-65ea-4679-b2f1-bae210c20ee1" providerId="AD" clId="Web-{2216AE6E-E809-2115-2584-6F17B10F54D9}" dt="2023-05-04T14:25:58.803" v="110"/>
        <pc:sldMkLst>
          <pc:docMk/>
          <pc:sldMk cId="2090152276" sldId="266"/>
        </pc:sldMkLst>
        <pc:extLst>
          <p:ext xmlns:p="http://schemas.openxmlformats.org/presentationml/2006/main" uri="{D6D511B9-2390-475A-947B-AFAB55BFBCF1}">
            <pc226:cmChg xmlns:pc226="http://schemas.microsoft.com/office/powerpoint/2022/06/main/command" chg="add mod">
              <pc226:chgData name="Laura Lane" userId="S::llane@jmichael-consulting.com::3d557159-65ea-4679-b2f1-bae210c20ee1" providerId="AD" clId="Web-{2216AE6E-E809-2115-2584-6F17B10F54D9}" dt="2023-05-04T14:25:58.803" v="110"/>
              <pc2:cmMkLst xmlns:pc2="http://schemas.microsoft.com/office/powerpoint/2019/9/main/command">
                <pc:docMk/>
                <pc:sldMk cId="2090152276" sldId="266"/>
                <pc2:cmMk id="{49E9DDB3-3C30-4D6B-B73E-9F6DABDBCEE5}"/>
              </pc2:cmMkLst>
            </pc226:cmChg>
          </p:ext>
        </pc:extLst>
      </pc:sldChg>
      <pc:sldChg chg="modSp add ord replId addCm">
        <pc:chgData name="Laura Lane" userId="S::llane@jmichael-consulting.com::3d557159-65ea-4679-b2f1-bae210c20ee1" providerId="AD" clId="Web-{2216AE6E-E809-2115-2584-6F17B10F54D9}" dt="2023-05-04T14:22:17.560" v="106"/>
        <pc:sldMkLst>
          <pc:docMk/>
          <pc:sldMk cId="4234890843" sldId="562"/>
        </pc:sldMkLst>
        <pc:spChg chg="mod">
          <ac:chgData name="Laura Lane" userId="S::llane@jmichael-consulting.com::3d557159-65ea-4679-b2f1-bae210c20ee1" providerId="AD" clId="Web-{2216AE6E-E809-2115-2584-6F17B10F54D9}" dt="2023-05-04T14:20:59.197" v="14" actId="20577"/>
          <ac:spMkLst>
            <pc:docMk/>
            <pc:sldMk cId="4234890843" sldId="562"/>
            <ac:spMk id="2" creationId="{A56794E9-EA4F-B3D6-7AA7-0F4B7348AA1D}"/>
          </ac:spMkLst>
        </pc:spChg>
        <pc:spChg chg="mod">
          <ac:chgData name="Laura Lane" userId="S::llane@jmichael-consulting.com::3d557159-65ea-4679-b2f1-bae210c20ee1" providerId="AD" clId="Web-{2216AE6E-E809-2115-2584-6F17B10F54D9}" dt="2023-05-04T14:22:02.028" v="105" actId="20577"/>
          <ac:spMkLst>
            <pc:docMk/>
            <pc:sldMk cId="4234890843" sldId="562"/>
            <ac:spMk id="3" creationId="{FA2C0316-4D54-4B79-F764-EABB9A70FCDB}"/>
          </ac:spMkLst>
        </pc:spChg>
        <pc:extLst>
          <p:ext xmlns:p="http://schemas.openxmlformats.org/presentationml/2006/main" uri="{D6D511B9-2390-475A-947B-AFAB55BFBCF1}">
            <pc226:cmChg xmlns:pc226="http://schemas.microsoft.com/office/powerpoint/2022/06/main/command" chg="add">
              <pc226:chgData name="Laura Lane" userId="S::llane@jmichael-consulting.com::3d557159-65ea-4679-b2f1-bae210c20ee1" providerId="AD" clId="Web-{2216AE6E-E809-2115-2584-6F17B10F54D9}" dt="2023-05-04T14:22:17.560" v="106"/>
              <pc2:cmMkLst xmlns:pc2="http://schemas.microsoft.com/office/powerpoint/2019/9/main/command">
                <pc:docMk/>
                <pc:sldMk cId="4234890843" sldId="562"/>
                <pc2:cmMk id="{25EEC527-CFF8-4372-BB2E-5B3DC971DC0B}"/>
              </pc2:cmMkLst>
            </pc226:cmChg>
          </p:ext>
        </pc:extLst>
      </pc:sldChg>
    </pc:docChg>
  </pc:docChgLst>
  <pc:docChgLst>
    <pc:chgData name="Laura Lane" userId="S::llane@jmichael-consulting.com::3d557159-65ea-4679-b2f1-bae210c20ee1" providerId="AD" clId="Web-{35CE5403-8F55-4244-F5C4-6FDEAB583CBA}"/>
    <pc:docChg chg="">
      <pc:chgData name="Laura Lane" userId="S::llane@jmichael-consulting.com::3d557159-65ea-4679-b2f1-bae210c20ee1" providerId="AD" clId="Web-{35CE5403-8F55-4244-F5C4-6FDEAB583CBA}" dt="2023-05-16T15:17:47.171" v="0"/>
      <pc:docMkLst>
        <pc:docMk/>
      </pc:docMkLst>
      <pc:sldChg chg="modCm">
        <pc:chgData name="Laura Lane" userId="S::llane@jmichael-consulting.com::3d557159-65ea-4679-b2f1-bae210c20ee1" providerId="AD" clId="Web-{35CE5403-8F55-4244-F5C4-6FDEAB583CBA}" dt="2023-05-16T15:17:47.171" v="0"/>
        <pc:sldMkLst>
          <pc:docMk/>
          <pc:sldMk cId="2090152276" sldId="266"/>
        </pc:sldMkLst>
        <pc:extLst>
          <p:ext xmlns:p="http://schemas.openxmlformats.org/presentationml/2006/main" uri="{D6D511B9-2390-475A-947B-AFAB55BFBCF1}">
            <pc226:cmChg xmlns:pc226="http://schemas.microsoft.com/office/powerpoint/2022/06/main/command" chg="">
              <pc226:chgData name="Laura Lane" userId="S::llane@jmichael-consulting.com::3d557159-65ea-4679-b2f1-bae210c20ee1" providerId="AD" clId="Web-{35CE5403-8F55-4244-F5C4-6FDEAB583CBA}" dt="2023-05-16T15:17:47.171" v="0"/>
              <pc2:cmMkLst xmlns:pc2="http://schemas.microsoft.com/office/powerpoint/2019/9/main/command">
                <pc:docMk/>
                <pc:sldMk cId="2090152276" sldId="266"/>
                <pc2:cmMk id="{49E9DDB3-3C30-4D6B-B73E-9F6DABDBCEE5}"/>
              </pc2:cmMkLst>
              <pc226:cmRplyChg chg="add">
                <pc226:chgData name="Laura Lane" userId="S::llane@jmichael-consulting.com::3d557159-65ea-4679-b2f1-bae210c20ee1" providerId="AD" clId="Web-{35CE5403-8F55-4244-F5C4-6FDEAB583CBA}" dt="2023-05-16T15:17:47.171" v="0"/>
                <pc2:cmRplyMkLst xmlns:pc2="http://schemas.microsoft.com/office/powerpoint/2019/9/main/command">
                  <pc:docMk/>
                  <pc:sldMk cId="2090152276" sldId="266"/>
                  <pc2:cmMk id="{49E9DDB3-3C30-4D6B-B73E-9F6DABDBCEE5}"/>
                  <pc2:cmRplyMk id="{CB24404E-2B80-422D-9009-42FA48464B73}"/>
                </pc2:cmRplyMkLst>
              </pc226:cmRplyChg>
            </pc226:cmChg>
          </p:ext>
        </pc:extLst>
      </pc:sldChg>
    </pc:docChg>
  </pc:docChgLst>
  <pc:docChgLst>
    <pc:chgData name="Guest User" userId="S::urn:spo:anon#4a4ff071ce6e9474a4a65b960bfd67429046c476ee562073580ba5ec50e116a3::" providerId="AD" clId="Web-{B6F75DA8-41C1-A00A-573A-9FCA4703048F}"/>
    <pc:docChg chg="modSld">
      <pc:chgData name="Guest User" userId="S::urn:spo:anon#4a4ff071ce6e9474a4a65b960bfd67429046c476ee562073580ba5ec50e116a3::" providerId="AD" clId="Web-{B6F75DA8-41C1-A00A-573A-9FCA4703048F}" dt="2023-05-26T16:28:08.444" v="7" actId="20577"/>
      <pc:docMkLst>
        <pc:docMk/>
      </pc:docMkLst>
      <pc:sldChg chg="modSp">
        <pc:chgData name="Guest User" userId="S::urn:spo:anon#4a4ff071ce6e9474a4a65b960bfd67429046c476ee562073580ba5ec50e116a3::" providerId="AD" clId="Web-{B6F75DA8-41C1-A00A-573A-9FCA4703048F}" dt="2023-05-26T16:28:04.522" v="5" actId="20577"/>
        <pc:sldMkLst>
          <pc:docMk/>
          <pc:sldMk cId="2139599004" sldId="568"/>
        </pc:sldMkLst>
        <pc:spChg chg="mod">
          <ac:chgData name="Guest User" userId="S::urn:spo:anon#4a4ff071ce6e9474a4a65b960bfd67429046c476ee562073580ba5ec50e116a3::" providerId="AD" clId="Web-{B6F75DA8-41C1-A00A-573A-9FCA4703048F}" dt="2023-05-26T16:28:04.522" v="5" actId="20577"/>
          <ac:spMkLst>
            <pc:docMk/>
            <pc:sldMk cId="2139599004" sldId="568"/>
            <ac:spMk id="2" creationId="{77BBF964-6410-8982-3281-7D12C0908C85}"/>
          </ac:spMkLst>
        </pc:spChg>
      </pc:sldChg>
      <pc:sldChg chg="modSp">
        <pc:chgData name="Guest User" userId="S::urn:spo:anon#4a4ff071ce6e9474a4a65b960bfd67429046c476ee562073580ba5ec50e116a3::" providerId="AD" clId="Web-{B6F75DA8-41C1-A00A-573A-9FCA4703048F}" dt="2023-05-26T16:28:08.444" v="7" actId="20577"/>
        <pc:sldMkLst>
          <pc:docMk/>
          <pc:sldMk cId="3325242182" sldId="618"/>
        </pc:sldMkLst>
        <pc:spChg chg="mod">
          <ac:chgData name="Guest User" userId="S::urn:spo:anon#4a4ff071ce6e9474a4a65b960bfd67429046c476ee562073580ba5ec50e116a3::" providerId="AD" clId="Web-{B6F75DA8-41C1-A00A-573A-9FCA4703048F}" dt="2023-05-26T16:28:08.444" v="7" actId="20577"/>
          <ac:spMkLst>
            <pc:docMk/>
            <pc:sldMk cId="3325242182" sldId="618"/>
            <ac:spMk id="2" creationId="{77BBF964-6410-8982-3281-7D12C0908C85}"/>
          </ac:spMkLst>
        </pc:spChg>
      </pc:sldChg>
    </pc:docChg>
  </pc:docChgLst>
  <pc:docChgLst>
    <pc:chgData name="Guest User" userId="S::urn:spo:anon#d7dbe23381bc5c08f05ed3f59d669088bf8f545c5d973554d60cca057f914d8e::" providerId="AD" clId="Web-{C6640208-DB16-BA00-5943-65EA7E053997}"/>
    <pc:docChg chg="addSld delSld modSld">
      <pc:chgData name="Guest User" userId="S::urn:spo:anon#d7dbe23381bc5c08f05ed3f59d669088bf8f545c5d973554d60cca057f914d8e::" providerId="AD" clId="Web-{C6640208-DB16-BA00-5943-65EA7E053997}" dt="2023-05-22T13:35:34.658" v="494"/>
      <pc:docMkLst>
        <pc:docMk/>
      </pc:docMkLst>
      <pc:sldChg chg="modSp">
        <pc:chgData name="Guest User" userId="S::urn:spo:anon#d7dbe23381bc5c08f05ed3f59d669088bf8f545c5d973554d60cca057f914d8e::" providerId="AD" clId="Web-{C6640208-DB16-BA00-5943-65EA7E053997}" dt="2023-05-22T13:08:23.468" v="47" actId="20577"/>
        <pc:sldMkLst>
          <pc:docMk/>
          <pc:sldMk cId="2549280846" sldId="267"/>
        </pc:sldMkLst>
        <pc:spChg chg="mod">
          <ac:chgData name="Guest User" userId="S::urn:spo:anon#d7dbe23381bc5c08f05ed3f59d669088bf8f545c5d973554d60cca057f914d8e::" providerId="AD" clId="Web-{C6640208-DB16-BA00-5943-65EA7E053997}" dt="2023-05-22T13:08:23.468" v="47" actId="20577"/>
          <ac:spMkLst>
            <pc:docMk/>
            <pc:sldMk cId="2549280846" sldId="267"/>
            <ac:spMk id="8" creationId="{305EDA40-20B1-4056-B641-60B718FD5ED3}"/>
          </ac:spMkLst>
        </pc:spChg>
      </pc:sldChg>
      <pc:sldChg chg="modSp">
        <pc:chgData name="Guest User" userId="S::urn:spo:anon#d7dbe23381bc5c08f05ed3f59d669088bf8f545c5d973554d60cca057f914d8e::" providerId="AD" clId="Web-{C6640208-DB16-BA00-5943-65EA7E053997}" dt="2023-05-22T13:35:34.658" v="494"/>
        <pc:sldMkLst>
          <pc:docMk/>
          <pc:sldMk cId="581381497" sldId="422"/>
        </pc:sldMkLst>
        <pc:spChg chg="mod">
          <ac:chgData name="Guest User" userId="S::urn:spo:anon#d7dbe23381bc5c08f05ed3f59d669088bf8f545c5d973554d60cca057f914d8e::" providerId="AD" clId="Web-{C6640208-DB16-BA00-5943-65EA7E053997}" dt="2023-05-22T13:35:34.658" v="494"/>
          <ac:spMkLst>
            <pc:docMk/>
            <pc:sldMk cId="581381497" sldId="422"/>
            <ac:spMk id="4" creationId="{6004BCDC-EE82-8506-9B27-53CC28F5DFBF}"/>
          </ac:spMkLst>
        </pc:spChg>
      </pc:sldChg>
      <pc:sldChg chg="modSp">
        <pc:chgData name="Guest User" userId="S::urn:spo:anon#d7dbe23381bc5c08f05ed3f59d669088bf8f545c5d973554d60cca057f914d8e::" providerId="AD" clId="Web-{C6640208-DB16-BA00-5943-65EA7E053997}" dt="2023-05-22T13:08:29.358" v="51" actId="20577"/>
        <pc:sldMkLst>
          <pc:docMk/>
          <pc:sldMk cId="2027746247" sldId="473"/>
        </pc:sldMkLst>
        <pc:spChg chg="mod">
          <ac:chgData name="Guest User" userId="S::urn:spo:anon#d7dbe23381bc5c08f05ed3f59d669088bf8f545c5d973554d60cca057f914d8e::" providerId="AD" clId="Web-{C6640208-DB16-BA00-5943-65EA7E053997}" dt="2023-05-22T13:08:29.358" v="51" actId="20577"/>
          <ac:spMkLst>
            <pc:docMk/>
            <pc:sldMk cId="2027746247" sldId="473"/>
            <ac:spMk id="3" creationId="{CE518A35-BD52-081F-98AF-920F1967D026}"/>
          </ac:spMkLst>
        </pc:spChg>
      </pc:sldChg>
      <pc:sldChg chg="del">
        <pc:chgData name="Guest User" userId="S::urn:spo:anon#d7dbe23381bc5c08f05ed3f59d669088bf8f545c5d973554d60cca057f914d8e::" providerId="AD" clId="Web-{C6640208-DB16-BA00-5943-65EA7E053997}" dt="2023-05-22T13:13:42.807" v="386"/>
        <pc:sldMkLst>
          <pc:docMk/>
          <pc:sldMk cId="3098290049" sldId="552"/>
        </pc:sldMkLst>
      </pc:sldChg>
      <pc:sldChg chg="modSp">
        <pc:chgData name="Guest User" userId="S::urn:spo:anon#d7dbe23381bc5c08f05ed3f59d669088bf8f545c5d973554d60cca057f914d8e::" providerId="AD" clId="Web-{C6640208-DB16-BA00-5943-65EA7E053997}" dt="2023-05-22T13:13:59.760" v="397" actId="20577"/>
        <pc:sldMkLst>
          <pc:docMk/>
          <pc:sldMk cId="152433151" sldId="559"/>
        </pc:sldMkLst>
        <pc:spChg chg="mod">
          <ac:chgData name="Guest User" userId="S::urn:spo:anon#d7dbe23381bc5c08f05ed3f59d669088bf8f545c5d973554d60cca057f914d8e::" providerId="AD" clId="Web-{C6640208-DB16-BA00-5943-65EA7E053997}" dt="2023-05-22T13:13:59.760" v="397" actId="20577"/>
          <ac:spMkLst>
            <pc:docMk/>
            <pc:sldMk cId="152433151" sldId="559"/>
            <ac:spMk id="2" creationId="{F3D22B6F-B08E-B15E-1F9D-8BAD7D0BF764}"/>
          </ac:spMkLst>
        </pc:spChg>
      </pc:sldChg>
      <pc:sldChg chg="del">
        <pc:chgData name="Guest User" userId="S::urn:spo:anon#d7dbe23381bc5c08f05ed3f59d669088bf8f545c5d973554d60cca057f914d8e::" providerId="AD" clId="Web-{C6640208-DB16-BA00-5943-65EA7E053997}" dt="2023-05-22T13:13:46.041" v="387"/>
        <pc:sldMkLst>
          <pc:docMk/>
          <pc:sldMk cId="1962344527" sldId="560"/>
        </pc:sldMkLst>
      </pc:sldChg>
      <pc:sldChg chg="modSp add replId delCm">
        <pc:chgData name="Guest User" userId="S::urn:spo:anon#d7dbe23381bc5c08f05ed3f59d669088bf8f545c5d973554d60cca057f914d8e::" providerId="AD" clId="Web-{C6640208-DB16-BA00-5943-65EA7E053997}" dt="2023-05-22T13:34:40.217" v="493" actId="20577"/>
        <pc:sldMkLst>
          <pc:docMk/>
          <pc:sldMk cId="3154283781" sldId="563"/>
        </pc:sldMkLst>
        <pc:spChg chg="mod">
          <ac:chgData name="Guest User" userId="S::urn:spo:anon#d7dbe23381bc5c08f05ed3f59d669088bf8f545c5d973554d60cca057f914d8e::" providerId="AD" clId="Web-{C6640208-DB16-BA00-5943-65EA7E053997}" dt="2023-05-22T13:09:13.454" v="78"/>
          <ac:spMkLst>
            <pc:docMk/>
            <pc:sldMk cId="3154283781" sldId="563"/>
            <ac:spMk id="2" creationId="{A56794E9-EA4F-B3D6-7AA7-0F4B7348AA1D}"/>
          </ac:spMkLst>
        </pc:spChg>
        <pc:spChg chg="mod">
          <ac:chgData name="Guest User" userId="S::urn:spo:anon#d7dbe23381bc5c08f05ed3f59d669088bf8f545c5d973554d60cca057f914d8e::" providerId="AD" clId="Web-{C6640208-DB16-BA00-5943-65EA7E053997}" dt="2023-05-22T13:34:40.217" v="493" actId="20577"/>
          <ac:spMkLst>
            <pc:docMk/>
            <pc:sldMk cId="3154283781" sldId="563"/>
            <ac:spMk id="3" creationId="{FA2C0316-4D54-4B79-F764-EABB9A70FCDB}"/>
          </ac:spMkLst>
        </pc:spChg>
        <pc:extLst>
          <p:ext xmlns:p="http://schemas.openxmlformats.org/presentationml/2006/main" uri="{D6D511B9-2390-475A-947B-AFAB55BFBCF1}">
            <pc226:cmChg xmlns:pc226="http://schemas.microsoft.com/office/powerpoint/2022/06/main/command" chg="del">
              <pc226:chgData name="Guest User" userId="S::urn:spo:anon#d7dbe23381bc5c08f05ed3f59d669088bf8f545c5d973554d60cca057f914d8e::" providerId="AD" clId="Web-{C6640208-DB16-BA00-5943-65EA7E053997}" dt="2023-05-22T13:08:45.671" v="53"/>
              <pc2:cmMkLst xmlns:pc2="http://schemas.microsoft.com/office/powerpoint/2019/9/main/command">
                <pc:docMk/>
                <pc:sldMk cId="3154283781" sldId="563"/>
                <pc2:cmMk id="{0ED80CA6-6062-48DA-AA86-6537A7775906}"/>
              </pc2:cmMkLst>
            </pc226:cmChg>
          </p:ext>
        </pc:extLst>
      </pc:sldChg>
    </pc:docChg>
  </pc:docChgLst>
  <pc:docChgLst>
    <pc:chgData name="Guest User" userId="S::urn:spo:anon#4a4ff071ce6e9474a4a65b960bfd67429046c476ee562073580ba5ec50e116a3::" providerId="AD" clId="Web-{E13C77CA-2D85-C599-68D6-0275AE491FBB}"/>
    <pc:docChg chg="addSld delSld modSld sldOrd">
      <pc:chgData name="Guest User" userId="S::urn:spo:anon#4a4ff071ce6e9474a4a65b960bfd67429046c476ee562073580ba5ec50e116a3::" providerId="AD" clId="Web-{E13C77CA-2D85-C599-68D6-0275AE491FBB}" dt="2023-05-25T23:04:11.220" v="2010"/>
      <pc:docMkLst>
        <pc:docMk/>
      </pc:docMkLst>
      <pc:sldChg chg="del">
        <pc:chgData name="Guest User" userId="S::urn:spo:anon#4a4ff071ce6e9474a4a65b960bfd67429046c476ee562073580ba5ec50e116a3::" providerId="AD" clId="Web-{E13C77CA-2D85-C599-68D6-0275AE491FBB}" dt="2023-05-25T20:22:26.120" v="8"/>
        <pc:sldMkLst>
          <pc:docMk/>
          <pc:sldMk cId="686034159" sldId="412"/>
        </pc:sldMkLst>
      </pc:sldChg>
      <pc:sldChg chg="del">
        <pc:chgData name="Guest User" userId="S::urn:spo:anon#4a4ff071ce6e9474a4a65b960bfd67429046c476ee562073580ba5ec50e116a3::" providerId="AD" clId="Web-{E13C77CA-2D85-C599-68D6-0275AE491FBB}" dt="2023-05-25T20:22:26.120" v="7"/>
        <pc:sldMkLst>
          <pc:docMk/>
          <pc:sldMk cId="2083514572" sldId="420"/>
        </pc:sldMkLst>
      </pc:sldChg>
      <pc:sldChg chg="del">
        <pc:chgData name="Guest User" userId="S::urn:spo:anon#4a4ff071ce6e9474a4a65b960bfd67429046c476ee562073580ba5ec50e116a3::" providerId="AD" clId="Web-{E13C77CA-2D85-C599-68D6-0275AE491FBB}" dt="2023-05-25T20:22:26.120" v="5"/>
        <pc:sldMkLst>
          <pc:docMk/>
          <pc:sldMk cId="2522076415" sldId="437"/>
        </pc:sldMkLst>
      </pc:sldChg>
      <pc:sldChg chg="del">
        <pc:chgData name="Guest User" userId="S::urn:spo:anon#4a4ff071ce6e9474a4a65b960bfd67429046c476ee562073580ba5ec50e116a3::" providerId="AD" clId="Web-{E13C77CA-2D85-C599-68D6-0275AE491FBB}" dt="2023-05-25T20:22:26.120" v="4"/>
        <pc:sldMkLst>
          <pc:docMk/>
          <pc:sldMk cId="1730591091" sldId="439"/>
        </pc:sldMkLst>
      </pc:sldChg>
      <pc:sldChg chg="del">
        <pc:chgData name="Guest User" userId="S::urn:spo:anon#4a4ff071ce6e9474a4a65b960bfd67429046c476ee562073580ba5ec50e116a3::" providerId="AD" clId="Web-{E13C77CA-2D85-C599-68D6-0275AE491FBB}" dt="2023-05-25T20:22:26.120" v="6"/>
        <pc:sldMkLst>
          <pc:docMk/>
          <pc:sldMk cId="2603811870" sldId="442"/>
        </pc:sldMkLst>
      </pc:sldChg>
      <pc:sldChg chg="del">
        <pc:chgData name="Guest User" userId="S::urn:spo:anon#4a4ff071ce6e9474a4a65b960bfd67429046c476ee562073580ba5ec50e116a3::" providerId="AD" clId="Web-{E13C77CA-2D85-C599-68D6-0275AE491FBB}" dt="2023-05-25T20:22:26.120" v="3"/>
        <pc:sldMkLst>
          <pc:docMk/>
          <pc:sldMk cId="4206966872" sldId="444"/>
        </pc:sldMkLst>
      </pc:sldChg>
      <pc:sldChg chg="del">
        <pc:chgData name="Guest User" userId="S::urn:spo:anon#4a4ff071ce6e9474a4a65b960bfd67429046c476ee562073580ba5ec50e116a3::" providerId="AD" clId="Web-{E13C77CA-2D85-C599-68D6-0275AE491FBB}" dt="2023-05-25T20:22:26.120" v="2"/>
        <pc:sldMkLst>
          <pc:docMk/>
          <pc:sldMk cId="2753564180" sldId="446"/>
        </pc:sldMkLst>
      </pc:sldChg>
      <pc:sldChg chg="del">
        <pc:chgData name="Guest User" userId="S::urn:spo:anon#4a4ff071ce6e9474a4a65b960bfd67429046c476ee562073580ba5ec50e116a3::" providerId="AD" clId="Web-{E13C77CA-2D85-C599-68D6-0275AE491FBB}" dt="2023-05-25T20:20:46.555" v="1"/>
        <pc:sldMkLst>
          <pc:docMk/>
          <pc:sldMk cId="2844350281" sldId="475"/>
        </pc:sldMkLst>
      </pc:sldChg>
      <pc:sldChg chg="del">
        <pc:chgData name="Guest User" userId="S::urn:spo:anon#4a4ff071ce6e9474a4a65b960bfd67429046c476ee562073580ba5ec50e116a3::" providerId="AD" clId="Web-{E13C77CA-2D85-C599-68D6-0275AE491FBB}" dt="2023-05-25T20:20:45.008" v="0"/>
        <pc:sldMkLst>
          <pc:docMk/>
          <pc:sldMk cId="714211826" sldId="551"/>
        </pc:sldMkLst>
      </pc:sldChg>
      <pc:sldChg chg="modSp del">
        <pc:chgData name="Guest User" userId="S::urn:spo:anon#4a4ff071ce6e9474a4a65b960bfd67429046c476ee562073580ba5ec50e116a3::" providerId="AD" clId="Web-{E13C77CA-2D85-C599-68D6-0275AE491FBB}" dt="2023-05-25T22:49:18.593" v="1903"/>
        <pc:sldMkLst>
          <pc:docMk/>
          <pc:sldMk cId="1982828759" sldId="583"/>
        </pc:sldMkLst>
        <pc:spChg chg="mod">
          <ac:chgData name="Guest User" userId="S::urn:spo:anon#4a4ff071ce6e9474a4a65b960bfd67429046c476ee562073580ba5ec50e116a3::" providerId="AD" clId="Web-{E13C77CA-2D85-C599-68D6-0275AE491FBB}" dt="2023-05-25T21:54:27.291" v="1190" actId="20577"/>
          <ac:spMkLst>
            <pc:docMk/>
            <pc:sldMk cId="1982828759" sldId="583"/>
            <ac:spMk id="3" creationId="{5657EF28-CF8F-9EB5-9E49-16063D9BB35D}"/>
          </ac:spMkLst>
        </pc:spChg>
      </pc:sldChg>
      <pc:sldChg chg="del">
        <pc:chgData name="Guest User" userId="S::urn:spo:anon#4a4ff071ce6e9474a4a65b960bfd67429046c476ee562073580ba5ec50e116a3::" providerId="AD" clId="Web-{E13C77CA-2D85-C599-68D6-0275AE491FBB}" dt="2023-05-25T22:13:14.841" v="1194"/>
        <pc:sldMkLst>
          <pc:docMk/>
          <pc:sldMk cId="346153890" sldId="584"/>
        </pc:sldMkLst>
      </pc:sldChg>
      <pc:sldChg chg="modSp del ord">
        <pc:chgData name="Guest User" userId="S::urn:spo:anon#4a4ff071ce6e9474a4a65b960bfd67429046c476ee562073580ba5ec50e116a3::" providerId="AD" clId="Web-{E13C77CA-2D85-C599-68D6-0275AE491FBB}" dt="2023-05-25T22:55:11.091" v="1958"/>
        <pc:sldMkLst>
          <pc:docMk/>
          <pc:sldMk cId="2741488167" sldId="585"/>
        </pc:sldMkLst>
        <pc:spChg chg="mod">
          <ac:chgData name="Guest User" userId="S::urn:spo:anon#4a4ff071ce6e9474a4a65b960bfd67429046c476ee562073580ba5ec50e116a3::" providerId="AD" clId="Web-{E13C77CA-2D85-C599-68D6-0275AE491FBB}" dt="2023-05-25T22:43:33.393" v="1854" actId="20577"/>
          <ac:spMkLst>
            <pc:docMk/>
            <pc:sldMk cId="2741488167" sldId="585"/>
            <ac:spMk id="3" creationId="{5657EF28-CF8F-9EB5-9E49-16063D9BB35D}"/>
          </ac:spMkLst>
        </pc:spChg>
      </pc:sldChg>
      <pc:sldChg chg="modSp del ord">
        <pc:chgData name="Guest User" userId="S::urn:spo:anon#4a4ff071ce6e9474a4a65b960bfd67429046c476ee562073580ba5ec50e116a3::" providerId="AD" clId="Web-{E13C77CA-2D85-C599-68D6-0275AE491FBB}" dt="2023-05-25T22:55:11.091" v="1957"/>
        <pc:sldMkLst>
          <pc:docMk/>
          <pc:sldMk cId="3036407982" sldId="586"/>
        </pc:sldMkLst>
        <pc:spChg chg="mod">
          <ac:chgData name="Guest User" userId="S::urn:spo:anon#4a4ff071ce6e9474a4a65b960bfd67429046c476ee562073580ba5ec50e116a3::" providerId="AD" clId="Web-{E13C77CA-2D85-C599-68D6-0275AE491FBB}" dt="2023-05-25T22:54:55.903" v="1956" actId="20577"/>
          <ac:spMkLst>
            <pc:docMk/>
            <pc:sldMk cId="3036407982" sldId="586"/>
            <ac:spMk id="3" creationId="{5657EF28-CF8F-9EB5-9E49-16063D9BB35D}"/>
          </ac:spMkLst>
        </pc:spChg>
      </pc:sldChg>
      <pc:sldChg chg="del">
        <pc:chgData name="Guest User" userId="S::urn:spo:anon#4a4ff071ce6e9474a4a65b960bfd67429046c476ee562073580ba5ec50e116a3::" providerId="AD" clId="Web-{E13C77CA-2D85-C599-68D6-0275AE491FBB}" dt="2023-05-25T22:23:35.505" v="1284"/>
        <pc:sldMkLst>
          <pc:docMk/>
          <pc:sldMk cId="1503255842" sldId="587"/>
        </pc:sldMkLst>
      </pc:sldChg>
      <pc:sldChg chg="modSp del">
        <pc:chgData name="Guest User" userId="S::urn:spo:anon#4a4ff071ce6e9474a4a65b960bfd67429046c476ee562073580ba5ec50e116a3::" providerId="AD" clId="Web-{E13C77CA-2D85-C599-68D6-0275AE491FBB}" dt="2023-05-25T22:48:28.888" v="1901"/>
        <pc:sldMkLst>
          <pc:docMk/>
          <pc:sldMk cId="2761705762" sldId="588"/>
        </pc:sldMkLst>
        <pc:spChg chg="mod">
          <ac:chgData name="Guest User" userId="S::urn:spo:anon#4a4ff071ce6e9474a4a65b960bfd67429046c476ee562073580ba5ec50e116a3::" providerId="AD" clId="Web-{E13C77CA-2D85-C599-68D6-0275AE491FBB}" dt="2023-05-25T20:24:03.310" v="35" actId="20577"/>
          <ac:spMkLst>
            <pc:docMk/>
            <pc:sldMk cId="2761705762" sldId="588"/>
            <ac:spMk id="2" creationId="{8CF06F2E-F078-DB82-A9FD-7CE3A66FE4F0}"/>
          </ac:spMkLst>
        </pc:spChg>
        <pc:spChg chg="mod">
          <ac:chgData name="Guest User" userId="S::urn:spo:anon#4a4ff071ce6e9474a4a65b960bfd67429046c476ee562073580ba5ec50e116a3::" providerId="AD" clId="Web-{E13C77CA-2D85-C599-68D6-0275AE491FBB}" dt="2023-05-25T22:47:27.527" v="1897" actId="20577"/>
          <ac:spMkLst>
            <pc:docMk/>
            <pc:sldMk cId="2761705762" sldId="588"/>
            <ac:spMk id="3" creationId="{5657EF28-CF8F-9EB5-9E49-16063D9BB35D}"/>
          </ac:spMkLst>
        </pc:spChg>
      </pc:sldChg>
      <pc:sldChg chg="delSp modSp new mod modClrScheme chgLayout">
        <pc:chgData name="Guest User" userId="S::urn:spo:anon#4a4ff071ce6e9474a4a65b960bfd67429046c476ee562073580ba5ec50e116a3::" providerId="AD" clId="Web-{E13C77CA-2D85-C599-68D6-0275AE491FBB}" dt="2023-05-25T20:23:00.027" v="19" actId="20577"/>
        <pc:sldMkLst>
          <pc:docMk/>
          <pc:sldMk cId="1930013548" sldId="589"/>
        </pc:sldMkLst>
        <pc:spChg chg="del">
          <ac:chgData name="Guest User" userId="S::urn:spo:anon#4a4ff071ce6e9474a4a65b960bfd67429046c476ee562073580ba5ec50e116a3::" providerId="AD" clId="Web-{E13C77CA-2D85-C599-68D6-0275AE491FBB}" dt="2023-05-25T20:22:50.886" v="10"/>
          <ac:spMkLst>
            <pc:docMk/>
            <pc:sldMk cId="1930013548" sldId="589"/>
            <ac:spMk id="2" creationId="{7AEA4F4F-5271-0AAB-B36A-4D93E027B04E}"/>
          </ac:spMkLst>
        </pc:spChg>
        <pc:spChg chg="mod ord">
          <ac:chgData name="Guest User" userId="S::urn:spo:anon#4a4ff071ce6e9474a4a65b960bfd67429046c476ee562073580ba5ec50e116a3::" providerId="AD" clId="Web-{E13C77CA-2D85-C599-68D6-0275AE491FBB}" dt="2023-05-25T20:23:00.027" v="19" actId="20577"/>
          <ac:spMkLst>
            <pc:docMk/>
            <pc:sldMk cId="1930013548" sldId="589"/>
            <ac:spMk id="3" creationId="{5F046A86-F230-3F06-0F6F-C5CB796B8C6F}"/>
          </ac:spMkLst>
        </pc:spChg>
      </pc:sldChg>
      <pc:sldChg chg="add">
        <pc:chgData name="Guest User" userId="S::urn:spo:anon#4a4ff071ce6e9474a4a65b960bfd67429046c476ee562073580ba5ec50e116a3::" providerId="AD" clId="Web-{E13C77CA-2D85-C599-68D6-0275AE491FBB}" dt="2023-05-25T20:23:05.730" v="20"/>
        <pc:sldMkLst>
          <pc:docMk/>
          <pc:sldMk cId="182806105" sldId="590"/>
        </pc:sldMkLst>
      </pc:sldChg>
      <pc:sldChg chg="add">
        <pc:chgData name="Guest User" userId="S::urn:spo:anon#4a4ff071ce6e9474a4a65b960bfd67429046c476ee562073580ba5ec50e116a3::" providerId="AD" clId="Web-{E13C77CA-2D85-C599-68D6-0275AE491FBB}" dt="2023-05-25T20:23:05.793" v="21"/>
        <pc:sldMkLst>
          <pc:docMk/>
          <pc:sldMk cId="4097794850" sldId="591"/>
        </pc:sldMkLst>
      </pc:sldChg>
      <pc:sldChg chg="add">
        <pc:chgData name="Guest User" userId="S::urn:spo:anon#4a4ff071ce6e9474a4a65b960bfd67429046c476ee562073580ba5ec50e116a3::" providerId="AD" clId="Web-{E13C77CA-2D85-C599-68D6-0275AE491FBB}" dt="2023-05-25T20:23:05.871" v="22"/>
        <pc:sldMkLst>
          <pc:docMk/>
          <pc:sldMk cId="2352017563" sldId="592"/>
        </pc:sldMkLst>
      </pc:sldChg>
      <pc:sldChg chg="add">
        <pc:chgData name="Guest User" userId="S::urn:spo:anon#4a4ff071ce6e9474a4a65b960bfd67429046c476ee562073580ba5ec50e116a3::" providerId="AD" clId="Web-{E13C77CA-2D85-C599-68D6-0275AE491FBB}" dt="2023-05-25T20:23:05.933" v="23"/>
        <pc:sldMkLst>
          <pc:docMk/>
          <pc:sldMk cId="336290739" sldId="593"/>
        </pc:sldMkLst>
      </pc:sldChg>
      <pc:sldChg chg="add">
        <pc:chgData name="Guest User" userId="S::urn:spo:anon#4a4ff071ce6e9474a4a65b960bfd67429046c476ee562073580ba5ec50e116a3::" providerId="AD" clId="Web-{E13C77CA-2D85-C599-68D6-0275AE491FBB}" dt="2023-05-25T20:23:05.996" v="24"/>
        <pc:sldMkLst>
          <pc:docMk/>
          <pc:sldMk cId="193326166" sldId="594"/>
        </pc:sldMkLst>
      </pc:sldChg>
      <pc:sldChg chg="add">
        <pc:chgData name="Guest User" userId="S::urn:spo:anon#4a4ff071ce6e9474a4a65b960bfd67429046c476ee562073580ba5ec50e116a3::" providerId="AD" clId="Web-{E13C77CA-2D85-C599-68D6-0275AE491FBB}" dt="2023-05-25T20:23:06.043" v="25"/>
        <pc:sldMkLst>
          <pc:docMk/>
          <pc:sldMk cId="3936412332" sldId="595"/>
        </pc:sldMkLst>
      </pc:sldChg>
      <pc:sldChg chg="add">
        <pc:chgData name="Guest User" userId="S::urn:spo:anon#4a4ff071ce6e9474a4a65b960bfd67429046c476ee562073580ba5ec50e116a3::" providerId="AD" clId="Web-{E13C77CA-2D85-C599-68D6-0275AE491FBB}" dt="2023-05-25T20:23:06.058" v="26"/>
        <pc:sldMkLst>
          <pc:docMk/>
          <pc:sldMk cId="2145245191" sldId="596"/>
        </pc:sldMkLst>
      </pc:sldChg>
      <pc:sldChg chg="modSp add del ord replId">
        <pc:chgData name="Guest User" userId="S::urn:spo:anon#4a4ff071ce6e9474a4a65b960bfd67429046c476ee562073580ba5ec50e116a3::" providerId="AD" clId="Web-{E13C77CA-2D85-C599-68D6-0275AE491FBB}" dt="2023-05-25T22:46:39.603" v="1892"/>
        <pc:sldMkLst>
          <pc:docMk/>
          <pc:sldMk cId="655345722" sldId="597"/>
        </pc:sldMkLst>
        <pc:spChg chg="mod">
          <ac:chgData name="Guest User" userId="S::urn:spo:anon#4a4ff071ce6e9474a4a65b960bfd67429046c476ee562073580ba5ec50e116a3::" providerId="AD" clId="Web-{E13C77CA-2D85-C599-68D6-0275AE491FBB}" dt="2023-05-25T21:28:48.550" v="78" actId="20577"/>
          <ac:spMkLst>
            <pc:docMk/>
            <pc:sldMk cId="655345722" sldId="597"/>
            <ac:spMk id="2" creationId="{8CF06F2E-F078-DB82-A9FD-7CE3A66FE4F0}"/>
          </ac:spMkLst>
        </pc:spChg>
        <pc:spChg chg="mod">
          <ac:chgData name="Guest User" userId="S::urn:spo:anon#4a4ff071ce6e9474a4a65b960bfd67429046c476ee562073580ba5ec50e116a3::" providerId="AD" clId="Web-{E13C77CA-2D85-C599-68D6-0275AE491FBB}" dt="2023-05-25T22:26:04.088" v="1353" actId="20577"/>
          <ac:spMkLst>
            <pc:docMk/>
            <pc:sldMk cId="655345722" sldId="597"/>
            <ac:spMk id="3" creationId="{5657EF28-CF8F-9EB5-9E49-16063D9BB35D}"/>
          </ac:spMkLst>
        </pc:spChg>
      </pc:sldChg>
      <pc:sldChg chg="modSp add del ord replId">
        <pc:chgData name="Guest User" userId="S::urn:spo:anon#4a4ff071ce6e9474a4a65b960bfd67429046c476ee562073580ba5ec50e116a3::" providerId="AD" clId="Web-{E13C77CA-2D85-C599-68D6-0275AE491FBB}" dt="2023-05-25T22:56:11.155" v="1962"/>
        <pc:sldMkLst>
          <pc:docMk/>
          <pc:sldMk cId="983756681" sldId="598"/>
        </pc:sldMkLst>
        <pc:spChg chg="mod">
          <ac:chgData name="Guest User" userId="S::urn:spo:anon#4a4ff071ce6e9474a4a65b960bfd67429046c476ee562073580ba5ec50e116a3::" providerId="AD" clId="Web-{E13C77CA-2D85-C599-68D6-0275AE491FBB}" dt="2023-05-25T22:50:06.126" v="1904" actId="20577"/>
          <ac:spMkLst>
            <pc:docMk/>
            <pc:sldMk cId="983756681" sldId="598"/>
            <ac:spMk id="2" creationId="{8CF06F2E-F078-DB82-A9FD-7CE3A66FE4F0}"/>
          </ac:spMkLst>
        </pc:spChg>
        <pc:spChg chg="mod">
          <ac:chgData name="Guest User" userId="S::urn:spo:anon#4a4ff071ce6e9474a4a65b960bfd67429046c476ee562073580ba5ec50e116a3::" providerId="AD" clId="Web-{E13C77CA-2D85-C599-68D6-0275AE491FBB}" dt="2023-05-25T22:48:01.387" v="1900" actId="20577"/>
          <ac:spMkLst>
            <pc:docMk/>
            <pc:sldMk cId="983756681" sldId="598"/>
            <ac:spMk id="3" creationId="{5657EF28-CF8F-9EB5-9E49-16063D9BB35D}"/>
          </ac:spMkLst>
        </pc:spChg>
      </pc:sldChg>
      <pc:sldChg chg="modSp add del replId">
        <pc:chgData name="Guest User" userId="S::urn:spo:anon#4a4ff071ce6e9474a4a65b960bfd67429046c476ee562073580ba5ec50e116a3::" providerId="AD" clId="Web-{E13C77CA-2D85-C599-68D6-0275AE491FBB}" dt="2023-05-25T22:18:24.743" v="1281"/>
        <pc:sldMkLst>
          <pc:docMk/>
          <pc:sldMk cId="3799290614" sldId="599"/>
        </pc:sldMkLst>
        <pc:spChg chg="mod">
          <ac:chgData name="Guest User" userId="S::urn:spo:anon#4a4ff071ce6e9474a4a65b960bfd67429046c476ee562073580ba5ec50e116a3::" providerId="AD" clId="Web-{E13C77CA-2D85-C599-68D6-0275AE491FBB}" dt="2023-05-25T21:35:11.356" v="412" actId="20577"/>
          <ac:spMkLst>
            <pc:docMk/>
            <pc:sldMk cId="3799290614" sldId="599"/>
            <ac:spMk id="3" creationId="{5657EF28-CF8F-9EB5-9E49-16063D9BB35D}"/>
          </ac:spMkLst>
        </pc:spChg>
      </pc:sldChg>
      <pc:sldChg chg="modSp add ord replId">
        <pc:chgData name="Guest User" userId="S::urn:spo:anon#4a4ff071ce6e9474a4a65b960bfd67429046c476ee562073580ba5ec50e116a3::" providerId="AD" clId="Web-{E13C77CA-2D85-C599-68D6-0275AE491FBB}" dt="2023-05-25T22:54:17.167" v="1954"/>
        <pc:sldMkLst>
          <pc:docMk/>
          <pc:sldMk cId="3814433732" sldId="600"/>
        </pc:sldMkLst>
        <pc:spChg chg="mod">
          <ac:chgData name="Guest User" userId="S::urn:spo:anon#4a4ff071ce6e9474a4a65b960bfd67429046c476ee562073580ba5ec50e116a3::" providerId="AD" clId="Web-{E13C77CA-2D85-C599-68D6-0275AE491FBB}" dt="2023-05-25T22:52:34.679" v="1948" actId="20577"/>
          <ac:spMkLst>
            <pc:docMk/>
            <pc:sldMk cId="3814433732" sldId="600"/>
            <ac:spMk id="2" creationId="{8CF06F2E-F078-DB82-A9FD-7CE3A66FE4F0}"/>
          </ac:spMkLst>
        </pc:spChg>
      </pc:sldChg>
      <pc:sldChg chg="modSp add replId">
        <pc:chgData name="Guest User" userId="S::urn:spo:anon#4a4ff071ce6e9474a4a65b960bfd67429046c476ee562073580ba5ec50e116a3::" providerId="AD" clId="Web-{E13C77CA-2D85-C599-68D6-0275AE491FBB}" dt="2023-05-25T22:17:27.944" v="1274" actId="20577"/>
        <pc:sldMkLst>
          <pc:docMk/>
          <pc:sldMk cId="96124082" sldId="601"/>
        </pc:sldMkLst>
        <pc:spChg chg="mod">
          <ac:chgData name="Guest User" userId="S::urn:spo:anon#4a4ff071ce6e9474a4a65b960bfd67429046c476ee562073580ba5ec50e116a3::" providerId="AD" clId="Web-{E13C77CA-2D85-C599-68D6-0275AE491FBB}" dt="2023-05-25T22:17:27.944" v="1274" actId="20577"/>
          <ac:spMkLst>
            <pc:docMk/>
            <pc:sldMk cId="96124082" sldId="601"/>
            <ac:spMk id="3" creationId="{5657EF28-CF8F-9EB5-9E49-16063D9BB35D}"/>
          </ac:spMkLst>
        </pc:spChg>
      </pc:sldChg>
      <pc:sldChg chg="new del">
        <pc:chgData name="Guest User" userId="S::urn:spo:anon#4a4ff071ce6e9474a4a65b960bfd67429046c476ee562073580ba5ec50e116a3::" providerId="AD" clId="Web-{E13C77CA-2D85-C599-68D6-0275AE491FBB}" dt="2023-05-25T21:38:38.768" v="711"/>
        <pc:sldMkLst>
          <pc:docMk/>
          <pc:sldMk cId="3646186701" sldId="601"/>
        </pc:sldMkLst>
      </pc:sldChg>
      <pc:sldChg chg="modSp add del replId">
        <pc:chgData name="Guest User" userId="S::urn:spo:anon#4a4ff071ce6e9474a4a65b960bfd67429046c476ee562073580ba5ec50e116a3::" providerId="AD" clId="Web-{E13C77CA-2D85-C599-68D6-0275AE491FBB}" dt="2023-05-25T22:30:49.849" v="1531"/>
        <pc:sldMkLst>
          <pc:docMk/>
          <pc:sldMk cId="1750075876" sldId="602"/>
        </pc:sldMkLst>
        <pc:spChg chg="mod">
          <ac:chgData name="Guest User" userId="S::urn:spo:anon#4a4ff071ce6e9474a4a65b960bfd67429046c476ee562073580ba5ec50e116a3::" providerId="AD" clId="Web-{E13C77CA-2D85-C599-68D6-0275AE491FBB}" dt="2023-05-25T22:17:44.195" v="1277" actId="20577"/>
          <ac:spMkLst>
            <pc:docMk/>
            <pc:sldMk cId="1750075876" sldId="602"/>
            <ac:spMk id="2" creationId="{8CF06F2E-F078-DB82-A9FD-7CE3A66FE4F0}"/>
          </ac:spMkLst>
        </pc:spChg>
        <pc:spChg chg="mod">
          <ac:chgData name="Guest User" userId="S::urn:spo:anon#4a4ff071ce6e9474a4a65b960bfd67429046c476ee562073580ba5ec50e116a3::" providerId="AD" clId="Web-{E13C77CA-2D85-C599-68D6-0275AE491FBB}" dt="2023-05-25T22:15:13.298" v="1214" actId="20577"/>
          <ac:spMkLst>
            <pc:docMk/>
            <pc:sldMk cId="1750075876" sldId="602"/>
            <ac:spMk id="3" creationId="{5657EF28-CF8F-9EB5-9E49-16063D9BB35D}"/>
          </ac:spMkLst>
        </pc:spChg>
      </pc:sldChg>
      <pc:sldChg chg="new del">
        <pc:chgData name="Guest User" userId="S::urn:spo:anon#4a4ff071ce6e9474a4a65b960bfd67429046c476ee562073580ba5ec50e116a3::" providerId="AD" clId="Web-{E13C77CA-2D85-C599-68D6-0275AE491FBB}" dt="2023-05-25T21:53:21.743" v="1140"/>
        <pc:sldMkLst>
          <pc:docMk/>
          <pc:sldMk cId="2269515920" sldId="602"/>
        </pc:sldMkLst>
      </pc:sldChg>
      <pc:sldChg chg="add del replId">
        <pc:chgData name="Guest User" userId="S::urn:spo:anon#4a4ff071ce6e9474a4a65b960bfd67429046c476ee562073580ba5ec50e116a3::" providerId="AD" clId="Web-{E13C77CA-2D85-C599-68D6-0275AE491FBB}" dt="2023-05-25T22:12:01.791" v="1191"/>
        <pc:sldMkLst>
          <pc:docMk/>
          <pc:sldMk cId="3126357374" sldId="602"/>
        </pc:sldMkLst>
      </pc:sldChg>
      <pc:sldChg chg="modSp add del ord replId">
        <pc:chgData name="Guest User" userId="S::urn:spo:anon#4a4ff071ce6e9474a4a65b960bfd67429046c476ee562073580ba5ec50e116a3::" providerId="AD" clId="Web-{E13C77CA-2D85-C599-68D6-0275AE491FBB}" dt="2023-05-25T22:50:52.894" v="1913"/>
        <pc:sldMkLst>
          <pc:docMk/>
          <pc:sldMk cId="53349719" sldId="603"/>
        </pc:sldMkLst>
        <pc:spChg chg="mod">
          <ac:chgData name="Guest User" userId="S::urn:spo:anon#4a4ff071ce6e9474a4a65b960bfd67429046c476ee562073580ba5ec50e116a3::" providerId="AD" clId="Web-{E13C77CA-2D85-C599-68D6-0275AE491FBB}" dt="2023-05-25T22:50:42.659" v="1911" actId="20577"/>
          <ac:spMkLst>
            <pc:docMk/>
            <pc:sldMk cId="53349719" sldId="603"/>
            <ac:spMk id="2" creationId="{8CF06F2E-F078-DB82-A9FD-7CE3A66FE4F0}"/>
          </ac:spMkLst>
        </pc:spChg>
        <pc:spChg chg="mod">
          <ac:chgData name="Guest User" userId="S::urn:spo:anon#4a4ff071ce6e9474a4a65b960bfd67429046c476ee562073580ba5ec50e116a3::" providerId="AD" clId="Web-{E13C77CA-2D85-C599-68D6-0275AE491FBB}" dt="2023-05-25T22:16:24.457" v="1218" actId="20577"/>
          <ac:spMkLst>
            <pc:docMk/>
            <pc:sldMk cId="53349719" sldId="603"/>
            <ac:spMk id="3" creationId="{5657EF28-CF8F-9EB5-9E49-16063D9BB35D}"/>
          </ac:spMkLst>
        </pc:spChg>
      </pc:sldChg>
      <pc:sldChg chg="modSp add del ord replId">
        <pc:chgData name="Guest User" userId="S::urn:spo:anon#4a4ff071ce6e9474a4a65b960bfd67429046c476ee562073580ba5ec50e116a3::" providerId="AD" clId="Web-{E13C77CA-2D85-C599-68D6-0275AE491FBB}" dt="2023-05-25T22:58:43.255" v="1971"/>
        <pc:sldMkLst>
          <pc:docMk/>
          <pc:sldMk cId="2923625355" sldId="604"/>
        </pc:sldMkLst>
        <pc:spChg chg="mod">
          <ac:chgData name="Guest User" userId="S::urn:spo:anon#4a4ff071ce6e9474a4a65b960bfd67429046c476ee562073580ba5ec50e116a3::" providerId="AD" clId="Web-{E13C77CA-2D85-C599-68D6-0275AE491FBB}" dt="2023-05-25T22:52:18.912" v="1946" actId="20577"/>
          <ac:spMkLst>
            <pc:docMk/>
            <pc:sldMk cId="2923625355" sldId="604"/>
            <ac:spMk id="2" creationId="{8CF06F2E-F078-DB82-A9FD-7CE3A66FE4F0}"/>
          </ac:spMkLst>
        </pc:spChg>
        <pc:spChg chg="mod">
          <ac:chgData name="Guest User" userId="S::urn:spo:anon#4a4ff071ce6e9474a4a65b960bfd67429046c476ee562073580ba5ec50e116a3::" providerId="AD" clId="Web-{E13C77CA-2D85-C599-68D6-0275AE491FBB}" dt="2023-05-25T22:52:13.162" v="1945" actId="20577"/>
          <ac:spMkLst>
            <pc:docMk/>
            <pc:sldMk cId="2923625355" sldId="604"/>
            <ac:spMk id="3" creationId="{5657EF28-CF8F-9EB5-9E49-16063D9BB35D}"/>
          </ac:spMkLst>
        </pc:spChg>
      </pc:sldChg>
      <pc:sldChg chg="add del ord">
        <pc:chgData name="Guest User" userId="S::urn:spo:anon#4a4ff071ce6e9474a4a65b960bfd67429046c476ee562073580ba5ec50e116a3::" providerId="AD" clId="Web-{E13C77CA-2D85-C599-68D6-0275AE491FBB}" dt="2023-05-25T22:31:56.180" v="1532"/>
        <pc:sldMkLst>
          <pc:docMk/>
          <pc:sldMk cId="2910905796" sldId="605"/>
        </pc:sldMkLst>
      </pc:sldChg>
      <pc:sldChg chg="modSp add">
        <pc:chgData name="Guest User" userId="S::urn:spo:anon#4a4ff071ce6e9474a4a65b960bfd67429046c476ee562073580ba5ec50e116a3::" providerId="AD" clId="Web-{E13C77CA-2D85-C599-68D6-0275AE491FBB}" dt="2023-05-25T23:02:09.528" v="2006" actId="20577"/>
        <pc:sldMkLst>
          <pc:docMk/>
          <pc:sldMk cId="510450064" sldId="606"/>
        </pc:sldMkLst>
        <pc:spChg chg="mod">
          <ac:chgData name="Guest User" userId="S::urn:spo:anon#4a4ff071ce6e9474a4a65b960bfd67429046c476ee562073580ba5ec50e116a3::" providerId="AD" clId="Web-{E13C77CA-2D85-C599-68D6-0275AE491FBB}" dt="2023-05-25T22:57:16.158" v="1966" actId="20577"/>
          <ac:spMkLst>
            <pc:docMk/>
            <pc:sldMk cId="510450064" sldId="606"/>
            <ac:spMk id="2" creationId="{8CF06F2E-F078-DB82-A9FD-7CE3A66FE4F0}"/>
          </ac:spMkLst>
        </pc:spChg>
        <pc:spChg chg="mod">
          <ac:chgData name="Guest User" userId="S::urn:spo:anon#4a4ff071ce6e9474a4a65b960bfd67429046c476ee562073580ba5ec50e116a3::" providerId="AD" clId="Web-{E13C77CA-2D85-C599-68D6-0275AE491FBB}" dt="2023-05-25T23:02:09.528" v="2006" actId="20577"/>
          <ac:spMkLst>
            <pc:docMk/>
            <pc:sldMk cId="510450064" sldId="606"/>
            <ac:spMk id="3" creationId="{5657EF28-CF8F-9EB5-9E49-16063D9BB35D}"/>
          </ac:spMkLst>
        </pc:spChg>
      </pc:sldChg>
      <pc:sldChg chg="modSp add del">
        <pc:chgData name="Guest User" userId="S::urn:spo:anon#4a4ff071ce6e9474a4a65b960bfd67429046c476ee562073580ba5ec50e116a3::" providerId="AD" clId="Web-{E13C77CA-2D85-C599-68D6-0275AE491FBB}" dt="2023-05-25T22:56:11.155" v="1961"/>
        <pc:sldMkLst>
          <pc:docMk/>
          <pc:sldMk cId="800020012" sldId="607"/>
        </pc:sldMkLst>
        <pc:spChg chg="mod">
          <ac:chgData name="Guest User" userId="S::urn:spo:anon#4a4ff071ce6e9474a4a65b960bfd67429046c476ee562073580ba5ec50e116a3::" providerId="AD" clId="Web-{E13C77CA-2D85-C599-68D6-0275AE491FBB}" dt="2023-05-25T22:50:24.705" v="1906" actId="20577"/>
          <ac:spMkLst>
            <pc:docMk/>
            <pc:sldMk cId="800020012" sldId="607"/>
            <ac:spMk id="2" creationId="{8CF06F2E-F078-DB82-A9FD-7CE3A66FE4F0}"/>
          </ac:spMkLst>
        </pc:spChg>
        <pc:spChg chg="mod">
          <ac:chgData name="Guest User" userId="S::urn:spo:anon#4a4ff071ce6e9474a4a65b960bfd67429046c476ee562073580ba5ec50e116a3::" providerId="AD" clId="Web-{E13C77CA-2D85-C599-68D6-0275AE491FBB}" dt="2023-05-25T22:50:32.627" v="1909" actId="20577"/>
          <ac:spMkLst>
            <pc:docMk/>
            <pc:sldMk cId="800020012" sldId="607"/>
            <ac:spMk id="3" creationId="{5657EF28-CF8F-9EB5-9E49-16063D9BB35D}"/>
          </ac:spMkLst>
        </pc:spChg>
      </pc:sldChg>
      <pc:sldChg chg="modSp add del replId">
        <pc:chgData name="Guest User" userId="S::urn:spo:anon#4a4ff071ce6e9474a4a65b960bfd67429046c476ee562073580ba5ec50e116a3::" providerId="AD" clId="Web-{E13C77CA-2D85-C599-68D6-0275AE491FBB}" dt="2023-05-25T22:58:50.739" v="1972"/>
        <pc:sldMkLst>
          <pc:docMk/>
          <pc:sldMk cId="1155119213" sldId="608"/>
        </pc:sldMkLst>
        <pc:spChg chg="mod">
          <ac:chgData name="Guest User" userId="S::urn:spo:anon#4a4ff071ce6e9474a4a65b960bfd67429046c476ee562073580ba5ec50e116a3::" providerId="AD" clId="Web-{E13C77CA-2D85-C599-68D6-0275AE491FBB}" dt="2023-05-25T22:52:57.383" v="1950" actId="20577"/>
          <ac:spMkLst>
            <pc:docMk/>
            <pc:sldMk cId="1155119213" sldId="608"/>
            <ac:spMk id="2" creationId="{8CF06F2E-F078-DB82-A9FD-7CE3A66FE4F0}"/>
          </ac:spMkLst>
        </pc:spChg>
        <pc:spChg chg="mod">
          <ac:chgData name="Guest User" userId="S::urn:spo:anon#4a4ff071ce6e9474a4a65b960bfd67429046c476ee562073580ba5ec50e116a3::" providerId="AD" clId="Web-{E13C77CA-2D85-C599-68D6-0275AE491FBB}" dt="2023-05-25T22:44:05.769" v="1885" actId="20577"/>
          <ac:spMkLst>
            <pc:docMk/>
            <pc:sldMk cId="1155119213" sldId="608"/>
            <ac:spMk id="3" creationId="{5657EF28-CF8F-9EB5-9E49-16063D9BB35D}"/>
          </ac:spMkLst>
        </pc:spChg>
      </pc:sldChg>
      <pc:sldChg chg="add">
        <pc:chgData name="Guest User" userId="S::urn:spo:anon#4a4ff071ce6e9474a4a65b960bfd67429046c476ee562073580ba5ec50e116a3::" providerId="AD" clId="Web-{E13C77CA-2D85-C599-68D6-0275AE491FBB}" dt="2023-05-25T22:47:05.635" v="1893"/>
        <pc:sldMkLst>
          <pc:docMk/>
          <pc:sldMk cId="3354811722" sldId="609"/>
        </pc:sldMkLst>
      </pc:sldChg>
      <pc:sldChg chg="modSp add del">
        <pc:chgData name="Guest User" userId="S::urn:spo:anon#4a4ff071ce6e9474a4a65b960bfd67429046c476ee562073580ba5ec50e116a3::" providerId="AD" clId="Web-{E13C77CA-2D85-C599-68D6-0275AE491FBB}" dt="2023-05-25T23:02:57.842" v="2007"/>
        <pc:sldMkLst>
          <pc:docMk/>
          <pc:sldMk cId="4117783872" sldId="610"/>
        </pc:sldMkLst>
        <pc:spChg chg="mod">
          <ac:chgData name="Guest User" userId="S::urn:spo:anon#4a4ff071ce6e9474a4a65b960bfd67429046c476ee562073580ba5ec50e116a3::" providerId="AD" clId="Web-{E13C77CA-2D85-C599-68D6-0275AE491FBB}" dt="2023-05-25T22:54:01.885" v="1953" actId="20577"/>
          <ac:spMkLst>
            <pc:docMk/>
            <pc:sldMk cId="4117783872" sldId="610"/>
            <ac:spMk id="2" creationId="{8CF06F2E-F078-DB82-A9FD-7CE3A66FE4F0}"/>
          </ac:spMkLst>
        </pc:spChg>
      </pc:sldChg>
      <pc:sldChg chg="add">
        <pc:chgData name="Guest User" userId="S::urn:spo:anon#4a4ff071ce6e9474a4a65b960bfd67429046c476ee562073580ba5ec50e116a3::" providerId="AD" clId="Web-{E13C77CA-2D85-C599-68D6-0275AE491FBB}" dt="2023-05-25T22:55:39.529" v="1959"/>
        <pc:sldMkLst>
          <pc:docMk/>
          <pc:sldMk cId="2687485773" sldId="611"/>
        </pc:sldMkLst>
      </pc:sldChg>
      <pc:sldChg chg="add">
        <pc:chgData name="Guest User" userId="S::urn:spo:anon#4a4ff071ce6e9474a4a65b960bfd67429046c476ee562073580ba5ec50e116a3::" providerId="AD" clId="Web-{E13C77CA-2D85-C599-68D6-0275AE491FBB}" dt="2023-05-25T22:55:39.560" v="1960"/>
        <pc:sldMkLst>
          <pc:docMk/>
          <pc:sldMk cId="329775553" sldId="612"/>
        </pc:sldMkLst>
      </pc:sldChg>
      <pc:sldChg chg="add ord">
        <pc:chgData name="Guest User" userId="S::urn:spo:anon#4a4ff071ce6e9474a4a65b960bfd67429046c476ee562073580ba5ec50e116a3::" providerId="AD" clId="Web-{E13C77CA-2D85-C599-68D6-0275AE491FBB}" dt="2023-05-25T23:04:11.220" v="2010"/>
        <pc:sldMkLst>
          <pc:docMk/>
          <pc:sldMk cId="2134281359" sldId="613"/>
        </pc:sldMkLst>
      </pc:sldChg>
      <pc:sldChg chg="add">
        <pc:chgData name="Guest User" userId="S::urn:spo:anon#4a4ff071ce6e9474a4a65b960bfd67429046c476ee562073580ba5ec50e116a3::" providerId="AD" clId="Web-{E13C77CA-2D85-C599-68D6-0275AE491FBB}" dt="2023-05-25T22:56:27.797" v="1964"/>
        <pc:sldMkLst>
          <pc:docMk/>
          <pc:sldMk cId="2100162368" sldId="614"/>
        </pc:sldMkLst>
      </pc:sldChg>
      <pc:sldChg chg="add">
        <pc:chgData name="Guest User" userId="S::urn:spo:anon#4a4ff071ce6e9474a4a65b960bfd67429046c476ee562073580ba5ec50e116a3::" providerId="AD" clId="Web-{E13C77CA-2D85-C599-68D6-0275AE491FBB}" dt="2023-05-25T22:59:07.099" v="1973"/>
        <pc:sldMkLst>
          <pc:docMk/>
          <pc:sldMk cId="3692785577" sldId="615"/>
        </pc:sldMkLst>
      </pc:sldChg>
    </pc:docChg>
  </pc:docChgLst>
  <pc:docChgLst>
    <pc:chgData name="Guest User" userId="S::urn:spo:anon#4a4ff071ce6e9474a4a65b960bfd67429046c476ee562073580ba5ec50e116a3::" providerId="AD" clId="Web-{9FAF5E5D-73C1-AD7E-3BE3-692459516F0E}"/>
    <pc:docChg chg="">
      <pc:chgData name="Guest User" userId="S::urn:spo:anon#4a4ff071ce6e9474a4a65b960bfd67429046c476ee562073580ba5ec50e116a3::" providerId="AD" clId="Web-{9FAF5E5D-73C1-AD7E-3BE3-692459516F0E}" dt="2023-05-26T15:18:36.077" v="0"/>
      <pc:docMkLst>
        <pc:docMk/>
      </pc:docMkLst>
      <pc:sldChg chg="modCm">
        <pc:chgData name="Guest User" userId="S::urn:spo:anon#4a4ff071ce6e9474a4a65b960bfd67429046c476ee562073580ba5ec50e116a3::" providerId="AD" clId="Web-{9FAF5E5D-73C1-AD7E-3BE3-692459516F0E}" dt="2023-05-26T15:18:36.077" v="0"/>
        <pc:sldMkLst>
          <pc:docMk/>
          <pc:sldMk cId="1428064951" sldId="532"/>
        </pc:sldMkLst>
        <pc:extLst>
          <p:ext xmlns:p="http://schemas.openxmlformats.org/presentationml/2006/main" uri="{D6D511B9-2390-475A-947B-AFAB55BFBCF1}">
            <pc226:cmChg xmlns:pc226="http://schemas.microsoft.com/office/powerpoint/2022/06/main/command" chg="mod">
              <pc226:chgData name="Guest User" userId="S::urn:spo:anon#4a4ff071ce6e9474a4a65b960bfd67429046c476ee562073580ba5ec50e116a3::" providerId="AD" clId="Web-{9FAF5E5D-73C1-AD7E-3BE3-692459516F0E}" dt="2023-05-26T15:18:36.077" v="0"/>
              <pc2:cmMkLst xmlns:pc2="http://schemas.microsoft.com/office/powerpoint/2019/9/main/command">
                <pc:docMk/>
                <pc:sldMk cId="1428064951" sldId="532"/>
                <pc2:cmMk id="{809BC5A1-C57D-44C9-AA3C-DB217FD358BA}"/>
              </pc2:cmMkLst>
            </pc226:cmChg>
          </p:ext>
        </pc:extLst>
      </pc:sldChg>
    </pc:docChg>
  </pc:docChgLst>
  <pc:docChgLst>
    <pc:chgData name="Guest User" userId="S::urn:spo:anon#4a4ff071ce6e9474a4a65b960bfd67429046c476ee562073580ba5ec50e116a3::" providerId="AD" clId="Web-{22A0D383-E0B3-EFFD-B703-6DC946B78B1C}"/>
    <pc:docChg chg="addSld delSld modSld sldOrd">
      <pc:chgData name="Guest User" userId="S::urn:spo:anon#4a4ff071ce6e9474a4a65b960bfd67429046c476ee562073580ba5ec50e116a3::" providerId="AD" clId="Web-{22A0D383-E0B3-EFFD-B703-6DC946B78B1C}" dt="2023-05-26T11:45:33.871" v="1015"/>
      <pc:docMkLst>
        <pc:docMk/>
      </pc:docMkLst>
      <pc:sldChg chg="modSp">
        <pc:chgData name="Guest User" userId="S::urn:spo:anon#4a4ff071ce6e9474a4a65b960bfd67429046c476ee562073580ba5ec50e116a3::" providerId="AD" clId="Web-{22A0D383-E0B3-EFFD-B703-6DC946B78B1C}" dt="2023-05-26T09:32:22.824" v="87" actId="20577"/>
        <pc:sldMkLst>
          <pc:docMk/>
          <pc:sldMk cId="2549280846" sldId="267"/>
        </pc:sldMkLst>
        <pc:spChg chg="mod">
          <ac:chgData name="Guest User" userId="S::urn:spo:anon#4a4ff071ce6e9474a4a65b960bfd67429046c476ee562073580ba5ec50e116a3::" providerId="AD" clId="Web-{22A0D383-E0B3-EFFD-B703-6DC946B78B1C}" dt="2023-05-26T09:32:22.824" v="87" actId="20577"/>
          <ac:spMkLst>
            <pc:docMk/>
            <pc:sldMk cId="2549280846" sldId="267"/>
            <ac:spMk id="8" creationId="{305EDA40-20B1-4056-B641-60B718FD5ED3}"/>
          </ac:spMkLst>
        </pc:spChg>
      </pc:sldChg>
      <pc:sldChg chg="addSp delSp modSp">
        <pc:chgData name="Guest User" userId="S::urn:spo:anon#4a4ff071ce6e9474a4a65b960bfd67429046c476ee562073580ba5ec50e116a3::" providerId="AD" clId="Web-{22A0D383-E0B3-EFFD-B703-6DC946B78B1C}" dt="2023-05-26T10:08:39.868" v="335" actId="1076"/>
        <pc:sldMkLst>
          <pc:docMk/>
          <pc:sldMk cId="2139599004" sldId="568"/>
        </pc:sldMkLst>
        <pc:spChg chg="mod">
          <ac:chgData name="Guest User" userId="S::urn:spo:anon#4a4ff071ce6e9474a4a65b960bfd67429046c476ee562073580ba5ec50e116a3::" providerId="AD" clId="Web-{22A0D383-E0B3-EFFD-B703-6DC946B78B1C}" dt="2023-05-26T10:02:56.216" v="286" actId="20577"/>
          <ac:spMkLst>
            <pc:docMk/>
            <pc:sldMk cId="2139599004" sldId="568"/>
            <ac:spMk id="2" creationId="{77BBF964-6410-8982-3281-7D12C0908C85}"/>
          </ac:spMkLst>
        </pc:spChg>
        <pc:spChg chg="mod">
          <ac:chgData name="Guest User" userId="S::urn:spo:anon#4a4ff071ce6e9474a4a65b960bfd67429046c476ee562073580ba5ec50e116a3::" providerId="AD" clId="Web-{22A0D383-E0B3-EFFD-B703-6DC946B78B1C}" dt="2023-05-26T10:08:33.962" v="334" actId="20577"/>
          <ac:spMkLst>
            <pc:docMk/>
            <pc:sldMk cId="2139599004" sldId="568"/>
            <ac:spMk id="6" creationId="{CB1A6979-1989-CA70-FFB9-8B3CF223F065}"/>
          </ac:spMkLst>
        </pc:spChg>
        <pc:picChg chg="del mod">
          <ac:chgData name="Guest User" userId="S::urn:spo:anon#4a4ff071ce6e9474a4a65b960bfd67429046c476ee562073580ba5ec50e116a3::" providerId="AD" clId="Web-{22A0D383-E0B3-EFFD-B703-6DC946B78B1C}" dt="2023-05-26T10:08:02.836" v="328"/>
          <ac:picMkLst>
            <pc:docMk/>
            <pc:sldMk cId="2139599004" sldId="568"/>
            <ac:picMk id="3" creationId="{C1848A92-BF7C-0713-6081-C8488B0BBDF0}"/>
          </ac:picMkLst>
        </pc:picChg>
        <pc:picChg chg="del">
          <ac:chgData name="Guest User" userId="S::urn:spo:anon#4a4ff071ce6e9474a4a65b960bfd67429046c476ee562073580ba5ec50e116a3::" providerId="AD" clId="Web-{22A0D383-E0B3-EFFD-B703-6DC946B78B1C}" dt="2023-05-26T10:05:26.533" v="298"/>
          <ac:picMkLst>
            <pc:docMk/>
            <pc:sldMk cId="2139599004" sldId="568"/>
            <ac:picMk id="4" creationId="{2C3BB1CA-1C79-6BAF-866E-459C4DB888E0}"/>
          </ac:picMkLst>
        </pc:picChg>
        <pc:picChg chg="del mod">
          <ac:chgData name="Guest User" userId="S::urn:spo:anon#4a4ff071ce6e9474a4a65b960bfd67429046c476ee562073580ba5ec50e116a3::" providerId="AD" clId="Web-{22A0D383-E0B3-EFFD-B703-6DC946B78B1C}" dt="2023-05-26T10:08:03.961" v="329"/>
          <ac:picMkLst>
            <pc:docMk/>
            <pc:sldMk cId="2139599004" sldId="568"/>
            <ac:picMk id="5" creationId="{75D8CCA8-C53B-C833-0B66-2D806C180E35}"/>
          </ac:picMkLst>
        </pc:picChg>
        <pc:picChg chg="del mod">
          <ac:chgData name="Guest User" userId="S::urn:spo:anon#4a4ff071ce6e9474a4a65b960bfd67429046c476ee562073580ba5ec50e116a3::" providerId="AD" clId="Web-{22A0D383-E0B3-EFFD-B703-6DC946B78B1C}" dt="2023-05-26T10:08:01.757" v="327"/>
          <ac:picMkLst>
            <pc:docMk/>
            <pc:sldMk cId="2139599004" sldId="568"/>
            <ac:picMk id="7" creationId="{8A963A3D-18E4-2754-1F36-9B2823F85DBD}"/>
          </ac:picMkLst>
        </pc:picChg>
        <pc:picChg chg="add mod">
          <ac:chgData name="Guest User" userId="S::urn:spo:anon#4a4ff071ce6e9474a4a65b960bfd67429046c476ee562073580ba5ec50e116a3::" providerId="AD" clId="Web-{22A0D383-E0B3-EFFD-B703-6DC946B78B1C}" dt="2023-05-26T10:08:39.868" v="335" actId="1076"/>
          <ac:picMkLst>
            <pc:docMk/>
            <pc:sldMk cId="2139599004" sldId="568"/>
            <ac:picMk id="8" creationId="{3A2E5D46-5CB8-B399-13C7-4CB5E9C8DED9}"/>
          </ac:picMkLst>
        </pc:picChg>
      </pc:sldChg>
      <pc:sldChg chg="addSp delSp modSp">
        <pc:chgData name="Guest User" userId="S::urn:spo:anon#4a4ff071ce6e9474a4a65b960bfd67429046c476ee562073580ba5ec50e116a3::" providerId="AD" clId="Web-{22A0D383-E0B3-EFFD-B703-6DC946B78B1C}" dt="2023-05-26T10:00:55.118" v="274" actId="1076"/>
        <pc:sldMkLst>
          <pc:docMk/>
          <pc:sldMk cId="2620824608" sldId="569"/>
        </pc:sldMkLst>
        <pc:spChg chg="mod">
          <ac:chgData name="Guest User" userId="S::urn:spo:anon#4a4ff071ce6e9474a4a65b960bfd67429046c476ee562073580ba5ec50e116a3::" providerId="AD" clId="Web-{22A0D383-E0B3-EFFD-B703-6DC946B78B1C}" dt="2023-05-26T09:49:22.875" v="228" actId="20577"/>
          <ac:spMkLst>
            <pc:docMk/>
            <pc:sldMk cId="2620824608" sldId="569"/>
            <ac:spMk id="2" creationId="{77BBF964-6410-8982-3281-7D12C0908C85}"/>
          </ac:spMkLst>
        </pc:spChg>
        <pc:spChg chg="mod">
          <ac:chgData name="Guest User" userId="S::urn:spo:anon#4a4ff071ce6e9474a4a65b960bfd67429046c476ee562073580ba5ec50e116a3::" providerId="AD" clId="Web-{22A0D383-E0B3-EFFD-B703-6DC946B78B1C}" dt="2023-05-26T10:00:03.475" v="267" actId="20577"/>
          <ac:spMkLst>
            <pc:docMk/>
            <pc:sldMk cId="2620824608" sldId="569"/>
            <ac:spMk id="6" creationId="{CB1A6979-1989-CA70-FFB9-8B3CF223F065}"/>
          </ac:spMkLst>
        </pc:spChg>
        <pc:spChg chg="add del mod">
          <ac:chgData name="Guest User" userId="S::urn:spo:anon#4a4ff071ce6e9474a4a65b960bfd67429046c476ee562073580ba5ec50e116a3::" providerId="AD" clId="Web-{22A0D383-E0B3-EFFD-B703-6DC946B78B1C}" dt="2023-05-26T09:46:33.463" v="171"/>
          <ac:spMkLst>
            <pc:docMk/>
            <pc:sldMk cId="2620824608" sldId="569"/>
            <ac:spMk id="11" creationId="{46EBABA2-3010-1825-7352-DABE57B8EF38}"/>
          </ac:spMkLst>
        </pc:spChg>
        <pc:picChg chg="add mod">
          <ac:chgData name="Guest User" userId="S::urn:spo:anon#4a4ff071ce6e9474a4a65b960bfd67429046c476ee562073580ba5ec50e116a3::" providerId="AD" clId="Web-{22A0D383-E0B3-EFFD-B703-6DC946B78B1C}" dt="2023-05-26T10:00:55.118" v="274" actId="1076"/>
          <ac:picMkLst>
            <pc:docMk/>
            <pc:sldMk cId="2620824608" sldId="569"/>
            <ac:picMk id="3" creationId="{151F012D-F5E1-F277-C624-31BF1E3B136D}"/>
          </ac:picMkLst>
        </pc:picChg>
        <pc:picChg chg="add del mod">
          <ac:chgData name="Guest User" userId="S::urn:spo:anon#4a4ff071ce6e9474a4a65b960bfd67429046c476ee562073580ba5ec50e116a3::" providerId="AD" clId="Web-{22A0D383-E0B3-EFFD-B703-6DC946B78B1C}" dt="2023-05-26T09:55:09.590" v="241"/>
          <ac:picMkLst>
            <pc:docMk/>
            <pc:sldMk cId="2620824608" sldId="569"/>
            <ac:picMk id="4" creationId="{BE2B7512-7CB9-C283-EBCD-8F6E7840ACCD}"/>
          </ac:picMkLst>
        </pc:picChg>
        <pc:picChg chg="add del mod">
          <ac:chgData name="Guest User" userId="S::urn:spo:anon#4a4ff071ce6e9474a4a65b960bfd67429046c476ee562073580ba5ec50e116a3::" providerId="AD" clId="Web-{22A0D383-E0B3-EFFD-B703-6DC946B78B1C}" dt="2023-05-26T09:55:08.684" v="240"/>
          <ac:picMkLst>
            <pc:docMk/>
            <pc:sldMk cId="2620824608" sldId="569"/>
            <ac:picMk id="5" creationId="{1FC74D8C-62C8-CEF3-986D-C4C441C89985}"/>
          </ac:picMkLst>
        </pc:picChg>
        <pc:picChg chg="add del mod">
          <ac:chgData name="Guest User" userId="S::urn:spo:anon#4a4ff071ce6e9474a4a65b960bfd67429046c476ee562073580ba5ec50e116a3::" providerId="AD" clId="Web-{22A0D383-E0B3-EFFD-B703-6DC946B78B1C}" dt="2023-05-26T09:46:34.760" v="172"/>
          <ac:picMkLst>
            <pc:docMk/>
            <pc:sldMk cId="2620824608" sldId="569"/>
            <ac:picMk id="7" creationId="{114F81AC-74AB-4F62-9966-74ADB7BCE4C7}"/>
          </ac:picMkLst>
        </pc:picChg>
        <pc:picChg chg="add del mod">
          <ac:chgData name="Guest User" userId="S::urn:spo:anon#4a4ff071ce6e9474a4a65b960bfd67429046c476ee562073580ba5ec50e116a3::" providerId="AD" clId="Web-{22A0D383-E0B3-EFFD-B703-6DC946B78B1C}" dt="2023-05-26T09:40:13.715" v="117"/>
          <ac:picMkLst>
            <pc:docMk/>
            <pc:sldMk cId="2620824608" sldId="569"/>
            <ac:picMk id="8" creationId="{29E80BF9-9C90-45AD-255F-8BA530F774B4}"/>
          </ac:picMkLst>
        </pc:picChg>
        <pc:picChg chg="add del mod">
          <ac:chgData name="Guest User" userId="S::urn:spo:anon#4a4ff071ce6e9474a4a65b960bfd67429046c476ee562073580ba5ec50e116a3::" providerId="AD" clId="Web-{22A0D383-E0B3-EFFD-B703-6DC946B78B1C}" dt="2023-05-26T09:40:10.746" v="116"/>
          <ac:picMkLst>
            <pc:docMk/>
            <pc:sldMk cId="2620824608" sldId="569"/>
            <ac:picMk id="9" creationId="{6AAD58CD-043E-4890-109D-2569125691AE}"/>
          </ac:picMkLst>
        </pc:picChg>
        <pc:picChg chg="add del mod">
          <ac:chgData name="Guest User" userId="S::urn:spo:anon#4a4ff071ce6e9474a4a65b960bfd67429046c476ee562073580ba5ec50e116a3::" providerId="AD" clId="Web-{22A0D383-E0B3-EFFD-B703-6DC946B78B1C}" dt="2023-05-26T09:40:31.341" v="119"/>
          <ac:picMkLst>
            <pc:docMk/>
            <pc:sldMk cId="2620824608" sldId="569"/>
            <ac:picMk id="10" creationId="{98BA6FAB-B370-C55B-5E94-D7DEF6BD9579}"/>
          </ac:picMkLst>
        </pc:picChg>
        <pc:picChg chg="add mod modCrop">
          <ac:chgData name="Guest User" userId="S::urn:spo:anon#4a4ff071ce6e9474a4a65b960bfd67429046c476ee562073580ba5ec50e116a3::" providerId="AD" clId="Web-{22A0D383-E0B3-EFFD-B703-6DC946B78B1C}" dt="2023-05-26T09:58:40.644" v="259" actId="1076"/>
          <ac:picMkLst>
            <pc:docMk/>
            <pc:sldMk cId="2620824608" sldId="569"/>
            <ac:picMk id="12" creationId="{067A2AC7-B585-1D5B-0C74-D19F39B51E37}"/>
          </ac:picMkLst>
        </pc:picChg>
      </pc:sldChg>
      <pc:sldChg chg="addSp modSp ord">
        <pc:chgData name="Guest User" userId="S::urn:spo:anon#4a4ff071ce6e9474a4a65b960bfd67429046c476ee562073580ba5ec50e116a3::" providerId="AD" clId="Web-{22A0D383-E0B3-EFFD-B703-6DC946B78B1C}" dt="2023-05-26T11:45:33.871" v="1015"/>
        <pc:sldMkLst>
          <pc:docMk/>
          <pc:sldMk cId="2230431517" sldId="570"/>
        </pc:sldMkLst>
        <pc:spChg chg="mod">
          <ac:chgData name="Guest User" userId="S::urn:spo:anon#4a4ff071ce6e9474a4a65b960bfd67429046c476ee562073580ba5ec50e116a3::" providerId="AD" clId="Web-{22A0D383-E0B3-EFFD-B703-6DC946B78B1C}" dt="2023-05-26T10:11:18.124" v="356" actId="20577"/>
          <ac:spMkLst>
            <pc:docMk/>
            <pc:sldMk cId="2230431517" sldId="570"/>
            <ac:spMk id="6" creationId="{CB1A6979-1989-CA70-FFB9-8B3CF223F065}"/>
          </ac:spMkLst>
        </pc:spChg>
        <pc:picChg chg="add mod">
          <ac:chgData name="Guest User" userId="S::urn:spo:anon#4a4ff071ce6e9474a4a65b960bfd67429046c476ee562073580ba5ec50e116a3::" providerId="AD" clId="Web-{22A0D383-E0B3-EFFD-B703-6DC946B78B1C}" dt="2023-05-26T11:45:33.871" v="1015"/>
          <ac:picMkLst>
            <pc:docMk/>
            <pc:sldMk cId="2230431517" sldId="570"/>
            <ac:picMk id="3" creationId="{0F0D7141-4F42-588E-6546-3C1B17899E9A}"/>
          </ac:picMkLst>
        </pc:picChg>
      </pc:sldChg>
      <pc:sldChg chg="addSp delSp modSp">
        <pc:chgData name="Guest User" userId="S::urn:spo:anon#4a4ff071ce6e9474a4a65b960bfd67429046c476ee562073580ba5ec50e116a3::" providerId="AD" clId="Web-{22A0D383-E0B3-EFFD-B703-6DC946B78B1C}" dt="2023-05-26T10:17:40.168" v="499"/>
        <pc:sldMkLst>
          <pc:docMk/>
          <pc:sldMk cId="2490321177" sldId="581"/>
        </pc:sldMkLst>
        <pc:spChg chg="mod">
          <ac:chgData name="Guest User" userId="S::urn:spo:anon#4a4ff071ce6e9474a4a65b960bfd67429046c476ee562073580ba5ec50e116a3::" providerId="AD" clId="Web-{22A0D383-E0B3-EFFD-B703-6DC946B78B1C}" dt="2023-05-26T10:15:04.366" v="486" actId="1076"/>
          <ac:spMkLst>
            <pc:docMk/>
            <pc:sldMk cId="2490321177" sldId="581"/>
            <ac:spMk id="3" creationId="{1DA77B5E-507E-C2E1-8816-C8BB67FD4BD5}"/>
          </ac:spMkLst>
        </pc:spChg>
        <pc:spChg chg="add mod">
          <ac:chgData name="Guest User" userId="S::urn:spo:anon#4a4ff071ce6e9474a4a65b960bfd67429046c476ee562073580ba5ec50e116a3::" providerId="AD" clId="Web-{22A0D383-E0B3-EFFD-B703-6DC946B78B1C}" dt="2023-05-26T10:17:40.168" v="499"/>
          <ac:spMkLst>
            <pc:docMk/>
            <pc:sldMk cId="2490321177" sldId="581"/>
            <ac:spMk id="12" creationId="{7547BE7A-46DB-5A57-66F8-D7182A12F1F3}"/>
          </ac:spMkLst>
        </pc:spChg>
        <pc:picChg chg="mod">
          <ac:chgData name="Guest User" userId="S::urn:spo:anon#4a4ff071ce6e9474a4a65b960bfd67429046c476ee562073580ba5ec50e116a3::" providerId="AD" clId="Web-{22A0D383-E0B3-EFFD-B703-6DC946B78B1C}" dt="2023-05-26T10:15:27.867" v="488"/>
          <ac:picMkLst>
            <pc:docMk/>
            <pc:sldMk cId="2490321177" sldId="581"/>
            <ac:picMk id="4" creationId="{E748D664-312D-D594-4A32-D580100B6495}"/>
          </ac:picMkLst>
        </pc:picChg>
        <pc:picChg chg="del mod">
          <ac:chgData name="Guest User" userId="S::urn:spo:anon#4a4ff071ce6e9474a4a65b960bfd67429046c476ee562073580ba5ec50e116a3::" providerId="AD" clId="Web-{22A0D383-E0B3-EFFD-B703-6DC946B78B1C}" dt="2023-05-26T10:13:28.503" v="472"/>
          <ac:picMkLst>
            <pc:docMk/>
            <pc:sldMk cId="2490321177" sldId="581"/>
            <ac:picMk id="5" creationId="{F17FE3DE-F037-A8A3-1423-7A025382C404}"/>
          </ac:picMkLst>
        </pc:picChg>
        <pc:picChg chg="del mod">
          <ac:chgData name="Guest User" userId="S::urn:spo:anon#4a4ff071ce6e9474a4a65b960bfd67429046c476ee562073580ba5ec50e116a3::" providerId="AD" clId="Web-{22A0D383-E0B3-EFFD-B703-6DC946B78B1C}" dt="2023-05-26T10:14:14.223" v="477"/>
          <ac:picMkLst>
            <pc:docMk/>
            <pc:sldMk cId="2490321177" sldId="581"/>
            <ac:picMk id="6" creationId="{512687AB-A27F-58BC-9802-A3BEE7DD563C}"/>
          </ac:picMkLst>
        </pc:picChg>
        <pc:picChg chg="del mod">
          <ac:chgData name="Guest User" userId="S::urn:spo:anon#4a4ff071ce6e9474a4a65b960bfd67429046c476ee562073580ba5ec50e116a3::" providerId="AD" clId="Web-{22A0D383-E0B3-EFFD-B703-6DC946B78B1C}" dt="2023-05-26T10:13:25.581" v="471"/>
          <ac:picMkLst>
            <pc:docMk/>
            <pc:sldMk cId="2490321177" sldId="581"/>
            <ac:picMk id="7" creationId="{FB703339-B4A5-0547-515A-4BDA2B3E73A7}"/>
          </ac:picMkLst>
        </pc:picChg>
        <pc:picChg chg="del mod">
          <ac:chgData name="Guest User" userId="S::urn:spo:anon#4a4ff071ce6e9474a4a65b960bfd67429046c476ee562073580ba5ec50e116a3::" providerId="AD" clId="Web-{22A0D383-E0B3-EFFD-B703-6DC946B78B1C}" dt="2023-05-26T10:14:41.490" v="482"/>
          <ac:picMkLst>
            <pc:docMk/>
            <pc:sldMk cId="2490321177" sldId="581"/>
            <ac:picMk id="8" creationId="{0A454403-0DC3-901A-681E-DB412A5FC495}"/>
          </ac:picMkLst>
        </pc:picChg>
        <pc:inkChg chg="add del">
          <ac:chgData name="Guest User" userId="S::urn:spo:anon#4a4ff071ce6e9474a4a65b960bfd67429046c476ee562073580ba5ec50e116a3::" providerId="AD" clId="Web-{22A0D383-E0B3-EFFD-B703-6DC946B78B1C}" dt="2023-05-26T10:16:10.102" v="490"/>
          <ac:inkMkLst>
            <pc:docMk/>
            <pc:sldMk cId="2490321177" sldId="581"/>
            <ac:inkMk id="9" creationId="{1932FB0F-4313-33E6-D941-781A1CA6515E}"/>
          </ac:inkMkLst>
        </pc:inkChg>
        <pc:inkChg chg="add del">
          <ac:chgData name="Guest User" userId="S::urn:spo:anon#4a4ff071ce6e9474a4a65b960bfd67429046c476ee562073580ba5ec50e116a3::" providerId="AD" clId="Web-{22A0D383-E0B3-EFFD-B703-6DC946B78B1C}" dt="2023-05-26T10:16:25.306" v="492"/>
          <ac:inkMkLst>
            <pc:docMk/>
            <pc:sldMk cId="2490321177" sldId="581"/>
            <ac:inkMk id="10" creationId="{0EFC462D-6EFE-1736-83F0-A57F8935B045}"/>
          </ac:inkMkLst>
        </pc:inkChg>
        <pc:inkChg chg="add del">
          <ac:chgData name="Guest User" userId="S::urn:spo:anon#4a4ff071ce6e9474a4a65b960bfd67429046c476ee562073580ba5ec50e116a3::" providerId="AD" clId="Web-{22A0D383-E0B3-EFFD-B703-6DC946B78B1C}" dt="2023-05-26T10:16:41.744" v="494"/>
          <ac:inkMkLst>
            <pc:docMk/>
            <pc:sldMk cId="2490321177" sldId="581"/>
            <ac:inkMk id="11" creationId="{F9EF6304-1E64-AC26-38F4-3CA0C07800D7}"/>
          </ac:inkMkLst>
        </pc:inkChg>
      </pc:sldChg>
      <pc:sldChg chg="addSp delSp modSp del">
        <pc:chgData name="Guest User" userId="S::urn:spo:anon#4a4ff071ce6e9474a4a65b960bfd67429046c476ee562073580ba5ec50e116a3::" providerId="AD" clId="Web-{22A0D383-E0B3-EFFD-B703-6DC946B78B1C}" dt="2023-05-26T10:22:52.194" v="649"/>
        <pc:sldMkLst>
          <pc:docMk/>
          <pc:sldMk cId="3158329660" sldId="582"/>
        </pc:sldMkLst>
        <pc:spChg chg="add mod">
          <ac:chgData name="Guest User" userId="S::urn:spo:anon#4a4ff071ce6e9474a4a65b960bfd67429046c476ee562073580ba5ec50e116a3::" providerId="AD" clId="Web-{22A0D383-E0B3-EFFD-B703-6DC946B78B1C}" dt="2023-05-26T10:22:32.194" v="644" actId="14100"/>
          <ac:spMkLst>
            <pc:docMk/>
            <pc:sldMk cId="3158329660" sldId="582"/>
            <ac:spMk id="7" creationId="{348A915A-DC8F-A6BA-BC32-3BD1091DB131}"/>
          </ac:spMkLst>
        </pc:spChg>
        <pc:picChg chg="del">
          <ac:chgData name="Guest User" userId="S::urn:spo:anon#4a4ff071ce6e9474a4a65b960bfd67429046c476ee562073580ba5ec50e116a3::" providerId="AD" clId="Web-{22A0D383-E0B3-EFFD-B703-6DC946B78B1C}" dt="2023-05-26T10:22:05.927" v="643"/>
          <ac:picMkLst>
            <pc:docMk/>
            <pc:sldMk cId="3158329660" sldId="582"/>
            <ac:picMk id="4" creationId="{FB484544-671F-8FA8-0DDB-1C5E9996A8BE}"/>
          </ac:picMkLst>
        </pc:picChg>
        <pc:picChg chg="del">
          <ac:chgData name="Guest User" userId="S::urn:spo:anon#4a4ff071ce6e9474a4a65b960bfd67429046c476ee562073580ba5ec50e116a3::" providerId="AD" clId="Web-{22A0D383-E0B3-EFFD-B703-6DC946B78B1C}" dt="2023-05-26T10:22:34.100" v="645"/>
          <ac:picMkLst>
            <pc:docMk/>
            <pc:sldMk cId="3158329660" sldId="582"/>
            <ac:picMk id="6" creationId="{62B7623B-3E02-3D53-850B-2A215C33DCEF}"/>
          </ac:picMkLst>
        </pc:picChg>
      </pc:sldChg>
      <pc:sldChg chg="modSp">
        <pc:chgData name="Guest User" userId="S::urn:spo:anon#4a4ff071ce6e9474a4a65b960bfd67429046c476ee562073580ba5ec50e116a3::" providerId="AD" clId="Web-{22A0D383-E0B3-EFFD-B703-6DC946B78B1C}" dt="2023-05-26T11:03:54.951" v="981" actId="20577"/>
        <pc:sldMkLst>
          <pc:docMk/>
          <pc:sldMk cId="3814433732" sldId="600"/>
        </pc:sldMkLst>
        <pc:spChg chg="mod">
          <ac:chgData name="Guest User" userId="S::urn:spo:anon#4a4ff071ce6e9474a4a65b960bfd67429046c476ee562073580ba5ec50e116a3::" providerId="AD" clId="Web-{22A0D383-E0B3-EFFD-B703-6DC946B78B1C}" dt="2023-05-26T11:03:54.951" v="981" actId="20577"/>
          <ac:spMkLst>
            <pc:docMk/>
            <pc:sldMk cId="3814433732" sldId="600"/>
            <ac:spMk id="2" creationId="{8CF06F2E-F078-DB82-A9FD-7CE3A66FE4F0}"/>
          </ac:spMkLst>
        </pc:spChg>
      </pc:sldChg>
      <pc:sldChg chg="modSp">
        <pc:chgData name="Guest User" userId="S::urn:spo:anon#4a4ff071ce6e9474a4a65b960bfd67429046c476ee562073580ba5ec50e116a3::" providerId="AD" clId="Web-{22A0D383-E0B3-EFFD-B703-6DC946B78B1C}" dt="2023-05-26T10:58:57.644" v="885" actId="20577"/>
        <pc:sldMkLst>
          <pc:docMk/>
          <pc:sldMk cId="96124082" sldId="601"/>
        </pc:sldMkLst>
        <pc:spChg chg="mod">
          <ac:chgData name="Guest User" userId="S::urn:spo:anon#4a4ff071ce6e9474a4a65b960bfd67429046c476ee562073580ba5ec50e116a3::" providerId="AD" clId="Web-{22A0D383-E0B3-EFFD-B703-6DC946B78B1C}" dt="2023-05-26T10:58:57.644" v="885" actId="20577"/>
          <ac:spMkLst>
            <pc:docMk/>
            <pc:sldMk cId="96124082" sldId="601"/>
            <ac:spMk id="3" creationId="{5657EF28-CF8F-9EB5-9E49-16063D9BB35D}"/>
          </ac:spMkLst>
        </pc:spChg>
      </pc:sldChg>
      <pc:sldChg chg="modSp">
        <pc:chgData name="Guest User" userId="S::urn:spo:anon#4a4ff071ce6e9474a4a65b960bfd67429046c476ee562073580ba5ec50e116a3::" providerId="AD" clId="Web-{22A0D383-E0B3-EFFD-B703-6DC946B78B1C}" dt="2023-05-26T11:00:46.445" v="937" actId="20577"/>
        <pc:sldMkLst>
          <pc:docMk/>
          <pc:sldMk cId="510450064" sldId="606"/>
        </pc:sldMkLst>
        <pc:spChg chg="mod">
          <ac:chgData name="Guest User" userId="S::urn:spo:anon#4a4ff071ce6e9474a4a65b960bfd67429046c476ee562073580ba5ec50e116a3::" providerId="AD" clId="Web-{22A0D383-E0B3-EFFD-B703-6DC946B78B1C}" dt="2023-05-26T11:00:46.445" v="937" actId="20577"/>
          <ac:spMkLst>
            <pc:docMk/>
            <pc:sldMk cId="510450064" sldId="606"/>
            <ac:spMk id="3" creationId="{5657EF28-CF8F-9EB5-9E49-16063D9BB35D}"/>
          </ac:spMkLst>
        </pc:spChg>
      </pc:sldChg>
      <pc:sldChg chg="modSp">
        <pc:chgData name="Guest User" userId="S::urn:spo:anon#4a4ff071ce6e9474a4a65b960bfd67429046c476ee562073580ba5ec50e116a3::" providerId="AD" clId="Web-{22A0D383-E0B3-EFFD-B703-6DC946B78B1C}" dt="2023-05-26T11:03:50.794" v="980" actId="20577"/>
        <pc:sldMkLst>
          <pc:docMk/>
          <pc:sldMk cId="3354811722" sldId="609"/>
        </pc:sldMkLst>
        <pc:spChg chg="mod">
          <ac:chgData name="Guest User" userId="S::urn:spo:anon#4a4ff071ce6e9474a4a65b960bfd67429046c476ee562073580ba5ec50e116a3::" providerId="AD" clId="Web-{22A0D383-E0B3-EFFD-B703-6DC946B78B1C}" dt="2023-05-26T11:02:25.120" v="951" actId="20577"/>
          <ac:spMkLst>
            <pc:docMk/>
            <pc:sldMk cId="3354811722" sldId="609"/>
            <ac:spMk id="2" creationId="{8CF06F2E-F078-DB82-A9FD-7CE3A66FE4F0}"/>
          </ac:spMkLst>
        </pc:spChg>
        <pc:spChg chg="mod">
          <ac:chgData name="Guest User" userId="S::urn:spo:anon#4a4ff071ce6e9474a4a65b960bfd67429046c476ee562073580ba5ec50e116a3::" providerId="AD" clId="Web-{22A0D383-E0B3-EFFD-B703-6DC946B78B1C}" dt="2023-05-26T11:03:50.794" v="980" actId="20577"/>
          <ac:spMkLst>
            <pc:docMk/>
            <pc:sldMk cId="3354811722" sldId="609"/>
            <ac:spMk id="3" creationId="{5657EF28-CF8F-9EB5-9E49-16063D9BB35D}"/>
          </ac:spMkLst>
        </pc:spChg>
      </pc:sldChg>
      <pc:sldChg chg="modSp">
        <pc:chgData name="Guest User" userId="S::urn:spo:anon#4a4ff071ce6e9474a4a65b960bfd67429046c476ee562073580ba5ec50e116a3::" providerId="AD" clId="Web-{22A0D383-E0B3-EFFD-B703-6DC946B78B1C}" dt="2023-05-26T10:58:29.237" v="883" actId="20577"/>
        <pc:sldMkLst>
          <pc:docMk/>
          <pc:sldMk cId="2687485773" sldId="611"/>
        </pc:sldMkLst>
        <pc:spChg chg="mod">
          <ac:chgData name="Guest User" userId="S::urn:spo:anon#4a4ff071ce6e9474a4a65b960bfd67429046c476ee562073580ba5ec50e116a3::" providerId="AD" clId="Web-{22A0D383-E0B3-EFFD-B703-6DC946B78B1C}" dt="2023-05-26T10:58:29.237" v="883" actId="20577"/>
          <ac:spMkLst>
            <pc:docMk/>
            <pc:sldMk cId="2687485773" sldId="611"/>
            <ac:spMk id="2" creationId="{8CF06F2E-F078-DB82-A9FD-7CE3A66FE4F0}"/>
          </ac:spMkLst>
        </pc:spChg>
      </pc:sldChg>
      <pc:sldChg chg="modSp">
        <pc:chgData name="Guest User" userId="S::urn:spo:anon#4a4ff071ce6e9474a4a65b960bfd67429046c476ee562073580ba5ec50e116a3::" providerId="AD" clId="Web-{22A0D383-E0B3-EFFD-B703-6DC946B78B1C}" dt="2023-05-26T10:56:51.479" v="857" actId="20577"/>
        <pc:sldMkLst>
          <pc:docMk/>
          <pc:sldMk cId="329775553" sldId="612"/>
        </pc:sldMkLst>
        <pc:spChg chg="mod">
          <ac:chgData name="Guest User" userId="S::urn:spo:anon#4a4ff071ce6e9474a4a65b960bfd67429046c476ee562073580ba5ec50e116a3::" providerId="AD" clId="Web-{22A0D383-E0B3-EFFD-B703-6DC946B78B1C}" dt="2023-05-26T10:55:25.086" v="824" actId="20577"/>
          <ac:spMkLst>
            <pc:docMk/>
            <pc:sldMk cId="329775553" sldId="612"/>
            <ac:spMk id="2" creationId="{8CF06F2E-F078-DB82-A9FD-7CE3A66FE4F0}"/>
          </ac:spMkLst>
        </pc:spChg>
        <pc:spChg chg="mod">
          <ac:chgData name="Guest User" userId="S::urn:spo:anon#4a4ff071ce6e9474a4a65b960bfd67429046c476ee562073580ba5ec50e116a3::" providerId="AD" clId="Web-{22A0D383-E0B3-EFFD-B703-6DC946B78B1C}" dt="2023-05-26T10:56:51.479" v="857" actId="20577"/>
          <ac:spMkLst>
            <pc:docMk/>
            <pc:sldMk cId="329775553" sldId="612"/>
            <ac:spMk id="3" creationId="{5657EF28-CF8F-9EB5-9E49-16063D9BB35D}"/>
          </ac:spMkLst>
        </pc:spChg>
      </pc:sldChg>
      <pc:sldChg chg="modSp">
        <pc:chgData name="Guest User" userId="S::urn:spo:anon#4a4ff071ce6e9474a4a65b960bfd67429046c476ee562073580ba5ec50e116a3::" providerId="AD" clId="Web-{22A0D383-E0B3-EFFD-B703-6DC946B78B1C}" dt="2023-05-26T11:02:05.557" v="949" actId="20577"/>
        <pc:sldMkLst>
          <pc:docMk/>
          <pc:sldMk cId="2134281359" sldId="613"/>
        </pc:sldMkLst>
        <pc:spChg chg="mod">
          <ac:chgData name="Guest User" userId="S::urn:spo:anon#4a4ff071ce6e9474a4a65b960bfd67429046c476ee562073580ba5ec50e116a3::" providerId="AD" clId="Web-{22A0D383-E0B3-EFFD-B703-6DC946B78B1C}" dt="2023-05-26T11:02:05.557" v="949" actId="20577"/>
          <ac:spMkLst>
            <pc:docMk/>
            <pc:sldMk cId="2134281359" sldId="613"/>
            <ac:spMk id="2" creationId="{8CF06F2E-F078-DB82-A9FD-7CE3A66FE4F0}"/>
          </ac:spMkLst>
        </pc:spChg>
        <pc:spChg chg="mod">
          <ac:chgData name="Guest User" userId="S::urn:spo:anon#4a4ff071ce6e9474a4a65b960bfd67429046c476ee562073580ba5ec50e116a3::" providerId="AD" clId="Web-{22A0D383-E0B3-EFFD-B703-6DC946B78B1C}" dt="2023-05-26T11:02:03.306" v="948" actId="20577"/>
          <ac:spMkLst>
            <pc:docMk/>
            <pc:sldMk cId="2134281359" sldId="613"/>
            <ac:spMk id="3" creationId="{5657EF28-CF8F-9EB5-9E49-16063D9BB35D}"/>
          </ac:spMkLst>
        </pc:spChg>
      </pc:sldChg>
      <pc:sldChg chg="modSp">
        <pc:chgData name="Guest User" userId="S::urn:spo:anon#4a4ff071ce6e9474a4a65b960bfd67429046c476ee562073580ba5ec50e116a3::" providerId="AD" clId="Web-{22A0D383-E0B3-EFFD-B703-6DC946B78B1C}" dt="2023-05-26T11:04:02.154" v="982" actId="20577"/>
        <pc:sldMkLst>
          <pc:docMk/>
          <pc:sldMk cId="2100162368" sldId="614"/>
        </pc:sldMkLst>
        <pc:spChg chg="mod">
          <ac:chgData name="Guest User" userId="S::urn:spo:anon#4a4ff071ce6e9474a4a65b960bfd67429046c476ee562073580ba5ec50e116a3::" providerId="AD" clId="Web-{22A0D383-E0B3-EFFD-B703-6DC946B78B1C}" dt="2023-05-26T11:04:02.154" v="982" actId="20577"/>
          <ac:spMkLst>
            <pc:docMk/>
            <pc:sldMk cId="2100162368" sldId="614"/>
            <ac:spMk id="2" creationId="{8CF06F2E-F078-DB82-A9FD-7CE3A66FE4F0}"/>
          </ac:spMkLst>
        </pc:spChg>
      </pc:sldChg>
      <pc:sldChg chg="modSp">
        <pc:chgData name="Guest User" userId="S::urn:spo:anon#4a4ff071ce6e9474a4a65b960bfd67429046c476ee562073580ba5ec50e116a3::" providerId="AD" clId="Web-{22A0D383-E0B3-EFFD-B703-6DC946B78B1C}" dt="2023-05-26T10:58:00.685" v="882" actId="20577"/>
        <pc:sldMkLst>
          <pc:docMk/>
          <pc:sldMk cId="3692785577" sldId="615"/>
        </pc:sldMkLst>
        <pc:spChg chg="mod">
          <ac:chgData name="Guest User" userId="S::urn:spo:anon#4a4ff071ce6e9474a4a65b960bfd67429046c476ee562073580ba5ec50e116a3::" providerId="AD" clId="Web-{22A0D383-E0B3-EFFD-B703-6DC946B78B1C}" dt="2023-05-26T10:55:14.383" v="822" actId="20577"/>
          <ac:spMkLst>
            <pc:docMk/>
            <pc:sldMk cId="3692785577" sldId="615"/>
            <ac:spMk id="2" creationId="{8CF06F2E-F078-DB82-A9FD-7CE3A66FE4F0}"/>
          </ac:spMkLst>
        </pc:spChg>
        <pc:spChg chg="mod">
          <ac:chgData name="Guest User" userId="S::urn:spo:anon#4a4ff071ce6e9474a4a65b960bfd67429046c476ee562073580ba5ec50e116a3::" providerId="AD" clId="Web-{22A0D383-E0B3-EFFD-B703-6DC946B78B1C}" dt="2023-05-26T10:58:00.685" v="882" actId="20577"/>
          <ac:spMkLst>
            <pc:docMk/>
            <pc:sldMk cId="3692785577" sldId="615"/>
            <ac:spMk id="3" creationId="{5657EF28-CF8F-9EB5-9E49-16063D9BB35D}"/>
          </ac:spMkLst>
        </pc:spChg>
      </pc:sldChg>
      <pc:sldChg chg="addSp delSp modSp add replId">
        <pc:chgData name="Guest User" userId="S::urn:spo:anon#4a4ff071ce6e9474a4a65b960bfd67429046c476ee562073580ba5ec50e116a3::" providerId="AD" clId="Web-{22A0D383-E0B3-EFFD-B703-6DC946B78B1C}" dt="2023-05-26T10:01:27.275" v="279" actId="20577"/>
        <pc:sldMkLst>
          <pc:docMk/>
          <pc:sldMk cId="1878159122" sldId="616"/>
        </pc:sldMkLst>
        <pc:spChg chg="mod">
          <ac:chgData name="Guest User" userId="S::urn:spo:anon#4a4ff071ce6e9474a4a65b960bfd67429046c476ee562073580ba5ec50e116a3::" providerId="AD" clId="Web-{22A0D383-E0B3-EFFD-B703-6DC946B78B1C}" dt="2023-05-26T10:01:27.275" v="279" actId="20577"/>
          <ac:spMkLst>
            <pc:docMk/>
            <pc:sldMk cId="1878159122" sldId="616"/>
            <ac:spMk id="2" creationId="{77BBF964-6410-8982-3281-7D12C0908C85}"/>
          </ac:spMkLst>
        </pc:spChg>
        <pc:spChg chg="del">
          <ac:chgData name="Guest User" userId="S::urn:spo:anon#4a4ff071ce6e9474a4a65b960bfd67429046c476ee562073580ba5ec50e116a3::" providerId="AD" clId="Web-{22A0D383-E0B3-EFFD-B703-6DC946B78B1C}" dt="2023-05-26T09:48:18.216" v="202"/>
          <ac:spMkLst>
            <pc:docMk/>
            <pc:sldMk cId="1878159122" sldId="616"/>
            <ac:spMk id="6" creationId="{CB1A6979-1989-CA70-FFB9-8B3CF223F065}"/>
          </ac:spMkLst>
        </pc:spChg>
        <pc:spChg chg="add mod">
          <ac:chgData name="Guest User" userId="S::urn:spo:anon#4a4ff071ce6e9474a4a65b960bfd67429046c476ee562073580ba5ec50e116a3::" providerId="AD" clId="Web-{22A0D383-E0B3-EFFD-B703-6DC946B78B1C}" dt="2023-05-26T09:48:38.780" v="209" actId="14100"/>
          <ac:spMkLst>
            <pc:docMk/>
            <pc:sldMk cId="1878159122" sldId="616"/>
            <ac:spMk id="9" creationId="{F504C700-0A07-6FEA-F434-FA37E8E91C57}"/>
          </ac:spMkLst>
        </pc:spChg>
        <pc:spChg chg="del mod">
          <ac:chgData name="Guest User" userId="S::urn:spo:anon#4a4ff071ce6e9474a4a65b960bfd67429046c476ee562073580ba5ec50e116a3::" providerId="AD" clId="Web-{22A0D383-E0B3-EFFD-B703-6DC946B78B1C}" dt="2023-05-26T09:48:40.467" v="210"/>
          <ac:spMkLst>
            <pc:docMk/>
            <pc:sldMk cId="1878159122" sldId="616"/>
            <ac:spMk id="11" creationId="{46EBABA2-3010-1825-7352-DABE57B8EF38}"/>
          </ac:spMkLst>
        </pc:spChg>
        <pc:picChg chg="del">
          <ac:chgData name="Guest User" userId="S::urn:spo:anon#4a4ff071ce6e9474a4a65b960bfd67429046c476ee562073580ba5ec50e116a3::" providerId="AD" clId="Web-{22A0D383-E0B3-EFFD-B703-6DC946B78B1C}" dt="2023-05-26T09:48:15.372" v="201"/>
          <ac:picMkLst>
            <pc:docMk/>
            <pc:sldMk cId="1878159122" sldId="616"/>
            <ac:picMk id="3" creationId="{151F012D-F5E1-F277-C624-31BF1E3B136D}"/>
          </ac:picMkLst>
        </pc:picChg>
        <pc:picChg chg="del">
          <ac:chgData name="Guest User" userId="S::urn:spo:anon#4a4ff071ce6e9474a4a65b960bfd67429046c476ee562073580ba5ec50e116a3::" providerId="AD" clId="Web-{22A0D383-E0B3-EFFD-B703-6DC946B78B1C}" dt="2023-05-26T09:48:15.372" v="200"/>
          <ac:picMkLst>
            <pc:docMk/>
            <pc:sldMk cId="1878159122" sldId="616"/>
            <ac:picMk id="4" creationId="{BE2B7512-7CB9-C283-EBCD-8F6E7840ACCD}"/>
          </ac:picMkLst>
        </pc:picChg>
        <pc:picChg chg="del">
          <ac:chgData name="Guest User" userId="S::urn:spo:anon#4a4ff071ce6e9474a4a65b960bfd67429046c476ee562073580ba5ec50e116a3::" providerId="AD" clId="Web-{22A0D383-E0B3-EFFD-B703-6DC946B78B1C}" dt="2023-05-26T09:48:15.372" v="199"/>
          <ac:picMkLst>
            <pc:docMk/>
            <pc:sldMk cId="1878159122" sldId="616"/>
            <ac:picMk id="5" creationId="{1FC74D8C-62C8-CEF3-986D-C4C441C89985}"/>
          </ac:picMkLst>
        </pc:picChg>
        <pc:picChg chg="mod">
          <ac:chgData name="Guest User" userId="S::urn:spo:anon#4a4ff071ce6e9474a4a65b960bfd67429046c476ee562073580ba5ec50e116a3::" providerId="AD" clId="Web-{22A0D383-E0B3-EFFD-B703-6DC946B78B1C}" dt="2023-05-26T09:52:02.865" v="234"/>
          <ac:picMkLst>
            <pc:docMk/>
            <pc:sldMk cId="1878159122" sldId="616"/>
            <ac:picMk id="7" creationId="{114F81AC-74AB-4F62-9966-74ADB7BCE4C7}"/>
          </ac:picMkLst>
        </pc:picChg>
      </pc:sldChg>
      <pc:sldChg chg="delSp modSp add replId">
        <pc:chgData name="Guest User" userId="S::urn:spo:anon#4a4ff071ce6e9474a4a65b960bfd67429046c476ee562073580ba5ec50e116a3::" providerId="AD" clId="Web-{22A0D383-E0B3-EFFD-B703-6DC946B78B1C}" dt="2023-05-26T10:01:16.478" v="277" actId="1076"/>
        <pc:sldMkLst>
          <pc:docMk/>
          <pc:sldMk cId="2103466938" sldId="617"/>
        </pc:sldMkLst>
        <pc:spChg chg="mod">
          <ac:chgData name="Guest User" userId="S::urn:spo:anon#4a4ff071ce6e9474a4a65b960bfd67429046c476ee562073580ba5ec50e116a3::" providerId="AD" clId="Web-{22A0D383-E0B3-EFFD-B703-6DC946B78B1C}" dt="2023-05-26T09:58:51.316" v="260" actId="20577"/>
          <ac:spMkLst>
            <pc:docMk/>
            <pc:sldMk cId="2103466938" sldId="617"/>
            <ac:spMk id="2" creationId="{77BBF964-6410-8982-3281-7D12C0908C85}"/>
          </ac:spMkLst>
        </pc:spChg>
        <pc:spChg chg="mod">
          <ac:chgData name="Guest User" userId="S::urn:spo:anon#4a4ff071ce6e9474a4a65b960bfd67429046c476ee562073580ba5ec50e116a3::" providerId="AD" clId="Web-{22A0D383-E0B3-EFFD-B703-6DC946B78B1C}" dt="2023-05-26T10:01:07.571" v="275" actId="20577"/>
          <ac:spMkLst>
            <pc:docMk/>
            <pc:sldMk cId="2103466938" sldId="617"/>
            <ac:spMk id="6" creationId="{CB1A6979-1989-CA70-FFB9-8B3CF223F065}"/>
          </ac:spMkLst>
        </pc:spChg>
        <pc:picChg chg="del">
          <ac:chgData name="Guest User" userId="S::urn:spo:anon#4a4ff071ce6e9474a4a65b960bfd67429046c476ee562073580ba5ec50e116a3::" providerId="AD" clId="Web-{22A0D383-E0B3-EFFD-B703-6DC946B78B1C}" dt="2023-05-26T09:54:53.793" v="236"/>
          <ac:picMkLst>
            <pc:docMk/>
            <pc:sldMk cId="2103466938" sldId="617"/>
            <ac:picMk id="3" creationId="{151F012D-F5E1-F277-C624-31BF1E3B136D}"/>
          </ac:picMkLst>
        </pc:picChg>
        <pc:picChg chg="mod">
          <ac:chgData name="Guest User" userId="S::urn:spo:anon#4a4ff071ce6e9474a4a65b960bfd67429046c476ee562073580ba5ec50e116a3::" providerId="AD" clId="Web-{22A0D383-E0B3-EFFD-B703-6DC946B78B1C}" dt="2023-05-26T10:01:13.384" v="276" actId="1076"/>
          <ac:picMkLst>
            <pc:docMk/>
            <pc:sldMk cId="2103466938" sldId="617"/>
            <ac:picMk id="4" creationId="{BE2B7512-7CB9-C283-EBCD-8F6E7840ACCD}"/>
          </ac:picMkLst>
        </pc:picChg>
        <pc:picChg chg="mod">
          <ac:chgData name="Guest User" userId="S::urn:spo:anon#4a4ff071ce6e9474a4a65b960bfd67429046c476ee562073580ba5ec50e116a3::" providerId="AD" clId="Web-{22A0D383-E0B3-EFFD-B703-6DC946B78B1C}" dt="2023-05-26T10:01:16.478" v="277" actId="1076"/>
          <ac:picMkLst>
            <pc:docMk/>
            <pc:sldMk cId="2103466938" sldId="617"/>
            <ac:picMk id="5" creationId="{1FC74D8C-62C8-CEF3-986D-C4C441C89985}"/>
          </ac:picMkLst>
        </pc:picChg>
      </pc:sldChg>
      <pc:sldChg chg="delSp modSp add replId">
        <pc:chgData name="Guest User" userId="S::urn:spo:anon#4a4ff071ce6e9474a4a65b960bfd67429046c476ee562073580ba5ec50e116a3::" providerId="AD" clId="Web-{22A0D383-E0B3-EFFD-B703-6DC946B78B1C}" dt="2023-05-26T10:09:48.855" v="348" actId="1076"/>
        <pc:sldMkLst>
          <pc:docMk/>
          <pc:sldMk cId="3325242182" sldId="618"/>
        </pc:sldMkLst>
        <pc:spChg chg="mod">
          <ac:chgData name="Guest User" userId="S::urn:spo:anon#4a4ff071ce6e9474a4a65b960bfd67429046c476ee562073580ba5ec50e116a3::" providerId="AD" clId="Web-{22A0D383-E0B3-EFFD-B703-6DC946B78B1C}" dt="2023-05-26T10:03:07.513" v="293" actId="20577"/>
          <ac:spMkLst>
            <pc:docMk/>
            <pc:sldMk cId="3325242182" sldId="618"/>
            <ac:spMk id="2" creationId="{77BBF964-6410-8982-3281-7D12C0908C85}"/>
          </ac:spMkLst>
        </pc:spChg>
        <pc:spChg chg="mod">
          <ac:chgData name="Guest User" userId="S::urn:spo:anon#4a4ff071ce6e9474a4a65b960bfd67429046c476ee562073580ba5ec50e116a3::" providerId="AD" clId="Web-{22A0D383-E0B3-EFFD-B703-6DC946B78B1C}" dt="2023-05-26T10:09:48.855" v="348" actId="1076"/>
          <ac:spMkLst>
            <pc:docMk/>
            <pc:sldMk cId="3325242182" sldId="618"/>
            <ac:spMk id="6" creationId="{CB1A6979-1989-CA70-FFB9-8B3CF223F065}"/>
          </ac:spMkLst>
        </pc:spChg>
        <pc:picChg chg="del mod">
          <ac:chgData name="Guest User" userId="S::urn:spo:anon#4a4ff071ce6e9474a4a65b960bfd67429046c476ee562073580ba5ec50e116a3::" providerId="AD" clId="Web-{22A0D383-E0B3-EFFD-B703-6DC946B78B1C}" dt="2023-05-26T10:06:40.255" v="308"/>
          <ac:picMkLst>
            <pc:docMk/>
            <pc:sldMk cId="3325242182" sldId="618"/>
            <ac:picMk id="3" creationId="{C1848A92-BF7C-0713-6081-C8488B0BBDF0}"/>
          </ac:picMkLst>
        </pc:picChg>
        <pc:picChg chg="del">
          <ac:chgData name="Guest User" userId="S::urn:spo:anon#4a4ff071ce6e9474a4a65b960bfd67429046c476ee562073580ba5ec50e116a3::" providerId="AD" clId="Web-{22A0D383-E0B3-EFFD-B703-6DC946B78B1C}" dt="2023-05-26T10:05:45.690" v="304"/>
          <ac:picMkLst>
            <pc:docMk/>
            <pc:sldMk cId="3325242182" sldId="618"/>
            <ac:picMk id="4" creationId="{2C3BB1CA-1C79-6BAF-866E-459C4DB888E0}"/>
          </ac:picMkLst>
        </pc:picChg>
        <pc:picChg chg="mod">
          <ac:chgData name="Guest User" userId="S::urn:spo:anon#4a4ff071ce6e9474a4a65b960bfd67429046c476ee562073580ba5ec50e116a3::" providerId="AD" clId="Web-{22A0D383-E0B3-EFFD-B703-6DC946B78B1C}" dt="2023-05-26T10:09:33.792" v="345" actId="1076"/>
          <ac:picMkLst>
            <pc:docMk/>
            <pc:sldMk cId="3325242182" sldId="618"/>
            <ac:picMk id="5" creationId="{75D8CCA8-C53B-C833-0B66-2D806C180E35}"/>
          </ac:picMkLst>
        </pc:picChg>
        <pc:picChg chg="mod">
          <ac:chgData name="Guest User" userId="S::urn:spo:anon#4a4ff071ce6e9474a4a65b960bfd67429046c476ee562073580ba5ec50e116a3::" providerId="AD" clId="Web-{22A0D383-E0B3-EFFD-B703-6DC946B78B1C}" dt="2023-05-26T10:09:41.355" v="347" actId="1076"/>
          <ac:picMkLst>
            <pc:docMk/>
            <pc:sldMk cId="3325242182" sldId="618"/>
            <ac:picMk id="7" creationId="{8A963A3D-18E4-2754-1F36-9B2823F85DBD}"/>
          </ac:picMkLst>
        </pc:picChg>
      </pc:sldChg>
      <pc:sldChg chg="addSp delSp modSp add replId">
        <pc:chgData name="Guest User" userId="S::urn:spo:anon#4a4ff071ce6e9474a4a65b960bfd67429046c476ee562073580ba5ec50e116a3::" providerId="AD" clId="Web-{22A0D383-E0B3-EFFD-B703-6DC946B78B1C}" dt="2023-05-26T10:30:47.914" v="720"/>
        <pc:sldMkLst>
          <pc:docMk/>
          <pc:sldMk cId="1869322050" sldId="619"/>
        </pc:sldMkLst>
        <pc:spChg chg="mod">
          <ac:chgData name="Guest User" userId="S::urn:spo:anon#4a4ff071ce6e9474a4a65b960bfd67429046c476ee562073580ba5ec50e116a3::" providerId="AD" clId="Web-{22A0D383-E0B3-EFFD-B703-6DC946B78B1C}" dt="2023-05-26T10:18:31.185" v="526" actId="20577"/>
          <ac:spMkLst>
            <pc:docMk/>
            <pc:sldMk cId="1869322050" sldId="619"/>
            <ac:spMk id="3" creationId="{1DA77B5E-507E-C2E1-8816-C8BB67FD4BD5}"/>
          </ac:spMkLst>
        </pc:spChg>
        <pc:spChg chg="add mod">
          <ac:chgData name="Guest User" userId="S::urn:spo:anon#4a4ff071ce6e9474a4a65b960bfd67429046c476ee562073580ba5ec50e116a3::" providerId="AD" clId="Web-{22A0D383-E0B3-EFFD-B703-6DC946B78B1C}" dt="2023-05-26T10:30:47.914" v="720"/>
          <ac:spMkLst>
            <pc:docMk/>
            <pc:sldMk cId="1869322050" sldId="619"/>
            <ac:spMk id="9" creationId="{37C55F0F-EF77-F22F-40FA-BA58456E5C5C}"/>
          </ac:spMkLst>
        </pc:spChg>
        <pc:picChg chg="del mod">
          <ac:chgData name="Guest User" userId="S::urn:spo:anon#4a4ff071ce6e9474a4a65b960bfd67429046c476ee562073580ba5ec50e116a3::" providerId="AD" clId="Web-{22A0D383-E0B3-EFFD-B703-6DC946B78B1C}" dt="2023-05-26T10:19:24.297" v="538"/>
          <ac:picMkLst>
            <pc:docMk/>
            <pc:sldMk cId="1869322050" sldId="619"/>
            <ac:picMk id="4" creationId="{E748D664-312D-D594-4A32-D580100B6495}"/>
          </ac:picMkLst>
        </pc:picChg>
        <pc:picChg chg="del mod">
          <ac:chgData name="Guest User" userId="S::urn:spo:anon#4a4ff071ce6e9474a4a65b960bfd67429046c476ee562073580ba5ec50e116a3::" providerId="AD" clId="Web-{22A0D383-E0B3-EFFD-B703-6DC946B78B1C}" dt="2023-05-26T10:25:35.059" v="653"/>
          <ac:picMkLst>
            <pc:docMk/>
            <pc:sldMk cId="1869322050" sldId="619"/>
            <ac:picMk id="5" creationId="{F17FE3DE-F037-A8A3-1423-7A025382C404}"/>
          </ac:picMkLst>
        </pc:picChg>
        <pc:picChg chg="del mod">
          <ac:chgData name="Guest User" userId="S::urn:spo:anon#4a4ff071ce6e9474a4a65b960bfd67429046c476ee562073580ba5ec50e116a3::" providerId="AD" clId="Web-{22A0D383-E0B3-EFFD-B703-6DC946B78B1C}" dt="2023-05-26T10:25:42.544" v="654"/>
          <ac:picMkLst>
            <pc:docMk/>
            <pc:sldMk cId="1869322050" sldId="619"/>
            <ac:picMk id="6" creationId="{512687AB-A27F-58BC-9802-A3BEE7DD563C}"/>
          </ac:picMkLst>
        </pc:picChg>
        <pc:picChg chg="mod">
          <ac:chgData name="Guest User" userId="S::urn:spo:anon#4a4ff071ce6e9474a4a65b960bfd67429046c476ee562073580ba5ec50e116a3::" providerId="AD" clId="Web-{22A0D383-E0B3-EFFD-B703-6DC946B78B1C}" dt="2023-05-26T10:30:05.053" v="716" actId="1076"/>
          <ac:picMkLst>
            <pc:docMk/>
            <pc:sldMk cId="1869322050" sldId="619"/>
            <ac:picMk id="7" creationId="{FB703339-B4A5-0547-515A-4BDA2B3E73A7}"/>
          </ac:picMkLst>
        </pc:picChg>
        <pc:picChg chg="mod">
          <ac:chgData name="Guest User" userId="S::urn:spo:anon#4a4ff071ce6e9474a4a65b960bfd67429046c476ee562073580ba5ec50e116a3::" providerId="AD" clId="Web-{22A0D383-E0B3-EFFD-B703-6DC946B78B1C}" dt="2023-05-26T10:29:49.459" v="713" actId="1076"/>
          <ac:picMkLst>
            <pc:docMk/>
            <pc:sldMk cId="1869322050" sldId="619"/>
            <ac:picMk id="8" creationId="{0A454403-0DC3-901A-681E-DB412A5FC495}"/>
          </ac:picMkLst>
        </pc:picChg>
      </pc:sldChg>
      <pc:sldChg chg="addSp delSp modSp add replId">
        <pc:chgData name="Guest User" userId="S::urn:spo:anon#4a4ff071ce6e9474a4a65b960bfd67429046c476ee562073580ba5ec50e116a3::" providerId="AD" clId="Web-{22A0D383-E0B3-EFFD-B703-6DC946B78B1C}" dt="2023-05-26T10:33:06.013" v="730"/>
        <pc:sldMkLst>
          <pc:docMk/>
          <pc:sldMk cId="790402560" sldId="620"/>
        </pc:sldMkLst>
        <pc:spChg chg="mod">
          <ac:chgData name="Guest User" userId="S::urn:spo:anon#4a4ff071ce6e9474a4a65b960bfd67429046c476ee562073580ba5ec50e116a3::" providerId="AD" clId="Web-{22A0D383-E0B3-EFFD-B703-6DC946B78B1C}" dt="2023-05-26T10:29:03.848" v="704" actId="20577"/>
          <ac:spMkLst>
            <pc:docMk/>
            <pc:sldMk cId="790402560" sldId="620"/>
            <ac:spMk id="3" creationId="{1DA77B5E-507E-C2E1-8816-C8BB67FD4BD5}"/>
          </ac:spMkLst>
        </pc:spChg>
        <pc:picChg chg="mod">
          <ac:chgData name="Guest User" userId="S::urn:spo:anon#4a4ff071ce6e9474a4a65b960bfd67429046c476ee562073580ba5ec50e116a3::" providerId="AD" clId="Web-{22A0D383-E0B3-EFFD-B703-6DC946B78B1C}" dt="2023-05-26T10:32:36.027" v="727"/>
          <ac:picMkLst>
            <pc:docMk/>
            <pc:sldMk cId="790402560" sldId="620"/>
            <ac:picMk id="5" creationId="{F17FE3DE-F037-A8A3-1423-7A025382C404}"/>
          </ac:picMkLst>
        </pc:picChg>
        <pc:picChg chg="del mod modCrop">
          <ac:chgData name="Guest User" userId="S::urn:spo:anon#4a4ff071ce6e9474a4a65b960bfd67429046c476ee562073580ba5ec50e116a3::" providerId="AD" clId="Web-{22A0D383-E0B3-EFFD-B703-6DC946B78B1C}" dt="2023-05-26T10:28:26.972" v="672"/>
          <ac:picMkLst>
            <pc:docMk/>
            <pc:sldMk cId="790402560" sldId="620"/>
            <ac:picMk id="6" creationId="{512687AB-A27F-58BC-9802-A3BEE7DD563C}"/>
          </ac:picMkLst>
        </pc:picChg>
        <pc:picChg chg="del">
          <ac:chgData name="Guest User" userId="S::urn:spo:anon#4a4ff071ce6e9474a4a65b960bfd67429046c476ee562073580ba5ec50e116a3::" providerId="AD" clId="Web-{22A0D383-E0B3-EFFD-B703-6DC946B78B1C}" dt="2023-05-26T10:20:53.690" v="627"/>
          <ac:picMkLst>
            <pc:docMk/>
            <pc:sldMk cId="790402560" sldId="620"/>
            <ac:picMk id="7" creationId="{FB703339-B4A5-0547-515A-4BDA2B3E73A7}"/>
          </ac:picMkLst>
        </pc:picChg>
        <pc:picChg chg="del">
          <ac:chgData name="Guest User" userId="S::urn:spo:anon#4a4ff071ce6e9474a4a65b960bfd67429046c476ee562073580ba5ec50e116a3::" providerId="AD" clId="Web-{22A0D383-E0B3-EFFD-B703-6DC946B78B1C}" dt="2023-05-26T10:20:55.065" v="628"/>
          <ac:picMkLst>
            <pc:docMk/>
            <pc:sldMk cId="790402560" sldId="620"/>
            <ac:picMk id="8" creationId="{0A454403-0DC3-901A-681E-DB412A5FC495}"/>
          </ac:picMkLst>
        </pc:picChg>
        <pc:picChg chg="add mod">
          <ac:chgData name="Guest User" userId="S::urn:spo:anon#4a4ff071ce6e9474a4a65b960bfd67429046c476ee562073580ba5ec50e116a3::" providerId="AD" clId="Web-{22A0D383-E0B3-EFFD-B703-6DC946B78B1C}" dt="2023-05-26T10:33:06.013" v="730"/>
          <ac:picMkLst>
            <pc:docMk/>
            <pc:sldMk cId="790402560" sldId="620"/>
            <ac:picMk id="9" creationId="{950798E1-A4E0-B52B-E097-865190A4EFEB}"/>
          </ac:picMkLst>
        </pc:picChg>
        <pc:picChg chg="add mod">
          <ac:chgData name="Guest User" userId="S::urn:spo:anon#4a4ff071ce6e9474a4a65b960bfd67429046c476ee562073580ba5ec50e116a3::" providerId="AD" clId="Web-{22A0D383-E0B3-EFFD-B703-6DC946B78B1C}" dt="2023-05-26T10:32:57.965" v="728"/>
          <ac:picMkLst>
            <pc:docMk/>
            <pc:sldMk cId="790402560" sldId="620"/>
            <ac:picMk id="10" creationId="{1322C930-6CC1-8C02-6A5F-EC9674026FC9}"/>
          </ac:picMkLst>
        </pc:picChg>
      </pc:sldChg>
      <pc:sldChg chg="add replId">
        <pc:chgData name="Guest User" userId="S::urn:spo:anon#4a4ff071ce6e9474a4a65b960bfd67429046c476ee562073580ba5ec50e116a3::" providerId="AD" clId="Web-{22A0D383-E0B3-EFFD-B703-6DC946B78B1C}" dt="2023-05-26T11:40:05.270" v="983"/>
        <pc:sldMkLst>
          <pc:docMk/>
          <pc:sldMk cId="2747300047" sldId="621"/>
        </pc:sldMkLst>
      </pc:sldChg>
      <pc:sldChg chg="add del replId">
        <pc:chgData name="Guest User" userId="S::urn:spo:anon#4a4ff071ce6e9474a4a65b960bfd67429046c476ee562073580ba5ec50e116a3::" providerId="AD" clId="Web-{22A0D383-E0B3-EFFD-B703-6DC946B78B1C}" dt="2023-05-26T10:21:36.317" v="638"/>
        <pc:sldMkLst>
          <pc:docMk/>
          <pc:sldMk cId="3629522938" sldId="621"/>
        </pc:sldMkLst>
      </pc:sldChg>
      <pc:sldChg chg="addSp modSp add ord replId">
        <pc:chgData name="Guest User" userId="S::urn:spo:anon#4a4ff071ce6e9474a4a65b960bfd67429046c476ee562073580ba5ec50e116a3::" providerId="AD" clId="Web-{22A0D383-E0B3-EFFD-B703-6DC946B78B1C}" dt="2023-05-26T11:45:08.479" v="1013"/>
        <pc:sldMkLst>
          <pc:docMk/>
          <pc:sldMk cId="963500782" sldId="622"/>
        </pc:sldMkLst>
        <pc:spChg chg="mod">
          <ac:chgData name="Guest User" userId="S::urn:spo:anon#4a4ff071ce6e9474a4a65b960bfd67429046c476ee562073580ba5ec50e116a3::" providerId="AD" clId="Web-{22A0D383-E0B3-EFFD-B703-6DC946B78B1C}" dt="2023-05-26T11:44:47.978" v="1009" actId="1076"/>
          <ac:spMkLst>
            <pc:docMk/>
            <pc:sldMk cId="963500782" sldId="622"/>
            <ac:spMk id="6" creationId="{CB1A6979-1989-CA70-FFB9-8B3CF223F065}"/>
          </ac:spMkLst>
        </pc:spChg>
        <pc:picChg chg="add mod">
          <ac:chgData name="Guest User" userId="S::urn:spo:anon#4a4ff071ce6e9474a4a65b960bfd67429046c476ee562073580ba5ec50e116a3::" providerId="AD" clId="Web-{22A0D383-E0B3-EFFD-B703-6DC946B78B1C}" dt="2023-05-26T11:45:00.916" v="1012" actId="14100"/>
          <ac:picMkLst>
            <pc:docMk/>
            <pc:sldMk cId="963500782" sldId="622"/>
            <ac:picMk id="3" creationId="{4957065E-640A-FF16-B9F7-83437B6747BB}"/>
          </ac:picMkLst>
        </pc:picChg>
      </pc:sldChg>
    </pc:docChg>
  </pc:docChgLst>
  <pc:docChgLst>
    <pc:chgData name="Guest User" userId="S::urn:spo:anon#d7dbe23381bc5c08f05ed3f59d669088bf8f545c5d973554d60cca057f914d8e::" providerId="AD" clId="Web-{A28F902F-1455-CBCC-8DC2-3D363D0250E4}"/>
    <pc:docChg chg="addSld modSld sldOrd">
      <pc:chgData name="Guest User" userId="S::urn:spo:anon#d7dbe23381bc5c08f05ed3f59d669088bf8f545c5d973554d60cca057f914d8e::" providerId="AD" clId="Web-{A28F902F-1455-CBCC-8DC2-3D363D0250E4}" dt="2023-05-23T17:36:58.463" v="754" actId="14100"/>
      <pc:docMkLst>
        <pc:docMk/>
      </pc:docMkLst>
      <pc:sldChg chg="ord">
        <pc:chgData name="Guest User" userId="S::urn:spo:anon#d7dbe23381bc5c08f05ed3f59d669088bf8f545c5d973554d60cca057f914d8e::" providerId="AD" clId="Web-{A28F902F-1455-CBCC-8DC2-3D363D0250E4}" dt="2023-05-23T12:24:34.595" v="21"/>
        <pc:sldMkLst>
          <pc:docMk/>
          <pc:sldMk cId="2083514572" sldId="420"/>
        </pc:sldMkLst>
      </pc:sldChg>
      <pc:sldChg chg="modSp">
        <pc:chgData name="Guest User" userId="S::urn:spo:anon#d7dbe23381bc5c08f05ed3f59d669088bf8f545c5d973554d60cca057f914d8e::" providerId="AD" clId="Web-{A28F902F-1455-CBCC-8DC2-3D363D0250E4}" dt="2023-05-23T12:24:19.704" v="18" actId="20577"/>
        <pc:sldMkLst>
          <pc:docMk/>
          <pc:sldMk cId="2386809770" sldId="549"/>
        </pc:sldMkLst>
        <pc:spChg chg="mod">
          <ac:chgData name="Guest User" userId="S::urn:spo:anon#d7dbe23381bc5c08f05ed3f59d669088bf8f545c5d973554d60cca057f914d8e::" providerId="AD" clId="Web-{A28F902F-1455-CBCC-8DC2-3D363D0250E4}" dt="2023-05-23T12:24:19.704" v="18" actId="20577"/>
          <ac:spMkLst>
            <pc:docMk/>
            <pc:sldMk cId="2386809770" sldId="549"/>
            <ac:spMk id="4" creationId="{163BF11A-DB50-4396-9577-6D51FAADBF79}"/>
          </ac:spMkLst>
        </pc:spChg>
      </pc:sldChg>
      <pc:sldChg chg="addSp delSp modSp new ord">
        <pc:chgData name="Guest User" userId="S::urn:spo:anon#d7dbe23381bc5c08f05ed3f59d669088bf8f545c5d973554d60cca057f914d8e::" providerId="AD" clId="Web-{A28F902F-1455-CBCC-8DC2-3D363D0250E4}" dt="2023-05-23T17:22:54.334" v="494" actId="20577"/>
        <pc:sldMkLst>
          <pc:docMk/>
          <pc:sldMk cId="3357759379" sldId="564"/>
        </pc:sldMkLst>
        <pc:spChg chg="mod">
          <ac:chgData name="Guest User" userId="S::urn:spo:anon#d7dbe23381bc5c08f05ed3f59d669088bf8f545c5d973554d60cca057f914d8e::" providerId="AD" clId="Web-{A28F902F-1455-CBCC-8DC2-3D363D0250E4}" dt="2023-05-23T17:12:20.881" v="156"/>
          <ac:spMkLst>
            <pc:docMk/>
            <pc:sldMk cId="3357759379" sldId="564"/>
            <ac:spMk id="2" creationId="{77BBF964-6410-8982-3281-7D12C0908C85}"/>
          </ac:spMkLst>
        </pc:spChg>
        <pc:spChg chg="del">
          <ac:chgData name="Guest User" userId="S::urn:spo:anon#d7dbe23381bc5c08f05ed3f59d669088bf8f545c5d973554d60cca057f914d8e::" providerId="AD" clId="Web-{A28F902F-1455-CBCC-8DC2-3D363D0250E4}" dt="2023-05-23T17:06:07.716" v="37"/>
          <ac:spMkLst>
            <pc:docMk/>
            <pc:sldMk cId="3357759379" sldId="564"/>
            <ac:spMk id="3" creationId="{155C4601-D859-63C4-3DCA-778001B39F16}"/>
          </ac:spMkLst>
        </pc:spChg>
        <pc:spChg chg="add mod">
          <ac:chgData name="Guest User" userId="S::urn:spo:anon#d7dbe23381bc5c08f05ed3f59d669088bf8f545c5d973554d60cca057f914d8e::" providerId="AD" clId="Web-{A28F902F-1455-CBCC-8DC2-3D363D0250E4}" dt="2023-05-23T17:22:54.334" v="494" actId="20577"/>
          <ac:spMkLst>
            <pc:docMk/>
            <pc:sldMk cId="3357759379" sldId="564"/>
            <ac:spMk id="6" creationId="{CB1A6979-1989-CA70-FFB9-8B3CF223F065}"/>
          </ac:spMkLst>
        </pc:spChg>
        <pc:picChg chg="add del mod ord">
          <ac:chgData name="Guest User" userId="S::urn:spo:anon#d7dbe23381bc5c08f05ed3f59d669088bf8f545c5d973554d60cca057f914d8e::" providerId="AD" clId="Web-{A28F902F-1455-CBCC-8DC2-3D363D0250E4}" dt="2023-05-23T17:06:42.482" v="41"/>
          <ac:picMkLst>
            <pc:docMk/>
            <pc:sldMk cId="3357759379" sldId="564"/>
            <ac:picMk id="4" creationId="{4F02F785-660A-FD91-0D28-20AE13C3DB2F}"/>
          </ac:picMkLst>
        </pc:picChg>
      </pc:sldChg>
      <pc:sldChg chg="modSp add replId">
        <pc:chgData name="Guest User" userId="S::urn:spo:anon#d7dbe23381bc5c08f05ed3f59d669088bf8f545c5d973554d60cca057f914d8e::" providerId="AD" clId="Web-{A28F902F-1455-CBCC-8DC2-3D363D0250E4}" dt="2023-05-23T17:36:58.463" v="754" actId="14100"/>
        <pc:sldMkLst>
          <pc:docMk/>
          <pc:sldMk cId="2365608748" sldId="565"/>
        </pc:sldMkLst>
        <pc:spChg chg="mod">
          <ac:chgData name="Guest User" userId="S::urn:spo:anon#d7dbe23381bc5c08f05ed3f59d669088bf8f545c5d973554d60cca057f914d8e::" providerId="AD" clId="Web-{A28F902F-1455-CBCC-8DC2-3D363D0250E4}" dt="2023-05-23T17:12:47.194" v="164" actId="20577"/>
          <ac:spMkLst>
            <pc:docMk/>
            <pc:sldMk cId="2365608748" sldId="565"/>
            <ac:spMk id="2" creationId="{77BBF964-6410-8982-3281-7D12C0908C85}"/>
          </ac:spMkLst>
        </pc:spChg>
        <pc:picChg chg="mod">
          <ac:chgData name="Guest User" userId="S::urn:spo:anon#d7dbe23381bc5c08f05ed3f59d669088bf8f545c5d973554d60cca057f914d8e::" providerId="AD" clId="Web-{A28F902F-1455-CBCC-8DC2-3D363D0250E4}" dt="2023-05-23T17:36:58.463" v="754" actId="14100"/>
          <ac:picMkLst>
            <pc:docMk/>
            <pc:sldMk cId="2365608748" sldId="565"/>
            <ac:picMk id="4" creationId="{4F02F785-660A-FD91-0D28-20AE13C3DB2F}"/>
          </ac:picMkLst>
        </pc:picChg>
      </pc:sldChg>
      <pc:sldChg chg="addSp delSp modSp add replId">
        <pc:chgData name="Guest User" userId="S::urn:spo:anon#d7dbe23381bc5c08f05ed3f59d669088bf8f545c5d973554d60cca057f914d8e::" providerId="AD" clId="Web-{A28F902F-1455-CBCC-8DC2-3D363D0250E4}" dt="2023-05-23T17:27:58.138" v="693" actId="20577"/>
        <pc:sldMkLst>
          <pc:docMk/>
          <pc:sldMk cId="2958856364" sldId="566"/>
        </pc:sldMkLst>
        <pc:spChg chg="mod">
          <ac:chgData name="Guest User" userId="S::urn:spo:anon#d7dbe23381bc5c08f05ed3f59d669088bf8f545c5d973554d60cca057f914d8e::" providerId="AD" clId="Web-{A28F902F-1455-CBCC-8DC2-3D363D0250E4}" dt="2023-05-23T17:27:58.138" v="693" actId="20577"/>
          <ac:spMkLst>
            <pc:docMk/>
            <pc:sldMk cId="2958856364" sldId="566"/>
            <ac:spMk id="2" creationId="{77BBF964-6410-8982-3281-7D12C0908C85}"/>
          </ac:spMkLst>
        </pc:spChg>
        <pc:spChg chg="add mod">
          <ac:chgData name="Guest User" userId="S::urn:spo:anon#d7dbe23381bc5c08f05ed3f59d669088bf8f545c5d973554d60cca057f914d8e::" providerId="AD" clId="Web-{A28F902F-1455-CBCC-8DC2-3D363D0250E4}" dt="2023-05-23T17:27:43.091" v="685" actId="20577"/>
          <ac:spMkLst>
            <pc:docMk/>
            <pc:sldMk cId="2958856364" sldId="566"/>
            <ac:spMk id="3" creationId="{DF5FB924-87F7-C5D7-9A96-8A34A1CA285B}"/>
          </ac:spMkLst>
        </pc:spChg>
        <pc:spChg chg="add del">
          <ac:chgData name="Guest User" userId="S::urn:spo:anon#d7dbe23381bc5c08f05ed3f59d669088bf8f545c5d973554d60cca057f914d8e::" providerId="AD" clId="Web-{A28F902F-1455-CBCC-8DC2-3D363D0250E4}" dt="2023-05-23T17:25:46.822" v="625"/>
          <ac:spMkLst>
            <pc:docMk/>
            <pc:sldMk cId="2958856364" sldId="566"/>
            <ac:spMk id="5" creationId="{8C107153-9712-6C33-405A-4C8DBC4B37AD}"/>
          </ac:spMkLst>
        </pc:spChg>
        <pc:spChg chg="add mod">
          <ac:chgData name="Guest User" userId="S::urn:spo:anon#d7dbe23381bc5c08f05ed3f59d669088bf8f545c5d973554d60cca057f914d8e::" providerId="AD" clId="Web-{A28F902F-1455-CBCC-8DC2-3D363D0250E4}" dt="2023-05-23T17:26:34.245" v="633" actId="14100"/>
          <ac:spMkLst>
            <pc:docMk/>
            <pc:sldMk cId="2958856364" sldId="566"/>
            <ac:spMk id="6" creationId="{87536EE0-41F4-B4CD-5E0E-FDA329F03705}"/>
          </ac:spMkLst>
        </pc:spChg>
        <pc:picChg chg="mod modCrop">
          <ac:chgData name="Guest User" userId="S::urn:spo:anon#d7dbe23381bc5c08f05ed3f59d669088bf8f545c5d973554d60cca057f914d8e::" providerId="AD" clId="Web-{A28F902F-1455-CBCC-8DC2-3D363D0250E4}" dt="2023-05-23T17:26:28.011" v="631" actId="1076"/>
          <ac:picMkLst>
            <pc:docMk/>
            <pc:sldMk cId="2958856364" sldId="566"/>
            <ac:picMk id="4" creationId="{4F02F785-660A-FD91-0D28-20AE13C3DB2F}"/>
          </ac:picMkLst>
        </pc:picChg>
      </pc:sldChg>
      <pc:sldChg chg="addSp delSp modSp add replId">
        <pc:chgData name="Guest User" userId="S::urn:spo:anon#d7dbe23381bc5c08f05ed3f59d669088bf8f545c5d973554d60cca057f914d8e::" providerId="AD" clId="Web-{A28F902F-1455-CBCC-8DC2-3D363D0250E4}" dt="2023-05-23T17:35:20.289" v="753" actId="1076"/>
        <pc:sldMkLst>
          <pc:docMk/>
          <pc:sldMk cId="2177719433" sldId="567"/>
        </pc:sldMkLst>
        <pc:spChg chg="mod">
          <ac:chgData name="Guest User" userId="S::urn:spo:anon#d7dbe23381bc5c08f05ed3f59d669088bf8f545c5d973554d60cca057f914d8e::" providerId="AD" clId="Web-{A28F902F-1455-CBCC-8DC2-3D363D0250E4}" dt="2023-05-23T17:30:30.032" v="720" actId="20577"/>
          <ac:spMkLst>
            <pc:docMk/>
            <pc:sldMk cId="2177719433" sldId="567"/>
            <ac:spMk id="2" creationId="{77BBF964-6410-8982-3281-7D12C0908C85}"/>
          </ac:spMkLst>
        </pc:spChg>
        <pc:spChg chg="del">
          <ac:chgData name="Guest User" userId="S::urn:spo:anon#d7dbe23381bc5c08f05ed3f59d669088bf8f545c5d973554d60cca057f914d8e::" providerId="AD" clId="Web-{A28F902F-1455-CBCC-8DC2-3D363D0250E4}" dt="2023-05-23T17:28:22.170" v="699"/>
          <ac:spMkLst>
            <pc:docMk/>
            <pc:sldMk cId="2177719433" sldId="567"/>
            <ac:spMk id="3" creationId="{DF5FB924-87F7-C5D7-9A96-8A34A1CA285B}"/>
          </ac:spMkLst>
        </pc:spChg>
        <pc:spChg chg="del">
          <ac:chgData name="Guest User" userId="S::urn:spo:anon#d7dbe23381bc5c08f05ed3f59d669088bf8f545c5d973554d60cca057f914d8e::" providerId="AD" clId="Web-{A28F902F-1455-CBCC-8DC2-3D363D0250E4}" dt="2023-05-23T17:28:07.888" v="695"/>
          <ac:spMkLst>
            <pc:docMk/>
            <pc:sldMk cId="2177719433" sldId="567"/>
            <ac:spMk id="6" creationId="{87536EE0-41F4-B4CD-5E0E-FDA329F03705}"/>
          </ac:spMkLst>
        </pc:spChg>
        <pc:spChg chg="add del mod">
          <ac:chgData name="Guest User" userId="S::urn:spo:anon#d7dbe23381bc5c08f05ed3f59d669088bf8f545c5d973554d60cca057f914d8e::" providerId="AD" clId="Web-{A28F902F-1455-CBCC-8DC2-3D363D0250E4}" dt="2023-05-23T17:30:40.736" v="723"/>
          <ac:spMkLst>
            <pc:docMk/>
            <pc:sldMk cId="2177719433" sldId="567"/>
            <ac:spMk id="7" creationId="{1BDFB0BA-2202-4A5C-443F-DCB699892282}"/>
          </ac:spMkLst>
        </pc:spChg>
        <pc:spChg chg="add mod">
          <ac:chgData name="Guest User" userId="S::urn:spo:anon#d7dbe23381bc5c08f05ed3f59d669088bf8f545c5d973554d60cca057f914d8e::" providerId="AD" clId="Web-{A28F902F-1455-CBCC-8DC2-3D363D0250E4}" dt="2023-05-23T17:35:20.289" v="753" actId="1076"/>
          <ac:spMkLst>
            <pc:docMk/>
            <pc:sldMk cId="2177719433" sldId="567"/>
            <ac:spMk id="11" creationId="{6C259D01-6371-45AD-5EE6-D79C5B7DD2FF}"/>
          </ac:spMkLst>
        </pc:spChg>
        <pc:picChg chg="del">
          <ac:chgData name="Guest User" userId="S::urn:spo:anon#d7dbe23381bc5c08f05ed3f59d669088bf8f545c5d973554d60cca057f914d8e::" providerId="AD" clId="Web-{A28F902F-1455-CBCC-8DC2-3D363D0250E4}" dt="2023-05-23T17:28:10.591" v="696"/>
          <ac:picMkLst>
            <pc:docMk/>
            <pc:sldMk cId="2177719433" sldId="567"/>
            <ac:picMk id="4" creationId="{4F02F785-660A-FD91-0D28-20AE13C3DB2F}"/>
          </ac:picMkLst>
        </pc:picChg>
        <pc:picChg chg="add del mod ord">
          <ac:chgData name="Guest User" userId="S::urn:spo:anon#d7dbe23381bc5c08f05ed3f59d669088bf8f545c5d973554d60cca057f914d8e::" providerId="AD" clId="Web-{A28F902F-1455-CBCC-8DC2-3D363D0250E4}" dt="2023-05-23T17:30:33.954" v="722"/>
          <ac:picMkLst>
            <pc:docMk/>
            <pc:sldMk cId="2177719433" sldId="567"/>
            <ac:picMk id="8" creationId="{826BCE06-6AE4-FC6E-88C2-2690B761B801}"/>
          </ac:picMkLst>
        </pc:picChg>
        <pc:picChg chg="add mod ord">
          <ac:chgData name="Guest User" userId="S::urn:spo:anon#d7dbe23381bc5c08f05ed3f59d669088bf8f545c5d973554d60cca057f914d8e::" providerId="AD" clId="Web-{A28F902F-1455-CBCC-8DC2-3D363D0250E4}" dt="2023-05-23T17:35:02.679" v="745" actId="1076"/>
          <ac:picMkLst>
            <pc:docMk/>
            <pc:sldMk cId="2177719433" sldId="567"/>
            <ac:picMk id="9" creationId="{83B271F7-974E-290E-330E-82B8EDE1DD6C}"/>
          </ac:picMkLst>
        </pc:picChg>
        <pc:picChg chg="add mod">
          <ac:chgData name="Guest User" userId="S::urn:spo:anon#d7dbe23381bc5c08f05ed3f59d669088bf8f545c5d973554d60cca057f914d8e::" providerId="AD" clId="Web-{A28F902F-1455-CBCC-8DC2-3D363D0250E4}" dt="2023-05-23T17:35:05.586" v="746" actId="1076"/>
          <ac:picMkLst>
            <pc:docMk/>
            <pc:sldMk cId="2177719433" sldId="567"/>
            <ac:picMk id="10" creationId="{95B066B9-C090-5E77-3EA9-4E0A0685D913}"/>
          </ac:picMkLst>
        </pc:picChg>
        <pc:picChg chg="add del mod">
          <ac:chgData name="Guest User" userId="S::urn:spo:anon#d7dbe23381bc5c08f05ed3f59d669088bf8f545c5d973554d60cca057f914d8e::" providerId="AD" clId="Web-{A28F902F-1455-CBCC-8DC2-3D363D0250E4}" dt="2023-05-23T17:34:26.960" v="740"/>
          <ac:picMkLst>
            <pc:docMk/>
            <pc:sldMk cId="2177719433" sldId="567"/>
            <ac:picMk id="12" creationId="{F7B75493-32DE-B0DA-5D53-4234BF1FF3A3}"/>
          </ac:picMkLst>
        </pc:picChg>
        <pc:picChg chg="add mod">
          <ac:chgData name="Guest User" userId="S::urn:spo:anon#d7dbe23381bc5c08f05ed3f59d669088bf8f545c5d973554d60cca057f914d8e::" providerId="AD" clId="Web-{A28F902F-1455-CBCC-8DC2-3D363D0250E4}" dt="2023-05-23T17:35:08.117" v="747" actId="1076"/>
          <ac:picMkLst>
            <pc:docMk/>
            <pc:sldMk cId="2177719433" sldId="567"/>
            <ac:picMk id="13" creationId="{BB5002AA-89E7-EA0F-621D-7ACEAE5224A9}"/>
          </ac:picMkLst>
        </pc:picChg>
      </pc:sldChg>
    </pc:docChg>
  </pc:docChgLst>
  <pc:docChgLst>
    <pc:chgData name="Guest User" userId="S::urn:spo:anon#4a4ff071ce6e9474a4a65b960bfd67429046c476ee562073580ba5ec50e116a3::" providerId="AD" clId="Web-{2272B538-8B8F-3E57-CC21-ADFD58CFD66C}"/>
    <pc:docChg chg="addSld delSld modSld">
      <pc:chgData name="Guest User" userId="S::urn:spo:anon#4a4ff071ce6e9474a4a65b960bfd67429046c476ee562073580ba5ec50e116a3::" providerId="AD" clId="Web-{2272B538-8B8F-3E57-CC21-ADFD58CFD66C}" dt="2023-05-26T14:53:37.249" v="1395" actId="20577"/>
      <pc:docMkLst>
        <pc:docMk/>
      </pc:docMkLst>
      <pc:sldChg chg="del">
        <pc:chgData name="Guest User" userId="S::urn:spo:anon#4a4ff071ce6e9474a4a65b960bfd67429046c476ee562073580ba5ec50e116a3::" providerId="AD" clId="Web-{2272B538-8B8F-3E57-CC21-ADFD58CFD66C}" dt="2023-05-26T14:49:36.617" v="1363"/>
        <pc:sldMkLst>
          <pc:docMk/>
          <pc:sldMk cId="2981240469" sldId="561"/>
        </pc:sldMkLst>
      </pc:sldChg>
      <pc:sldChg chg="modSp">
        <pc:chgData name="Guest User" userId="S::urn:spo:anon#4a4ff071ce6e9474a4a65b960bfd67429046c476ee562073580ba5ec50e116a3::" providerId="AD" clId="Web-{2272B538-8B8F-3E57-CC21-ADFD58CFD66C}" dt="2023-05-26T11:54:31.176" v="61" actId="20577"/>
        <pc:sldMkLst>
          <pc:docMk/>
          <pc:sldMk cId="2139599004" sldId="568"/>
        </pc:sldMkLst>
        <pc:spChg chg="mod">
          <ac:chgData name="Guest User" userId="S::urn:spo:anon#4a4ff071ce6e9474a4a65b960bfd67429046c476ee562073580ba5ec50e116a3::" providerId="AD" clId="Web-{2272B538-8B8F-3E57-CC21-ADFD58CFD66C}" dt="2023-05-26T11:54:31.176" v="61" actId="20577"/>
          <ac:spMkLst>
            <pc:docMk/>
            <pc:sldMk cId="2139599004" sldId="568"/>
            <ac:spMk id="6" creationId="{CB1A6979-1989-CA70-FFB9-8B3CF223F065}"/>
          </ac:spMkLst>
        </pc:spChg>
        <pc:picChg chg="mod">
          <ac:chgData name="Guest User" userId="S::urn:spo:anon#4a4ff071ce6e9474a4a65b960bfd67429046c476ee562073580ba5ec50e116a3::" providerId="AD" clId="Web-{2272B538-8B8F-3E57-CC21-ADFD58CFD66C}" dt="2023-05-26T11:54:30.082" v="53" actId="1076"/>
          <ac:picMkLst>
            <pc:docMk/>
            <pc:sldMk cId="2139599004" sldId="568"/>
            <ac:picMk id="8" creationId="{3A2E5D46-5CB8-B399-13C7-4CB5E9C8DED9}"/>
          </ac:picMkLst>
        </pc:picChg>
      </pc:sldChg>
      <pc:sldChg chg="addSp delSp modSp">
        <pc:chgData name="Guest User" userId="S::urn:spo:anon#4a4ff071ce6e9474a4a65b960bfd67429046c476ee562073580ba5ec50e116a3::" providerId="AD" clId="Web-{2272B538-8B8F-3E57-CC21-ADFD58CFD66C}" dt="2023-05-26T11:59:29.591" v="115" actId="20577"/>
        <pc:sldMkLst>
          <pc:docMk/>
          <pc:sldMk cId="2230431517" sldId="570"/>
        </pc:sldMkLst>
        <pc:spChg chg="mod">
          <ac:chgData name="Guest User" userId="S::urn:spo:anon#4a4ff071ce6e9474a4a65b960bfd67429046c476ee562073580ba5ec50e116a3::" providerId="AD" clId="Web-{2272B538-8B8F-3E57-CC21-ADFD58CFD66C}" dt="2023-05-26T11:59:29.591" v="115" actId="20577"/>
          <ac:spMkLst>
            <pc:docMk/>
            <pc:sldMk cId="2230431517" sldId="570"/>
            <ac:spMk id="2" creationId="{77BBF964-6410-8982-3281-7D12C0908C85}"/>
          </ac:spMkLst>
        </pc:spChg>
        <pc:spChg chg="mod">
          <ac:chgData name="Guest User" userId="S::urn:spo:anon#4a4ff071ce6e9474a4a65b960bfd67429046c476ee562073580ba5ec50e116a3::" providerId="AD" clId="Web-{2272B538-8B8F-3E57-CC21-ADFD58CFD66C}" dt="2023-05-26T11:57:12.595" v="93" actId="20577"/>
          <ac:spMkLst>
            <pc:docMk/>
            <pc:sldMk cId="2230431517" sldId="570"/>
            <ac:spMk id="6" creationId="{CB1A6979-1989-CA70-FFB9-8B3CF223F065}"/>
          </ac:spMkLst>
        </pc:spChg>
        <pc:picChg chg="del">
          <ac:chgData name="Guest User" userId="S::urn:spo:anon#4a4ff071ce6e9474a4a65b960bfd67429046c476ee562073580ba5ec50e116a3::" providerId="AD" clId="Web-{2272B538-8B8F-3E57-CC21-ADFD58CFD66C}" dt="2023-05-26T11:47:53.519" v="6"/>
          <ac:picMkLst>
            <pc:docMk/>
            <pc:sldMk cId="2230431517" sldId="570"/>
            <ac:picMk id="3" creationId="{0F0D7141-4F42-588E-6546-3C1B17899E9A}"/>
          </ac:picMkLst>
        </pc:picChg>
        <pc:picChg chg="add mod">
          <ac:chgData name="Guest User" userId="S::urn:spo:anon#4a4ff071ce6e9474a4a65b960bfd67429046c476ee562073580ba5ec50e116a3::" providerId="AD" clId="Web-{2272B538-8B8F-3E57-CC21-ADFD58CFD66C}" dt="2023-05-26T11:50:02.654" v="30" actId="1076"/>
          <ac:picMkLst>
            <pc:docMk/>
            <pc:sldMk cId="2230431517" sldId="570"/>
            <ac:picMk id="4" creationId="{3679E665-4628-4D79-E239-E405F44B9027}"/>
          </ac:picMkLst>
        </pc:picChg>
      </pc:sldChg>
      <pc:sldChg chg="modSp">
        <pc:chgData name="Guest User" userId="S::urn:spo:anon#4a4ff071ce6e9474a4a65b960bfd67429046c476ee562073580ba5ec50e116a3::" providerId="AD" clId="Web-{2272B538-8B8F-3E57-CC21-ADFD58CFD66C}" dt="2023-05-26T12:37:12.287" v="273" actId="1076"/>
        <pc:sldMkLst>
          <pc:docMk/>
          <pc:sldMk cId="2490321177" sldId="581"/>
        </pc:sldMkLst>
        <pc:spChg chg="mod">
          <ac:chgData name="Guest User" userId="S::urn:spo:anon#4a4ff071ce6e9474a4a65b960bfd67429046c476ee562073580ba5ec50e116a3::" providerId="AD" clId="Web-{2272B538-8B8F-3E57-CC21-ADFD58CFD66C}" dt="2023-05-26T11:59:57.780" v="128" actId="20577"/>
          <ac:spMkLst>
            <pc:docMk/>
            <pc:sldMk cId="2490321177" sldId="581"/>
            <ac:spMk id="2" creationId="{0B7D5F0E-7F49-D62C-108C-99192B970D55}"/>
          </ac:spMkLst>
        </pc:spChg>
        <pc:spChg chg="mod">
          <ac:chgData name="Guest User" userId="S::urn:spo:anon#4a4ff071ce6e9474a4a65b960bfd67429046c476ee562073580ba5ec50e116a3::" providerId="AD" clId="Web-{2272B538-8B8F-3E57-CC21-ADFD58CFD66C}" dt="2023-05-26T12:37:12.287" v="273" actId="1076"/>
          <ac:spMkLst>
            <pc:docMk/>
            <pc:sldMk cId="2490321177" sldId="581"/>
            <ac:spMk id="12" creationId="{7547BE7A-46DB-5A57-66F8-D7182A12F1F3}"/>
          </ac:spMkLst>
        </pc:spChg>
        <pc:picChg chg="mod">
          <ac:chgData name="Guest User" userId="S::urn:spo:anon#4a4ff071ce6e9474a4a65b960bfd67429046c476ee562073580ba5ec50e116a3::" providerId="AD" clId="Web-{2272B538-8B8F-3E57-CC21-ADFD58CFD66C}" dt="2023-05-26T12:37:06.193" v="272" actId="1076"/>
          <ac:picMkLst>
            <pc:docMk/>
            <pc:sldMk cId="2490321177" sldId="581"/>
            <ac:picMk id="4" creationId="{E748D664-312D-D594-4A32-D580100B6495}"/>
          </ac:picMkLst>
        </pc:picChg>
      </pc:sldChg>
      <pc:sldChg chg="modSp">
        <pc:chgData name="Guest User" userId="S::urn:spo:anon#4a4ff071ce6e9474a4a65b960bfd67429046c476ee562073580ba5ec50e116a3::" providerId="AD" clId="Web-{2272B538-8B8F-3E57-CC21-ADFD58CFD66C}" dt="2023-05-26T14:44:38.420" v="1335" actId="20577"/>
        <pc:sldMkLst>
          <pc:docMk/>
          <pc:sldMk cId="3814433732" sldId="600"/>
        </pc:sldMkLst>
        <pc:spChg chg="mod">
          <ac:chgData name="Guest User" userId="S::urn:spo:anon#4a4ff071ce6e9474a4a65b960bfd67429046c476ee562073580ba5ec50e116a3::" providerId="AD" clId="Web-{2272B538-8B8F-3E57-CC21-ADFD58CFD66C}" dt="2023-05-26T14:44:38.420" v="1335" actId="20577"/>
          <ac:spMkLst>
            <pc:docMk/>
            <pc:sldMk cId="3814433732" sldId="600"/>
            <ac:spMk id="2" creationId="{8CF06F2E-F078-DB82-A9FD-7CE3A66FE4F0}"/>
          </ac:spMkLst>
        </pc:spChg>
        <pc:spChg chg="mod">
          <ac:chgData name="Guest User" userId="S::urn:spo:anon#4a4ff071ce6e9474a4a65b960bfd67429046c476ee562073580ba5ec50e116a3::" providerId="AD" clId="Web-{2272B538-8B8F-3E57-CC21-ADFD58CFD66C}" dt="2023-05-26T13:00:28.594" v="463" actId="20577"/>
          <ac:spMkLst>
            <pc:docMk/>
            <pc:sldMk cId="3814433732" sldId="600"/>
            <ac:spMk id="3" creationId="{5657EF28-CF8F-9EB5-9E49-16063D9BB35D}"/>
          </ac:spMkLst>
        </pc:spChg>
      </pc:sldChg>
      <pc:sldChg chg="modSp del">
        <pc:chgData name="Guest User" userId="S::urn:spo:anon#4a4ff071ce6e9474a4a65b960bfd67429046c476ee562073580ba5ec50e116a3::" providerId="AD" clId="Web-{2272B538-8B8F-3E57-CC21-ADFD58CFD66C}" dt="2023-05-26T12:28:29.350" v="173"/>
        <pc:sldMkLst>
          <pc:docMk/>
          <pc:sldMk cId="96124082" sldId="601"/>
        </pc:sldMkLst>
        <pc:spChg chg="mod">
          <ac:chgData name="Guest User" userId="S::urn:spo:anon#4a4ff071ce6e9474a4a65b960bfd67429046c476ee562073580ba5ec50e116a3::" providerId="AD" clId="Web-{2272B538-8B8F-3E57-CC21-ADFD58CFD66C}" dt="2023-05-26T12:28:13.709" v="172" actId="20577"/>
          <ac:spMkLst>
            <pc:docMk/>
            <pc:sldMk cId="96124082" sldId="601"/>
            <ac:spMk id="3" creationId="{5657EF28-CF8F-9EB5-9E49-16063D9BB35D}"/>
          </ac:spMkLst>
        </pc:spChg>
      </pc:sldChg>
      <pc:sldChg chg="modSp">
        <pc:chgData name="Guest User" userId="S::urn:spo:anon#4a4ff071ce6e9474a4a65b960bfd67429046c476ee562073580ba5ec50e116a3::" providerId="AD" clId="Web-{2272B538-8B8F-3E57-CC21-ADFD58CFD66C}" dt="2023-05-26T14:35:53.592" v="1083" actId="20577"/>
        <pc:sldMkLst>
          <pc:docMk/>
          <pc:sldMk cId="510450064" sldId="606"/>
        </pc:sldMkLst>
        <pc:spChg chg="mod">
          <ac:chgData name="Guest User" userId="S::urn:spo:anon#4a4ff071ce6e9474a4a65b960bfd67429046c476ee562073580ba5ec50e116a3::" providerId="AD" clId="Web-{2272B538-8B8F-3E57-CC21-ADFD58CFD66C}" dt="2023-05-26T12:28:34.772" v="174" actId="20577"/>
          <ac:spMkLst>
            <pc:docMk/>
            <pc:sldMk cId="510450064" sldId="606"/>
            <ac:spMk id="2" creationId="{8CF06F2E-F078-DB82-A9FD-7CE3A66FE4F0}"/>
          </ac:spMkLst>
        </pc:spChg>
        <pc:spChg chg="mod">
          <ac:chgData name="Guest User" userId="S::urn:spo:anon#4a4ff071ce6e9474a4a65b960bfd67429046c476ee562073580ba5ec50e116a3::" providerId="AD" clId="Web-{2272B538-8B8F-3E57-CC21-ADFD58CFD66C}" dt="2023-05-26T14:35:53.592" v="1083" actId="20577"/>
          <ac:spMkLst>
            <pc:docMk/>
            <pc:sldMk cId="510450064" sldId="606"/>
            <ac:spMk id="3" creationId="{5657EF28-CF8F-9EB5-9E49-16063D9BB35D}"/>
          </ac:spMkLst>
        </pc:spChg>
      </pc:sldChg>
      <pc:sldChg chg="modSp">
        <pc:chgData name="Guest User" userId="S::urn:spo:anon#4a4ff071ce6e9474a4a65b960bfd67429046c476ee562073580ba5ec50e116a3::" providerId="AD" clId="Web-{2272B538-8B8F-3E57-CC21-ADFD58CFD66C}" dt="2023-05-26T14:53:37.249" v="1395" actId="20577"/>
        <pc:sldMkLst>
          <pc:docMk/>
          <pc:sldMk cId="3354811722" sldId="609"/>
        </pc:sldMkLst>
        <pc:spChg chg="mod">
          <ac:chgData name="Guest User" userId="S::urn:spo:anon#4a4ff071ce6e9474a4a65b960bfd67429046c476ee562073580ba5ec50e116a3::" providerId="AD" clId="Web-{2272B538-8B8F-3E57-CC21-ADFD58CFD66C}" dt="2023-05-26T14:44:27.514" v="1334" actId="20577"/>
          <ac:spMkLst>
            <pc:docMk/>
            <pc:sldMk cId="3354811722" sldId="609"/>
            <ac:spMk id="2" creationId="{8CF06F2E-F078-DB82-A9FD-7CE3A66FE4F0}"/>
          </ac:spMkLst>
        </pc:spChg>
        <pc:spChg chg="mod">
          <ac:chgData name="Guest User" userId="S::urn:spo:anon#4a4ff071ce6e9474a4a65b960bfd67429046c476ee562073580ba5ec50e116a3::" providerId="AD" clId="Web-{2272B538-8B8F-3E57-CC21-ADFD58CFD66C}" dt="2023-05-26T14:53:37.249" v="1395" actId="20577"/>
          <ac:spMkLst>
            <pc:docMk/>
            <pc:sldMk cId="3354811722" sldId="609"/>
            <ac:spMk id="3" creationId="{5657EF28-CF8F-9EB5-9E49-16063D9BB35D}"/>
          </ac:spMkLst>
        </pc:spChg>
      </pc:sldChg>
      <pc:sldChg chg="modSp">
        <pc:chgData name="Guest User" userId="S::urn:spo:anon#4a4ff071ce6e9474a4a65b960bfd67429046c476ee562073580ba5ec50e116a3::" providerId="AD" clId="Web-{2272B538-8B8F-3E57-CC21-ADFD58CFD66C}" dt="2023-05-26T14:44:11.076" v="1331" actId="20577"/>
        <pc:sldMkLst>
          <pc:docMk/>
          <pc:sldMk cId="2687485773" sldId="611"/>
        </pc:sldMkLst>
        <pc:spChg chg="mod">
          <ac:chgData name="Guest User" userId="S::urn:spo:anon#4a4ff071ce6e9474a4a65b960bfd67429046c476ee562073580ba5ec50e116a3::" providerId="AD" clId="Web-{2272B538-8B8F-3E57-CC21-ADFD58CFD66C}" dt="2023-05-26T14:44:11.076" v="1331" actId="20577"/>
          <ac:spMkLst>
            <pc:docMk/>
            <pc:sldMk cId="2687485773" sldId="611"/>
            <ac:spMk id="2" creationId="{8CF06F2E-F078-DB82-A9FD-7CE3A66FE4F0}"/>
          </ac:spMkLst>
        </pc:spChg>
      </pc:sldChg>
      <pc:sldChg chg="modSp">
        <pc:chgData name="Guest User" userId="S::urn:spo:anon#4a4ff071ce6e9474a4a65b960bfd67429046c476ee562073580ba5ec50e116a3::" providerId="AD" clId="Web-{2272B538-8B8F-3E57-CC21-ADFD58CFD66C}" dt="2023-05-26T12:54:56.615" v="312" actId="20577"/>
        <pc:sldMkLst>
          <pc:docMk/>
          <pc:sldMk cId="329775553" sldId="612"/>
        </pc:sldMkLst>
        <pc:spChg chg="mod">
          <ac:chgData name="Guest User" userId="S::urn:spo:anon#4a4ff071ce6e9474a4a65b960bfd67429046c476ee562073580ba5ec50e116a3::" providerId="AD" clId="Web-{2272B538-8B8F-3E57-CC21-ADFD58CFD66C}" dt="2023-05-26T12:28:46.506" v="176" actId="20577"/>
          <ac:spMkLst>
            <pc:docMk/>
            <pc:sldMk cId="329775553" sldId="612"/>
            <ac:spMk id="2" creationId="{8CF06F2E-F078-DB82-A9FD-7CE3A66FE4F0}"/>
          </ac:spMkLst>
        </pc:spChg>
        <pc:spChg chg="mod">
          <ac:chgData name="Guest User" userId="S::urn:spo:anon#4a4ff071ce6e9474a4a65b960bfd67429046c476ee562073580ba5ec50e116a3::" providerId="AD" clId="Web-{2272B538-8B8F-3E57-CC21-ADFD58CFD66C}" dt="2023-05-26T12:54:56.615" v="312" actId="20577"/>
          <ac:spMkLst>
            <pc:docMk/>
            <pc:sldMk cId="329775553" sldId="612"/>
            <ac:spMk id="3" creationId="{5657EF28-CF8F-9EB5-9E49-16063D9BB35D}"/>
          </ac:spMkLst>
        </pc:spChg>
      </pc:sldChg>
      <pc:sldChg chg="modSp">
        <pc:chgData name="Guest User" userId="S::urn:spo:anon#4a4ff071ce6e9474a4a65b960bfd67429046c476ee562073580ba5ec50e116a3::" providerId="AD" clId="Web-{2272B538-8B8F-3E57-CC21-ADFD58CFD66C}" dt="2023-05-26T14:49:05.991" v="1362" actId="20577"/>
        <pc:sldMkLst>
          <pc:docMk/>
          <pc:sldMk cId="2134281359" sldId="613"/>
        </pc:sldMkLst>
        <pc:spChg chg="mod">
          <ac:chgData name="Guest User" userId="S::urn:spo:anon#4a4ff071ce6e9474a4a65b960bfd67429046c476ee562073580ba5ec50e116a3::" providerId="AD" clId="Web-{2272B538-8B8F-3E57-CC21-ADFD58CFD66C}" dt="2023-05-26T14:44:20.279" v="1333" actId="20577"/>
          <ac:spMkLst>
            <pc:docMk/>
            <pc:sldMk cId="2134281359" sldId="613"/>
            <ac:spMk id="2" creationId="{8CF06F2E-F078-DB82-A9FD-7CE3A66FE4F0}"/>
          </ac:spMkLst>
        </pc:spChg>
        <pc:spChg chg="mod">
          <ac:chgData name="Guest User" userId="S::urn:spo:anon#4a4ff071ce6e9474a4a65b960bfd67429046c476ee562073580ba5ec50e116a3::" providerId="AD" clId="Web-{2272B538-8B8F-3E57-CC21-ADFD58CFD66C}" dt="2023-05-26T14:49:05.991" v="1362" actId="20577"/>
          <ac:spMkLst>
            <pc:docMk/>
            <pc:sldMk cId="2134281359" sldId="613"/>
            <ac:spMk id="3" creationId="{5657EF28-CF8F-9EB5-9E49-16063D9BB35D}"/>
          </ac:spMkLst>
        </pc:spChg>
      </pc:sldChg>
      <pc:sldChg chg="modSp">
        <pc:chgData name="Guest User" userId="S::urn:spo:anon#4a4ff071ce6e9474a4a65b960bfd67429046c476ee562073580ba5ec50e116a3::" providerId="AD" clId="Web-{2272B538-8B8F-3E57-CC21-ADFD58CFD66C}" dt="2023-05-26T14:50:14.040" v="1389" actId="20577"/>
        <pc:sldMkLst>
          <pc:docMk/>
          <pc:sldMk cId="2100162368" sldId="614"/>
        </pc:sldMkLst>
        <pc:spChg chg="mod">
          <ac:chgData name="Guest User" userId="S::urn:spo:anon#4a4ff071ce6e9474a4a65b960bfd67429046c476ee562073580ba5ec50e116a3::" providerId="AD" clId="Web-{2272B538-8B8F-3E57-CC21-ADFD58CFD66C}" dt="2023-05-26T14:44:50.515" v="1337" actId="20577"/>
          <ac:spMkLst>
            <pc:docMk/>
            <pc:sldMk cId="2100162368" sldId="614"/>
            <ac:spMk id="2" creationId="{8CF06F2E-F078-DB82-A9FD-7CE3A66FE4F0}"/>
          </ac:spMkLst>
        </pc:spChg>
        <pc:spChg chg="mod">
          <ac:chgData name="Guest User" userId="S::urn:spo:anon#4a4ff071ce6e9474a4a65b960bfd67429046c476ee562073580ba5ec50e116a3::" providerId="AD" clId="Web-{2272B538-8B8F-3E57-CC21-ADFD58CFD66C}" dt="2023-05-26T14:50:14.040" v="1389" actId="20577"/>
          <ac:spMkLst>
            <pc:docMk/>
            <pc:sldMk cId="2100162368" sldId="614"/>
            <ac:spMk id="3" creationId="{5657EF28-CF8F-9EB5-9E49-16063D9BB35D}"/>
          </ac:spMkLst>
        </pc:spChg>
      </pc:sldChg>
      <pc:sldChg chg="modSp">
        <pc:chgData name="Guest User" userId="S::urn:spo:anon#4a4ff071ce6e9474a4a65b960bfd67429046c476ee562073580ba5ec50e116a3::" providerId="AD" clId="Web-{2272B538-8B8F-3E57-CC21-ADFD58CFD66C}" dt="2023-05-26T12:28:38.287" v="175" actId="20577"/>
        <pc:sldMkLst>
          <pc:docMk/>
          <pc:sldMk cId="3692785577" sldId="615"/>
        </pc:sldMkLst>
        <pc:spChg chg="mod">
          <ac:chgData name="Guest User" userId="S::urn:spo:anon#4a4ff071ce6e9474a4a65b960bfd67429046c476ee562073580ba5ec50e116a3::" providerId="AD" clId="Web-{2272B538-8B8F-3E57-CC21-ADFD58CFD66C}" dt="2023-05-26T12:28:38.287" v="175" actId="20577"/>
          <ac:spMkLst>
            <pc:docMk/>
            <pc:sldMk cId="3692785577" sldId="615"/>
            <ac:spMk id="2" creationId="{8CF06F2E-F078-DB82-A9FD-7CE3A66FE4F0}"/>
          </ac:spMkLst>
        </pc:spChg>
      </pc:sldChg>
      <pc:sldChg chg="modSp">
        <pc:chgData name="Guest User" userId="S::urn:spo:anon#4a4ff071ce6e9474a4a65b960bfd67429046c476ee562073580ba5ec50e116a3::" providerId="AD" clId="Web-{2272B538-8B8F-3E57-CC21-ADFD58CFD66C}" dt="2023-05-26T12:00:16" v="142" actId="20577"/>
        <pc:sldMkLst>
          <pc:docMk/>
          <pc:sldMk cId="1869322050" sldId="619"/>
        </pc:sldMkLst>
        <pc:spChg chg="mod">
          <ac:chgData name="Guest User" userId="S::urn:spo:anon#4a4ff071ce6e9474a4a65b960bfd67429046c476ee562073580ba5ec50e116a3::" providerId="AD" clId="Web-{2272B538-8B8F-3E57-CC21-ADFD58CFD66C}" dt="2023-05-26T12:00:16" v="142" actId="20577"/>
          <ac:spMkLst>
            <pc:docMk/>
            <pc:sldMk cId="1869322050" sldId="619"/>
            <ac:spMk id="2" creationId="{0B7D5F0E-7F49-D62C-108C-99192B970D55}"/>
          </ac:spMkLst>
        </pc:spChg>
      </pc:sldChg>
      <pc:sldChg chg="modSp">
        <pc:chgData name="Guest User" userId="S::urn:spo:anon#4a4ff071ce6e9474a4a65b960bfd67429046c476ee562073580ba5ec50e116a3::" providerId="AD" clId="Web-{2272B538-8B8F-3E57-CC21-ADFD58CFD66C}" dt="2023-05-26T12:00:33.533" v="146" actId="20577"/>
        <pc:sldMkLst>
          <pc:docMk/>
          <pc:sldMk cId="790402560" sldId="620"/>
        </pc:sldMkLst>
        <pc:spChg chg="mod">
          <ac:chgData name="Guest User" userId="S::urn:spo:anon#4a4ff071ce6e9474a4a65b960bfd67429046c476ee562073580ba5ec50e116a3::" providerId="AD" clId="Web-{2272B538-8B8F-3E57-CC21-ADFD58CFD66C}" dt="2023-05-26T12:00:33.533" v="146" actId="20577"/>
          <ac:spMkLst>
            <pc:docMk/>
            <pc:sldMk cId="790402560" sldId="620"/>
            <ac:spMk id="2" creationId="{0B7D5F0E-7F49-D62C-108C-99192B970D55}"/>
          </ac:spMkLst>
        </pc:spChg>
      </pc:sldChg>
      <pc:sldChg chg="del">
        <pc:chgData name="Guest User" userId="S::urn:spo:anon#4a4ff071ce6e9474a4a65b960bfd67429046c476ee562073580ba5ec50e116a3::" providerId="AD" clId="Web-{2272B538-8B8F-3E57-CC21-ADFD58CFD66C}" dt="2023-05-26T11:59:06.667" v="100"/>
        <pc:sldMkLst>
          <pc:docMk/>
          <pc:sldMk cId="2747300047" sldId="621"/>
        </pc:sldMkLst>
      </pc:sldChg>
      <pc:sldChg chg="addSp modSp">
        <pc:chgData name="Guest User" userId="S::urn:spo:anon#4a4ff071ce6e9474a4a65b960bfd67429046c476ee562073580ba5ec50e116a3::" providerId="AD" clId="Web-{2272B538-8B8F-3E57-CC21-ADFD58CFD66C}" dt="2023-05-26T11:59:42.716" v="125" actId="20577"/>
        <pc:sldMkLst>
          <pc:docMk/>
          <pc:sldMk cId="963500782" sldId="622"/>
        </pc:sldMkLst>
        <pc:spChg chg="mod">
          <ac:chgData name="Guest User" userId="S::urn:spo:anon#4a4ff071ce6e9474a4a65b960bfd67429046c476ee562073580ba5ec50e116a3::" providerId="AD" clId="Web-{2272B538-8B8F-3E57-CC21-ADFD58CFD66C}" dt="2023-05-26T11:59:42.716" v="125" actId="20577"/>
          <ac:spMkLst>
            <pc:docMk/>
            <pc:sldMk cId="963500782" sldId="622"/>
            <ac:spMk id="2" creationId="{77BBF964-6410-8982-3281-7D12C0908C85}"/>
          </ac:spMkLst>
        </pc:spChg>
        <pc:spChg chg="add mod">
          <ac:chgData name="Guest User" userId="S::urn:spo:anon#4a4ff071ce6e9474a4a65b960bfd67429046c476ee562073580ba5ec50e116a3::" providerId="AD" clId="Web-{2272B538-8B8F-3E57-CC21-ADFD58CFD66C}" dt="2023-05-26T11:56:19.419" v="89" actId="20577"/>
          <ac:spMkLst>
            <pc:docMk/>
            <pc:sldMk cId="963500782" sldId="622"/>
            <ac:spMk id="4" creationId="{AB8CCF88-78FC-B99C-8B3D-1932242B26B6}"/>
          </ac:spMkLst>
        </pc:spChg>
        <pc:spChg chg="mod">
          <ac:chgData name="Guest User" userId="S::urn:spo:anon#4a4ff071ce6e9474a4a65b960bfd67429046c476ee562073580ba5ec50e116a3::" providerId="AD" clId="Web-{2272B538-8B8F-3E57-CC21-ADFD58CFD66C}" dt="2023-05-26T11:55:20.617" v="77" actId="14100"/>
          <ac:spMkLst>
            <pc:docMk/>
            <pc:sldMk cId="963500782" sldId="622"/>
            <ac:spMk id="6" creationId="{CB1A6979-1989-CA70-FFB9-8B3CF223F065}"/>
          </ac:spMkLst>
        </pc:spChg>
        <pc:picChg chg="mod">
          <ac:chgData name="Guest User" userId="S::urn:spo:anon#4a4ff071ce6e9474a4a65b960bfd67429046c476ee562073580ba5ec50e116a3::" providerId="AD" clId="Web-{2272B538-8B8F-3E57-CC21-ADFD58CFD66C}" dt="2023-05-26T11:54:58.287" v="74" actId="1076"/>
          <ac:picMkLst>
            <pc:docMk/>
            <pc:sldMk cId="963500782" sldId="622"/>
            <ac:picMk id="3" creationId="{4957065E-640A-FF16-B9F7-83437B6747BB}"/>
          </ac:picMkLst>
        </pc:picChg>
      </pc:sldChg>
      <pc:sldChg chg="addSp modSp add replId">
        <pc:chgData name="Guest User" userId="S::urn:spo:anon#4a4ff071ce6e9474a4a65b960bfd67429046c476ee562073580ba5ec50e116a3::" providerId="AD" clId="Web-{2272B538-8B8F-3E57-CC21-ADFD58CFD66C}" dt="2023-05-26T11:59:19.918" v="107" actId="20577"/>
        <pc:sldMkLst>
          <pc:docMk/>
          <pc:sldMk cId="320409093" sldId="623"/>
        </pc:sldMkLst>
        <pc:spChg chg="mod">
          <ac:chgData name="Guest User" userId="S::urn:spo:anon#4a4ff071ce6e9474a4a65b960bfd67429046c476ee562073580ba5ec50e116a3::" providerId="AD" clId="Web-{2272B538-8B8F-3E57-CC21-ADFD58CFD66C}" dt="2023-05-26T11:59:19.918" v="107" actId="20577"/>
          <ac:spMkLst>
            <pc:docMk/>
            <pc:sldMk cId="320409093" sldId="623"/>
            <ac:spMk id="2" creationId="{77BBF964-6410-8982-3281-7D12C0908C85}"/>
          </ac:spMkLst>
        </pc:spChg>
        <pc:spChg chg="mod">
          <ac:chgData name="Guest User" userId="S::urn:spo:anon#4a4ff071ce6e9474a4a65b960bfd67429046c476ee562073580ba5ec50e116a3::" providerId="AD" clId="Web-{2272B538-8B8F-3E57-CC21-ADFD58CFD66C}" dt="2023-05-26T11:58:47.884" v="99" actId="20577"/>
          <ac:spMkLst>
            <pc:docMk/>
            <pc:sldMk cId="320409093" sldId="623"/>
            <ac:spMk id="6" creationId="{CB1A6979-1989-CA70-FFB9-8B3CF223F065}"/>
          </ac:spMkLst>
        </pc:spChg>
        <pc:picChg chg="add mod modCrop">
          <ac:chgData name="Guest User" userId="S::urn:spo:anon#4a4ff071ce6e9474a4a65b960bfd67429046c476ee562073580ba5ec50e116a3::" providerId="AD" clId="Web-{2272B538-8B8F-3E57-CC21-ADFD58CFD66C}" dt="2023-05-26T11:51:49.803" v="37" actId="1076"/>
          <ac:picMkLst>
            <pc:docMk/>
            <pc:sldMk cId="320409093" sldId="623"/>
            <ac:picMk id="3" creationId="{91A44373-15B6-034E-22B9-76D757AD4D8F}"/>
          </ac:picMkLst>
        </pc:picChg>
      </pc:sldChg>
      <pc:sldChg chg="modSp add replId">
        <pc:chgData name="Guest User" userId="S::urn:spo:anon#4a4ff071ce6e9474a4a65b960bfd67429046c476ee562073580ba5ec50e116a3::" providerId="AD" clId="Web-{2272B538-8B8F-3E57-CC21-ADFD58CFD66C}" dt="2023-05-26T14:41:41.853" v="1330" actId="20577"/>
        <pc:sldMkLst>
          <pc:docMk/>
          <pc:sldMk cId="1330493261" sldId="624"/>
        </pc:sldMkLst>
        <pc:spChg chg="mod">
          <ac:chgData name="Guest User" userId="S::urn:spo:anon#4a4ff071ce6e9474a4a65b960bfd67429046c476ee562073580ba5ec50e116a3::" providerId="AD" clId="Web-{2272B538-8B8F-3E57-CC21-ADFD58CFD66C}" dt="2023-05-26T14:35:57.233" v="1084" actId="20577"/>
          <ac:spMkLst>
            <pc:docMk/>
            <pc:sldMk cId="1330493261" sldId="624"/>
            <ac:spMk id="2" creationId="{8CF06F2E-F078-DB82-A9FD-7CE3A66FE4F0}"/>
          </ac:spMkLst>
        </pc:spChg>
        <pc:spChg chg="mod">
          <ac:chgData name="Guest User" userId="S::urn:spo:anon#4a4ff071ce6e9474a4a65b960bfd67429046c476ee562073580ba5ec50e116a3::" providerId="AD" clId="Web-{2272B538-8B8F-3E57-CC21-ADFD58CFD66C}" dt="2023-05-26T14:41:41.853" v="1330" actId="20577"/>
          <ac:spMkLst>
            <pc:docMk/>
            <pc:sldMk cId="1330493261" sldId="624"/>
            <ac:spMk id="3" creationId="{5657EF28-CF8F-9EB5-9E49-16063D9BB35D}"/>
          </ac:spMkLst>
        </pc:spChg>
      </pc:sldChg>
    </pc:docChg>
  </pc:docChgLst>
  <pc:docChgLst>
    <pc:chgData name="Laura Lane" userId="S::llane@jmichael-consulting.com::3d557159-65ea-4679-b2f1-bae210c20ee1" providerId="AD" clId="Web-{D4B29CD2-DC1F-1F69-5E2F-5E99BFB6AA0F}"/>
    <pc:docChg chg="addSld delSld modSld sldOrd">
      <pc:chgData name="Laura Lane" userId="S::llane@jmichael-consulting.com::3d557159-65ea-4679-b2f1-bae210c20ee1" providerId="AD" clId="Web-{D4B29CD2-DC1F-1F69-5E2F-5E99BFB6AA0F}" dt="2023-05-24T14:41:09.780" v="300" actId="20577"/>
      <pc:docMkLst>
        <pc:docMk/>
      </pc:docMkLst>
      <pc:sldChg chg="addSp delSp modSp add del ord replId">
        <pc:chgData name="Laura Lane" userId="S::llane@jmichael-consulting.com::3d557159-65ea-4679-b2f1-bae210c20ee1" providerId="AD" clId="Web-{D4B29CD2-DC1F-1F69-5E2F-5E99BFB6AA0F}" dt="2023-05-24T14:10:17.898" v="178" actId="20577"/>
        <pc:sldMkLst>
          <pc:docMk/>
          <pc:sldMk cId="2139599004" sldId="568"/>
        </pc:sldMkLst>
        <pc:spChg chg="mod">
          <ac:chgData name="Laura Lane" userId="S::llane@jmichael-consulting.com::3d557159-65ea-4679-b2f1-bae210c20ee1" providerId="AD" clId="Web-{D4B29CD2-DC1F-1F69-5E2F-5E99BFB6AA0F}" dt="2023-05-24T14:03:19.070" v="95" actId="20577"/>
          <ac:spMkLst>
            <pc:docMk/>
            <pc:sldMk cId="2139599004" sldId="568"/>
            <ac:spMk id="2" creationId="{77BBF964-6410-8982-3281-7D12C0908C85}"/>
          </ac:spMkLst>
        </pc:spChg>
        <pc:spChg chg="mod">
          <ac:chgData name="Laura Lane" userId="S::llane@jmichael-consulting.com::3d557159-65ea-4679-b2f1-bae210c20ee1" providerId="AD" clId="Web-{D4B29CD2-DC1F-1F69-5E2F-5E99BFB6AA0F}" dt="2023-05-24T14:10:17.898" v="178" actId="20577"/>
          <ac:spMkLst>
            <pc:docMk/>
            <pc:sldMk cId="2139599004" sldId="568"/>
            <ac:spMk id="6" creationId="{CB1A6979-1989-CA70-FFB9-8B3CF223F065}"/>
          </ac:spMkLst>
        </pc:spChg>
        <pc:picChg chg="add del mod">
          <ac:chgData name="Laura Lane" userId="S::llane@jmichael-consulting.com::3d557159-65ea-4679-b2f1-bae210c20ee1" providerId="AD" clId="Web-{D4B29CD2-DC1F-1F69-5E2F-5E99BFB6AA0F}" dt="2023-05-24T14:06:39.421" v="126"/>
          <ac:picMkLst>
            <pc:docMk/>
            <pc:sldMk cId="2139599004" sldId="568"/>
            <ac:picMk id="3" creationId="{9B837A15-51A6-7D26-2483-51C94D8A2627}"/>
          </ac:picMkLst>
        </pc:picChg>
        <pc:picChg chg="add mod">
          <ac:chgData name="Laura Lane" userId="S::llane@jmichael-consulting.com::3d557159-65ea-4679-b2f1-bae210c20ee1" providerId="AD" clId="Web-{D4B29CD2-DC1F-1F69-5E2F-5E99BFB6AA0F}" dt="2023-05-24T14:09:57.694" v="138" actId="1076"/>
          <ac:picMkLst>
            <pc:docMk/>
            <pc:sldMk cId="2139599004" sldId="568"/>
            <ac:picMk id="4" creationId="{2C3BB1CA-1C79-6BAF-866E-459C4DB888E0}"/>
          </ac:picMkLst>
        </pc:picChg>
        <pc:picChg chg="add mod">
          <ac:chgData name="Laura Lane" userId="S::llane@jmichael-consulting.com::3d557159-65ea-4679-b2f1-bae210c20ee1" providerId="AD" clId="Web-{D4B29CD2-DC1F-1F69-5E2F-5E99BFB6AA0F}" dt="2023-05-24T14:09:57.710" v="139" actId="1076"/>
          <ac:picMkLst>
            <pc:docMk/>
            <pc:sldMk cId="2139599004" sldId="568"/>
            <ac:picMk id="5" creationId="{75D8CCA8-C53B-C833-0B66-2D806C180E35}"/>
          </ac:picMkLst>
        </pc:picChg>
        <pc:picChg chg="add mod">
          <ac:chgData name="Laura Lane" userId="S::llane@jmichael-consulting.com::3d557159-65ea-4679-b2f1-bae210c20ee1" providerId="AD" clId="Web-{D4B29CD2-DC1F-1F69-5E2F-5E99BFB6AA0F}" dt="2023-05-24T14:09:57.710" v="140" actId="1076"/>
          <ac:picMkLst>
            <pc:docMk/>
            <pc:sldMk cId="2139599004" sldId="568"/>
            <ac:picMk id="7" creationId="{8A963A3D-18E4-2754-1F36-9B2823F85DBD}"/>
          </ac:picMkLst>
        </pc:picChg>
      </pc:sldChg>
      <pc:sldChg chg="modSp add ord replId">
        <pc:chgData name="Laura Lane" userId="S::llane@jmichael-consulting.com::3d557159-65ea-4679-b2f1-bae210c20ee1" providerId="AD" clId="Web-{D4B29CD2-DC1F-1F69-5E2F-5E99BFB6AA0F}" dt="2023-05-24T14:22:54.442" v="222" actId="20577"/>
        <pc:sldMkLst>
          <pc:docMk/>
          <pc:sldMk cId="2620824608" sldId="569"/>
        </pc:sldMkLst>
        <pc:spChg chg="mod">
          <ac:chgData name="Laura Lane" userId="S::llane@jmichael-consulting.com::3d557159-65ea-4679-b2f1-bae210c20ee1" providerId="AD" clId="Web-{D4B29CD2-DC1F-1F69-5E2F-5E99BFB6AA0F}" dt="2023-05-24T14:03:24.757" v="97" actId="20577"/>
          <ac:spMkLst>
            <pc:docMk/>
            <pc:sldMk cId="2620824608" sldId="569"/>
            <ac:spMk id="2" creationId="{77BBF964-6410-8982-3281-7D12C0908C85}"/>
          </ac:spMkLst>
        </pc:spChg>
        <pc:spChg chg="mod">
          <ac:chgData name="Laura Lane" userId="S::llane@jmichael-consulting.com::3d557159-65ea-4679-b2f1-bae210c20ee1" providerId="AD" clId="Web-{D4B29CD2-DC1F-1F69-5E2F-5E99BFB6AA0F}" dt="2023-05-24T14:22:54.442" v="222" actId="20577"/>
          <ac:spMkLst>
            <pc:docMk/>
            <pc:sldMk cId="2620824608" sldId="569"/>
            <ac:spMk id="6" creationId="{CB1A6979-1989-CA70-FFB9-8B3CF223F065}"/>
          </ac:spMkLst>
        </pc:spChg>
      </pc:sldChg>
      <pc:sldChg chg="delSp modSp add replId">
        <pc:chgData name="Laura Lane" userId="S::llane@jmichael-consulting.com::3d557159-65ea-4679-b2f1-bae210c20ee1" providerId="AD" clId="Web-{D4B29CD2-DC1F-1F69-5E2F-5E99BFB6AA0F}" dt="2023-05-24T14:41:09.780" v="300" actId="20577"/>
        <pc:sldMkLst>
          <pc:docMk/>
          <pc:sldMk cId="2230431517" sldId="570"/>
        </pc:sldMkLst>
        <pc:spChg chg="mod">
          <ac:chgData name="Laura Lane" userId="S::llane@jmichael-consulting.com::3d557159-65ea-4679-b2f1-bae210c20ee1" providerId="AD" clId="Web-{D4B29CD2-DC1F-1F69-5E2F-5E99BFB6AA0F}" dt="2023-05-24T14:34:59.578" v="230" actId="20577"/>
          <ac:spMkLst>
            <pc:docMk/>
            <pc:sldMk cId="2230431517" sldId="570"/>
            <ac:spMk id="2" creationId="{77BBF964-6410-8982-3281-7D12C0908C85}"/>
          </ac:spMkLst>
        </pc:spChg>
        <pc:spChg chg="mod">
          <ac:chgData name="Laura Lane" userId="S::llane@jmichael-consulting.com::3d557159-65ea-4679-b2f1-bae210c20ee1" providerId="AD" clId="Web-{D4B29CD2-DC1F-1F69-5E2F-5E99BFB6AA0F}" dt="2023-05-24T14:41:09.780" v="300" actId="20577"/>
          <ac:spMkLst>
            <pc:docMk/>
            <pc:sldMk cId="2230431517" sldId="570"/>
            <ac:spMk id="6" creationId="{CB1A6979-1989-CA70-FFB9-8B3CF223F065}"/>
          </ac:spMkLst>
        </pc:spChg>
        <pc:picChg chg="del">
          <ac:chgData name="Laura Lane" userId="S::llane@jmichael-consulting.com::3d557159-65ea-4679-b2f1-bae210c20ee1" providerId="AD" clId="Web-{D4B29CD2-DC1F-1F69-5E2F-5E99BFB6AA0F}" dt="2023-05-24T14:35:04.532" v="233"/>
          <ac:picMkLst>
            <pc:docMk/>
            <pc:sldMk cId="2230431517" sldId="570"/>
            <ac:picMk id="4" creationId="{2C3BB1CA-1C79-6BAF-866E-459C4DB888E0}"/>
          </ac:picMkLst>
        </pc:picChg>
        <pc:picChg chg="del">
          <ac:chgData name="Laura Lane" userId="S::llane@jmichael-consulting.com::3d557159-65ea-4679-b2f1-bae210c20ee1" providerId="AD" clId="Web-{D4B29CD2-DC1F-1F69-5E2F-5E99BFB6AA0F}" dt="2023-05-24T14:35:04.532" v="232"/>
          <ac:picMkLst>
            <pc:docMk/>
            <pc:sldMk cId="2230431517" sldId="570"/>
            <ac:picMk id="5" creationId="{75D8CCA8-C53B-C833-0B66-2D806C180E35}"/>
          </ac:picMkLst>
        </pc:picChg>
        <pc:picChg chg="del">
          <ac:chgData name="Laura Lane" userId="S::llane@jmichael-consulting.com::3d557159-65ea-4679-b2f1-bae210c20ee1" providerId="AD" clId="Web-{D4B29CD2-DC1F-1F69-5E2F-5E99BFB6AA0F}" dt="2023-05-24T14:35:04.532" v="231"/>
          <ac:picMkLst>
            <pc:docMk/>
            <pc:sldMk cId="2230431517" sldId="570"/>
            <ac:picMk id="7" creationId="{8A963A3D-18E4-2754-1F36-9B2823F85DB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108892-75A1-4BDE-87AC-D3B13C83E7A0}" type="datetimeFigureOut">
              <a:rPr lang="en-US" smtClean="0"/>
              <a:t>5/30/23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B72C8C-B45C-4F9B-AD10-6928A928884F}" type="slidenum">
              <a:rPr lang="en-US" smtClean="0"/>
              <a:t>‹#›</a:t>
            </a:fld>
            <a:endParaRPr lang="en-US"/>
          </a:p>
        </p:txBody>
      </p:sp>
    </p:spTree>
    <p:extLst>
      <p:ext uri="{BB962C8B-B14F-4D97-AF65-F5344CB8AC3E}">
        <p14:creationId xmlns:p14="http://schemas.microsoft.com/office/powerpoint/2010/main" val="4152374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Suggested script: [assuming these slides placed after slide or discussion about annual conference]</a:t>
            </a:r>
          </a:p>
          <a:p>
            <a:endParaRPr lang="en-US"/>
          </a:p>
          <a:p>
            <a:r>
              <a:rPr lang="en-US" b="1"/>
              <a:t>“</a:t>
            </a:r>
            <a:r>
              <a:rPr lang="en-US" b="0"/>
              <a:t>The 2023 position statement process is now live! At this year's annual conference and in the conference agenda, position statement-related sessions can be found in the new position statement track. </a:t>
            </a:r>
            <a:r>
              <a:rPr lang="en-US"/>
              <a:t>There are 11 position statements under consideration (10 infectious disease and 1 maternal/child health) – all are now available on CSTE’s website for review. At the conference, there will be 6 roundtable discussions to provide authors the opportunity to present and receive feedback on proposed surveillance changes. There will then be 4 voting sessions to move position statements out of committee and up to a full Council vote. Please note the new Monday infectious disease voting session. More information on topic-specific position statement schedules will be provided </a:t>
            </a:r>
            <a:r>
              <a:rPr lang="en-US" b="0"/>
              <a:t>in the conference app and agenda prior to your arrival </a:t>
            </a:r>
            <a:r>
              <a:rPr lang="en-US"/>
              <a:t>in Salt Lake City. ”</a:t>
            </a: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E5B61C-9975-4A20-9AC7-AA821E6D2B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7755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Suggested script:</a:t>
            </a:r>
          </a:p>
          <a:p>
            <a:endParaRPr lang="en-US"/>
          </a:p>
          <a:p>
            <a:r>
              <a:rPr lang="en-US"/>
              <a:t>“Prior to the conference, we will also hold </a:t>
            </a:r>
            <a:r>
              <a:rPr lang="en-US" b="0"/>
              <a:t>at least </a:t>
            </a:r>
            <a:r>
              <a:rPr lang="en-US"/>
              <a:t>5 discussion webinars, that we encourage all members to participate </a:t>
            </a:r>
            <a:r>
              <a:rPr lang="en-US" b="0"/>
              <a:t>in to share feedback and ask questions of the authors. </a:t>
            </a:r>
            <a:r>
              <a:rPr lang="en-US"/>
              <a:t>These webinars will be structured as they have been in years past. More information (including Zoom information) can be found on the position statement website.”</a:t>
            </a:r>
          </a:p>
          <a:p>
            <a:endParaRPr lang="en-US" b="1"/>
          </a:p>
          <a:p>
            <a:r>
              <a:rPr lang="en-US" b="1"/>
              <a:t>[Note for program staff: if you share these on a subcommittee call that takes place after certain webinar(s) on the slide, you may add the following verbal comment: “The webinars that have taken place were recorded and have been posted to the same position statement website for member viewing.”]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E5B61C-9975-4A20-9AC7-AA821E6D2B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4148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[Suggested script]:</a:t>
            </a:r>
          </a:p>
          <a:p>
            <a:endParaRPr lang="en-US"/>
          </a:p>
          <a:p>
            <a:r>
              <a:rPr lang="en-US"/>
              <a:t>“And new this year, we will be hosting discussion threads on CSTE Connect, CSTE’s new online engagement portal. If you are already a CSTE member with up-to-date dues, you already have access to CSTE Connect. Threads have been started for each position statement under consideration and we encourage all members to discuss position statement content directly with the authors on this site.”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E5B61C-9975-4A20-9AC7-AA821E6D2B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7443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[Suggested script]:</a:t>
            </a:r>
          </a:p>
          <a:p>
            <a:endParaRPr lang="en-US"/>
          </a:p>
          <a:p>
            <a:r>
              <a:rPr lang="en-US"/>
              <a:t>“And lastly, we ask that members do not widely distribute these position statements while they are still in draft form. If there are inquiries from members of the press about the position statement process or any draft position statement, please forward those along to the national office so that they can be appropriately triaged and responded to.”</a:t>
            </a: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E5B61C-9975-4A20-9AC7-AA821E6D2B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0585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3FB72C8C-B45C-4F9B-AD10-6928A928884F}" type="slidenum">
              <a:rPr lang="en-US" smtClean="0"/>
              <a:t>15</a:t>
            </a:fld>
            <a:endParaRPr lang="en-US"/>
          </a:p>
        </p:txBody>
      </p:sp>
    </p:spTree>
    <p:extLst>
      <p:ext uri="{BB962C8B-B14F-4D97-AF65-F5344CB8AC3E}">
        <p14:creationId xmlns:p14="http://schemas.microsoft.com/office/powerpoint/2010/main" val="501812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3FB72C8C-B45C-4F9B-AD10-6928A928884F}" type="slidenum">
              <a:rPr lang="en-US" smtClean="0"/>
              <a:t>16</a:t>
            </a:fld>
            <a:endParaRPr lang="en-US"/>
          </a:p>
        </p:txBody>
      </p:sp>
    </p:spTree>
    <p:extLst>
      <p:ext uri="{BB962C8B-B14F-4D97-AF65-F5344CB8AC3E}">
        <p14:creationId xmlns:p14="http://schemas.microsoft.com/office/powerpoint/2010/main" val="32537324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3FB72C8C-B45C-4F9B-AD10-6928A928884F}" type="slidenum">
              <a:rPr lang="en-US" smtClean="0"/>
              <a:t>20</a:t>
            </a:fld>
            <a:endParaRPr lang="en-US"/>
          </a:p>
        </p:txBody>
      </p:sp>
    </p:spTree>
    <p:extLst>
      <p:ext uri="{BB962C8B-B14F-4D97-AF65-F5344CB8AC3E}">
        <p14:creationId xmlns:p14="http://schemas.microsoft.com/office/powerpoint/2010/main" val="32436616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3FB72C8C-B45C-4F9B-AD10-6928A928884F}" type="slidenum">
              <a:rPr lang="en-US" smtClean="0"/>
              <a:t>21</a:t>
            </a:fld>
            <a:endParaRPr lang="en-US"/>
          </a:p>
        </p:txBody>
      </p:sp>
    </p:spTree>
    <p:extLst>
      <p:ext uri="{BB962C8B-B14F-4D97-AF65-F5344CB8AC3E}">
        <p14:creationId xmlns:p14="http://schemas.microsoft.com/office/powerpoint/2010/main" val="17378754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362075"/>
            <a:ext cx="8191072"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476464" y="1310901"/>
            <a:ext cx="8191072"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55974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866490" y="2594157"/>
            <a:ext cx="6109650" cy="906463"/>
          </a:xfrm>
          <a:prstGeom prst="rect">
            <a:avLst/>
          </a:prstGeo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a:t>Insert Title Here</a:t>
            </a:r>
          </a:p>
        </p:txBody>
      </p:sp>
    </p:spTree>
    <p:extLst>
      <p:ext uri="{BB962C8B-B14F-4D97-AF65-F5344CB8AC3E}">
        <p14:creationId xmlns:p14="http://schemas.microsoft.com/office/powerpoint/2010/main" val="2090809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1658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297372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639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2" name="Title 1"/>
          <p:cNvSpPr>
            <a:spLocks noGrp="1"/>
          </p:cNvSpPr>
          <p:nvPr>
            <p:ph type="title" hasCustomPrompt="1"/>
          </p:nvPr>
        </p:nvSpPr>
        <p:spPr>
          <a:xfrm>
            <a:off x="457200" y="170482"/>
            <a:ext cx="8229600" cy="1030638"/>
          </a:xfrm>
        </p:spPr>
        <p:txBody>
          <a:bodyPr/>
          <a:lstStyle>
            <a:lvl1pPr algn="l">
              <a:defRPr sz="4400" baseline="0">
                <a:latin typeface="+mn-lt"/>
              </a:defRPr>
            </a:lvl1pPr>
          </a:lstStyle>
          <a:p>
            <a:r>
              <a:rPr lang="en-US"/>
              <a:t>Section Header</a:t>
            </a:r>
          </a:p>
        </p:txBody>
      </p:sp>
      <p:sp>
        <p:nvSpPr>
          <p:cNvPr id="6" name="Text Placeholder 5"/>
          <p:cNvSpPr>
            <a:spLocks noGrp="1"/>
          </p:cNvSpPr>
          <p:nvPr>
            <p:ph type="body" sz="quarter" idx="10"/>
          </p:nvPr>
        </p:nvSpPr>
        <p:spPr>
          <a:xfrm>
            <a:off x="170482" y="1336977"/>
            <a:ext cx="8849694"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8688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D83C1-5365-ED46-A04C-76CE1F6500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4A715C-F07B-9B45-90E8-6C88CCEA98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5ABFD9-82A7-694C-8923-BFC0E4E71076}"/>
              </a:ext>
            </a:extLst>
          </p:cNvPr>
          <p:cNvSpPr>
            <a:spLocks noGrp="1"/>
          </p:cNvSpPr>
          <p:nvPr>
            <p:ph type="dt" sz="half" idx="10"/>
          </p:nvPr>
        </p:nvSpPr>
        <p:spPr/>
        <p:txBody>
          <a:bodyPr/>
          <a:lstStyle/>
          <a:p>
            <a:fld id="{EAEC9C43-E40B-F24D-B2E9-0902466C3992}" type="datetimeFigureOut">
              <a:rPr lang="en-US" smtClean="0"/>
              <a:t>5/30/23</a:t>
            </a:fld>
            <a:endParaRPr lang="en-US"/>
          </a:p>
        </p:txBody>
      </p:sp>
      <p:sp>
        <p:nvSpPr>
          <p:cNvPr id="5" name="Footer Placeholder 4">
            <a:extLst>
              <a:ext uri="{FF2B5EF4-FFF2-40B4-BE49-F238E27FC236}">
                <a16:creationId xmlns:a16="http://schemas.microsoft.com/office/drawing/2014/main" id="{27BFD683-AE4E-7D4C-BA57-17C6DDF6E8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ECF370-0AEE-EF4E-B856-B757F9FB74B6}"/>
              </a:ext>
            </a:extLst>
          </p:cNvPr>
          <p:cNvSpPr>
            <a:spLocks noGrp="1"/>
          </p:cNvSpPr>
          <p:nvPr>
            <p:ph type="sldNum" sz="quarter" idx="12"/>
          </p:nvPr>
        </p:nvSpPr>
        <p:spPr/>
        <p:txBody>
          <a:bodyPr/>
          <a:lstStyle/>
          <a:p>
            <a:fld id="{B8236FFD-E9E3-7143-A616-EF0EBBE70E32}" type="slidenum">
              <a:rPr lang="en-US" smtClean="0"/>
              <a:t>‹#›</a:t>
            </a:fld>
            <a:endParaRPr lang="en-US"/>
          </a:p>
        </p:txBody>
      </p:sp>
    </p:spTree>
    <p:extLst>
      <p:ext uri="{BB962C8B-B14F-4D97-AF65-F5344CB8AC3E}">
        <p14:creationId xmlns:p14="http://schemas.microsoft.com/office/powerpoint/2010/main" val="4252303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158191"/>
            <a:ext cx="9144000" cy="945505"/>
          </a:xfrm>
          <a:prstGeom prst="rect">
            <a:avLst/>
          </a:prstGeom>
          <a:solidFill>
            <a:srgbClr val="17468F"/>
          </a:solidFill>
          <a:ln>
            <a:noFill/>
          </a:ln>
        </p:spPr>
        <p:txBody>
          <a:bodyPr vert="horz" wrap="square" lIns="45720" tIns="22860" rIns="45720" bIns="22860" numCol="1" anchor="t" anchorCtr="0" compatLnSpc="1">
            <a:prstTxWarp prst="textNoShape">
              <a:avLst/>
            </a:prstTxWarp>
          </a:bodyPr>
          <a:lstStyle/>
          <a:p>
            <a:endParaRPr lang="en-US" sz="1250"/>
          </a:p>
        </p:txBody>
      </p:sp>
      <p:grpSp>
        <p:nvGrpSpPr>
          <p:cNvPr id="40" name="Group 39">
            <a:extLst>
              <a:ext uri="{FF2B5EF4-FFF2-40B4-BE49-F238E27FC236}">
                <a16:creationId xmlns:a16="http://schemas.microsoft.com/office/drawing/2014/main" id="{590D8C45-BBE3-4722-BE9E-CEFAC1F135B3}"/>
              </a:ext>
            </a:extLst>
          </p:cNvPr>
          <p:cNvGrpSpPr/>
          <p:nvPr userDrawn="1"/>
        </p:nvGrpSpPr>
        <p:grpSpPr>
          <a:xfrm>
            <a:off x="0" y="-11828"/>
            <a:ext cx="9159852" cy="190343"/>
            <a:chOff x="0" y="-11828"/>
            <a:chExt cx="12213136" cy="369332"/>
          </a:xfrm>
        </p:grpSpPr>
        <p:sp>
          <p:nvSpPr>
            <p:cNvPr id="23" name="bk object 25">
              <a:extLst>
                <a:ext uri="{FF2B5EF4-FFF2-40B4-BE49-F238E27FC236}">
                  <a16:creationId xmlns:a16="http://schemas.microsoft.com/office/drawing/2014/main" id="{0479014B-D9FA-41D1-A261-573CC480F4E4}"/>
                </a:ext>
              </a:extLst>
            </p:cNvPr>
            <p:cNvSpPr/>
            <p:nvPr userDrawn="1"/>
          </p:nvSpPr>
          <p:spPr>
            <a:xfrm>
              <a:off x="0" y="-11828"/>
              <a:ext cx="790507" cy="369332"/>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350"/>
            </a:p>
          </p:txBody>
        </p:sp>
        <p:sp>
          <p:nvSpPr>
            <p:cNvPr id="24" name="bk object 26">
              <a:extLst>
                <a:ext uri="{FF2B5EF4-FFF2-40B4-BE49-F238E27FC236}">
                  <a16:creationId xmlns:a16="http://schemas.microsoft.com/office/drawing/2014/main" id="{937A1180-277E-4546-A510-B04E9AF42343}"/>
                </a:ext>
              </a:extLst>
            </p:cNvPr>
            <p:cNvSpPr/>
            <p:nvPr userDrawn="1"/>
          </p:nvSpPr>
          <p:spPr>
            <a:xfrm>
              <a:off x="390701" y="-11828"/>
              <a:ext cx="1306808" cy="369332"/>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350"/>
            </a:p>
          </p:txBody>
        </p:sp>
        <p:sp>
          <p:nvSpPr>
            <p:cNvPr id="25" name="bk object 27">
              <a:extLst>
                <a:ext uri="{FF2B5EF4-FFF2-40B4-BE49-F238E27FC236}">
                  <a16:creationId xmlns:a16="http://schemas.microsoft.com/office/drawing/2014/main" id="{65781020-7583-45A2-B0DE-1E25E0F1ACCA}"/>
                </a:ext>
              </a:extLst>
            </p:cNvPr>
            <p:cNvSpPr/>
            <p:nvPr userDrawn="1"/>
          </p:nvSpPr>
          <p:spPr>
            <a:xfrm>
              <a:off x="1009093" y="-11828"/>
              <a:ext cx="2033078" cy="369332"/>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350"/>
            </a:p>
          </p:txBody>
        </p:sp>
        <p:sp>
          <p:nvSpPr>
            <p:cNvPr id="26" name="bk object 28">
              <a:extLst>
                <a:ext uri="{FF2B5EF4-FFF2-40B4-BE49-F238E27FC236}">
                  <a16:creationId xmlns:a16="http://schemas.microsoft.com/office/drawing/2014/main" id="{C7E5D72F-F12D-41E4-B628-780DFDFE5A1D}"/>
                </a:ext>
              </a:extLst>
            </p:cNvPr>
            <p:cNvSpPr/>
            <p:nvPr userDrawn="1"/>
          </p:nvSpPr>
          <p:spPr>
            <a:xfrm>
              <a:off x="1901050" y="-11828"/>
              <a:ext cx="2061841" cy="369332"/>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350"/>
            </a:p>
          </p:txBody>
        </p:sp>
        <p:sp>
          <p:nvSpPr>
            <p:cNvPr id="27" name="bk object 29">
              <a:extLst>
                <a:ext uri="{FF2B5EF4-FFF2-40B4-BE49-F238E27FC236}">
                  <a16:creationId xmlns:a16="http://schemas.microsoft.com/office/drawing/2014/main" id="{AD0F09A1-E084-4C54-82B8-DA58421B1792}"/>
                </a:ext>
              </a:extLst>
            </p:cNvPr>
            <p:cNvSpPr/>
            <p:nvPr userDrawn="1"/>
          </p:nvSpPr>
          <p:spPr>
            <a:xfrm>
              <a:off x="2648105" y="-11828"/>
              <a:ext cx="1418981" cy="369332"/>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350"/>
            </a:p>
          </p:txBody>
        </p:sp>
        <p:sp>
          <p:nvSpPr>
            <p:cNvPr id="28" name="bk object 30">
              <a:extLst>
                <a:ext uri="{FF2B5EF4-FFF2-40B4-BE49-F238E27FC236}">
                  <a16:creationId xmlns:a16="http://schemas.microsoft.com/office/drawing/2014/main" id="{6CC980B4-E7C4-4BB4-910D-2CCDAEC41F4D}"/>
                </a:ext>
              </a:extLst>
            </p:cNvPr>
            <p:cNvSpPr/>
            <p:nvPr userDrawn="1"/>
          </p:nvSpPr>
          <p:spPr>
            <a:xfrm>
              <a:off x="2935347" y="-11828"/>
              <a:ext cx="3758868" cy="369332"/>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350"/>
            </a:p>
          </p:txBody>
        </p:sp>
        <p:sp>
          <p:nvSpPr>
            <p:cNvPr id="29" name="bk object 31">
              <a:extLst>
                <a:ext uri="{FF2B5EF4-FFF2-40B4-BE49-F238E27FC236}">
                  <a16:creationId xmlns:a16="http://schemas.microsoft.com/office/drawing/2014/main" id="{C30CD1A4-65E7-4E5D-835E-574CA475E807}"/>
                </a:ext>
              </a:extLst>
            </p:cNvPr>
            <p:cNvSpPr/>
            <p:nvPr userDrawn="1"/>
          </p:nvSpPr>
          <p:spPr>
            <a:xfrm>
              <a:off x="4407193" y="-11828"/>
              <a:ext cx="2898370" cy="369332"/>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350"/>
            </a:p>
          </p:txBody>
        </p:sp>
        <p:sp>
          <p:nvSpPr>
            <p:cNvPr id="30" name="bk object 32">
              <a:extLst>
                <a:ext uri="{FF2B5EF4-FFF2-40B4-BE49-F238E27FC236}">
                  <a16:creationId xmlns:a16="http://schemas.microsoft.com/office/drawing/2014/main" id="{25872DC6-D455-4CFF-99BD-B4444761ADB2}"/>
                </a:ext>
              </a:extLst>
            </p:cNvPr>
            <p:cNvSpPr/>
            <p:nvPr userDrawn="1"/>
          </p:nvSpPr>
          <p:spPr>
            <a:xfrm>
              <a:off x="5123013" y="-11828"/>
              <a:ext cx="7090123" cy="369332"/>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350"/>
            </a:p>
          </p:txBody>
        </p:sp>
        <p:cxnSp>
          <p:nvCxnSpPr>
            <p:cNvPr id="31" name="Straight Connector 30">
              <a:extLst>
                <a:ext uri="{FF2B5EF4-FFF2-40B4-BE49-F238E27FC236}">
                  <a16:creationId xmlns:a16="http://schemas.microsoft.com/office/drawing/2014/main" id="{59578D96-7E9E-4856-8FFA-4F2E167ECD79}"/>
                </a:ext>
              </a:extLst>
            </p:cNvPr>
            <p:cNvCxnSpPr>
              <a:cxnSpLocks/>
            </p:cNvCxnSpPr>
            <p:nvPr userDrawn="1"/>
          </p:nvCxnSpPr>
          <p:spPr>
            <a:xfrm>
              <a:off x="0" y="338919"/>
              <a:ext cx="12213136"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grpSp>
      <p:sp>
        <p:nvSpPr>
          <p:cNvPr id="32" name="Title 1">
            <a:extLst>
              <a:ext uri="{FF2B5EF4-FFF2-40B4-BE49-F238E27FC236}">
                <a16:creationId xmlns:a16="http://schemas.microsoft.com/office/drawing/2014/main" id="{E03FE6B5-6022-4CFE-85B6-0AD1DA5E059F}"/>
              </a:ext>
            </a:extLst>
          </p:cNvPr>
          <p:cNvSpPr>
            <a:spLocks noGrp="1"/>
          </p:cNvSpPr>
          <p:nvPr userDrawn="1">
            <p:ph type="title" hasCustomPrompt="1"/>
          </p:nvPr>
        </p:nvSpPr>
        <p:spPr>
          <a:xfrm>
            <a:off x="342900" y="956741"/>
            <a:ext cx="8129618" cy="1141737"/>
          </a:xfrm>
          <a:prstGeom prst="rect">
            <a:avLst/>
          </a:prstGeom>
        </p:spPr>
        <p:txBody>
          <a:bodyPr/>
          <a:lstStyle>
            <a:lvl1pPr algn="l">
              <a:lnSpc>
                <a:spcPts val="2250"/>
              </a:lnSpc>
              <a:defRPr sz="2100" b="1" baseline="0">
                <a:solidFill>
                  <a:srgbClr val="3F395F"/>
                </a:solidFill>
                <a:effectLst/>
                <a:latin typeface="Calibri" pitchFamily="34" charset="0"/>
              </a:defRPr>
            </a:lvl1pPr>
          </a:lstStyle>
          <a:p>
            <a:r>
              <a:rPr lang="en-US"/>
              <a:t>Sample title of your presentation</a:t>
            </a:r>
          </a:p>
        </p:txBody>
      </p:sp>
      <p:sp>
        <p:nvSpPr>
          <p:cNvPr id="33" name="Subtitle 2">
            <a:extLst>
              <a:ext uri="{FF2B5EF4-FFF2-40B4-BE49-F238E27FC236}">
                <a16:creationId xmlns:a16="http://schemas.microsoft.com/office/drawing/2014/main" id="{FA82A376-37D6-4385-9A8E-5954F8ED847A}"/>
              </a:ext>
            </a:extLst>
          </p:cNvPr>
          <p:cNvSpPr>
            <a:spLocks noGrp="1"/>
          </p:cNvSpPr>
          <p:nvPr userDrawn="1">
            <p:ph type="subTitle" idx="1" hasCustomPrompt="1"/>
          </p:nvPr>
        </p:nvSpPr>
        <p:spPr>
          <a:xfrm>
            <a:off x="342900" y="2738308"/>
            <a:ext cx="6323030" cy="945505"/>
          </a:xfrm>
          <a:prstGeom prst="rect">
            <a:avLst/>
          </a:prstGeom>
        </p:spPr>
        <p:txBody>
          <a:bodyPr/>
          <a:lstStyle>
            <a:lvl1pPr marL="0" indent="0" algn="l">
              <a:buNone/>
              <a:defRPr sz="1500" b="1" baseline="0">
                <a:solidFill>
                  <a:srgbClr val="81BC00"/>
                </a:solidFill>
                <a:effectLst/>
                <a:latin typeface="Calibri"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Presenter’s Name</a:t>
            </a:r>
          </a:p>
          <a:p>
            <a:r>
              <a:rPr lang="en-US"/>
              <a:t>Presenter’s Title</a:t>
            </a:r>
          </a:p>
        </p:txBody>
      </p:sp>
      <p:sp>
        <p:nvSpPr>
          <p:cNvPr id="34" name="Text Placeholder 8">
            <a:extLst>
              <a:ext uri="{FF2B5EF4-FFF2-40B4-BE49-F238E27FC236}">
                <a16:creationId xmlns:a16="http://schemas.microsoft.com/office/drawing/2014/main" id="{87440A12-BBFE-427B-9125-F1A28159BEC7}"/>
              </a:ext>
            </a:extLst>
          </p:cNvPr>
          <p:cNvSpPr>
            <a:spLocks noGrp="1"/>
          </p:cNvSpPr>
          <p:nvPr userDrawn="1">
            <p:ph type="body" sz="quarter" idx="10" hasCustomPrompt="1"/>
          </p:nvPr>
        </p:nvSpPr>
        <p:spPr>
          <a:xfrm>
            <a:off x="342900" y="4119693"/>
            <a:ext cx="6323036" cy="1279662"/>
          </a:xfrm>
          <a:prstGeom prst="rect">
            <a:avLst/>
          </a:prstGeom>
        </p:spPr>
        <p:txBody>
          <a:bodyPr/>
          <a:lstStyle>
            <a:lvl1pPr marL="0" indent="0" algn="l">
              <a:lnSpc>
                <a:spcPts val="1500"/>
              </a:lnSpc>
              <a:buNone/>
              <a:defRPr sz="135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Event Title</a:t>
            </a:r>
          </a:p>
          <a:p>
            <a:pPr lvl="0"/>
            <a:r>
              <a:rPr lang="en-US"/>
              <a:t>Date</a:t>
            </a:r>
          </a:p>
        </p:txBody>
      </p:sp>
      <p:sp>
        <p:nvSpPr>
          <p:cNvPr id="35" name="TextBox 34">
            <a:extLst>
              <a:ext uri="{FF2B5EF4-FFF2-40B4-BE49-F238E27FC236}">
                <a16:creationId xmlns:a16="http://schemas.microsoft.com/office/drawing/2014/main" id="{714E68ED-886E-4B01-98C7-3B06D6433E80}"/>
              </a:ext>
            </a:extLst>
          </p:cNvPr>
          <p:cNvSpPr txBox="1"/>
          <p:nvPr userDrawn="1"/>
        </p:nvSpPr>
        <p:spPr>
          <a:xfrm>
            <a:off x="342900" y="190593"/>
            <a:ext cx="6819211" cy="369332"/>
          </a:xfrm>
          <a:prstGeom prst="rect">
            <a:avLst/>
          </a:prstGeom>
          <a:noFill/>
        </p:spPr>
        <p:txBody>
          <a:bodyPr wrap="square" rtlCol="0">
            <a:spAutoFit/>
          </a:bodyPr>
          <a:lstStyle/>
          <a:p>
            <a:r>
              <a:rPr lang="en-US" sz="1800" b="1">
                <a:solidFill>
                  <a:schemeClr val="bg1"/>
                </a:solidFill>
                <a:latin typeface="Calibri" panose="020F0502020204030204" pitchFamily="34" charset="0"/>
              </a:rPr>
              <a:t>Centers for Disease Control and Prevention</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8976" y="85079"/>
            <a:ext cx="1239341" cy="947350"/>
          </a:xfrm>
          <a:prstGeom prst="rect">
            <a:avLst/>
          </a:prstGeom>
        </p:spPr>
      </p:pic>
    </p:spTree>
    <p:extLst>
      <p:ext uri="{BB962C8B-B14F-4D97-AF65-F5344CB8AC3E}">
        <p14:creationId xmlns:p14="http://schemas.microsoft.com/office/powerpoint/2010/main" val="2699370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rgbClr val="3F395F"/>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432197" y="4097048"/>
            <a:ext cx="8254603" cy="765238"/>
          </a:xfrm>
        </p:spPr>
        <p:txBody>
          <a:bodyPr>
            <a:normAutofit/>
          </a:bodyPr>
          <a:lstStyle>
            <a:lvl1pPr>
              <a:spcAft>
                <a:spcPts val="900"/>
              </a:spcAft>
              <a:buNone/>
              <a:defRPr sz="3600" b="1">
                <a:solidFill>
                  <a:schemeClr val="bg1"/>
                </a:solidFill>
              </a:defRPr>
            </a:lvl1pPr>
            <a:lvl2pPr marL="217885" indent="-217885">
              <a:spcBef>
                <a:spcPts val="450"/>
              </a:spcBef>
              <a:spcAft>
                <a:spcPts val="450"/>
              </a:spcAft>
              <a:buClr>
                <a:srgbClr val="007D57"/>
              </a:buClr>
              <a:buFont typeface="Wingdings" panose="05000000000000000000" pitchFamily="2" charset="2"/>
              <a:buChar char="§"/>
              <a:defRPr sz="2100"/>
            </a:lvl2pPr>
            <a:lvl3pPr marL="467916" indent="-250031">
              <a:spcBef>
                <a:spcPts val="450"/>
              </a:spcBef>
              <a:spcAft>
                <a:spcPts val="450"/>
              </a:spcAft>
              <a:defRPr sz="1800"/>
            </a:lvl3pPr>
            <a:lvl4pPr marL="685800" indent="-173831">
              <a:spcBef>
                <a:spcPts val="450"/>
              </a:spcBef>
              <a:spcAft>
                <a:spcPts val="45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432197" y="5161212"/>
            <a:ext cx="5829300" cy="426244"/>
          </a:xfrm>
          <a:prstGeom prst="rect">
            <a:avLst/>
          </a:prstGeom>
        </p:spPr>
        <p:txBody>
          <a:bodyPr anchor="b"/>
          <a:lstStyle>
            <a:lvl1pPr marL="0" indent="0" algn="l">
              <a:lnSpc>
                <a:spcPts val="1650"/>
              </a:lnSpc>
              <a:buNone/>
              <a:defRPr sz="1500" baseline="0">
                <a:solidFill>
                  <a:schemeClr val="bg2"/>
                </a:solidFill>
                <a:latin typeface="Calibri" pitchFamily="34" charset="0"/>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endParaRPr lang="en-US"/>
          </a:p>
        </p:txBody>
      </p:sp>
      <p:grpSp>
        <p:nvGrpSpPr>
          <p:cNvPr id="27" name="Group 26">
            <a:extLst>
              <a:ext uri="{FF2B5EF4-FFF2-40B4-BE49-F238E27FC236}">
                <a16:creationId xmlns:a16="http://schemas.microsoft.com/office/drawing/2014/main" id="{C53344B6-9FDC-4F9B-9D85-E25B0383E348}"/>
              </a:ext>
            </a:extLst>
          </p:cNvPr>
          <p:cNvGrpSpPr/>
          <p:nvPr userDrawn="1"/>
        </p:nvGrpSpPr>
        <p:grpSpPr>
          <a:xfrm>
            <a:off x="0" y="6739363"/>
            <a:ext cx="9144000" cy="147710"/>
            <a:chOff x="0" y="6739363"/>
            <a:chExt cx="12192000" cy="147710"/>
          </a:xfrm>
        </p:grpSpPr>
        <p:sp>
          <p:nvSpPr>
            <p:cNvPr id="28" name="Rectangle 27">
              <a:extLst>
                <a:ext uri="{FF2B5EF4-FFF2-40B4-BE49-F238E27FC236}">
                  <a16:creationId xmlns:a16="http://schemas.microsoft.com/office/drawing/2014/main" id="{9185D118-92E5-446E-9669-F90175742BB5}"/>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29" name="Rectangle 20">
              <a:extLst>
                <a:ext uri="{FF2B5EF4-FFF2-40B4-BE49-F238E27FC236}">
                  <a16:creationId xmlns:a16="http://schemas.microsoft.com/office/drawing/2014/main" id="{709BC1B2-0C87-4A18-9875-5B2C4A807198}"/>
                </a:ext>
              </a:extLst>
            </p:cNvPr>
            <p:cNvSpPr>
              <a:spLocks noChangeArrowheads="1"/>
            </p:cNvSpPr>
            <p:nvPr userDrawn="1"/>
          </p:nvSpPr>
          <p:spPr bwMode="auto">
            <a:xfrm>
              <a:off x="0" y="6739363"/>
              <a:ext cx="8181933" cy="147710"/>
            </a:xfrm>
            <a:prstGeom prst="rect">
              <a:avLst/>
            </a:prstGeom>
            <a:solidFill>
              <a:srgbClr val="0197D6"/>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0" name="Rectangle 29">
              <a:extLst>
                <a:ext uri="{FF2B5EF4-FFF2-40B4-BE49-F238E27FC236}">
                  <a16:creationId xmlns:a16="http://schemas.microsoft.com/office/drawing/2014/main" id="{355A8F4B-0B55-486E-A6F3-52A7F5CF7CCD}"/>
                </a:ext>
              </a:extLst>
            </p:cNvPr>
            <p:cNvSpPr>
              <a:spLocks noChangeArrowheads="1"/>
            </p:cNvSpPr>
            <p:nvPr userDrawn="1"/>
          </p:nvSpPr>
          <p:spPr bwMode="auto">
            <a:xfrm>
              <a:off x="9773710" y="6739363"/>
              <a:ext cx="804110" cy="147710"/>
            </a:xfrm>
            <a:prstGeom prst="rect">
              <a:avLst/>
            </a:prstGeom>
            <a:solidFill>
              <a:srgbClr val="3F395F"/>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1" name="Rectangle 30">
              <a:extLst>
                <a:ext uri="{FF2B5EF4-FFF2-40B4-BE49-F238E27FC236}">
                  <a16:creationId xmlns:a16="http://schemas.microsoft.com/office/drawing/2014/main" id="{3D1AAB8B-8FF9-44A0-BD97-F796BBAE2F6E}"/>
                </a:ext>
              </a:extLst>
            </p:cNvPr>
            <p:cNvSpPr>
              <a:spLocks noChangeArrowheads="1"/>
            </p:cNvSpPr>
            <p:nvPr userDrawn="1"/>
          </p:nvSpPr>
          <p:spPr bwMode="auto">
            <a:xfrm>
              <a:off x="10567333" y="6739363"/>
              <a:ext cx="804110" cy="147710"/>
            </a:xfrm>
            <a:prstGeom prst="rect">
              <a:avLst/>
            </a:prstGeom>
            <a:solidFill>
              <a:srgbClr val="B07C57"/>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2" name="Rectangle 31">
              <a:extLst>
                <a:ext uri="{FF2B5EF4-FFF2-40B4-BE49-F238E27FC236}">
                  <a16:creationId xmlns:a16="http://schemas.microsoft.com/office/drawing/2014/main" id="{8DE91F99-774C-467F-BFDE-FC2715B4B72F}"/>
                </a:ext>
              </a:extLst>
            </p:cNvPr>
            <p:cNvSpPr>
              <a:spLocks noChangeArrowheads="1"/>
            </p:cNvSpPr>
            <p:nvPr userDrawn="1"/>
          </p:nvSpPr>
          <p:spPr bwMode="auto">
            <a:xfrm>
              <a:off x="8969600" y="6739363"/>
              <a:ext cx="804110" cy="147710"/>
            </a:xfrm>
            <a:prstGeom prst="rect">
              <a:avLst/>
            </a:prstGeom>
            <a:solidFill>
              <a:srgbClr val="0099A7"/>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3" name="Rectangle 32">
              <a:extLst>
                <a:ext uri="{FF2B5EF4-FFF2-40B4-BE49-F238E27FC236}">
                  <a16:creationId xmlns:a16="http://schemas.microsoft.com/office/drawing/2014/main" id="{A68C175C-7FDD-4897-946D-0F23D0D5FB61}"/>
                </a:ext>
              </a:extLst>
            </p:cNvPr>
            <p:cNvSpPr>
              <a:spLocks noChangeArrowheads="1"/>
            </p:cNvSpPr>
            <p:nvPr userDrawn="1"/>
          </p:nvSpPr>
          <p:spPr bwMode="auto">
            <a:xfrm>
              <a:off x="8154363" y="6739363"/>
              <a:ext cx="825725" cy="147710"/>
            </a:xfrm>
            <a:prstGeom prst="rect">
              <a:avLst/>
            </a:prstGeom>
            <a:solidFill>
              <a:srgbClr val="81BC00"/>
            </a:solidFill>
            <a:ln>
              <a:noFill/>
            </a:ln>
          </p:spPr>
          <p:txBody>
            <a:bodyPr vert="horz" wrap="square" lIns="60960" tIns="30480" rIns="60960" bIns="30480" numCol="1" anchor="t" anchorCtr="0" compatLnSpc="1">
              <a:prstTxWarp prst="textNoShape">
                <a:avLst/>
              </a:prstTxWarp>
            </a:bodyPr>
            <a:lstStyle/>
            <a:p>
              <a:endParaRPr lang="en-US" sz="1250"/>
            </a:p>
          </p:txBody>
        </p:sp>
      </p:grpSp>
    </p:spTree>
    <p:extLst>
      <p:ext uri="{BB962C8B-B14F-4D97-AF65-F5344CB8AC3E}">
        <p14:creationId xmlns:p14="http://schemas.microsoft.com/office/powerpoint/2010/main" val="1379047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432197" y="787791"/>
            <a:ext cx="8254603" cy="4529796"/>
          </a:xfrm>
        </p:spPr>
        <p:txBody>
          <a:bodyPr/>
          <a:lstStyle>
            <a:lvl1pPr>
              <a:spcAft>
                <a:spcPts val="900"/>
              </a:spcAft>
              <a:buNone/>
              <a:defRPr sz="2700" b="1">
                <a:solidFill>
                  <a:srgbClr val="3F395F"/>
                </a:solidFill>
              </a:defRPr>
            </a:lvl1pPr>
            <a:lvl2pPr marL="217885" indent="-217885">
              <a:spcBef>
                <a:spcPts val="450"/>
              </a:spcBef>
              <a:spcAft>
                <a:spcPts val="450"/>
              </a:spcAft>
              <a:buClr>
                <a:srgbClr val="81BC00"/>
              </a:buClr>
              <a:buFont typeface="Wingdings" panose="05000000000000000000" pitchFamily="2" charset="2"/>
              <a:buChar char="§"/>
              <a:defRPr sz="2100"/>
            </a:lvl2pPr>
            <a:lvl3pPr marL="467916" indent="-250031">
              <a:spcBef>
                <a:spcPts val="450"/>
              </a:spcBef>
              <a:spcAft>
                <a:spcPts val="450"/>
              </a:spcAft>
              <a:buClr>
                <a:srgbClr val="692145"/>
              </a:buClr>
              <a:defRPr sz="1800"/>
            </a:lvl3pPr>
            <a:lvl4pPr marL="685800" indent="-173831">
              <a:spcBef>
                <a:spcPts val="450"/>
              </a:spcBef>
              <a:spcAft>
                <a:spcPts val="450"/>
              </a:spcAft>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4" name="Group 3">
            <a:extLst>
              <a:ext uri="{FF2B5EF4-FFF2-40B4-BE49-F238E27FC236}">
                <a16:creationId xmlns:a16="http://schemas.microsoft.com/office/drawing/2014/main" id="{1C5E5EDB-FC8D-4CB6-8904-B0AE8623FC3D}"/>
              </a:ext>
            </a:extLst>
          </p:cNvPr>
          <p:cNvGrpSpPr/>
          <p:nvPr userDrawn="1"/>
        </p:nvGrpSpPr>
        <p:grpSpPr>
          <a:xfrm>
            <a:off x="0" y="6739363"/>
            <a:ext cx="9144000" cy="147710"/>
            <a:chOff x="0" y="6739363"/>
            <a:chExt cx="12192000" cy="147710"/>
          </a:xfrm>
        </p:grpSpPr>
        <p:sp>
          <p:nvSpPr>
            <p:cNvPr id="18" name="Rectangle 17">
              <a:extLst>
                <a:ext uri="{FF2B5EF4-FFF2-40B4-BE49-F238E27FC236}">
                  <a16:creationId xmlns:a16="http://schemas.microsoft.com/office/drawing/2014/main" id="{CE2D0173-5DAB-4F29-8214-7ABA7E310C90}"/>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20" name="Rectangle 20">
              <a:extLst>
                <a:ext uri="{FF2B5EF4-FFF2-40B4-BE49-F238E27FC236}">
                  <a16:creationId xmlns:a16="http://schemas.microsoft.com/office/drawing/2014/main" id="{0F9F6881-002F-4D9B-BDDE-68A60407EE9F}"/>
                </a:ext>
              </a:extLst>
            </p:cNvPr>
            <p:cNvSpPr>
              <a:spLocks noChangeArrowheads="1"/>
            </p:cNvSpPr>
            <p:nvPr userDrawn="1"/>
          </p:nvSpPr>
          <p:spPr bwMode="auto">
            <a:xfrm>
              <a:off x="0" y="6739363"/>
              <a:ext cx="8181933" cy="147710"/>
            </a:xfrm>
            <a:prstGeom prst="rect">
              <a:avLst/>
            </a:prstGeom>
            <a:solidFill>
              <a:srgbClr val="0197D6"/>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15" name="Rectangle 14">
              <a:extLst>
                <a:ext uri="{FF2B5EF4-FFF2-40B4-BE49-F238E27FC236}">
                  <a16:creationId xmlns:a16="http://schemas.microsoft.com/office/drawing/2014/main" id="{D6A1C827-72DA-4E51-B9AB-7DD1ED374FFF}"/>
                </a:ext>
              </a:extLst>
            </p:cNvPr>
            <p:cNvSpPr>
              <a:spLocks noChangeArrowheads="1"/>
            </p:cNvSpPr>
            <p:nvPr userDrawn="1"/>
          </p:nvSpPr>
          <p:spPr bwMode="auto">
            <a:xfrm>
              <a:off x="9773710" y="6739363"/>
              <a:ext cx="804110" cy="147710"/>
            </a:xfrm>
            <a:prstGeom prst="rect">
              <a:avLst/>
            </a:prstGeom>
            <a:solidFill>
              <a:srgbClr val="3F395F"/>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16" name="Rectangle 15">
              <a:extLst>
                <a:ext uri="{FF2B5EF4-FFF2-40B4-BE49-F238E27FC236}">
                  <a16:creationId xmlns:a16="http://schemas.microsoft.com/office/drawing/2014/main" id="{FC601DCB-CD5B-462C-838D-E7D36C4F9A43}"/>
                </a:ext>
              </a:extLst>
            </p:cNvPr>
            <p:cNvSpPr>
              <a:spLocks noChangeArrowheads="1"/>
            </p:cNvSpPr>
            <p:nvPr userDrawn="1"/>
          </p:nvSpPr>
          <p:spPr bwMode="auto">
            <a:xfrm>
              <a:off x="10567333" y="6739363"/>
              <a:ext cx="804110" cy="147710"/>
            </a:xfrm>
            <a:prstGeom prst="rect">
              <a:avLst/>
            </a:prstGeom>
            <a:solidFill>
              <a:srgbClr val="B07C57"/>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22" name="Rectangle 21">
              <a:extLst>
                <a:ext uri="{FF2B5EF4-FFF2-40B4-BE49-F238E27FC236}">
                  <a16:creationId xmlns:a16="http://schemas.microsoft.com/office/drawing/2014/main" id="{1C280158-F561-436A-AEE4-AB005BD66BD3}"/>
                </a:ext>
              </a:extLst>
            </p:cNvPr>
            <p:cNvSpPr>
              <a:spLocks noChangeArrowheads="1"/>
            </p:cNvSpPr>
            <p:nvPr userDrawn="1"/>
          </p:nvSpPr>
          <p:spPr bwMode="auto">
            <a:xfrm>
              <a:off x="8969600" y="6739363"/>
              <a:ext cx="804110" cy="147710"/>
            </a:xfrm>
            <a:prstGeom prst="rect">
              <a:avLst/>
            </a:prstGeom>
            <a:solidFill>
              <a:srgbClr val="0099A7"/>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23" name="Rectangle 22">
              <a:extLst>
                <a:ext uri="{FF2B5EF4-FFF2-40B4-BE49-F238E27FC236}">
                  <a16:creationId xmlns:a16="http://schemas.microsoft.com/office/drawing/2014/main" id="{D10360B4-9F7C-4DDC-915A-1D8082C6B33A}"/>
                </a:ext>
              </a:extLst>
            </p:cNvPr>
            <p:cNvSpPr>
              <a:spLocks noChangeArrowheads="1"/>
            </p:cNvSpPr>
            <p:nvPr userDrawn="1"/>
          </p:nvSpPr>
          <p:spPr bwMode="auto">
            <a:xfrm>
              <a:off x="8154363" y="6739363"/>
              <a:ext cx="825725" cy="147710"/>
            </a:xfrm>
            <a:prstGeom prst="rect">
              <a:avLst/>
            </a:prstGeom>
            <a:solidFill>
              <a:srgbClr val="81BC00"/>
            </a:solidFill>
            <a:ln>
              <a:noFill/>
            </a:ln>
          </p:spPr>
          <p:txBody>
            <a:bodyPr vert="horz" wrap="square" lIns="60960" tIns="30480" rIns="60960" bIns="30480" numCol="1" anchor="t" anchorCtr="0" compatLnSpc="1">
              <a:prstTxWarp prst="textNoShape">
                <a:avLst/>
              </a:prstTxWarp>
            </a:bodyPr>
            <a:lstStyle/>
            <a:p>
              <a:endParaRPr lang="en-US" sz="1250"/>
            </a:p>
          </p:txBody>
        </p:sp>
      </p:grpSp>
    </p:spTree>
    <p:extLst>
      <p:ext uri="{BB962C8B-B14F-4D97-AF65-F5344CB8AC3E}">
        <p14:creationId xmlns:p14="http://schemas.microsoft.com/office/powerpoint/2010/main" val="3844261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7CFD-A434-4DE3-9098-E7F40C5266B2}"/>
              </a:ext>
            </a:extLst>
          </p:cNvPr>
          <p:cNvSpPr>
            <a:spLocks noGrp="1"/>
          </p:cNvSpPr>
          <p:nvPr>
            <p:ph type="title"/>
          </p:nvPr>
        </p:nvSpPr>
        <p:spPr>
          <a:xfrm>
            <a:off x="629841" y="365126"/>
            <a:ext cx="7886700" cy="1325563"/>
          </a:xfrm>
        </p:spPr>
        <p:txBody>
          <a:bodyPr>
            <a:normAutofit/>
          </a:bodyPr>
          <a:lstStyle>
            <a:lvl1pPr>
              <a:defRPr sz="2700" b="1">
                <a:solidFill>
                  <a:srgbClr val="007889"/>
                </a:solidFill>
                <a:latin typeface="+mn-lt"/>
              </a:defRPr>
            </a:lvl1pPr>
          </a:lstStyle>
          <a:p>
            <a:r>
              <a:rPr lang="en-US"/>
              <a:t>Click to edit Master title style</a:t>
            </a:r>
          </a:p>
        </p:txBody>
      </p:sp>
      <p:sp>
        <p:nvSpPr>
          <p:cNvPr id="4" name="Content Placeholder 3">
            <a:extLst>
              <a:ext uri="{FF2B5EF4-FFF2-40B4-BE49-F238E27FC236}">
                <a16:creationId xmlns:a16="http://schemas.microsoft.com/office/drawing/2014/main" id="{9A7B0660-1DD0-4FD3-B390-5C412A35217E}"/>
              </a:ext>
            </a:extLst>
          </p:cNvPr>
          <p:cNvSpPr>
            <a:spLocks noGrp="1"/>
          </p:cNvSpPr>
          <p:nvPr>
            <p:ph sz="half" idx="2"/>
          </p:nvPr>
        </p:nvSpPr>
        <p:spPr>
          <a:xfrm>
            <a:off x="629842" y="1828801"/>
            <a:ext cx="3868340" cy="4360863"/>
          </a:xfrm>
        </p:spPr>
        <p:txBody>
          <a:bodyPr/>
          <a:lstStyle>
            <a:lvl1pPr>
              <a:defRPr sz="1800" b="1">
                <a:solidFill>
                  <a:srgbClr val="7BA255"/>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FD77F812-FA35-4DD0-9B9C-FACAAC6261FE}"/>
              </a:ext>
            </a:extLst>
          </p:cNvPr>
          <p:cNvSpPr>
            <a:spLocks noGrp="1"/>
          </p:cNvSpPr>
          <p:nvPr>
            <p:ph sz="quarter" idx="4"/>
          </p:nvPr>
        </p:nvSpPr>
        <p:spPr>
          <a:xfrm>
            <a:off x="4629150" y="1828801"/>
            <a:ext cx="3887391" cy="4360863"/>
          </a:xfrm>
        </p:spPr>
        <p:txBody>
          <a:bodyPr/>
          <a:lstStyle>
            <a:lvl1pPr>
              <a:defRPr sz="1800" b="1">
                <a:solidFill>
                  <a:srgbClr val="7BA255"/>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33" name="Group 32">
            <a:extLst>
              <a:ext uri="{FF2B5EF4-FFF2-40B4-BE49-F238E27FC236}">
                <a16:creationId xmlns:a16="http://schemas.microsoft.com/office/drawing/2014/main" id="{6F72A2E2-6AF6-457E-A77B-6D0ADEBF2287}"/>
              </a:ext>
            </a:extLst>
          </p:cNvPr>
          <p:cNvGrpSpPr/>
          <p:nvPr userDrawn="1"/>
        </p:nvGrpSpPr>
        <p:grpSpPr>
          <a:xfrm>
            <a:off x="0" y="6739363"/>
            <a:ext cx="9144000" cy="147710"/>
            <a:chOff x="0" y="6739363"/>
            <a:chExt cx="12192000" cy="147710"/>
          </a:xfrm>
        </p:grpSpPr>
        <p:sp>
          <p:nvSpPr>
            <p:cNvPr id="34" name="Rectangle 33">
              <a:extLst>
                <a:ext uri="{FF2B5EF4-FFF2-40B4-BE49-F238E27FC236}">
                  <a16:creationId xmlns:a16="http://schemas.microsoft.com/office/drawing/2014/main" id="{744C733B-5D5B-4D9B-8F6D-C0CEB4A589C5}"/>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5" name="Rectangle 20">
              <a:extLst>
                <a:ext uri="{FF2B5EF4-FFF2-40B4-BE49-F238E27FC236}">
                  <a16:creationId xmlns:a16="http://schemas.microsoft.com/office/drawing/2014/main" id="{F6B35C3F-F87A-45B0-81AD-F44450A63CBC}"/>
                </a:ext>
              </a:extLst>
            </p:cNvPr>
            <p:cNvSpPr>
              <a:spLocks noChangeArrowheads="1"/>
            </p:cNvSpPr>
            <p:nvPr userDrawn="1"/>
          </p:nvSpPr>
          <p:spPr bwMode="auto">
            <a:xfrm>
              <a:off x="0" y="6739363"/>
              <a:ext cx="8181933" cy="147710"/>
            </a:xfrm>
            <a:prstGeom prst="rect">
              <a:avLst/>
            </a:prstGeom>
            <a:solidFill>
              <a:srgbClr val="0197D6"/>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6" name="Rectangle 35">
              <a:extLst>
                <a:ext uri="{FF2B5EF4-FFF2-40B4-BE49-F238E27FC236}">
                  <a16:creationId xmlns:a16="http://schemas.microsoft.com/office/drawing/2014/main" id="{02C5C2A3-21DF-4BDC-817A-7918C5F8174E}"/>
                </a:ext>
              </a:extLst>
            </p:cNvPr>
            <p:cNvSpPr>
              <a:spLocks noChangeArrowheads="1"/>
            </p:cNvSpPr>
            <p:nvPr userDrawn="1"/>
          </p:nvSpPr>
          <p:spPr bwMode="auto">
            <a:xfrm>
              <a:off x="9773710" y="6739363"/>
              <a:ext cx="804110" cy="147710"/>
            </a:xfrm>
            <a:prstGeom prst="rect">
              <a:avLst/>
            </a:prstGeom>
            <a:solidFill>
              <a:srgbClr val="3F395F"/>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7" name="Rectangle 36">
              <a:extLst>
                <a:ext uri="{FF2B5EF4-FFF2-40B4-BE49-F238E27FC236}">
                  <a16:creationId xmlns:a16="http://schemas.microsoft.com/office/drawing/2014/main" id="{B282F15E-C678-4B4E-8F45-5B4F512D2F1B}"/>
                </a:ext>
              </a:extLst>
            </p:cNvPr>
            <p:cNvSpPr>
              <a:spLocks noChangeArrowheads="1"/>
            </p:cNvSpPr>
            <p:nvPr userDrawn="1"/>
          </p:nvSpPr>
          <p:spPr bwMode="auto">
            <a:xfrm>
              <a:off x="10567333" y="6739363"/>
              <a:ext cx="804110" cy="147710"/>
            </a:xfrm>
            <a:prstGeom prst="rect">
              <a:avLst/>
            </a:prstGeom>
            <a:solidFill>
              <a:srgbClr val="B07C57"/>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8" name="Rectangle 37">
              <a:extLst>
                <a:ext uri="{FF2B5EF4-FFF2-40B4-BE49-F238E27FC236}">
                  <a16:creationId xmlns:a16="http://schemas.microsoft.com/office/drawing/2014/main" id="{92771B69-B994-4A7E-BFB2-49DB9A55E21D}"/>
                </a:ext>
              </a:extLst>
            </p:cNvPr>
            <p:cNvSpPr>
              <a:spLocks noChangeArrowheads="1"/>
            </p:cNvSpPr>
            <p:nvPr userDrawn="1"/>
          </p:nvSpPr>
          <p:spPr bwMode="auto">
            <a:xfrm>
              <a:off x="8969600" y="6739363"/>
              <a:ext cx="804110" cy="147710"/>
            </a:xfrm>
            <a:prstGeom prst="rect">
              <a:avLst/>
            </a:prstGeom>
            <a:solidFill>
              <a:srgbClr val="0099A7"/>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9" name="Rectangle 38">
              <a:extLst>
                <a:ext uri="{FF2B5EF4-FFF2-40B4-BE49-F238E27FC236}">
                  <a16:creationId xmlns:a16="http://schemas.microsoft.com/office/drawing/2014/main" id="{8E770738-F13C-4D7E-8847-00FB4E3E4B6C}"/>
                </a:ext>
              </a:extLst>
            </p:cNvPr>
            <p:cNvSpPr>
              <a:spLocks noChangeArrowheads="1"/>
            </p:cNvSpPr>
            <p:nvPr userDrawn="1"/>
          </p:nvSpPr>
          <p:spPr bwMode="auto">
            <a:xfrm>
              <a:off x="8154363" y="6739363"/>
              <a:ext cx="825725" cy="147710"/>
            </a:xfrm>
            <a:prstGeom prst="rect">
              <a:avLst/>
            </a:prstGeom>
            <a:solidFill>
              <a:srgbClr val="81BC00"/>
            </a:solidFill>
            <a:ln>
              <a:noFill/>
            </a:ln>
          </p:spPr>
          <p:txBody>
            <a:bodyPr vert="horz" wrap="square" lIns="60960" tIns="30480" rIns="60960" bIns="30480" numCol="1" anchor="t" anchorCtr="0" compatLnSpc="1">
              <a:prstTxWarp prst="textNoShape">
                <a:avLst/>
              </a:prstTxWarp>
            </a:bodyPr>
            <a:lstStyle/>
            <a:p>
              <a:endParaRPr lang="en-US" sz="1250"/>
            </a:p>
          </p:txBody>
        </p:sp>
      </p:grpSp>
    </p:spTree>
    <p:extLst>
      <p:ext uri="{BB962C8B-B14F-4D97-AF65-F5344CB8AC3E}">
        <p14:creationId xmlns:p14="http://schemas.microsoft.com/office/powerpoint/2010/main" val="9460908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8534426-4588-40A8-AB16-C2AF7D010CE5}"/>
              </a:ext>
            </a:extLst>
          </p:cNvPr>
          <p:cNvSpPr txBox="1"/>
          <p:nvPr userDrawn="1"/>
        </p:nvSpPr>
        <p:spPr>
          <a:xfrm>
            <a:off x="95414" y="4049188"/>
            <a:ext cx="4979506" cy="1061829"/>
          </a:xfrm>
          <a:prstGeom prst="rect">
            <a:avLst/>
          </a:prstGeom>
          <a:noFill/>
        </p:spPr>
        <p:txBody>
          <a:bodyPr wrap="square" rtlCol="0">
            <a:spAutoFit/>
          </a:bodyPr>
          <a:lstStyle/>
          <a:p>
            <a:r>
              <a:rPr lang="en-US" sz="900">
                <a:solidFill>
                  <a:srgbClr val="695E4A"/>
                </a:solidFill>
                <a:latin typeface="Calibri" panose="020F0502020204030204" pitchFamily="34" charset="0"/>
              </a:rPr>
              <a:t>For more information, contact CDC</a:t>
            </a:r>
            <a:br>
              <a:rPr lang="en-US" sz="900">
                <a:solidFill>
                  <a:srgbClr val="695E4A"/>
                </a:solidFill>
                <a:latin typeface="Calibri" panose="020F0502020204030204" pitchFamily="34" charset="0"/>
              </a:rPr>
            </a:br>
            <a:r>
              <a:rPr lang="en-US" sz="900">
                <a:solidFill>
                  <a:srgbClr val="695E4A"/>
                </a:solidFill>
                <a:latin typeface="Calibri" panose="020F0502020204030204" pitchFamily="34" charset="0"/>
              </a:rPr>
              <a:t>1-800-CDC-INFO (232-4636)</a:t>
            </a:r>
            <a:br>
              <a:rPr lang="en-US" sz="900">
                <a:solidFill>
                  <a:srgbClr val="695E4A"/>
                </a:solidFill>
                <a:latin typeface="Calibri" panose="020F0502020204030204" pitchFamily="34" charset="0"/>
              </a:rPr>
            </a:br>
            <a:r>
              <a:rPr lang="en-US" sz="900">
                <a:solidFill>
                  <a:srgbClr val="695E4A"/>
                </a:solidFill>
                <a:latin typeface="Calibri" panose="020F0502020204030204" pitchFamily="34" charset="0"/>
              </a:rPr>
              <a:t>TTY:  1-888-232-6348    www.cdc.gov</a:t>
            </a:r>
            <a:br>
              <a:rPr lang="en-US" sz="900">
                <a:solidFill>
                  <a:srgbClr val="695E4A"/>
                </a:solidFill>
                <a:latin typeface="Calibri" panose="020F0502020204030204" pitchFamily="34" charset="0"/>
              </a:rPr>
            </a:br>
            <a:br>
              <a:rPr lang="en-US" sz="900">
                <a:solidFill>
                  <a:srgbClr val="695E4A"/>
                </a:solidFill>
                <a:latin typeface="Calibri" panose="020F0502020204030204" pitchFamily="34" charset="0"/>
              </a:rPr>
            </a:br>
            <a:br>
              <a:rPr lang="en-US" sz="900">
                <a:solidFill>
                  <a:srgbClr val="695E4A"/>
                </a:solidFill>
                <a:latin typeface="Calibri" panose="020F0502020204030204" pitchFamily="34" charset="0"/>
              </a:rPr>
            </a:br>
            <a:r>
              <a:rPr lang="en-US" sz="9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6" name="Group 5">
            <a:extLst>
              <a:ext uri="{FF2B5EF4-FFF2-40B4-BE49-F238E27FC236}">
                <a16:creationId xmlns:a16="http://schemas.microsoft.com/office/drawing/2014/main" id="{86526D09-8127-4A81-B770-A8FC6245C774}"/>
              </a:ext>
            </a:extLst>
          </p:cNvPr>
          <p:cNvGrpSpPr/>
          <p:nvPr userDrawn="1"/>
        </p:nvGrpSpPr>
        <p:grpSpPr>
          <a:xfrm>
            <a:off x="0" y="5675086"/>
            <a:ext cx="9144000" cy="1182914"/>
            <a:chOff x="0" y="-11827"/>
            <a:chExt cx="9144000" cy="170018"/>
          </a:xfrm>
        </p:grpSpPr>
        <p:sp>
          <p:nvSpPr>
            <p:cNvPr id="7" name="bk object 25">
              <a:extLst>
                <a:ext uri="{FF2B5EF4-FFF2-40B4-BE49-F238E27FC236}">
                  <a16:creationId xmlns:a16="http://schemas.microsoft.com/office/drawing/2014/main" id="{D2B650CA-A85E-4F14-B69A-114F1AC71E52}"/>
                </a:ext>
              </a:extLst>
            </p:cNvPr>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350"/>
            </a:p>
          </p:txBody>
        </p:sp>
        <p:sp>
          <p:nvSpPr>
            <p:cNvPr id="8" name="bk object 26">
              <a:extLst>
                <a:ext uri="{FF2B5EF4-FFF2-40B4-BE49-F238E27FC236}">
                  <a16:creationId xmlns:a16="http://schemas.microsoft.com/office/drawing/2014/main" id="{C645D4BD-0C9B-4E33-9FAD-69F09CDBABB5}"/>
                </a:ext>
              </a:extLst>
            </p:cNvPr>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350"/>
            </a:p>
          </p:txBody>
        </p:sp>
        <p:sp>
          <p:nvSpPr>
            <p:cNvPr id="9" name="bk object 27">
              <a:extLst>
                <a:ext uri="{FF2B5EF4-FFF2-40B4-BE49-F238E27FC236}">
                  <a16:creationId xmlns:a16="http://schemas.microsoft.com/office/drawing/2014/main" id="{53F5EAF7-44AE-4DA0-A66F-7457F8E97247}"/>
                </a:ext>
              </a:extLst>
            </p:cNvPr>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350"/>
            </a:p>
          </p:txBody>
        </p:sp>
        <p:sp>
          <p:nvSpPr>
            <p:cNvPr id="10" name="bk object 28">
              <a:extLst>
                <a:ext uri="{FF2B5EF4-FFF2-40B4-BE49-F238E27FC236}">
                  <a16:creationId xmlns:a16="http://schemas.microsoft.com/office/drawing/2014/main" id="{6E72D0F0-942E-439C-B474-A2ED6D1D1896}"/>
                </a:ext>
              </a:extLst>
            </p:cNvPr>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350"/>
            </a:p>
          </p:txBody>
        </p:sp>
        <p:sp>
          <p:nvSpPr>
            <p:cNvPr id="11" name="bk object 29">
              <a:extLst>
                <a:ext uri="{FF2B5EF4-FFF2-40B4-BE49-F238E27FC236}">
                  <a16:creationId xmlns:a16="http://schemas.microsoft.com/office/drawing/2014/main" id="{E926208D-BD33-4667-B501-F0C54FE47583}"/>
                </a:ext>
              </a:extLst>
            </p:cNvPr>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350"/>
            </a:p>
          </p:txBody>
        </p:sp>
        <p:sp>
          <p:nvSpPr>
            <p:cNvPr id="12" name="bk object 30">
              <a:extLst>
                <a:ext uri="{FF2B5EF4-FFF2-40B4-BE49-F238E27FC236}">
                  <a16:creationId xmlns:a16="http://schemas.microsoft.com/office/drawing/2014/main" id="{674CBAFF-F854-4B57-9205-98C19A1D26EC}"/>
                </a:ext>
              </a:extLst>
            </p:cNvPr>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350"/>
            </a:p>
          </p:txBody>
        </p:sp>
        <p:sp>
          <p:nvSpPr>
            <p:cNvPr id="13" name="bk object 31">
              <a:extLst>
                <a:ext uri="{FF2B5EF4-FFF2-40B4-BE49-F238E27FC236}">
                  <a16:creationId xmlns:a16="http://schemas.microsoft.com/office/drawing/2014/main" id="{E8E051EE-6DB1-421F-A774-48B9DAF2ADFF}"/>
                </a:ext>
              </a:extLst>
            </p:cNvPr>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350"/>
            </a:p>
          </p:txBody>
        </p:sp>
        <p:sp>
          <p:nvSpPr>
            <p:cNvPr id="14" name="bk object 32">
              <a:extLst>
                <a:ext uri="{FF2B5EF4-FFF2-40B4-BE49-F238E27FC236}">
                  <a16:creationId xmlns:a16="http://schemas.microsoft.com/office/drawing/2014/main" id="{1713FC97-638B-42A2-AAB4-9FBCBB80E5DD}"/>
                </a:ext>
              </a:extLst>
            </p:cNvPr>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350"/>
            </a:p>
          </p:txBody>
        </p:sp>
      </p:grpSp>
    </p:spTree>
    <p:extLst>
      <p:ext uri="{BB962C8B-B14F-4D97-AF65-F5344CB8AC3E}">
        <p14:creationId xmlns:p14="http://schemas.microsoft.com/office/powerpoint/2010/main" val="8762944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866490" y="2594157"/>
            <a:ext cx="6109650" cy="906463"/>
          </a:xfrm>
          <a:prstGeom prst="rect">
            <a:avLst/>
          </a:prstGeo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a:t>Insert Title Here</a:t>
            </a:r>
          </a:p>
        </p:txBody>
      </p:sp>
    </p:spTree>
    <p:extLst>
      <p:ext uri="{BB962C8B-B14F-4D97-AF65-F5344CB8AC3E}">
        <p14:creationId xmlns:p14="http://schemas.microsoft.com/office/powerpoint/2010/main" val="14743590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995993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DC514-5301-F749-BC8D-705089EFB6A4}"/>
              </a:ext>
            </a:extLst>
          </p:cNvPr>
          <p:cNvSpPr>
            <a:spLocks noGrp="1"/>
          </p:cNvSpPr>
          <p:nvPr>
            <p:ph type="ctrTitle"/>
          </p:nvPr>
        </p:nvSpPr>
        <p:spPr>
          <a:xfrm>
            <a:off x="1143000" y="1122363"/>
            <a:ext cx="6858000" cy="2387600"/>
          </a:xfrm>
        </p:spPr>
        <p:txBody>
          <a:bodyPr anchor="b"/>
          <a:lstStyle>
            <a:lvl1pPr algn="ctr">
              <a:defRPr sz="3375"/>
            </a:lvl1pPr>
          </a:lstStyle>
          <a:p>
            <a:r>
              <a:rPr lang="en-US"/>
              <a:t>Click to edit Master title style</a:t>
            </a:r>
          </a:p>
        </p:txBody>
      </p:sp>
      <p:sp>
        <p:nvSpPr>
          <p:cNvPr id="3" name="Subtitle 2">
            <a:extLst>
              <a:ext uri="{FF2B5EF4-FFF2-40B4-BE49-F238E27FC236}">
                <a16:creationId xmlns:a16="http://schemas.microsoft.com/office/drawing/2014/main" id="{9C2C8764-9B0C-664C-B65A-F774A750545A}"/>
              </a:ext>
            </a:extLst>
          </p:cNvPr>
          <p:cNvSpPr>
            <a:spLocks noGrp="1"/>
          </p:cNvSpPr>
          <p:nvPr>
            <p:ph type="subTitle" idx="1"/>
          </p:nvPr>
        </p:nvSpPr>
        <p:spPr>
          <a:xfrm>
            <a:off x="1143000" y="3602038"/>
            <a:ext cx="6858000" cy="1655762"/>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p>
        </p:txBody>
      </p:sp>
      <p:sp>
        <p:nvSpPr>
          <p:cNvPr id="4" name="Date Placeholder 3">
            <a:extLst>
              <a:ext uri="{FF2B5EF4-FFF2-40B4-BE49-F238E27FC236}">
                <a16:creationId xmlns:a16="http://schemas.microsoft.com/office/drawing/2014/main" id="{9E6AF8B2-E57F-8748-9F74-FC3FE141FB7D}"/>
              </a:ext>
            </a:extLst>
          </p:cNvPr>
          <p:cNvSpPr>
            <a:spLocks noGrp="1"/>
          </p:cNvSpPr>
          <p:nvPr>
            <p:ph type="dt" sz="half" idx="10"/>
          </p:nvPr>
        </p:nvSpPr>
        <p:spPr/>
        <p:txBody>
          <a:bodyPr/>
          <a:lstStyle/>
          <a:p>
            <a:fld id="{EAEC9C43-E40B-F24D-B2E9-0902466C3992}" type="datetimeFigureOut">
              <a:rPr lang="en-US" smtClean="0"/>
              <a:t>5/30/23</a:t>
            </a:fld>
            <a:endParaRPr lang="en-US"/>
          </a:p>
        </p:txBody>
      </p:sp>
      <p:sp>
        <p:nvSpPr>
          <p:cNvPr id="5" name="Footer Placeholder 4">
            <a:extLst>
              <a:ext uri="{FF2B5EF4-FFF2-40B4-BE49-F238E27FC236}">
                <a16:creationId xmlns:a16="http://schemas.microsoft.com/office/drawing/2014/main" id="{39A6FA98-39D9-9348-99CC-1619E87CCC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1315BB-DDA5-164C-8639-4DA78F036536}"/>
              </a:ext>
            </a:extLst>
          </p:cNvPr>
          <p:cNvSpPr>
            <a:spLocks noGrp="1"/>
          </p:cNvSpPr>
          <p:nvPr>
            <p:ph type="sldNum" sz="quarter" idx="12"/>
          </p:nvPr>
        </p:nvSpPr>
        <p:spPr/>
        <p:txBody>
          <a:bodyPr/>
          <a:lstStyle/>
          <a:p>
            <a:fld id="{B8236FFD-E9E3-7143-A616-EF0EBBE70E32}" type="slidenum">
              <a:rPr lang="en-US" smtClean="0"/>
              <a:t>‹#›</a:t>
            </a:fld>
            <a:endParaRPr lang="en-US"/>
          </a:p>
        </p:txBody>
      </p:sp>
    </p:spTree>
    <p:extLst>
      <p:ext uri="{BB962C8B-B14F-4D97-AF65-F5344CB8AC3E}">
        <p14:creationId xmlns:p14="http://schemas.microsoft.com/office/powerpoint/2010/main" val="2823981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D83C1-5365-ED46-A04C-76CE1F6500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4A715C-F07B-9B45-90E8-6C88CCEA98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5ABFD9-82A7-694C-8923-BFC0E4E71076}"/>
              </a:ext>
            </a:extLst>
          </p:cNvPr>
          <p:cNvSpPr>
            <a:spLocks noGrp="1"/>
          </p:cNvSpPr>
          <p:nvPr>
            <p:ph type="dt" sz="half" idx="10"/>
          </p:nvPr>
        </p:nvSpPr>
        <p:spPr/>
        <p:txBody>
          <a:bodyPr/>
          <a:lstStyle/>
          <a:p>
            <a:fld id="{EAEC9C43-E40B-F24D-B2E9-0902466C3992}" type="datetimeFigureOut">
              <a:rPr lang="en-US" smtClean="0"/>
              <a:t>5/30/23</a:t>
            </a:fld>
            <a:endParaRPr lang="en-US"/>
          </a:p>
        </p:txBody>
      </p:sp>
      <p:sp>
        <p:nvSpPr>
          <p:cNvPr id="5" name="Footer Placeholder 4">
            <a:extLst>
              <a:ext uri="{FF2B5EF4-FFF2-40B4-BE49-F238E27FC236}">
                <a16:creationId xmlns:a16="http://schemas.microsoft.com/office/drawing/2014/main" id="{27BFD683-AE4E-7D4C-BA57-17C6DDF6E8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ECF370-0AEE-EF4E-B856-B757F9FB74B6}"/>
              </a:ext>
            </a:extLst>
          </p:cNvPr>
          <p:cNvSpPr>
            <a:spLocks noGrp="1"/>
          </p:cNvSpPr>
          <p:nvPr>
            <p:ph type="sldNum" sz="quarter" idx="12"/>
          </p:nvPr>
        </p:nvSpPr>
        <p:spPr/>
        <p:txBody>
          <a:bodyPr/>
          <a:lstStyle/>
          <a:p>
            <a:fld id="{B8236FFD-E9E3-7143-A616-EF0EBBE70E32}" type="slidenum">
              <a:rPr lang="en-US" smtClean="0"/>
              <a:t>‹#›</a:t>
            </a:fld>
            <a:endParaRPr lang="en-US"/>
          </a:p>
        </p:txBody>
      </p:sp>
    </p:spTree>
    <p:extLst>
      <p:ext uri="{BB962C8B-B14F-4D97-AF65-F5344CB8AC3E}">
        <p14:creationId xmlns:p14="http://schemas.microsoft.com/office/powerpoint/2010/main" val="4229034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1E093-8645-254E-86BD-F9DCFA1A4DA4}"/>
              </a:ext>
            </a:extLst>
          </p:cNvPr>
          <p:cNvSpPr>
            <a:spLocks noGrp="1"/>
          </p:cNvSpPr>
          <p:nvPr>
            <p:ph type="title"/>
          </p:nvPr>
        </p:nvSpPr>
        <p:spPr>
          <a:xfrm>
            <a:off x="623888" y="1709741"/>
            <a:ext cx="7886700" cy="2852737"/>
          </a:xfrm>
        </p:spPr>
        <p:txBody>
          <a:bodyPr anchor="b"/>
          <a:lstStyle>
            <a:lvl1pPr>
              <a:defRPr sz="3375"/>
            </a:lvl1pPr>
          </a:lstStyle>
          <a:p>
            <a:r>
              <a:rPr lang="en-US"/>
              <a:t>Click to edit Master title style</a:t>
            </a:r>
          </a:p>
        </p:txBody>
      </p:sp>
      <p:sp>
        <p:nvSpPr>
          <p:cNvPr id="3" name="Text Placeholder 2">
            <a:extLst>
              <a:ext uri="{FF2B5EF4-FFF2-40B4-BE49-F238E27FC236}">
                <a16:creationId xmlns:a16="http://schemas.microsoft.com/office/drawing/2014/main" id="{91B9FC64-8A01-BD4D-9C72-D4706B790558}"/>
              </a:ext>
            </a:extLst>
          </p:cNvPr>
          <p:cNvSpPr>
            <a:spLocks noGrp="1"/>
          </p:cNvSpPr>
          <p:nvPr>
            <p:ph type="body" idx="1"/>
          </p:nvPr>
        </p:nvSpPr>
        <p:spPr>
          <a:xfrm>
            <a:off x="623888" y="4589466"/>
            <a:ext cx="7886700" cy="1500187"/>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CF93F6-D793-9444-9499-C748AAB020DB}"/>
              </a:ext>
            </a:extLst>
          </p:cNvPr>
          <p:cNvSpPr>
            <a:spLocks noGrp="1"/>
          </p:cNvSpPr>
          <p:nvPr>
            <p:ph type="dt" sz="half" idx="10"/>
          </p:nvPr>
        </p:nvSpPr>
        <p:spPr/>
        <p:txBody>
          <a:bodyPr/>
          <a:lstStyle/>
          <a:p>
            <a:fld id="{EAEC9C43-E40B-F24D-B2E9-0902466C3992}" type="datetimeFigureOut">
              <a:rPr lang="en-US" smtClean="0"/>
              <a:t>5/30/23</a:t>
            </a:fld>
            <a:endParaRPr lang="en-US"/>
          </a:p>
        </p:txBody>
      </p:sp>
      <p:sp>
        <p:nvSpPr>
          <p:cNvPr id="5" name="Footer Placeholder 4">
            <a:extLst>
              <a:ext uri="{FF2B5EF4-FFF2-40B4-BE49-F238E27FC236}">
                <a16:creationId xmlns:a16="http://schemas.microsoft.com/office/drawing/2014/main" id="{2C7A4196-6FAD-F14B-B2CC-6F960657F4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3C4FE2-C37D-6A41-A970-228E4D38EB4D}"/>
              </a:ext>
            </a:extLst>
          </p:cNvPr>
          <p:cNvSpPr>
            <a:spLocks noGrp="1"/>
          </p:cNvSpPr>
          <p:nvPr>
            <p:ph type="sldNum" sz="quarter" idx="12"/>
          </p:nvPr>
        </p:nvSpPr>
        <p:spPr/>
        <p:txBody>
          <a:bodyPr/>
          <a:lstStyle/>
          <a:p>
            <a:fld id="{B8236FFD-E9E3-7143-A616-EF0EBBE70E32}" type="slidenum">
              <a:rPr lang="en-US" smtClean="0"/>
              <a:t>‹#›</a:t>
            </a:fld>
            <a:endParaRPr lang="en-US"/>
          </a:p>
        </p:txBody>
      </p:sp>
    </p:spTree>
    <p:extLst>
      <p:ext uri="{BB962C8B-B14F-4D97-AF65-F5344CB8AC3E}">
        <p14:creationId xmlns:p14="http://schemas.microsoft.com/office/powerpoint/2010/main" val="11887059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AC021-FC3F-5843-B922-787771F350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21D999-8FF9-1B47-A72C-99D928A9C3D6}"/>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ADA0108-A616-644C-AE5C-B6B6B5803BA1}"/>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695EE83-77D1-EA40-840B-CE6C12B68C90}"/>
              </a:ext>
            </a:extLst>
          </p:cNvPr>
          <p:cNvSpPr>
            <a:spLocks noGrp="1"/>
          </p:cNvSpPr>
          <p:nvPr>
            <p:ph type="dt" sz="half" idx="10"/>
          </p:nvPr>
        </p:nvSpPr>
        <p:spPr/>
        <p:txBody>
          <a:bodyPr/>
          <a:lstStyle/>
          <a:p>
            <a:fld id="{EAEC9C43-E40B-F24D-B2E9-0902466C3992}" type="datetimeFigureOut">
              <a:rPr lang="en-US" smtClean="0"/>
              <a:t>5/30/23</a:t>
            </a:fld>
            <a:endParaRPr lang="en-US"/>
          </a:p>
        </p:txBody>
      </p:sp>
      <p:sp>
        <p:nvSpPr>
          <p:cNvPr id="6" name="Footer Placeholder 5">
            <a:extLst>
              <a:ext uri="{FF2B5EF4-FFF2-40B4-BE49-F238E27FC236}">
                <a16:creationId xmlns:a16="http://schemas.microsoft.com/office/drawing/2014/main" id="{41C22778-7E14-E848-B7EC-AB92916EC0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AC12F2-24C6-4248-9903-B97BD327ED97}"/>
              </a:ext>
            </a:extLst>
          </p:cNvPr>
          <p:cNvSpPr>
            <a:spLocks noGrp="1"/>
          </p:cNvSpPr>
          <p:nvPr>
            <p:ph type="sldNum" sz="quarter" idx="12"/>
          </p:nvPr>
        </p:nvSpPr>
        <p:spPr/>
        <p:txBody>
          <a:bodyPr/>
          <a:lstStyle/>
          <a:p>
            <a:fld id="{B8236FFD-E9E3-7143-A616-EF0EBBE70E32}" type="slidenum">
              <a:rPr lang="en-US" smtClean="0"/>
              <a:t>‹#›</a:t>
            </a:fld>
            <a:endParaRPr lang="en-US"/>
          </a:p>
        </p:txBody>
      </p:sp>
    </p:spTree>
    <p:extLst>
      <p:ext uri="{BB962C8B-B14F-4D97-AF65-F5344CB8AC3E}">
        <p14:creationId xmlns:p14="http://schemas.microsoft.com/office/powerpoint/2010/main" val="20603546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03F67-0486-784C-BE18-91F6828644B6}"/>
              </a:ext>
            </a:extLst>
          </p:cNvPr>
          <p:cNvSpPr>
            <a:spLocks noGrp="1"/>
          </p:cNvSpPr>
          <p:nvPr>
            <p:ph type="title"/>
          </p:nvPr>
        </p:nvSpPr>
        <p:spPr>
          <a:xfrm>
            <a:off x="629841" y="365128"/>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08BE842-4BCB-EE43-874C-6ECA788ED002}"/>
              </a:ext>
            </a:extLst>
          </p:cNvPr>
          <p:cNvSpPr>
            <a:spLocks noGrp="1"/>
          </p:cNvSpPr>
          <p:nvPr>
            <p:ph type="body" idx="1"/>
          </p:nvPr>
        </p:nvSpPr>
        <p:spPr>
          <a:xfrm>
            <a:off x="629842" y="1681163"/>
            <a:ext cx="3868340" cy="82391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a:extLst>
              <a:ext uri="{FF2B5EF4-FFF2-40B4-BE49-F238E27FC236}">
                <a16:creationId xmlns:a16="http://schemas.microsoft.com/office/drawing/2014/main" id="{8E2B90B7-AFFF-7C41-8BBF-D248A1070925}"/>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C1EE115-542D-F840-AAF3-0CF6D746E6B7}"/>
              </a:ext>
            </a:extLst>
          </p:cNvPr>
          <p:cNvSpPr>
            <a:spLocks noGrp="1"/>
          </p:cNvSpPr>
          <p:nvPr>
            <p:ph type="body" sz="quarter" idx="3"/>
          </p:nvPr>
        </p:nvSpPr>
        <p:spPr>
          <a:xfrm>
            <a:off x="4629151" y="1681163"/>
            <a:ext cx="3887391" cy="82391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a:extLst>
              <a:ext uri="{FF2B5EF4-FFF2-40B4-BE49-F238E27FC236}">
                <a16:creationId xmlns:a16="http://schemas.microsoft.com/office/drawing/2014/main" id="{3E3C925E-7361-D746-B3DE-3DDDB0E44613}"/>
              </a:ext>
            </a:extLst>
          </p:cNvPr>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E1B134F-F4A2-3A4B-B76D-EFC794153211}"/>
              </a:ext>
            </a:extLst>
          </p:cNvPr>
          <p:cNvSpPr>
            <a:spLocks noGrp="1"/>
          </p:cNvSpPr>
          <p:nvPr>
            <p:ph type="dt" sz="half" idx="10"/>
          </p:nvPr>
        </p:nvSpPr>
        <p:spPr/>
        <p:txBody>
          <a:bodyPr/>
          <a:lstStyle/>
          <a:p>
            <a:fld id="{EAEC9C43-E40B-F24D-B2E9-0902466C3992}" type="datetimeFigureOut">
              <a:rPr lang="en-US" smtClean="0"/>
              <a:t>5/30/23</a:t>
            </a:fld>
            <a:endParaRPr lang="en-US"/>
          </a:p>
        </p:txBody>
      </p:sp>
      <p:sp>
        <p:nvSpPr>
          <p:cNvPr id="8" name="Footer Placeholder 7">
            <a:extLst>
              <a:ext uri="{FF2B5EF4-FFF2-40B4-BE49-F238E27FC236}">
                <a16:creationId xmlns:a16="http://schemas.microsoft.com/office/drawing/2014/main" id="{0619D7F5-5DF8-7344-993C-2DA4FAB21B6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F472A8-9587-7E44-BEC7-6862A84EEC27}"/>
              </a:ext>
            </a:extLst>
          </p:cNvPr>
          <p:cNvSpPr>
            <a:spLocks noGrp="1"/>
          </p:cNvSpPr>
          <p:nvPr>
            <p:ph type="sldNum" sz="quarter" idx="12"/>
          </p:nvPr>
        </p:nvSpPr>
        <p:spPr/>
        <p:txBody>
          <a:bodyPr/>
          <a:lstStyle/>
          <a:p>
            <a:fld id="{B8236FFD-E9E3-7143-A616-EF0EBBE70E32}" type="slidenum">
              <a:rPr lang="en-US" smtClean="0"/>
              <a:t>‹#›</a:t>
            </a:fld>
            <a:endParaRPr lang="en-US"/>
          </a:p>
        </p:txBody>
      </p:sp>
    </p:spTree>
    <p:extLst>
      <p:ext uri="{BB962C8B-B14F-4D97-AF65-F5344CB8AC3E}">
        <p14:creationId xmlns:p14="http://schemas.microsoft.com/office/powerpoint/2010/main" val="28272729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D68EE-D3AE-6448-941A-95078B3333D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F7E0BA8-47B7-8A4D-B456-37AE378BC377}"/>
              </a:ext>
            </a:extLst>
          </p:cNvPr>
          <p:cNvSpPr>
            <a:spLocks noGrp="1"/>
          </p:cNvSpPr>
          <p:nvPr>
            <p:ph type="dt" sz="half" idx="10"/>
          </p:nvPr>
        </p:nvSpPr>
        <p:spPr/>
        <p:txBody>
          <a:bodyPr/>
          <a:lstStyle/>
          <a:p>
            <a:fld id="{EAEC9C43-E40B-F24D-B2E9-0902466C3992}" type="datetimeFigureOut">
              <a:rPr lang="en-US" smtClean="0"/>
              <a:t>5/30/23</a:t>
            </a:fld>
            <a:endParaRPr lang="en-US"/>
          </a:p>
        </p:txBody>
      </p:sp>
      <p:sp>
        <p:nvSpPr>
          <p:cNvPr id="4" name="Footer Placeholder 3">
            <a:extLst>
              <a:ext uri="{FF2B5EF4-FFF2-40B4-BE49-F238E27FC236}">
                <a16:creationId xmlns:a16="http://schemas.microsoft.com/office/drawing/2014/main" id="{949C62AA-02FB-8D4F-8099-31D60A20583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D3C6BF0-0AB3-5C44-88AD-CF92C71E785E}"/>
              </a:ext>
            </a:extLst>
          </p:cNvPr>
          <p:cNvSpPr>
            <a:spLocks noGrp="1"/>
          </p:cNvSpPr>
          <p:nvPr>
            <p:ph type="sldNum" sz="quarter" idx="12"/>
          </p:nvPr>
        </p:nvSpPr>
        <p:spPr/>
        <p:txBody>
          <a:bodyPr/>
          <a:lstStyle/>
          <a:p>
            <a:fld id="{B8236FFD-E9E3-7143-A616-EF0EBBE70E32}" type="slidenum">
              <a:rPr lang="en-US" smtClean="0"/>
              <a:t>‹#›</a:t>
            </a:fld>
            <a:endParaRPr lang="en-US"/>
          </a:p>
        </p:txBody>
      </p:sp>
    </p:spTree>
    <p:extLst>
      <p:ext uri="{BB962C8B-B14F-4D97-AF65-F5344CB8AC3E}">
        <p14:creationId xmlns:p14="http://schemas.microsoft.com/office/powerpoint/2010/main" val="36062311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893BDE-A6CF-884F-8110-347E98D3B95E}"/>
              </a:ext>
            </a:extLst>
          </p:cNvPr>
          <p:cNvSpPr>
            <a:spLocks noGrp="1"/>
          </p:cNvSpPr>
          <p:nvPr>
            <p:ph type="dt" sz="half" idx="10"/>
          </p:nvPr>
        </p:nvSpPr>
        <p:spPr/>
        <p:txBody>
          <a:bodyPr/>
          <a:lstStyle/>
          <a:p>
            <a:fld id="{EAEC9C43-E40B-F24D-B2E9-0902466C3992}" type="datetimeFigureOut">
              <a:rPr lang="en-US" smtClean="0"/>
              <a:t>5/30/23</a:t>
            </a:fld>
            <a:endParaRPr lang="en-US"/>
          </a:p>
        </p:txBody>
      </p:sp>
      <p:sp>
        <p:nvSpPr>
          <p:cNvPr id="3" name="Footer Placeholder 2">
            <a:extLst>
              <a:ext uri="{FF2B5EF4-FFF2-40B4-BE49-F238E27FC236}">
                <a16:creationId xmlns:a16="http://schemas.microsoft.com/office/drawing/2014/main" id="{11F00449-D9F0-6448-8D0E-F3E3B1923FD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A082B44-7CAA-7044-BD22-F3D2C39909D2}"/>
              </a:ext>
            </a:extLst>
          </p:cNvPr>
          <p:cNvSpPr>
            <a:spLocks noGrp="1"/>
          </p:cNvSpPr>
          <p:nvPr>
            <p:ph type="sldNum" sz="quarter" idx="12"/>
          </p:nvPr>
        </p:nvSpPr>
        <p:spPr/>
        <p:txBody>
          <a:bodyPr/>
          <a:lstStyle/>
          <a:p>
            <a:fld id="{B8236FFD-E9E3-7143-A616-EF0EBBE70E32}" type="slidenum">
              <a:rPr lang="en-US" smtClean="0"/>
              <a:t>‹#›</a:t>
            </a:fld>
            <a:endParaRPr lang="en-US"/>
          </a:p>
        </p:txBody>
      </p:sp>
    </p:spTree>
    <p:extLst>
      <p:ext uri="{BB962C8B-B14F-4D97-AF65-F5344CB8AC3E}">
        <p14:creationId xmlns:p14="http://schemas.microsoft.com/office/powerpoint/2010/main" val="1842828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B11B5-7C25-C047-B381-5310D4730562}"/>
              </a:ext>
            </a:extLst>
          </p:cNvPr>
          <p:cNvSpPr>
            <a:spLocks noGrp="1"/>
          </p:cNvSpPr>
          <p:nvPr>
            <p:ph type="title"/>
          </p:nvPr>
        </p:nvSpPr>
        <p:spPr>
          <a:xfrm>
            <a:off x="629841" y="457200"/>
            <a:ext cx="2949178" cy="1600200"/>
          </a:xfrm>
        </p:spPr>
        <p:txBody>
          <a:bodyPr anchor="b"/>
          <a:lstStyle>
            <a:lvl1pPr>
              <a:defRPr sz="1800"/>
            </a:lvl1pPr>
          </a:lstStyle>
          <a:p>
            <a:r>
              <a:rPr lang="en-US"/>
              <a:t>Click to edit Master title style</a:t>
            </a:r>
          </a:p>
        </p:txBody>
      </p:sp>
      <p:sp>
        <p:nvSpPr>
          <p:cNvPr id="3" name="Content Placeholder 2">
            <a:extLst>
              <a:ext uri="{FF2B5EF4-FFF2-40B4-BE49-F238E27FC236}">
                <a16:creationId xmlns:a16="http://schemas.microsoft.com/office/drawing/2014/main" id="{11754DEC-F643-2D4E-8E01-5D3E4DCBDFF4}"/>
              </a:ext>
            </a:extLst>
          </p:cNvPr>
          <p:cNvSpPr>
            <a:spLocks noGrp="1"/>
          </p:cNvSpPr>
          <p:nvPr>
            <p:ph idx="1"/>
          </p:nvPr>
        </p:nvSpPr>
        <p:spPr>
          <a:xfrm>
            <a:off x="3887391" y="987428"/>
            <a:ext cx="4629150" cy="487362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7BDB32-0989-E945-B2E6-503D97A33EBD}"/>
              </a:ext>
            </a:extLst>
          </p:cNvPr>
          <p:cNvSpPr>
            <a:spLocks noGrp="1"/>
          </p:cNvSpPr>
          <p:nvPr>
            <p:ph type="body" sz="half" idx="2"/>
          </p:nvPr>
        </p:nvSpPr>
        <p:spPr>
          <a:xfrm>
            <a:off x="629841" y="2057400"/>
            <a:ext cx="2949178" cy="381158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a:extLst>
              <a:ext uri="{FF2B5EF4-FFF2-40B4-BE49-F238E27FC236}">
                <a16:creationId xmlns:a16="http://schemas.microsoft.com/office/drawing/2014/main" id="{546F205B-F059-3943-8016-646FBCC199E1}"/>
              </a:ext>
            </a:extLst>
          </p:cNvPr>
          <p:cNvSpPr>
            <a:spLocks noGrp="1"/>
          </p:cNvSpPr>
          <p:nvPr>
            <p:ph type="dt" sz="half" idx="10"/>
          </p:nvPr>
        </p:nvSpPr>
        <p:spPr/>
        <p:txBody>
          <a:bodyPr/>
          <a:lstStyle/>
          <a:p>
            <a:fld id="{EAEC9C43-E40B-F24D-B2E9-0902466C3992}" type="datetimeFigureOut">
              <a:rPr lang="en-US" smtClean="0"/>
              <a:t>5/30/23</a:t>
            </a:fld>
            <a:endParaRPr lang="en-US"/>
          </a:p>
        </p:txBody>
      </p:sp>
      <p:sp>
        <p:nvSpPr>
          <p:cNvPr id="6" name="Footer Placeholder 5">
            <a:extLst>
              <a:ext uri="{FF2B5EF4-FFF2-40B4-BE49-F238E27FC236}">
                <a16:creationId xmlns:a16="http://schemas.microsoft.com/office/drawing/2014/main" id="{CCA19DF2-294E-F946-9538-ADBEC322B5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417642-D6B3-E345-98C0-0B7E3B6C399D}"/>
              </a:ext>
            </a:extLst>
          </p:cNvPr>
          <p:cNvSpPr>
            <a:spLocks noGrp="1"/>
          </p:cNvSpPr>
          <p:nvPr>
            <p:ph type="sldNum" sz="quarter" idx="12"/>
          </p:nvPr>
        </p:nvSpPr>
        <p:spPr/>
        <p:txBody>
          <a:bodyPr/>
          <a:lstStyle/>
          <a:p>
            <a:fld id="{B8236FFD-E9E3-7143-A616-EF0EBBE70E32}" type="slidenum">
              <a:rPr lang="en-US" smtClean="0"/>
              <a:t>‹#›</a:t>
            </a:fld>
            <a:endParaRPr lang="en-US"/>
          </a:p>
        </p:txBody>
      </p:sp>
    </p:spTree>
    <p:extLst>
      <p:ext uri="{BB962C8B-B14F-4D97-AF65-F5344CB8AC3E}">
        <p14:creationId xmlns:p14="http://schemas.microsoft.com/office/powerpoint/2010/main" val="37545750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58EC5-0307-3648-BBDF-A19730562B2F}"/>
              </a:ext>
            </a:extLst>
          </p:cNvPr>
          <p:cNvSpPr>
            <a:spLocks noGrp="1"/>
          </p:cNvSpPr>
          <p:nvPr>
            <p:ph type="title"/>
          </p:nvPr>
        </p:nvSpPr>
        <p:spPr>
          <a:xfrm>
            <a:off x="629841" y="457200"/>
            <a:ext cx="2949178" cy="1600200"/>
          </a:xfrm>
        </p:spPr>
        <p:txBody>
          <a:bodyPr anchor="b"/>
          <a:lstStyle>
            <a:lvl1pPr>
              <a:defRPr sz="1800"/>
            </a:lvl1pPr>
          </a:lstStyle>
          <a:p>
            <a:r>
              <a:rPr lang="en-US"/>
              <a:t>Click to edit Master title style</a:t>
            </a:r>
          </a:p>
        </p:txBody>
      </p:sp>
      <p:sp>
        <p:nvSpPr>
          <p:cNvPr id="3" name="Picture Placeholder 2">
            <a:extLst>
              <a:ext uri="{FF2B5EF4-FFF2-40B4-BE49-F238E27FC236}">
                <a16:creationId xmlns:a16="http://schemas.microsoft.com/office/drawing/2014/main" id="{505FB93C-787F-9445-AA67-8D22858789FE}"/>
              </a:ext>
            </a:extLst>
          </p:cNvPr>
          <p:cNvSpPr>
            <a:spLocks noGrp="1"/>
          </p:cNvSpPr>
          <p:nvPr>
            <p:ph type="pic" idx="1"/>
          </p:nvPr>
        </p:nvSpPr>
        <p:spPr>
          <a:xfrm>
            <a:off x="3887391" y="987428"/>
            <a:ext cx="4629150" cy="4873625"/>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US"/>
          </a:p>
        </p:txBody>
      </p:sp>
      <p:sp>
        <p:nvSpPr>
          <p:cNvPr id="4" name="Text Placeholder 3">
            <a:extLst>
              <a:ext uri="{FF2B5EF4-FFF2-40B4-BE49-F238E27FC236}">
                <a16:creationId xmlns:a16="http://schemas.microsoft.com/office/drawing/2014/main" id="{9D1CD1B2-CB1F-9F41-9D7D-7E78E34EAB63}"/>
              </a:ext>
            </a:extLst>
          </p:cNvPr>
          <p:cNvSpPr>
            <a:spLocks noGrp="1"/>
          </p:cNvSpPr>
          <p:nvPr>
            <p:ph type="body" sz="half" idx="2"/>
          </p:nvPr>
        </p:nvSpPr>
        <p:spPr>
          <a:xfrm>
            <a:off x="629841" y="2057400"/>
            <a:ext cx="2949178" cy="381158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a:extLst>
              <a:ext uri="{FF2B5EF4-FFF2-40B4-BE49-F238E27FC236}">
                <a16:creationId xmlns:a16="http://schemas.microsoft.com/office/drawing/2014/main" id="{C0DFC697-BEAF-2640-AFE6-5FE0FBBB63D2}"/>
              </a:ext>
            </a:extLst>
          </p:cNvPr>
          <p:cNvSpPr>
            <a:spLocks noGrp="1"/>
          </p:cNvSpPr>
          <p:nvPr>
            <p:ph type="dt" sz="half" idx="10"/>
          </p:nvPr>
        </p:nvSpPr>
        <p:spPr/>
        <p:txBody>
          <a:bodyPr/>
          <a:lstStyle/>
          <a:p>
            <a:fld id="{EAEC9C43-E40B-F24D-B2E9-0902466C3992}" type="datetimeFigureOut">
              <a:rPr lang="en-US" smtClean="0"/>
              <a:t>5/30/23</a:t>
            </a:fld>
            <a:endParaRPr lang="en-US"/>
          </a:p>
        </p:txBody>
      </p:sp>
      <p:sp>
        <p:nvSpPr>
          <p:cNvPr id="6" name="Footer Placeholder 5">
            <a:extLst>
              <a:ext uri="{FF2B5EF4-FFF2-40B4-BE49-F238E27FC236}">
                <a16:creationId xmlns:a16="http://schemas.microsoft.com/office/drawing/2014/main" id="{7AE8F5F3-78BF-5447-9BEF-F990622080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4E8A55-BC5E-E947-888C-5882C675C04C}"/>
              </a:ext>
            </a:extLst>
          </p:cNvPr>
          <p:cNvSpPr>
            <a:spLocks noGrp="1"/>
          </p:cNvSpPr>
          <p:nvPr>
            <p:ph type="sldNum" sz="quarter" idx="12"/>
          </p:nvPr>
        </p:nvSpPr>
        <p:spPr/>
        <p:txBody>
          <a:bodyPr/>
          <a:lstStyle/>
          <a:p>
            <a:fld id="{B8236FFD-E9E3-7143-A616-EF0EBBE70E32}" type="slidenum">
              <a:rPr lang="en-US" smtClean="0"/>
              <a:t>‹#›</a:t>
            </a:fld>
            <a:endParaRPr lang="en-US"/>
          </a:p>
        </p:txBody>
      </p:sp>
    </p:spTree>
    <p:extLst>
      <p:ext uri="{BB962C8B-B14F-4D97-AF65-F5344CB8AC3E}">
        <p14:creationId xmlns:p14="http://schemas.microsoft.com/office/powerpoint/2010/main" val="5710476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952B7-7AF1-6B4D-9EB0-8773ED2A8CE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FC49129-85F6-4245-ABB8-AC85389A81A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AE881C-A4A0-A445-AB8D-4107D2E26CA8}"/>
              </a:ext>
            </a:extLst>
          </p:cNvPr>
          <p:cNvSpPr>
            <a:spLocks noGrp="1"/>
          </p:cNvSpPr>
          <p:nvPr>
            <p:ph type="dt" sz="half" idx="10"/>
          </p:nvPr>
        </p:nvSpPr>
        <p:spPr/>
        <p:txBody>
          <a:bodyPr/>
          <a:lstStyle/>
          <a:p>
            <a:fld id="{EAEC9C43-E40B-F24D-B2E9-0902466C3992}" type="datetimeFigureOut">
              <a:rPr lang="en-US" smtClean="0"/>
              <a:t>5/30/23</a:t>
            </a:fld>
            <a:endParaRPr lang="en-US"/>
          </a:p>
        </p:txBody>
      </p:sp>
      <p:sp>
        <p:nvSpPr>
          <p:cNvPr id="5" name="Footer Placeholder 4">
            <a:extLst>
              <a:ext uri="{FF2B5EF4-FFF2-40B4-BE49-F238E27FC236}">
                <a16:creationId xmlns:a16="http://schemas.microsoft.com/office/drawing/2014/main" id="{C7DB315E-99FE-D44C-95DD-5F4B50A1F1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8199A4-5648-B04D-A17E-2BCBD799DB7D}"/>
              </a:ext>
            </a:extLst>
          </p:cNvPr>
          <p:cNvSpPr>
            <a:spLocks noGrp="1"/>
          </p:cNvSpPr>
          <p:nvPr>
            <p:ph type="sldNum" sz="quarter" idx="12"/>
          </p:nvPr>
        </p:nvSpPr>
        <p:spPr/>
        <p:txBody>
          <a:bodyPr/>
          <a:lstStyle/>
          <a:p>
            <a:fld id="{B8236FFD-E9E3-7143-A616-EF0EBBE70E32}" type="slidenum">
              <a:rPr lang="en-US" smtClean="0"/>
              <a:t>‹#›</a:t>
            </a:fld>
            <a:endParaRPr lang="en-US"/>
          </a:p>
        </p:txBody>
      </p:sp>
    </p:spTree>
    <p:extLst>
      <p:ext uri="{BB962C8B-B14F-4D97-AF65-F5344CB8AC3E}">
        <p14:creationId xmlns:p14="http://schemas.microsoft.com/office/powerpoint/2010/main" val="36855432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5C3734-A781-5C4F-B4CC-F8992545BD31}"/>
              </a:ext>
            </a:extLst>
          </p:cNvPr>
          <p:cNvSpPr>
            <a:spLocks noGrp="1"/>
          </p:cNvSpPr>
          <p:nvPr>
            <p:ph type="title" orient="vert"/>
          </p:nvPr>
        </p:nvSpPr>
        <p:spPr>
          <a:xfrm>
            <a:off x="6543676"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414F21E-989A-E240-8E3A-16A45C83A960}"/>
              </a:ext>
            </a:extLst>
          </p:cNvPr>
          <p:cNvSpPr>
            <a:spLocks noGrp="1"/>
          </p:cNvSpPr>
          <p:nvPr>
            <p:ph type="body" orient="vert" idx="1"/>
          </p:nvPr>
        </p:nvSpPr>
        <p:spPr>
          <a:xfrm>
            <a:off x="628651"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CEFDC8-B0F8-FC4C-B40B-ED94FAB28B32}"/>
              </a:ext>
            </a:extLst>
          </p:cNvPr>
          <p:cNvSpPr>
            <a:spLocks noGrp="1"/>
          </p:cNvSpPr>
          <p:nvPr>
            <p:ph type="dt" sz="half" idx="10"/>
          </p:nvPr>
        </p:nvSpPr>
        <p:spPr/>
        <p:txBody>
          <a:bodyPr/>
          <a:lstStyle/>
          <a:p>
            <a:fld id="{EAEC9C43-E40B-F24D-B2E9-0902466C3992}" type="datetimeFigureOut">
              <a:rPr lang="en-US" smtClean="0"/>
              <a:t>5/30/23</a:t>
            </a:fld>
            <a:endParaRPr lang="en-US"/>
          </a:p>
        </p:txBody>
      </p:sp>
      <p:sp>
        <p:nvSpPr>
          <p:cNvPr id="5" name="Footer Placeholder 4">
            <a:extLst>
              <a:ext uri="{FF2B5EF4-FFF2-40B4-BE49-F238E27FC236}">
                <a16:creationId xmlns:a16="http://schemas.microsoft.com/office/drawing/2014/main" id="{A0828395-F749-4E43-9C1E-EEFB509E01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977838-F165-7642-9341-0C31A7BCA7F6}"/>
              </a:ext>
            </a:extLst>
          </p:cNvPr>
          <p:cNvSpPr>
            <a:spLocks noGrp="1"/>
          </p:cNvSpPr>
          <p:nvPr>
            <p:ph type="sldNum" sz="quarter" idx="12"/>
          </p:nvPr>
        </p:nvSpPr>
        <p:spPr/>
        <p:txBody>
          <a:bodyPr/>
          <a:lstStyle/>
          <a:p>
            <a:fld id="{B8236FFD-E9E3-7143-A616-EF0EBBE70E32}" type="slidenum">
              <a:rPr lang="en-US" smtClean="0"/>
              <a:t>‹#›</a:t>
            </a:fld>
            <a:endParaRPr lang="en-US"/>
          </a:p>
        </p:txBody>
      </p:sp>
    </p:spTree>
    <p:extLst>
      <p:ext uri="{BB962C8B-B14F-4D97-AF65-F5344CB8AC3E}">
        <p14:creationId xmlns:p14="http://schemas.microsoft.com/office/powerpoint/2010/main" val="7897279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12836" y="343814"/>
            <a:ext cx="6881648"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12835" y="1547310"/>
            <a:ext cx="8720935"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85447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3.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8042178"/>
      </p:ext>
    </p:extLst>
  </p:cSld>
  <p:clrMap bg1="lt1" tx1="dk1" bg2="lt2" tx2="dk2" accent1="accent1" accent2="accent2" accent3="accent3" accent4="accent4" accent5="accent5" accent6="accent6" hlink="hlink" folHlink="folHlink"/>
  <p:sldLayoutIdLst>
    <p:sldLayoutId id="2147483662" r:id="rId1"/>
    <p:sldLayoutId id="2147483673" r:id="rId2"/>
    <p:sldLayoutId id="2147483674" r:id="rId3"/>
    <p:sldLayoutId id="2147483690" r:id="rId4"/>
    <p:sldLayoutId id="2147483689" r:id="rId5"/>
    <p:sldLayoutId id="2147483691" r:id="rId6"/>
    <p:sldLayoutId id="2147483694"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A4C07E-5164-4D00-86DD-F73FD4EB4A65}"/>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F306DF7-4E36-47C5-869B-B94280266276}"/>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06764E-2D17-4B26-AF07-457DF8390BBF}"/>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C62D435-8EB2-4B14-83D0-85CE5CE5CD37}" type="datetimeFigureOut">
              <a:rPr lang="en-US" smtClean="0"/>
              <a:t>5/30/23</a:t>
            </a:fld>
            <a:endParaRPr lang="en-US"/>
          </a:p>
        </p:txBody>
      </p:sp>
      <p:sp>
        <p:nvSpPr>
          <p:cNvPr id="5" name="Footer Placeholder 4">
            <a:extLst>
              <a:ext uri="{FF2B5EF4-FFF2-40B4-BE49-F238E27FC236}">
                <a16:creationId xmlns:a16="http://schemas.microsoft.com/office/drawing/2014/main" id="{3B49B2CC-8BA1-4006-B724-FC7BDC85805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15576BB-67DE-4593-9C97-FAF1C16F7A1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ABF8E7D-0782-4402-876D-ACDA350B323A}" type="slidenum">
              <a:rPr lang="en-US" smtClean="0"/>
              <a:t>‹#›</a:t>
            </a:fld>
            <a:endParaRPr lang="en-US"/>
          </a:p>
        </p:txBody>
      </p:sp>
    </p:spTree>
    <p:extLst>
      <p:ext uri="{BB962C8B-B14F-4D97-AF65-F5344CB8AC3E}">
        <p14:creationId xmlns:p14="http://schemas.microsoft.com/office/powerpoint/2010/main" val="4127444834"/>
      </p:ext>
    </p:extLst>
  </p:cSld>
  <p:clrMap bg1="lt1" tx1="dk1" bg2="lt2" tx2="dk2" accent1="accent1" accent2="accent2" accent3="accent3" accent4="accent4" accent5="accent5" accent6="accent6" hlink="hlink" folHlink="folHlink"/>
  <p:sldLayoutIdLst>
    <p:sldLayoutId id="2147483650" r:id="rId1"/>
    <p:sldLayoutId id="2147483656" r:id="rId2"/>
    <p:sldLayoutId id="2147483651" r:id="rId3"/>
    <p:sldLayoutId id="2147483653" r:id="rId4"/>
    <p:sldLayoutId id="2147483655" r:id="rId5"/>
    <p:sldLayoutId id="2147483692" r:id="rId6"/>
    <p:sldLayoutId id="2147483693" r:id="rId7"/>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E78022-CD91-194F-A415-9A05437A7177}"/>
              </a:ext>
            </a:extLst>
          </p:cNvPr>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CAC58E-69F0-DC41-BB4D-151F96EB8DC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00225E-2917-BB45-BA06-694BA8D0509C}"/>
              </a:ext>
            </a:extLst>
          </p:cNvPr>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675">
                <a:solidFill>
                  <a:schemeClr val="tx1">
                    <a:tint val="75000"/>
                  </a:schemeClr>
                </a:solidFill>
              </a:defRPr>
            </a:lvl1pPr>
          </a:lstStyle>
          <a:p>
            <a:fld id="{399C4497-EACF-2A4D-835A-EDD222C4B90F}" type="datetimeFigureOut">
              <a:rPr lang="en-US" smtClean="0"/>
              <a:t>5/30/23</a:t>
            </a:fld>
            <a:endParaRPr lang="en-US"/>
          </a:p>
        </p:txBody>
      </p:sp>
      <p:sp>
        <p:nvSpPr>
          <p:cNvPr id="5" name="Footer Placeholder 4">
            <a:extLst>
              <a:ext uri="{FF2B5EF4-FFF2-40B4-BE49-F238E27FC236}">
                <a16:creationId xmlns:a16="http://schemas.microsoft.com/office/drawing/2014/main" id="{7A68D77A-F80B-F24C-91AB-76622CD9B0F2}"/>
              </a:ext>
            </a:extLst>
          </p:cNvPr>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A25EFE6-6AF9-3D4A-A04E-A0252104FFDD}"/>
              </a:ext>
            </a:extLst>
          </p:cNvPr>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675">
                <a:solidFill>
                  <a:schemeClr val="tx1">
                    <a:tint val="75000"/>
                  </a:schemeClr>
                </a:solidFill>
              </a:defRPr>
            </a:lvl1pPr>
          </a:lstStyle>
          <a:p>
            <a:fld id="{D1AB816D-3FA7-5145-95B4-0A7CD6C82D0D}" type="slidenum">
              <a:rPr lang="en-US" smtClean="0"/>
              <a:t>‹#›</a:t>
            </a:fld>
            <a:endParaRPr lang="en-US"/>
          </a:p>
        </p:txBody>
      </p:sp>
    </p:spTree>
    <p:extLst>
      <p:ext uri="{BB962C8B-B14F-4D97-AF65-F5344CB8AC3E}">
        <p14:creationId xmlns:p14="http://schemas.microsoft.com/office/powerpoint/2010/main" val="44009693"/>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hyperlink" Target="https://www.cste.org/page/PSWebinar"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6.xml"/><Relationship Id="rId5" Type="http://schemas.openxmlformats.org/officeDocument/2006/relationships/image" Target="../media/image9.png"/><Relationship Id="rId4" Type="http://schemas.openxmlformats.org/officeDocument/2006/relationships/hyperlink" Target="https://connect.cste.or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hyperlink" Target="mailto:positionstatements@cste.org"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mailto:llane@jmichael-consulting.com" TargetMode="External"/><Relationship Id="rId2" Type="http://schemas.openxmlformats.org/officeDocument/2006/relationships/hyperlink" Target="mailto:blampkins@cste.org"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hyperlink" Target="https://app.smartsheet.com/b/form/de1963ca422640dfba2dbba96e79da43"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4.xml"/><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4.xml"/><Relationship Id="rId4" Type="http://schemas.openxmlformats.org/officeDocument/2006/relationships/image" Target="../media/image31.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354C266B-3711-1F4A-8E0C-7AD33B7B9D62}"/>
              </a:ext>
            </a:extLst>
          </p:cNvPr>
          <p:cNvSpPr>
            <a:spLocks noGrp="1"/>
          </p:cNvSpPr>
          <p:nvPr>
            <p:ph type="subTitle" idx="1"/>
          </p:nvPr>
        </p:nvSpPr>
        <p:spPr>
          <a:xfrm>
            <a:off x="628650" y="2158361"/>
            <a:ext cx="8191072" cy="538447"/>
          </a:xfrm>
        </p:spPr>
        <p:txBody>
          <a:bodyPr/>
          <a:lstStyle/>
          <a:p>
            <a:r>
              <a:rPr lang="en-US">
                <a:latin typeface="+mj-lt"/>
              </a:rPr>
              <a:t>May 26, 2023</a:t>
            </a:r>
          </a:p>
        </p:txBody>
      </p:sp>
      <p:sp>
        <p:nvSpPr>
          <p:cNvPr id="6" name="Title 2">
            <a:extLst>
              <a:ext uri="{FF2B5EF4-FFF2-40B4-BE49-F238E27FC236}">
                <a16:creationId xmlns:a16="http://schemas.microsoft.com/office/drawing/2014/main" id="{3B0A1483-033F-48C5-80E7-9FEB4C0245BE}"/>
              </a:ext>
            </a:extLst>
          </p:cNvPr>
          <p:cNvSpPr txBox="1">
            <a:spLocks/>
          </p:cNvSpPr>
          <p:nvPr/>
        </p:nvSpPr>
        <p:spPr>
          <a:xfrm>
            <a:off x="628650" y="164600"/>
            <a:ext cx="7886700" cy="1993761"/>
          </a:xfrm>
          <a:prstGeom prst="rect">
            <a:avLst/>
          </a:prstGeom>
        </p:spPr>
        <p:txBody>
          <a:bodyPr anchor="ctr">
            <a:noAutofit/>
          </a:bodyPr>
          <a:lstStyle>
            <a:lvl1pPr algn="l" defTabSz="914400" rtl="0" eaLnBrk="1" latinLnBrk="0" hangingPunct="1">
              <a:lnSpc>
                <a:spcPct val="90000"/>
              </a:lnSpc>
              <a:spcBef>
                <a:spcPct val="0"/>
              </a:spcBef>
              <a:buNone/>
              <a:defRPr sz="4400" kern="1200">
                <a:solidFill>
                  <a:srgbClr val="15345A"/>
                </a:solidFill>
                <a:latin typeface="Arial" panose="020B0604020202020204" pitchFamily="34" charset="0"/>
                <a:ea typeface="+mj-ea"/>
                <a:cs typeface="Arial" panose="020B0604020202020204" pitchFamily="34" charset="0"/>
              </a:defRPr>
            </a:lvl1pPr>
          </a:lstStyle>
          <a:p>
            <a:r>
              <a:rPr lang="en-US" altLang="en-US" sz="3600"/>
              <a:t>Data Standardization Work Group (DSWG)</a:t>
            </a:r>
            <a:endParaRPr lang="en-US" sz="3600"/>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a:solidFill>
                  <a:srgbClr val="C00000"/>
                </a:solidFill>
              </a:rPr>
              <a:t>Please mute phone/ headset/ computer audio!​</a:t>
            </a:r>
          </a:p>
          <a:p>
            <a:pPr marL="0" indent="0" algn="ctr">
              <a:buNone/>
            </a:pPr>
            <a:r>
              <a:rPr lang="en-US" sz="2400" b="1" u="sng"/>
              <a:t>Agenda</a:t>
            </a:r>
            <a:endParaRPr lang="en-US" sz="2400" b="1" u="sng">
              <a:cs typeface="Calibri"/>
            </a:endParaRPr>
          </a:p>
          <a:p>
            <a:pPr marL="342900" indent="-342900">
              <a:lnSpc>
                <a:spcPct val="100000"/>
              </a:lnSpc>
              <a:spcBef>
                <a:spcPts val="0"/>
              </a:spcBef>
              <a:spcAft>
                <a:spcPts val="0"/>
              </a:spcAft>
              <a:buFont typeface="Symbol" panose="05050102010706020507" pitchFamily="18" charset="2"/>
              <a:buChar char=""/>
            </a:pPr>
            <a:r>
              <a:rPr lang="en-US" sz="2400"/>
              <a:t>Welcome &amp; announcements</a:t>
            </a:r>
            <a:endParaRPr lang="en-US" sz="2400">
              <a:cs typeface="Calibri"/>
            </a:endParaRPr>
          </a:p>
          <a:p>
            <a:pPr marL="342900" indent="-342900">
              <a:lnSpc>
                <a:spcPct val="100000"/>
              </a:lnSpc>
              <a:spcBef>
                <a:spcPts val="0"/>
              </a:spcBef>
              <a:spcAft>
                <a:spcPts val="0"/>
              </a:spcAft>
              <a:buFont typeface="Symbol" panose="05050102010706020507" pitchFamily="18" charset="2"/>
              <a:buChar char=""/>
            </a:pPr>
            <a:r>
              <a:rPr lang="en-US" sz="2400">
                <a:cs typeface="Calibri"/>
              </a:rPr>
              <a:t>Status update of DSWG outputs</a:t>
            </a:r>
          </a:p>
          <a:p>
            <a:pPr marL="342900" indent="-342900">
              <a:lnSpc>
                <a:spcPct val="100000"/>
              </a:lnSpc>
              <a:spcBef>
                <a:spcPts val="0"/>
              </a:spcBef>
              <a:spcAft>
                <a:spcPts val="0"/>
              </a:spcAft>
              <a:buFont typeface="Symbol" panose="05050102010706020507" pitchFamily="18" charset="2"/>
              <a:buChar char=""/>
            </a:pPr>
            <a:r>
              <a:rPr lang="en-US" sz="2400">
                <a:cs typeface="Calibri"/>
              </a:rPr>
              <a:t>What is core data for case surveillance? (quick overview)</a:t>
            </a:r>
            <a:endParaRPr lang="en-US"/>
          </a:p>
          <a:p>
            <a:pPr marL="342900" indent="-342900">
              <a:lnSpc>
                <a:spcPct val="100000"/>
              </a:lnSpc>
              <a:spcBef>
                <a:spcPts val="0"/>
              </a:spcBef>
              <a:spcAft>
                <a:spcPts val="0"/>
              </a:spcAft>
              <a:buFont typeface="Symbol" panose="05050102010706020507" pitchFamily="18" charset="2"/>
              <a:buChar char=""/>
            </a:pPr>
            <a:r>
              <a:rPr lang="en-US" sz="2400">
                <a:cs typeface="Calibri"/>
              </a:rPr>
              <a:t>Travel History continued...</a:t>
            </a:r>
          </a:p>
          <a:p>
            <a:pPr marL="800100" lvl="1">
              <a:lnSpc>
                <a:spcPct val="100000"/>
              </a:lnSpc>
              <a:spcBef>
                <a:spcPts val="0"/>
              </a:spcBef>
              <a:spcAft>
                <a:spcPts val="0"/>
              </a:spcAft>
              <a:buFont typeface="Symbol" panose="05050102010706020507" pitchFamily="18" charset="2"/>
              <a:buChar char=""/>
            </a:pPr>
            <a:r>
              <a:rPr lang="en-US" sz="1800">
                <a:cs typeface="Calibri"/>
              </a:rPr>
              <a:t>Brief intro/reminders</a:t>
            </a:r>
          </a:p>
          <a:p>
            <a:pPr marL="800100" lvl="1">
              <a:lnSpc>
                <a:spcPct val="100000"/>
              </a:lnSpc>
              <a:spcBef>
                <a:spcPts val="0"/>
              </a:spcBef>
              <a:spcAft>
                <a:spcPts val="0"/>
              </a:spcAft>
              <a:buFont typeface="Symbol" panose="05050102010706020507" pitchFamily="18" charset="2"/>
              <a:buChar char=""/>
            </a:pPr>
            <a:r>
              <a:rPr lang="en-US" sz="1800">
                <a:cs typeface="Calibri"/>
              </a:rPr>
              <a:t>Travel history examples across systems, jurisdictions, diseases</a:t>
            </a:r>
          </a:p>
          <a:p>
            <a:pPr marL="800100" lvl="1">
              <a:lnSpc>
                <a:spcPct val="100000"/>
              </a:lnSpc>
              <a:spcBef>
                <a:spcPts val="0"/>
              </a:spcBef>
              <a:spcAft>
                <a:spcPts val="0"/>
              </a:spcAft>
              <a:buFont typeface="Symbol" panose="05050102010706020507" pitchFamily="18" charset="2"/>
              <a:buChar char=""/>
            </a:pPr>
            <a:r>
              <a:rPr lang="en-US" sz="1800">
                <a:cs typeface="Calibri"/>
              </a:rPr>
              <a:t>Travel history priorities polling and open forum</a:t>
            </a:r>
          </a:p>
          <a:p>
            <a:pPr marL="342900" indent="-342900">
              <a:lnSpc>
                <a:spcPct val="100000"/>
              </a:lnSpc>
              <a:spcBef>
                <a:spcPts val="0"/>
              </a:spcBef>
              <a:spcAft>
                <a:spcPts val="0"/>
              </a:spcAft>
              <a:buFont typeface="Symbol" panose="05050102010706020507" pitchFamily="18" charset="2"/>
              <a:buChar char=""/>
            </a:pPr>
            <a:r>
              <a:rPr lang="en-US" sz="2400">
                <a:cs typeface="Calibri"/>
              </a:rPr>
              <a:t>Wrap-Up</a:t>
            </a:r>
            <a:r>
              <a:rPr lang="en-US" sz="2400"/>
              <a:t> &amp; Adjourn</a:t>
            </a:r>
            <a:endParaRPr lang="en-US" sz="2400">
              <a:cs typeface="Calibri"/>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sz="2100" b="1"/>
              <a:t>CSTE Data Standardization Workgroup Meeting</a:t>
            </a:r>
            <a:r>
              <a:rPr lang="en-US" sz="2100">
                <a:solidFill>
                  <a:srgbClr val="000000"/>
                </a:solidFill>
              </a:rPr>
              <a:t>​</a:t>
            </a:r>
            <a:endParaRPr lang="en-US" sz="2100"/>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49280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518A35-BD52-081F-98AF-920F1967D026}"/>
              </a:ext>
            </a:extLst>
          </p:cNvPr>
          <p:cNvSpPr>
            <a:spLocks noGrp="1"/>
          </p:cNvSpPr>
          <p:nvPr>
            <p:ph type="body" sz="quarter" idx="10"/>
          </p:nvPr>
        </p:nvSpPr>
        <p:spPr/>
        <p:txBody>
          <a:bodyPr/>
          <a:lstStyle/>
          <a:p>
            <a:r>
              <a:rPr lang="en-US">
                <a:latin typeface="Arial"/>
                <a:cs typeface="Arial"/>
              </a:rPr>
              <a:t>Announcements</a:t>
            </a:r>
            <a:endParaRPr lang="en-US"/>
          </a:p>
        </p:txBody>
      </p:sp>
    </p:spTree>
    <p:extLst>
      <p:ext uri="{BB962C8B-B14F-4D97-AF65-F5344CB8AC3E}">
        <p14:creationId xmlns:p14="http://schemas.microsoft.com/office/powerpoint/2010/main" val="2027746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794E9-EA4F-B3D6-7AA7-0F4B7348AA1D}"/>
              </a:ext>
            </a:extLst>
          </p:cNvPr>
          <p:cNvSpPr>
            <a:spLocks noGrp="1"/>
          </p:cNvSpPr>
          <p:nvPr>
            <p:ph type="title"/>
          </p:nvPr>
        </p:nvSpPr>
        <p:spPr/>
        <p:txBody>
          <a:bodyPr lIns="91440" tIns="45720" rIns="91440" bIns="45720" anchor="ctr"/>
          <a:lstStyle/>
          <a:p>
            <a:r>
              <a:rPr lang="en-US" sz="3200">
                <a:latin typeface="Arial"/>
                <a:cs typeface="Arial"/>
              </a:rPr>
              <a:t>2023 CSTE Annual Conference</a:t>
            </a:r>
            <a:endParaRPr lang="en-US" sz="3200"/>
          </a:p>
        </p:txBody>
      </p:sp>
      <p:sp>
        <p:nvSpPr>
          <p:cNvPr id="3" name="Content Placeholder 2">
            <a:extLst>
              <a:ext uri="{FF2B5EF4-FFF2-40B4-BE49-F238E27FC236}">
                <a16:creationId xmlns:a16="http://schemas.microsoft.com/office/drawing/2014/main" id="{FA2C0316-4D54-4B79-F764-EABB9A70FCDB}"/>
              </a:ext>
            </a:extLst>
          </p:cNvPr>
          <p:cNvSpPr>
            <a:spLocks noGrp="1"/>
          </p:cNvSpPr>
          <p:nvPr>
            <p:ph idx="1"/>
          </p:nvPr>
        </p:nvSpPr>
        <p:spPr/>
        <p:txBody>
          <a:bodyPr vert="horz" lIns="91440" tIns="45720" rIns="91440" bIns="45720" rtlCol="0" anchor="t">
            <a:normAutofit/>
          </a:bodyPr>
          <a:lstStyle/>
          <a:p>
            <a:r>
              <a:rPr lang="en-US" sz="1600" dirty="0">
                <a:latin typeface="Arial"/>
                <a:cs typeface="Arial"/>
              </a:rPr>
              <a:t>June 25-29, 2023 – Salt Lake City, Utah </a:t>
            </a:r>
          </a:p>
          <a:p>
            <a:r>
              <a:rPr lang="en-US" sz="1600" dirty="0">
                <a:latin typeface="Arial"/>
                <a:cs typeface="Arial"/>
              </a:rPr>
              <a:t>Day-to-Day Agenda Now Available – Conference App coming soon</a:t>
            </a:r>
          </a:p>
          <a:p>
            <a:pPr marL="0" indent="0">
              <a:buNone/>
            </a:pPr>
            <a:endParaRPr lang="en-US" sz="1600" dirty="0">
              <a:latin typeface="Arial"/>
              <a:cs typeface="Arial"/>
            </a:endParaRPr>
          </a:p>
          <a:p>
            <a:r>
              <a:rPr lang="en-US" sz="1600" dirty="0">
                <a:latin typeface="Arial"/>
                <a:cs typeface="Arial"/>
              </a:rPr>
              <a:t>Selected Roundtables from S/I Committee</a:t>
            </a:r>
          </a:p>
          <a:p>
            <a:pPr lvl="1"/>
            <a:r>
              <a:rPr lang="en-US" sz="1200" dirty="0">
                <a:latin typeface="Arial"/>
                <a:cs typeface="Arial"/>
              </a:rPr>
              <a:t>June 27 – 12:45-1:30 pm: Surveillance &amp; Informatics Steering Committee Meeting</a:t>
            </a:r>
          </a:p>
          <a:p>
            <a:pPr lvl="1"/>
            <a:r>
              <a:rPr lang="en-US" sz="1200" dirty="0">
                <a:latin typeface="Arial"/>
                <a:cs typeface="Arial"/>
              </a:rPr>
              <a:t>June 27 – 5:15-6:00 pm: Federal Datasets for Public Health and Healthcare Interoperability – USCDI and USCDI+</a:t>
            </a:r>
          </a:p>
          <a:p>
            <a:pPr lvl="1"/>
            <a:r>
              <a:rPr lang="en-US" sz="1200" dirty="0">
                <a:latin typeface="Arial"/>
                <a:cs typeface="Arial"/>
              </a:rPr>
              <a:t>June 28 – 12:45-1:30 pm: Moving Towards Standardized Data Elements for Case Surveillance </a:t>
            </a:r>
          </a:p>
          <a:p>
            <a:r>
              <a:rPr lang="en-US" sz="1600" dirty="0">
                <a:latin typeface="Arial"/>
                <a:cs typeface="Arial"/>
              </a:rPr>
              <a:t>Selected Breakouts from S/I Committee </a:t>
            </a:r>
          </a:p>
          <a:p>
            <a:pPr lvl="1"/>
            <a:r>
              <a:rPr lang="en-US" sz="1200" dirty="0">
                <a:latin typeface="Arial"/>
                <a:cs typeface="Arial"/>
              </a:rPr>
              <a:t>June 27 – 3:45-5:00 pm: Jazz Up Your Case Notifications: Staying Ahead of the Curve </a:t>
            </a:r>
          </a:p>
          <a:p>
            <a:pPr lvl="1"/>
            <a:endParaRPr lang="en-US" sz="1200" dirty="0"/>
          </a:p>
          <a:p>
            <a:r>
              <a:rPr lang="en-US" sz="1600" dirty="0">
                <a:latin typeface="Arial"/>
                <a:cs typeface="Arial"/>
              </a:rPr>
              <a:t>Position Statements, Networking/Evening Receptions, Plenary Sessions, Posters, Exhibitor/Sponsors!</a:t>
            </a:r>
          </a:p>
          <a:p>
            <a:pPr lvl="1"/>
            <a:endParaRPr lang="en-US" sz="1200" dirty="0"/>
          </a:p>
        </p:txBody>
      </p:sp>
      <p:pic>
        <p:nvPicPr>
          <p:cNvPr id="4" name="Picture 4" descr="A picture containing graphical user interface&#10;&#10;Description automatically generated">
            <a:extLst>
              <a:ext uri="{FF2B5EF4-FFF2-40B4-BE49-F238E27FC236}">
                <a16:creationId xmlns:a16="http://schemas.microsoft.com/office/drawing/2014/main" id="{30B578D1-D9DF-5FE8-86E7-1C9C4A0EFDFF}"/>
              </a:ext>
            </a:extLst>
          </p:cNvPr>
          <p:cNvPicPr>
            <a:picLocks noChangeAspect="1"/>
          </p:cNvPicPr>
          <p:nvPr/>
        </p:nvPicPr>
        <p:blipFill>
          <a:blip r:embed="rId2"/>
          <a:stretch>
            <a:fillRect/>
          </a:stretch>
        </p:blipFill>
        <p:spPr>
          <a:xfrm>
            <a:off x="598251" y="5711339"/>
            <a:ext cx="8427801" cy="1077365"/>
          </a:xfrm>
          <a:prstGeom prst="rect">
            <a:avLst/>
          </a:prstGeom>
        </p:spPr>
      </p:pic>
    </p:spTree>
    <p:extLst>
      <p:ext uri="{BB962C8B-B14F-4D97-AF65-F5344CB8AC3E}">
        <p14:creationId xmlns:p14="http://schemas.microsoft.com/office/powerpoint/2010/main" val="4234890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DD0DE-F609-0A4A-8439-DD451D86120E}"/>
              </a:ext>
            </a:extLst>
          </p:cNvPr>
          <p:cNvSpPr>
            <a:spLocks noGrp="1"/>
          </p:cNvSpPr>
          <p:nvPr>
            <p:ph type="title"/>
          </p:nvPr>
        </p:nvSpPr>
        <p:spPr>
          <a:xfrm>
            <a:off x="1245477" y="346172"/>
            <a:ext cx="6523232" cy="994172"/>
          </a:xfrm>
        </p:spPr>
        <p:txBody>
          <a:bodyPr anchor="t">
            <a:normAutofit/>
          </a:bodyPr>
          <a:lstStyle/>
          <a:p>
            <a:r>
              <a:rPr lang="en-US" sz="2700" b="1"/>
              <a:t>Position Statement Track at Annual Conference</a:t>
            </a:r>
          </a:p>
        </p:txBody>
      </p:sp>
      <p:graphicFrame>
        <p:nvGraphicFramePr>
          <p:cNvPr id="7" name="Table 7">
            <a:extLst>
              <a:ext uri="{FF2B5EF4-FFF2-40B4-BE49-F238E27FC236}">
                <a16:creationId xmlns:a16="http://schemas.microsoft.com/office/drawing/2014/main" id="{1EC30966-98E0-DE30-4020-0DEEE2416D57}"/>
              </a:ext>
            </a:extLst>
          </p:cNvPr>
          <p:cNvGraphicFramePr>
            <a:graphicFrameLocks noGrp="1"/>
          </p:cNvGraphicFramePr>
          <p:nvPr>
            <p:extLst>
              <p:ext uri="{D42A27DB-BD31-4B8C-83A1-F6EECF244321}">
                <p14:modId xmlns:p14="http://schemas.microsoft.com/office/powerpoint/2010/main" val="335603863"/>
              </p:ext>
            </p:extLst>
          </p:nvPr>
        </p:nvGraphicFramePr>
        <p:xfrm>
          <a:off x="637479" y="973529"/>
          <a:ext cx="3239058" cy="4150966"/>
        </p:xfrm>
        <a:graphic>
          <a:graphicData uri="http://schemas.openxmlformats.org/drawingml/2006/table">
            <a:tbl>
              <a:tblPr firstRow="1" bandRow="1">
                <a:tableStyleId>{85BE263C-DBD7-4A20-BB59-AAB30ACAA65A}</a:tableStyleId>
              </a:tblPr>
              <a:tblGrid>
                <a:gridCol w="768985">
                  <a:extLst>
                    <a:ext uri="{9D8B030D-6E8A-4147-A177-3AD203B41FA5}">
                      <a16:colId xmlns:a16="http://schemas.microsoft.com/office/drawing/2014/main" val="3068303204"/>
                    </a:ext>
                  </a:extLst>
                </a:gridCol>
                <a:gridCol w="2470073">
                  <a:extLst>
                    <a:ext uri="{9D8B030D-6E8A-4147-A177-3AD203B41FA5}">
                      <a16:colId xmlns:a16="http://schemas.microsoft.com/office/drawing/2014/main" val="2177439583"/>
                    </a:ext>
                  </a:extLst>
                </a:gridCol>
              </a:tblGrid>
              <a:tr h="366262">
                <a:tc gridSpan="2">
                  <a:txBody>
                    <a:bodyPr/>
                    <a:lstStyle/>
                    <a:p>
                      <a:pPr algn="l"/>
                      <a:r>
                        <a:rPr lang="en-US" sz="1400"/>
                        <a:t>11 Position Statements</a:t>
                      </a:r>
                    </a:p>
                  </a:txBody>
                  <a:tcPr marL="68580" marR="68580" marT="34290" marB="34290">
                    <a:solidFill>
                      <a:srgbClr val="7CACA5"/>
                    </a:solidFill>
                  </a:tcPr>
                </a:tc>
                <a:tc hMerge="1">
                  <a:txBody>
                    <a:bodyPr/>
                    <a:lstStyle/>
                    <a:p>
                      <a:pPr algn="ctr"/>
                      <a:r>
                        <a:rPr lang="en-US" sz="1600"/>
                        <a:t>11 Position Statements (10 ID + </a:t>
                      </a:r>
                    </a:p>
                    <a:p>
                      <a:pPr algn="ctr"/>
                      <a:r>
                        <a:rPr lang="en-US" sz="1600"/>
                        <a:t>1 CD/MCH)</a:t>
                      </a:r>
                    </a:p>
                  </a:txBody>
                  <a:tcPr/>
                </a:tc>
                <a:extLst>
                  <a:ext uri="{0D108BD9-81ED-4DB2-BD59-A6C34878D82A}">
                    <a16:rowId xmlns:a16="http://schemas.microsoft.com/office/drawing/2014/main" val="1672413605"/>
                  </a:ext>
                </a:extLst>
              </a:tr>
              <a:tr h="305218">
                <a:tc>
                  <a:txBody>
                    <a:bodyPr/>
                    <a:lstStyle/>
                    <a:p>
                      <a:pPr algn="l" rtl="0" fontAlgn="base"/>
                      <a:r>
                        <a:rPr lang="en-US" sz="1100" b="0" i="0">
                          <a:solidFill>
                            <a:srgbClr val="000000"/>
                          </a:solidFill>
                          <a:effectLst/>
                        </a:rPr>
                        <a:t>ID</a:t>
                      </a:r>
                    </a:p>
                  </a:txBody>
                  <a:tcPr marL="68580" marR="68580" marT="34290" marB="34290"/>
                </a:tc>
                <a:tc>
                  <a:txBody>
                    <a:bodyPr/>
                    <a:lstStyle/>
                    <a:p>
                      <a:pPr algn="l" rtl="0" fontAlgn="base"/>
                      <a:r>
                        <a:rPr lang="en-US" sz="1100" b="0">
                          <a:solidFill>
                            <a:srgbClr val="000000"/>
                          </a:solidFill>
                          <a:effectLst/>
                        </a:rPr>
                        <a:t>Anaplasmosis​</a:t>
                      </a:r>
                      <a:endParaRPr lang="en-US" sz="1100" b="0" i="0">
                        <a:solidFill>
                          <a:srgbClr val="000000"/>
                        </a:solidFill>
                        <a:effectLst/>
                      </a:endParaRPr>
                    </a:p>
                  </a:txBody>
                  <a:tcPr marL="68580" marR="68580" marT="34290" marB="34290"/>
                </a:tc>
                <a:extLst>
                  <a:ext uri="{0D108BD9-81ED-4DB2-BD59-A6C34878D82A}">
                    <a16:rowId xmlns:a16="http://schemas.microsoft.com/office/drawing/2014/main" val="1467438753"/>
                  </a:ext>
                </a:extLst>
              </a:tr>
              <a:tr h="518871">
                <a:tc>
                  <a:txBody>
                    <a:bodyPr/>
                    <a:lstStyle/>
                    <a:p>
                      <a:pPr algn="l" rtl="0" fontAlgn="base"/>
                      <a:r>
                        <a:rPr lang="en-US" sz="1100" b="0" i="0">
                          <a:solidFill>
                            <a:srgbClr val="000000"/>
                          </a:solidFill>
                          <a:effectLst/>
                        </a:rPr>
                        <a:t>ID</a:t>
                      </a:r>
                    </a:p>
                  </a:txBody>
                  <a:tcPr marL="68580" marR="68580" marT="34290" marB="34290"/>
                </a:tc>
                <a:tc>
                  <a:txBody>
                    <a:bodyPr/>
                    <a:lstStyle/>
                    <a:p>
                      <a:pPr algn="l" rtl="0" fontAlgn="base"/>
                      <a:r>
                        <a:rPr lang="en-US" sz="1100" b="0">
                          <a:solidFill>
                            <a:srgbClr val="000000"/>
                          </a:solidFill>
                          <a:effectLst/>
                        </a:rPr>
                        <a:t>Congenital Cytomegalovirus (</a:t>
                      </a:r>
                      <a:r>
                        <a:rPr lang="en-US" sz="1100" b="0" err="1">
                          <a:solidFill>
                            <a:srgbClr val="000000"/>
                          </a:solidFill>
                          <a:effectLst/>
                        </a:rPr>
                        <a:t>cCMV</a:t>
                      </a:r>
                      <a:r>
                        <a:rPr lang="en-US" sz="1100" b="0">
                          <a:solidFill>
                            <a:srgbClr val="000000"/>
                          </a:solidFill>
                          <a:effectLst/>
                        </a:rPr>
                        <a:t>) ​</a:t>
                      </a:r>
                      <a:endParaRPr lang="en-US" sz="1100" b="0" i="0">
                        <a:solidFill>
                          <a:srgbClr val="000000"/>
                        </a:solidFill>
                        <a:effectLst/>
                      </a:endParaRPr>
                    </a:p>
                  </a:txBody>
                  <a:tcPr marL="68580" marR="68580" marT="34290" marB="34290"/>
                </a:tc>
                <a:extLst>
                  <a:ext uri="{0D108BD9-81ED-4DB2-BD59-A6C34878D82A}">
                    <a16:rowId xmlns:a16="http://schemas.microsoft.com/office/drawing/2014/main" val="1488219769"/>
                  </a:ext>
                </a:extLst>
              </a:tr>
              <a:tr h="305218">
                <a:tc>
                  <a:txBody>
                    <a:bodyPr/>
                    <a:lstStyle/>
                    <a:p>
                      <a:pPr algn="l" rtl="0" fontAlgn="base"/>
                      <a:r>
                        <a:rPr lang="en-US" sz="1100" b="0" i="0">
                          <a:solidFill>
                            <a:srgbClr val="000000"/>
                          </a:solidFill>
                          <a:effectLst/>
                        </a:rPr>
                        <a:t>ID</a:t>
                      </a:r>
                    </a:p>
                  </a:txBody>
                  <a:tcPr marL="68580" marR="68580" marT="34290" marB="34290"/>
                </a:tc>
                <a:tc>
                  <a:txBody>
                    <a:bodyPr/>
                    <a:lstStyle/>
                    <a:p>
                      <a:pPr algn="l" rtl="0" fontAlgn="base"/>
                      <a:r>
                        <a:rPr lang="en-US" sz="1100" b="0">
                          <a:solidFill>
                            <a:srgbClr val="000000"/>
                          </a:solidFill>
                          <a:effectLst/>
                        </a:rPr>
                        <a:t>Cronobacter​ infection in infants</a:t>
                      </a:r>
                      <a:endParaRPr lang="en-US" sz="1100" b="0" i="0">
                        <a:solidFill>
                          <a:srgbClr val="000000"/>
                        </a:solidFill>
                        <a:effectLst/>
                      </a:endParaRPr>
                    </a:p>
                  </a:txBody>
                  <a:tcPr marL="68580" marR="68580" marT="34290" marB="34290"/>
                </a:tc>
                <a:extLst>
                  <a:ext uri="{0D108BD9-81ED-4DB2-BD59-A6C34878D82A}">
                    <a16:rowId xmlns:a16="http://schemas.microsoft.com/office/drawing/2014/main" val="3281659167"/>
                  </a:ext>
                </a:extLst>
              </a:tr>
              <a:tr h="305218">
                <a:tc>
                  <a:txBody>
                    <a:bodyPr/>
                    <a:lstStyle/>
                    <a:p>
                      <a:pPr algn="l" rtl="0" fontAlgn="base"/>
                      <a:r>
                        <a:rPr lang="en-US" sz="1100" b="0" i="0">
                          <a:solidFill>
                            <a:srgbClr val="000000"/>
                          </a:solidFill>
                          <a:effectLst/>
                        </a:rPr>
                        <a:t>ID</a:t>
                      </a:r>
                    </a:p>
                  </a:txBody>
                  <a:tcPr marL="68580" marR="68580" marT="34290" marB="34290"/>
                </a:tc>
                <a:tc>
                  <a:txBody>
                    <a:bodyPr/>
                    <a:lstStyle/>
                    <a:p>
                      <a:pPr algn="l" rtl="0" fontAlgn="base"/>
                      <a:r>
                        <a:rPr lang="en-US" sz="1100" b="0">
                          <a:solidFill>
                            <a:srgbClr val="000000"/>
                          </a:solidFill>
                          <a:effectLst/>
                        </a:rPr>
                        <a:t>Ehrlichiosis​</a:t>
                      </a:r>
                      <a:endParaRPr lang="en-US" sz="1100" b="0" i="0">
                        <a:solidFill>
                          <a:srgbClr val="000000"/>
                        </a:solidFill>
                        <a:effectLst/>
                      </a:endParaRPr>
                    </a:p>
                  </a:txBody>
                  <a:tcPr marL="68580" marR="68580" marT="34290" marB="34290"/>
                </a:tc>
                <a:extLst>
                  <a:ext uri="{0D108BD9-81ED-4DB2-BD59-A6C34878D82A}">
                    <a16:rowId xmlns:a16="http://schemas.microsoft.com/office/drawing/2014/main" val="3576805990"/>
                  </a:ext>
                </a:extLst>
              </a:tr>
              <a:tr h="305218">
                <a:tc>
                  <a:txBody>
                    <a:bodyPr/>
                    <a:lstStyle/>
                    <a:p>
                      <a:pPr algn="l" rtl="0" fontAlgn="base"/>
                      <a:r>
                        <a:rPr lang="en-US" sz="1100" b="0" i="0">
                          <a:solidFill>
                            <a:srgbClr val="000000"/>
                          </a:solidFill>
                          <a:effectLst/>
                        </a:rPr>
                        <a:t>ID</a:t>
                      </a:r>
                    </a:p>
                  </a:txBody>
                  <a:tcPr marL="68580" marR="68580" marT="34290" marB="34290"/>
                </a:tc>
                <a:tc>
                  <a:txBody>
                    <a:bodyPr/>
                    <a:lstStyle/>
                    <a:p>
                      <a:pPr algn="l" rtl="0" fontAlgn="base"/>
                      <a:r>
                        <a:rPr lang="en-US" sz="1100" b="0">
                          <a:solidFill>
                            <a:srgbClr val="000000"/>
                          </a:solidFill>
                          <a:effectLst/>
                        </a:rPr>
                        <a:t>Hepatitis B – Acute and Chronic​</a:t>
                      </a:r>
                      <a:endParaRPr lang="en-US" sz="1100" b="0" i="0">
                        <a:solidFill>
                          <a:srgbClr val="000000"/>
                        </a:solidFill>
                        <a:effectLst/>
                      </a:endParaRPr>
                    </a:p>
                  </a:txBody>
                  <a:tcPr marL="68580" marR="68580" marT="34290" marB="34290"/>
                </a:tc>
                <a:extLst>
                  <a:ext uri="{0D108BD9-81ED-4DB2-BD59-A6C34878D82A}">
                    <a16:rowId xmlns:a16="http://schemas.microsoft.com/office/drawing/2014/main" val="3733512097"/>
                  </a:ext>
                </a:extLst>
              </a:tr>
              <a:tr h="305218">
                <a:tc>
                  <a:txBody>
                    <a:bodyPr/>
                    <a:lstStyle/>
                    <a:p>
                      <a:pPr algn="l" rtl="0" fontAlgn="base"/>
                      <a:r>
                        <a:rPr lang="en-US" sz="1100" b="0" i="0">
                          <a:solidFill>
                            <a:srgbClr val="000000"/>
                          </a:solidFill>
                          <a:effectLst/>
                        </a:rPr>
                        <a:t>ID</a:t>
                      </a:r>
                    </a:p>
                  </a:txBody>
                  <a:tcPr marL="68580" marR="68580" marT="34290" marB="34290"/>
                </a:tc>
                <a:tc>
                  <a:txBody>
                    <a:bodyPr/>
                    <a:lstStyle/>
                    <a:p>
                      <a:pPr algn="l" rtl="0" fontAlgn="base"/>
                      <a:r>
                        <a:rPr lang="en-US" sz="1100" b="0">
                          <a:solidFill>
                            <a:srgbClr val="000000"/>
                          </a:solidFill>
                          <a:effectLst/>
                        </a:rPr>
                        <a:t>Mumps​</a:t>
                      </a:r>
                      <a:endParaRPr lang="en-US" sz="1100" b="0" i="0">
                        <a:solidFill>
                          <a:srgbClr val="000000"/>
                        </a:solidFill>
                        <a:effectLst/>
                      </a:endParaRPr>
                    </a:p>
                  </a:txBody>
                  <a:tcPr marL="68580" marR="68580" marT="34290" marB="34290"/>
                </a:tc>
                <a:extLst>
                  <a:ext uri="{0D108BD9-81ED-4DB2-BD59-A6C34878D82A}">
                    <a16:rowId xmlns:a16="http://schemas.microsoft.com/office/drawing/2014/main" val="2729459392"/>
                  </a:ext>
                </a:extLst>
              </a:tr>
              <a:tr h="305218">
                <a:tc>
                  <a:txBody>
                    <a:bodyPr/>
                    <a:lstStyle/>
                    <a:p>
                      <a:pPr algn="l" rtl="0" fontAlgn="base"/>
                      <a:r>
                        <a:rPr lang="en-US" sz="1100" b="0" i="0">
                          <a:solidFill>
                            <a:srgbClr val="000000"/>
                          </a:solidFill>
                          <a:effectLst/>
                        </a:rPr>
                        <a:t>CD/MCH</a:t>
                      </a:r>
                    </a:p>
                  </a:txBody>
                  <a:tcPr marL="68580" marR="68580" marT="34290" marB="34290"/>
                </a:tc>
                <a:tc>
                  <a:txBody>
                    <a:bodyPr/>
                    <a:lstStyle/>
                    <a:p>
                      <a:pPr algn="l" rtl="0" fontAlgn="base"/>
                      <a:r>
                        <a:rPr lang="en-US" sz="1100" b="0" i="0">
                          <a:solidFill>
                            <a:srgbClr val="000000"/>
                          </a:solidFill>
                          <a:effectLst/>
                        </a:rPr>
                        <a:t>Neonatal Abstinence Syndrome</a:t>
                      </a:r>
                    </a:p>
                  </a:txBody>
                  <a:tcPr marL="68580" marR="68580" marT="34290" marB="34290"/>
                </a:tc>
                <a:extLst>
                  <a:ext uri="{0D108BD9-81ED-4DB2-BD59-A6C34878D82A}">
                    <a16:rowId xmlns:a16="http://schemas.microsoft.com/office/drawing/2014/main" val="3625618678"/>
                  </a:ext>
                </a:extLst>
              </a:tr>
              <a:tr h="305218">
                <a:tc>
                  <a:txBody>
                    <a:bodyPr/>
                    <a:lstStyle/>
                    <a:p>
                      <a:pPr algn="l" rtl="0" fontAlgn="base"/>
                      <a:r>
                        <a:rPr lang="en-US" sz="1100" b="0" i="0">
                          <a:solidFill>
                            <a:srgbClr val="000000"/>
                          </a:solidFill>
                          <a:effectLst/>
                        </a:rPr>
                        <a:t>ID</a:t>
                      </a:r>
                    </a:p>
                  </a:txBody>
                  <a:tcPr marL="68580" marR="68580" marT="34290" marB="34290"/>
                </a:tc>
                <a:tc>
                  <a:txBody>
                    <a:bodyPr/>
                    <a:lstStyle/>
                    <a:p>
                      <a:pPr algn="l" rtl="0" fontAlgn="base"/>
                      <a:r>
                        <a:rPr lang="en-US" sz="1100" b="0">
                          <a:solidFill>
                            <a:srgbClr val="000000"/>
                          </a:solidFill>
                          <a:effectLst/>
                        </a:rPr>
                        <a:t>Polio​</a:t>
                      </a:r>
                      <a:endParaRPr lang="en-US" sz="1100" b="0" i="0">
                        <a:solidFill>
                          <a:srgbClr val="000000"/>
                        </a:solidFill>
                        <a:effectLst/>
                      </a:endParaRPr>
                    </a:p>
                  </a:txBody>
                  <a:tcPr marL="68580" marR="68580" marT="34290" marB="34290"/>
                </a:tc>
                <a:extLst>
                  <a:ext uri="{0D108BD9-81ED-4DB2-BD59-A6C34878D82A}">
                    <a16:rowId xmlns:a16="http://schemas.microsoft.com/office/drawing/2014/main" val="201763194"/>
                  </a:ext>
                </a:extLst>
              </a:tr>
              <a:tr h="518871">
                <a:tc>
                  <a:txBody>
                    <a:bodyPr/>
                    <a:lstStyle/>
                    <a:p>
                      <a:pPr algn="l" rtl="0" fontAlgn="base"/>
                      <a:r>
                        <a:rPr lang="en-US" sz="1100" b="0" i="0">
                          <a:solidFill>
                            <a:srgbClr val="000000"/>
                          </a:solidFill>
                          <a:effectLst/>
                        </a:rPr>
                        <a:t>ID</a:t>
                      </a:r>
                    </a:p>
                  </a:txBody>
                  <a:tcPr marL="68580" marR="68580" marT="34290" marB="34290"/>
                </a:tc>
                <a:tc>
                  <a:txBody>
                    <a:bodyPr/>
                    <a:lstStyle/>
                    <a:p>
                      <a:pPr algn="l" rtl="0" fontAlgn="base"/>
                      <a:r>
                        <a:rPr lang="en-US" sz="1100" b="0">
                          <a:solidFill>
                            <a:srgbClr val="000000"/>
                          </a:solidFill>
                          <a:effectLst/>
                        </a:rPr>
                        <a:t>Toxoplasmosis​ and Congenital Toxoplasmosis</a:t>
                      </a:r>
                      <a:endParaRPr lang="en-US" sz="1100" b="0" i="0">
                        <a:solidFill>
                          <a:srgbClr val="000000"/>
                        </a:solidFill>
                        <a:effectLst/>
                      </a:endParaRPr>
                    </a:p>
                  </a:txBody>
                  <a:tcPr marL="68580" marR="68580" marT="34290" marB="34290"/>
                </a:tc>
                <a:extLst>
                  <a:ext uri="{0D108BD9-81ED-4DB2-BD59-A6C34878D82A}">
                    <a16:rowId xmlns:a16="http://schemas.microsoft.com/office/drawing/2014/main" val="1424436817"/>
                  </a:ext>
                </a:extLst>
              </a:tr>
              <a:tr h="305218">
                <a:tc>
                  <a:txBody>
                    <a:bodyPr/>
                    <a:lstStyle/>
                    <a:p>
                      <a:pPr algn="l" rtl="0" fontAlgn="base"/>
                      <a:r>
                        <a:rPr lang="en-US" sz="1100" b="0" i="0">
                          <a:solidFill>
                            <a:srgbClr val="000000"/>
                          </a:solidFill>
                          <a:effectLst/>
                        </a:rPr>
                        <a:t>ID</a:t>
                      </a:r>
                    </a:p>
                  </a:txBody>
                  <a:tcPr marL="68580" marR="68580" marT="34290" marB="34290"/>
                </a:tc>
                <a:tc>
                  <a:txBody>
                    <a:bodyPr/>
                    <a:lstStyle/>
                    <a:p>
                      <a:pPr algn="l" rtl="0" fontAlgn="base"/>
                      <a:r>
                        <a:rPr lang="en-US" sz="1100" b="0">
                          <a:solidFill>
                            <a:srgbClr val="000000"/>
                          </a:solidFill>
                          <a:effectLst/>
                        </a:rPr>
                        <a:t>Varicella​</a:t>
                      </a:r>
                      <a:endParaRPr lang="en-US" sz="1100" b="0" i="0">
                        <a:solidFill>
                          <a:srgbClr val="000000"/>
                        </a:solidFill>
                        <a:effectLst/>
                      </a:endParaRPr>
                    </a:p>
                  </a:txBody>
                  <a:tcPr marL="68580" marR="68580" marT="34290" marB="34290"/>
                </a:tc>
                <a:extLst>
                  <a:ext uri="{0D108BD9-81ED-4DB2-BD59-A6C34878D82A}">
                    <a16:rowId xmlns:a16="http://schemas.microsoft.com/office/drawing/2014/main" val="3246784367"/>
                  </a:ext>
                </a:extLst>
              </a:tr>
              <a:tr h="305218">
                <a:tc>
                  <a:txBody>
                    <a:bodyPr/>
                    <a:lstStyle/>
                    <a:p>
                      <a:pPr algn="l" rtl="0" fontAlgn="base"/>
                      <a:r>
                        <a:rPr lang="en-US" sz="1100" b="0" i="0">
                          <a:solidFill>
                            <a:srgbClr val="000000"/>
                          </a:solidFill>
                          <a:effectLst/>
                        </a:rPr>
                        <a:t>ID</a:t>
                      </a:r>
                    </a:p>
                  </a:txBody>
                  <a:tcPr marL="68580" marR="68580" marT="34290" marB="34290"/>
                </a:tc>
                <a:tc>
                  <a:txBody>
                    <a:bodyPr/>
                    <a:lstStyle/>
                    <a:p>
                      <a:pPr algn="l" rtl="0" fontAlgn="base"/>
                      <a:r>
                        <a:rPr lang="en-US" sz="1100" b="0">
                          <a:solidFill>
                            <a:srgbClr val="000000"/>
                          </a:solidFill>
                          <a:effectLst/>
                        </a:rPr>
                        <a:t>Zika Virus Disease​</a:t>
                      </a:r>
                      <a:endParaRPr lang="en-US" sz="1100" b="0" i="0">
                        <a:solidFill>
                          <a:srgbClr val="000000"/>
                        </a:solidFill>
                        <a:effectLst/>
                      </a:endParaRPr>
                    </a:p>
                  </a:txBody>
                  <a:tcPr marL="68580" marR="68580" marT="34290" marB="34290"/>
                </a:tc>
                <a:extLst>
                  <a:ext uri="{0D108BD9-81ED-4DB2-BD59-A6C34878D82A}">
                    <a16:rowId xmlns:a16="http://schemas.microsoft.com/office/drawing/2014/main" val="1138353577"/>
                  </a:ext>
                </a:extLst>
              </a:tr>
            </a:tbl>
          </a:graphicData>
        </a:graphic>
      </p:graphicFrame>
      <p:graphicFrame>
        <p:nvGraphicFramePr>
          <p:cNvPr id="8" name="Table 8">
            <a:extLst>
              <a:ext uri="{FF2B5EF4-FFF2-40B4-BE49-F238E27FC236}">
                <a16:creationId xmlns:a16="http://schemas.microsoft.com/office/drawing/2014/main" id="{6E6D606F-7BE8-830B-F8F6-E3F7C1A62957}"/>
              </a:ext>
            </a:extLst>
          </p:cNvPr>
          <p:cNvGraphicFramePr>
            <a:graphicFrameLocks noGrp="1"/>
          </p:cNvGraphicFramePr>
          <p:nvPr>
            <p:extLst>
              <p:ext uri="{D42A27DB-BD31-4B8C-83A1-F6EECF244321}">
                <p14:modId xmlns:p14="http://schemas.microsoft.com/office/powerpoint/2010/main" val="2658532276"/>
              </p:ext>
            </p:extLst>
          </p:nvPr>
        </p:nvGraphicFramePr>
        <p:xfrm>
          <a:off x="4793049" y="831226"/>
          <a:ext cx="3718963" cy="2075724"/>
        </p:xfrm>
        <a:graphic>
          <a:graphicData uri="http://schemas.openxmlformats.org/drawingml/2006/table">
            <a:tbl>
              <a:tblPr firstRow="1" bandRow="1">
                <a:tableStyleId>{85BE263C-DBD7-4A20-BB59-AAB30ACAA65A}</a:tableStyleId>
              </a:tblPr>
              <a:tblGrid>
                <a:gridCol w="834849">
                  <a:extLst>
                    <a:ext uri="{9D8B030D-6E8A-4147-A177-3AD203B41FA5}">
                      <a16:colId xmlns:a16="http://schemas.microsoft.com/office/drawing/2014/main" val="2000512741"/>
                    </a:ext>
                  </a:extLst>
                </a:gridCol>
                <a:gridCol w="1355388">
                  <a:extLst>
                    <a:ext uri="{9D8B030D-6E8A-4147-A177-3AD203B41FA5}">
                      <a16:colId xmlns:a16="http://schemas.microsoft.com/office/drawing/2014/main" val="166055503"/>
                    </a:ext>
                  </a:extLst>
                </a:gridCol>
                <a:gridCol w="1528726">
                  <a:extLst>
                    <a:ext uri="{9D8B030D-6E8A-4147-A177-3AD203B41FA5}">
                      <a16:colId xmlns:a16="http://schemas.microsoft.com/office/drawing/2014/main" val="2482202741"/>
                    </a:ext>
                  </a:extLst>
                </a:gridCol>
              </a:tblGrid>
              <a:tr h="345954">
                <a:tc gridSpan="3">
                  <a:txBody>
                    <a:bodyPr/>
                    <a:lstStyle/>
                    <a:p>
                      <a:pPr algn="l"/>
                      <a:r>
                        <a:rPr lang="en-US" sz="1400"/>
                        <a:t>6 Roundtable Sessions</a:t>
                      </a:r>
                    </a:p>
                  </a:txBody>
                  <a:tcPr marL="68580" marR="68580" marT="34290" marB="34290">
                    <a:solidFill>
                      <a:srgbClr val="7CACA5"/>
                    </a:solidFill>
                  </a:tcPr>
                </a:tc>
                <a:tc hMerge="1">
                  <a:txBody>
                    <a:bodyPr/>
                    <a:lstStyle/>
                    <a:p>
                      <a:r>
                        <a:rPr lang="en-US" sz="1600"/>
                        <a:t>6 Roundtable Sessions (5 ID + 1 CD/MCH)</a:t>
                      </a:r>
                    </a:p>
                  </a:txBody>
                  <a:tcPr/>
                </a:tc>
                <a:tc hMerge="1">
                  <a:txBody>
                    <a:bodyPr/>
                    <a:lstStyle/>
                    <a:p>
                      <a:pPr algn="l"/>
                      <a:endParaRPr lang="en-US" sz="1600"/>
                    </a:p>
                  </a:txBody>
                  <a:tcPr>
                    <a:solidFill>
                      <a:srgbClr val="7CACA5"/>
                    </a:solidFill>
                  </a:tcPr>
                </a:tc>
                <a:extLst>
                  <a:ext uri="{0D108BD9-81ED-4DB2-BD59-A6C34878D82A}">
                    <a16:rowId xmlns:a16="http://schemas.microsoft.com/office/drawing/2014/main" val="232227599"/>
                  </a:ext>
                </a:extLst>
              </a:tr>
              <a:tr h="288295">
                <a:tc>
                  <a:txBody>
                    <a:bodyPr/>
                    <a:lstStyle/>
                    <a:p>
                      <a:r>
                        <a:rPr lang="en-US" sz="1100"/>
                        <a:t>ID</a:t>
                      </a:r>
                    </a:p>
                  </a:txBody>
                  <a:tcPr marL="68580" marR="68580" marT="34290" marB="34290"/>
                </a:tc>
                <a:tc>
                  <a:txBody>
                    <a:bodyPr/>
                    <a:lstStyle/>
                    <a:p>
                      <a:r>
                        <a:rPr lang="en-US" sz="1100"/>
                        <a:t>Monday, 6/26</a:t>
                      </a:r>
                    </a:p>
                  </a:txBody>
                  <a:tcPr marL="68580" marR="68580" marT="34290" marB="34290"/>
                </a:tc>
                <a:tc>
                  <a:txBody>
                    <a:bodyPr/>
                    <a:lstStyle/>
                    <a:p>
                      <a:r>
                        <a:rPr lang="en-US" sz="1100"/>
                        <a:t>7:30am to 8:15am </a:t>
                      </a:r>
                    </a:p>
                  </a:txBody>
                  <a:tcPr marL="68580" marR="68580" marT="34290" marB="34290"/>
                </a:tc>
                <a:extLst>
                  <a:ext uri="{0D108BD9-81ED-4DB2-BD59-A6C34878D82A}">
                    <a16:rowId xmlns:a16="http://schemas.microsoft.com/office/drawing/2014/main" val="1078628952"/>
                  </a:ext>
                </a:extLst>
              </a:tr>
              <a:tr h="288295">
                <a:tc>
                  <a:txBody>
                    <a:bodyPr/>
                    <a:lstStyle/>
                    <a:p>
                      <a:r>
                        <a:rPr lang="en-US" sz="1100"/>
                        <a:t>ID</a:t>
                      </a:r>
                    </a:p>
                  </a:txBody>
                  <a:tcPr marL="68580" marR="68580" marT="34290" marB="34290"/>
                </a:tc>
                <a:tc>
                  <a:txBody>
                    <a:bodyPr/>
                    <a:lstStyle/>
                    <a:p>
                      <a:r>
                        <a:rPr lang="en-US" sz="1100"/>
                        <a:t>Monday, 6/26</a:t>
                      </a:r>
                    </a:p>
                  </a:txBody>
                  <a:tcPr marL="68580" marR="68580" marT="34290" marB="34290"/>
                </a:tc>
                <a:tc>
                  <a:txBody>
                    <a:bodyPr/>
                    <a:lstStyle/>
                    <a:p>
                      <a:r>
                        <a:rPr lang="en-US" sz="1100"/>
                        <a:t>12:45pm to 1:30pm </a:t>
                      </a:r>
                    </a:p>
                  </a:txBody>
                  <a:tcPr marL="68580" marR="68580" marT="34290" marB="34290"/>
                </a:tc>
                <a:extLst>
                  <a:ext uri="{0D108BD9-81ED-4DB2-BD59-A6C34878D82A}">
                    <a16:rowId xmlns:a16="http://schemas.microsoft.com/office/drawing/2014/main" val="2869707194"/>
                  </a:ext>
                </a:extLst>
              </a:tr>
              <a:tr h="288295">
                <a:tc>
                  <a:txBody>
                    <a:bodyPr/>
                    <a:lstStyle/>
                    <a:p>
                      <a:r>
                        <a:rPr lang="en-US" sz="1100"/>
                        <a:t>CD/MCH</a:t>
                      </a:r>
                    </a:p>
                  </a:txBody>
                  <a:tcPr marL="68580" marR="68580" marT="34290" marB="34290"/>
                </a:tc>
                <a:tc>
                  <a:txBody>
                    <a:bodyPr/>
                    <a:lstStyle/>
                    <a:p>
                      <a:r>
                        <a:rPr lang="en-US" sz="1100"/>
                        <a:t>Monday, 6/26</a:t>
                      </a:r>
                    </a:p>
                  </a:txBody>
                  <a:tcPr marL="68580" marR="68580" marT="34290" marB="34290"/>
                </a:tc>
                <a:tc>
                  <a:txBody>
                    <a:bodyPr/>
                    <a:lstStyle/>
                    <a:p>
                      <a:r>
                        <a:rPr lang="en-US" sz="1100"/>
                        <a:t>5:15pm to 6:00pm</a:t>
                      </a:r>
                    </a:p>
                  </a:txBody>
                  <a:tcPr marL="68580" marR="68580" marT="34290" marB="34290"/>
                </a:tc>
                <a:extLst>
                  <a:ext uri="{0D108BD9-81ED-4DB2-BD59-A6C34878D82A}">
                    <a16:rowId xmlns:a16="http://schemas.microsoft.com/office/drawing/2014/main" val="1635616917"/>
                  </a:ext>
                </a:extLst>
              </a:tr>
              <a:tr h="288295">
                <a:tc>
                  <a:txBody>
                    <a:bodyPr/>
                    <a:lstStyle/>
                    <a:p>
                      <a:r>
                        <a:rPr lang="en-US" sz="1100"/>
                        <a:t>ID</a:t>
                      </a:r>
                    </a:p>
                  </a:txBody>
                  <a:tcPr marL="68580" marR="68580" marT="34290" marB="34290"/>
                </a:tc>
                <a:tc>
                  <a:txBody>
                    <a:bodyPr/>
                    <a:lstStyle/>
                    <a:p>
                      <a:r>
                        <a:rPr lang="en-US" sz="1100"/>
                        <a:t>Tuesday, 6/27</a:t>
                      </a:r>
                    </a:p>
                  </a:txBody>
                  <a:tcPr marL="68580" marR="68580" marT="34290" marB="34290"/>
                </a:tc>
                <a:tc>
                  <a:txBody>
                    <a:bodyPr/>
                    <a:lstStyle/>
                    <a:p>
                      <a:r>
                        <a:rPr lang="en-US" sz="1100"/>
                        <a:t>7:30am to 8:15am</a:t>
                      </a:r>
                    </a:p>
                  </a:txBody>
                  <a:tcPr marL="68580" marR="68580" marT="34290" marB="34290"/>
                </a:tc>
                <a:extLst>
                  <a:ext uri="{0D108BD9-81ED-4DB2-BD59-A6C34878D82A}">
                    <a16:rowId xmlns:a16="http://schemas.microsoft.com/office/drawing/2014/main" val="3589714231"/>
                  </a:ext>
                </a:extLst>
              </a:tr>
              <a:tr h="288295">
                <a:tc>
                  <a:txBody>
                    <a:bodyPr/>
                    <a:lstStyle/>
                    <a:p>
                      <a:r>
                        <a:rPr lang="en-US" sz="1100"/>
                        <a:t>ID</a:t>
                      </a:r>
                    </a:p>
                  </a:txBody>
                  <a:tcPr marL="68580" marR="68580" marT="34290" marB="34290"/>
                </a:tc>
                <a:tc>
                  <a:txBody>
                    <a:bodyPr/>
                    <a:lstStyle/>
                    <a:p>
                      <a:r>
                        <a:rPr lang="en-US" sz="1100"/>
                        <a:t>Tuesday, 6/27</a:t>
                      </a:r>
                    </a:p>
                  </a:txBody>
                  <a:tcPr marL="68580" marR="68580" marT="34290" marB="34290"/>
                </a:tc>
                <a:tc>
                  <a:txBody>
                    <a:bodyPr/>
                    <a:lstStyle/>
                    <a:p>
                      <a:r>
                        <a:rPr lang="en-US" sz="1100"/>
                        <a:t>12:45pm to 1:30pm</a:t>
                      </a:r>
                    </a:p>
                  </a:txBody>
                  <a:tcPr marL="68580" marR="68580" marT="34290" marB="34290"/>
                </a:tc>
                <a:extLst>
                  <a:ext uri="{0D108BD9-81ED-4DB2-BD59-A6C34878D82A}">
                    <a16:rowId xmlns:a16="http://schemas.microsoft.com/office/drawing/2014/main" val="3183821390"/>
                  </a:ext>
                </a:extLst>
              </a:tr>
              <a:tr h="288295">
                <a:tc>
                  <a:txBody>
                    <a:bodyPr/>
                    <a:lstStyle/>
                    <a:p>
                      <a:r>
                        <a:rPr lang="en-US" sz="1100"/>
                        <a:t>ID</a:t>
                      </a:r>
                    </a:p>
                  </a:txBody>
                  <a:tcPr marL="68580" marR="68580" marT="34290" marB="34290"/>
                </a:tc>
                <a:tc>
                  <a:txBody>
                    <a:bodyPr/>
                    <a:lstStyle/>
                    <a:p>
                      <a:r>
                        <a:rPr lang="en-US" sz="1100"/>
                        <a:t>Wednesday, 6/28</a:t>
                      </a:r>
                    </a:p>
                  </a:txBody>
                  <a:tcPr marL="68580" marR="68580" marT="34290" marB="34290"/>
                </a:tc>
                <a:tc>
                  <a:txBody>
                    <a:bodyPr/>
                    <a:lstStyle/>
                    <a:p>
                      <a:r>
                        <a:rPr lang="en-US" sz="1100"/>
                        <a:t>7:30am to 8:15am</a:t>
                      </a:r>
                    </a:p>
                  </a:txBody>
                  <a:tcPr marL="68580" marR="68580" marT="34290" marB="34290"/>
                </a:tc>
                <a:extLst>
                  <a:ext uri="{0D108BD9-81ED-4DB2-BD59-A6C34878D82A}">
                    <a16:rowId xmlns:a16="http://schemas.microsoft.com/office/drawing/2014/main" val="2998845547"/>
                  </a:ext>
                </a:extLst>
              </a:tr>
            </a:tbl>
          </a:graphicData>
        </a:graphic>
      </p:graphicFrame>
      <p:graphicFrame>
        <p:nvGraphicFramePr>
          <p:cNvPr id="9" name="Table 9">
            <a:extLst>
              <a:ext uri="{FF2B5EF4-FFF2-40B4-BE49-F238E27FC236}">
                <a16:creationId xmlns:a16="http://schemas.microsoft.com/office/drawing/2014/main" id="{FCF91AEC-D7A7-AE94-7136-F390BC69FE57}"/>
              </a:ext>
            </a:extLst>
          </p:cNvPr>
          <p:cNvGraphicFramePr>
            <a:graphicFrameLocks noGrp="1"/>
          </p:cNvGraphicFramePr>
          <p:nvPr>
            <p:extLst>
              <p:ext uri="{D42A27DB-BD31-4B8C-83A1-F6EECF244321}">
                <p14:modId xmlns:p14="http://schemas.microsoft.com/office/powerpoint/2010/main" val="1157160173"/>
              </p:ext>
            </p:extLst>
          </p:nvPr>
        </p:nvGraphicFramePr>
        <p:xfrm>
          <a:off x="4780811" y="3043989"/>
          <a:ext cx="3755060" cy="2037120"/>
        </p:xfrm>
        <a:graphic>
          <a:graphicData uri="http://schemas.openxmlformats.org/drawingml/2006/table">
            <a:tbl>
              <a:tblPr firstRow="1" bandRow="1">
                <a:tableStyleId>{85BE263C-DBD7-4A20-BB59-AAB30ACAA65A}</a:tableStyleId>
              </a:tblPr>
              <a:tblGrid>
                <a:gridCol w="791361">
                  <a:extLst>
                    <a:ext uri="{9D8B030D-6E8A-4147-A177-3AD203B41FA5}">
                      <a16:colId xmlns:a16="http://schemas.microsoft.com/office/drawing/2014/main" val="2619012883"/>
                    </a:ext>
                  </a:extLst>
                </a:gridCol>
                <a:gridCol w="1548621">
                  <a:extLst>
                    <a:ext uri="{9D8B030D-6E8A-4147-A177-3AD203B41FA5}">
                      <a16:colId xmlns:a16="http://schemas.microsoft.com/office/drawing/2014/main" val="716992800"/>
                    </a:ext>
                  </a:extLst>
                </a:gridCol>
                <a:gridCol w="1415078">
                  <a:extLst>
                    <a:ext uri="{9D8B030D-6E8A-4147-A177-3AD203B41FA5}">
                      <a16:colId xmlns:a16="http://schemas.microsoft.com/office/drawing/2014/main" val="1729101028"/>
                    </a:ext>
                  </a:extLst>
                </a:gridCol>
              </a:tblGrid>
              <a:tr h="407424">
                <a:tc gridSpan="2">
                  <a:txBody>
                    <a:bodyPr/>
                    <a:lstStyle/>
                    <a:p>
                      <a:r>
                        <a:rPr lang="en-US" sz="1400"/>
                        <a:t>4 Voting Sessions</a:t>
                      </a:r>
                    </a:p>
                  </a:txBody>
                  <a:tcPr marL="68580" marR="68580" marT="34290" marB="34290">
                    <a:solidFill>
                      <a:srgbClr val="7CACA5"/>
                    </a:solidFill>
                  </a:tcPr>
                </a:tc>
                <a:tc hMerge="1">
                  <a:txBody>
                    <a:bodyPr/>
                    <a:lstStyle/>
                    <a:p>
                      <a:r>
                        <a:rPr lang="en-US" sz="1800"/>
                        <a:t>4 Voting Sessions (3 ID + 1 CD/MCH)</a:t>
                      </a:r>
                    </a:p>
                  </a:txBody>
                  <a:tcPr/>
                </a:tc>
                <a:tc>
                  <a:txBody>
                    <a:bodyPr/>
                    <a:lstStyle/>
                    <a:p>
                      <a:endParaRPr lang="en-US" sz="1200"/>
                    </a:p>
                  </a:txBody>
                  <a:tcPr marL="68580" marR="68580" marT="34290" marB="34290">
                    <a:solidFill>
                      <a:srgbClr val="7CACA5"/>
                    </a:solidFill>
                  </a:tcPr>
                </a:tc>
                <a:extLst>
                  <a:ext uri="{0D108BD9-81ED-4DB2-BD59-A6C34878D82A}">
                    <a16:rowId xmlns:a16="http://schemas.microsoft.com/office/drawing/2014/main" val="1988059527"/>
                  </a:ext>
                </a:extLst>
              </a:tr>
              <a:tr h="577184">
                <a:tc>
                  <a:txBody>
                    <a:bodyPr/>
                    <a:lstStyle/>
                    <a:p>
                      <a:r>
                        <a:rPr lang="en-US" sz="1100"/>
                        <a:t>ID</a:t>
                      </a:r>
                    </a:p>
                  </a:txBody>
                  <a:tcPr marL="68580" marR="68580" marT="34290" marB="34290"/>
                </a:tc>
                <a:tc>
                  <a:txBody>
                    <a:bodyPr/>
                    <a:lstStyle/>
                    <a:p>
                      <a:r>
                        <a:rPr lang="en-US" sz="1100" b="1">
                          <a:highlight>
                            <a:srgbClr val="FFFF00"/>
                          </a:highlight>
                        </a:rPr>
                        <a:t>*NEW* </a:t>
                      </a:r>
                      <a:r>
                        <a:rPr lang="en-US" sz="1100">
                          <a:highlight>
                            <a:srgbClr val="FFFF00"/>
                          </a:highlight>
                        </a:rPr>
                        <a:t>Monday, 6/26</a:t>
                      </a:r>
                    </a:p>
                  </a:txBody>
                  <a:tcPr marL="68580" marR="68580" marT="34290" marB="34290"/>
                </a:tc>
                <a:tc>
                  <a:txBody>
                    <a:bodyPr/>
                    <a:lstStyle/>
                    <a:p>
                      <a:r>
                        <a:rPr lang="en-US" sz="1100">
                          <a:highlight>
                            <a:srgbClr val="FFFF00"/>
                          </a:highlight>
                        </a:rPr>
                        <a:t>3:15pm to 5:00pm</a:t>
                      </a:r>
                    </a:p>
                  </a:txBody>
                  <a:tcPr marL="68580" marR="68580" marT="34290" marB="34290"/>
                </a:tc>
                <a:extLst>
                  <a:ext uri="{0D108BD9-81ED-4DB2-BD59-A6C34878D82A}">
                    <a16:rowId xmlns:a16="http://schemas.microsoft.com/office/drawing/2014/main" val="1432602637"/>
                  </a:ext>
                </a:extLst>
              </a:tr>
              <a:tr h="339520">
                <a:tc>
                  <a:txBody>
                    <a:bodyPr/>
                    <a:lstStyle/>
                    <a:p>
                      <a:r>
                        <a:rPr lang="en-US" sz="1100"/>
                        <a:t>ID</a:t>
                      </a:r>
                    </a:p>
                  </a:txBody>
                  <a:tcPr marL="68580" marR="68580" marT="34290" marB="34290"/>
                </a:tc>
                <a:tc>
                  <a:txBody>
                    <a:bodyPr/>
                    <a:lstStyle/>
                    <a:p>
                      <a:r>
                        <a:rPr lang="en-US" sz="1100"/>
                        <a:t>Tuesday, 6/27</a:t>
                      </a:r>
                    </a:p>
                  </a:txBody>
                  <a:tcPr marL="68580" marR="68580" marT="34290" marB="34290"/>
                </a:tc>
                <a:tc>
                  <a:txBody>
                    <a:bodyPr/>
                    <a:lstStyle/>
                    <a:p>
                      <a:r>
                        <a:rPr lang="en-US" sz="1100"/>
                        <a:t>3:15pm to 5:00pm</a:t>
                      </a:r>
                    </a:p>
                  </a:txBody>
                  <a:tcPr marL="68580" marR="68580" marT="34290" marB="34290"/>
                </a:tc>
                <a:extLst>
                  <a:ext uri="{0D108BD9-81ED-4DB2-BD59-A6C34878D82A}">
                    <a16:rowId xmlns:a16="http://schemas.microsoft.com/office/drawing/2014/main" val="1166645376"/>
                  </a:ext>
                </a:extLst>
              </a:tr>
              <a:tr h="373472">
                <a:tc>
                  <a:txBody>
                    <a:bodyPr/>
                    <a:lstStyle/>
                    <a:p>
                      <a:r>
                        <a:rPr lang="en-US" sz="1100"/>
                        <a:t>CD/MCH</a:t>
                      </a:r>
                    </a:p>
                  </a:txBody>
                  <a:tcPr marL="68580" marR="68580" marT="34290" marB="34290"/>
                </a:tc>
                <a:tc>
                  <a:txBody>
                    <a:bodyPr/>
                    <a:lstStyle/>
                    <a:p>
                      <a:r>
                        <a:rPr lang="en-US" sz="1100"/>
                        <a:t>Wednesday, 6/28</a:t>
                      </a:r>
                    </a:p>
                  </a:txBody>
                  <a:tcPr marL="68580" marR="68580" marT="34290" marB="34290"/>
                </a:tc>
                <a:tc>
                  <a:txBody>
                    <a:bodyPr/>
                    <a:lstStyle/>
                    <a:p>
                      <a:r>
                        <a:rPr lang="en-US" sz="1100"/>
                        <a:t>2:00pm to 3:15pm </a:t>
                      </a:r>
                    </a:p>
                  </a:txBody>
                  <a:tcPr marL="68580" marR="68580" marT="34290" marB="34290"/>
                </a:tc>
                <a:extLst>
                  <a:ext uri="{0D108BD9-81ED-4DB2-BD59-A6C34878D82A}">
                    <a16:rowId xmlns:a16="http://schemas.microsoft.com/office/drawing/2014/main" val="2967698344"/>
                  </a:ext>
                </a:extLst>
              </a:tr>
              <a:tr h="339520">
                <a:tc>
                  <a:txBody>
                    <a:bodyPr/>
                    <a:lstStyle/>
                    <a:p>
                      <a:r>
                        <a:rPr lang="en-US" sz="1100"/>
                        <a:t>ID</a:t>
                      </a:r>
                    </a:p>
                  </a:txBody>
                  <a:tcPr marL="68580" marR="68580" marT="34290" marB="34290"/>
                </a:tc>
                <a:tc>
                  <a:txBody>
                    <a:bodyPr/>
                    <a:lstStyle/>
                    <a:p>
                      <a:r>
                        <a:rPr lang="en-US" sz="1100"/>
                        <a:t>Wednesday, 6/28</a:t>
                      </a:r>
                    </a:p>
                  </a:txBody>
                  <a:tcPr marL="68580" marR="68580" marT="34290" marB="3429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100"/>
                        <a:t>4:00pm to 6:30pm</a:t>
                      </a:r>
                    </a:p>
                  </a:txBody>
                  <a:tcPr marL="68580" marR="68580" marT="34290" marB="34290"/>
                </a:tc>
                <a:extLst>
                  <a:ext uri="{0D108BD9-81ED-4DB2-BD59-A6C34878D82A}">
                    <a16:rowId xmlns:a16="http://schemas.microsoft.com/office/drawing/2014/main" val="3582460795"/>
                  </a:ext>
                </a:extLst>
              </a:tr>
            </a:tbl>
          </a:graphicData>
        </a:graphic>
      </p:graphicFrame>
      <p:cxnSp>
        <p:nvCxnSpPr>
          <p:cNvPr id="67" name="Connector: Elbow 66">
            <a:extLst>
              <a:ext uri="{FF2B5EF4-FFF2-40B4-BE49-F238E27FC236}">
                <a16:creationId xmlns:a16="http://schemas.microsoft.com/office/drawing/2014/main" id="{6D118282-5556-6119-E23A-694FC5555A8A}"/>
              </a:ext>
            </a:extLst>
          </p:cNvPr>
          <p:cNvCxnSpPr>
            <a:cxnSpLocks/>
          </p:cNvCxnSpPr>
          <p:nvPr/>
        </p:nvCxnSpPr>
        <p:spPr>
          <a:xfrm flipV="1">
            <a:off x="4008869" y="2554888"/>
            <a:ext cx="603706" cy="439599"/>
          </a:xfrm>
          <a:prstGeom prst="bentConnector3">
            <a:avLst/>
          </a:prstGeom>
          <a:ln w="12700">
            <a:tailEnd type="triangle"/>
          </a:ln>
        </p:spPr>
        <p:style>
          <a:lnRef idx="1">
            <a:schemeClr val="dk1"/>
          </a:lnRef>
          <a:fillRef idx="0">
            <a:schemeClr val="dk1"/>
          </a:fillRef>
          <a:effectRef idx="0">
            <a:schemeClr val="dk1"/>
          </a:effectRef>
          <a:fontRef idx="minor">
            <a:schemeClr val="tx1"/>
          </a:fontRef>
        </p:style>
      </p:cxnSp>
      <p:cxnSp>
        <p:nvCxnSpPr>
          <p:cNvPr id="71" name="Connector: Elbow 70">
            <a:extLst>
              <a:ext uri="{FF2B5EF4-FFF2-40B4-BE49-F238E27FC236}">
                <a16:creationId xmlns:a16="http://schemas.microsoft.com/office/drawing/2014/main" id="{A33BE5EC-E4EF-06DF-B943-0D779804867E}"/>
              </a:ext>
            </a:extLst>
          </p:cNvPr>
          <p:cNvCxnSpPr>
            <a:cxnSpLocks/>
          </p:cNvCxnSpPr>
          <p:nvPr/>
        </p:nvCxnSpPr>
        <p:spPr>
          <a:xfrm>
            <a:off x="3966758" y="3252774"/>
            <a:ext cx="603707" cy="598711"/>
          </a:xfrm>
          <a:prstGeom prst="bentConnector3">
            <a:avLst>
              <a:gd name="adj1" fmla="val 50000"/>
            </a:avLst>
          </a:prstGeom>
          <a:ln w="127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74894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DD0DE-F609-0A4A-8439-DD451D86120E}"/>
              </a:ext>
            </a:extLst>
          </p:cNvPr>
          <p:cNvSpPr>
            <a:spLocks noGrp="1"/>
          </p:cNvSpPr>
          <p:nvPr>
            <p:ph type="title"/>
          </p:nvPr>
        </p:nvSpPr>
        <p:spPr>
          <a:xfrm>
            <a:off x="1311651" y="406330"/>
            <a:ext cx="6523232" cy="994172"/>
          </a:xfrm>
        </p:spPr>
        <p:txBody>
          <a:bodyPr anchor="t">
            <a:normAutofit/>
          </a:bodyPr>
          <a:lstStyle/>
          <a:p>
            <a:r>
              <a:rPr lang="en-US" sz="2700" b="1"/>
              <a:t>Upcoming Position Statement Webinars</a:t>
            </a:r>
          </a:p>
        </p:txBody>
      </p:sp>
      <p:sp>
        <p:nvSpPr>
          <p:cNvPr id="5" name="TextBox 4">
            <a:extLst>
              <a:ext uri="{FF2B5EF4-FFF2-40B4-BE49-F238E27FC236}">
                <a16:creationId xmlns:a16="http://schemas.microsoft.com/office/drawing/2014/main" id="{D5DCD751-4050-125A-4159-B1B22C27E860}"/>
              </a:ext>
            </a:extLst>
          </p:cNvPr>
          <p:cNvSpPr txBox="1"/>
          <p:nvPr/>
        </p:nvSpPr>
        <p:spPr>
          <a:xfrm>
            <a:off x="1556845" y="1172443"/>
            <a:ext cx="6728142" cy="2931572"/>
          </a:xfrm>
          <a:prstGeom prst="rect">
            <a:avLst/>
          </a:prstGeom>
          <a:noFill/>
        </p:spPr>
        <p:txBody>
          <a:bodyPr wrap="square" lIns="68580" tIns="34290" rIns="68580" bIns="34290" anchor="t">
            <a:spAutoFit/>
          </a:bodyPr>
          <a:lstStyle/>
          <a:p>
            <a:pPr marL="257175" indent="-257175" fontAlgn="base">
              <a:buFont typeface="Arial" panose="020B0604020202020204" pitchFamily="34" charset="0"/>
              <a:buChar char="•"/>
            </a:pPr>
            <a:r>
              <a:rPr lang="en-US" dirty="0">
                <a:solidFill>
                  <a:srgbClr val="000000"/>
                </a:solidFill>
                <a:latin typeface="Calibri"/>
                <a:cs typeface="Calibri"/>
              </a:rPr>
              <a:t>Tuesday, May 30 at 4:00-5:30pm EDT </a:t>
            </a:r>
          </a:p>
          <a:p>
            <a:pPr marL="600075" lvl="1" indent="-257175" fontAlgn="base">
              <a:buFont typeface="Arial" panose="020B0604020202020204" pitchFamily="34" charset="0"/>
              <a:buChar char="•"/>
            </a:pPr>
            <a:r>
              <a:rPr lang="en-US" sz="1200" dirty="0">
                <a:solidFill>
                  <a:srgbClr val="000000"/>
                </a:solidFill>
                <a:latin typeface="Calibri"/>
                <a:cs typeface="Calibri"/>
              </a:rPr>
              <a:t>Mumps, Varicella, Polio</a:t>
            </a:r>
            <a:endParaRPr lang="en-US" sz="1500" dirty="0">
              <a:solidFill>
                <a:srgbClr val="000000"/>
              </a:solidFill>
              <a:latin typeface="Calibri"/>
              <a:cs typeface="Calibri"/>
            </a:endParaRPr>
          </a:p>
          <a:p>
            <a:pPr marL="257175" indent="-257175" fontAlgn="base">
              <a:buFont typeface="Arial" panose="020B0604020202020204" pitchFamily="34" charset="0"/>
              <a:buChar char="•"/>
            </a:pPr>
            <a:r>
              <a:rPr lang="en-US" dirty="0">
                <a:solidFill>
                  <a:srgbClr val="000000"/>
                </a:solidFill>
                <a:latin typeface="Calibri"/>
                <a:cs typeface="Calibri"/>
              </a:rPr>
              <a:t>Wednesday, May 31 at 3:00-4:00pm EDT </a:t>
            </a:r>
          </a:p>
          <a:p>
            <a:pPr marL="600075" lvl="1" indent="-257175" fontAlgn="base">
              <a:buFont typeface="Arial" panose="020B0604020202020204" pitchFamily="34" charset="0"/>
              <a:buChar char="•"/>
            </a:pPr>
            <a:r>
              <a:rPr lang="en-US" sz="1200" dirty="0">
                <a:solidFill>
                  <a:srgbClr val="000000"/>
                </a:solidFill>
                <a:latin typeface="Calibri"/>
                <a:cs typeface="Calibri"/>
              </a:rPr>
              <a:t>NAS, </a:t>
            </a:r>
            <a:r>
              <a:rPr lang="en-US" sz="1200" dirty="0" err="1">
                <a:solidFill>
                  <a:srgbClr val="000000"/>
                </a:solidFill>
                <a:latin typeface="Calibri"/>
                <a:cs typeface="Calibri"/>
              </a:rPr>
              <a:t>Cronobacter</a:t>
            </a:r>
            <a:r>
              <a:rPr lang="en-US" sz="1200" dirty="0">
                <a:solidFill>
                  <a:srgbClr val="000000"/>
                </a:solidFill>
                <a:latin typeface="Calibri"/>
                <a:cs typeface="Calibri"/>
              </a:rPr>
              <a:t> infection in infants</a:t>
            </a:r>
            <a:endParaRPr lang="en-US" sz="1200" dirty="0">
              <a:solidFill>
                <a:srgbClr val="000000"/>
              </a:solidFill>
              <a:latin typeface="Calibri" panose="020F0502020204030204" pitchFamily="34" charset="0"/>
              <a:cs typeface="Calibri"/>
            </a:endParaRPr>
          </a:p>
          <a:p>
            <a:pPr marL="257175" indent="-257175" fontAlgn="base">
              <a:buFont typeface="Arial" panose="020B0604020202020204" pitchFamily="34" charset="0"/>
              <a:buChar char="•"/>
            </a:pPr>
            <a:r>
              <a:rPr lang="en-US" dirty="0">
                <a:solidFill>
                  <a:srgbClr val="000000"/>
                </a:solidFill>
                <a:latin typeface="Calibri"/>
                <a:cs typeface="Calibri"/>
              </a:rPr>
              <a:t>Friday, June 2 at 3:00-4:00pm EDT </a:t>
            </a:r>
          </a:p>
          <a:p>
            <a:pPr marL="600075" lvl="1" indent="-257175" fontAlgn="base">
              <a:buFont typeface="Arial" panose="020B0604020202020204" pitchFamily="34" charset="0"/>
              <a:buChar char="•"/>
            </a:pPr>
            <a:r>
              <a:rPr lang="en-US" sz="1200" dirty="0" err="1">
                <a:solidFill>
                  <a:srgbClr val="000000"/>
                </a:solidFill>
                <a:latin typeface="Calibri"/>
                <a:cs typeface="Calibri"/>
              </a:rPr>
              <a:t>cCMV</a:t>
            </a:r>
            <a:r>
              <a:rPr lang="en-US" sz="1200" dirty="0">
                <a:solidFill>
                  <a:srgbClr val="000000"/>
                </a:solidFill>
                <a:latin typeface="Calibri"/>
                <a:cs typeface="Calibri"/>
              </a:rPr>
              <a:t>, Zika virus disease</a:t>
            </a:r>
            <a:endParaRPr lang="en-US" sz="1500" dirty="0">
              <a:solidFill>
                <a:srgbClr val="000000"/>
              </a:solidFill>
              <a:latin typeface="Calibri" panose="020F0502020204030204" pitchFamily="34" charset="0"/>
              <a:cs typeface="Calibri"/>
            </a:endParaRPr>
          </a:p>
          <a:p>
            <a:pPr marL="257175" indent="-257175" fontAlgn="base">
              <a:buFont typeface="Arial" panose="020B0604020202020204" pitchFamily="34" charset="0"/>
              <a:buChar char="•"/>
            </a:pPr>
            <a:r>
              <a:rPr lang="en-US" dirty="0">
                <a:solidFill>
                  <a:srgbClr val="000000"/>
                </a:solidFill>
                <a:latin typeface="Calibri"/>
                <a:cs typeface="Calibri"/>
              </a:rPr>
              <a:t>Tuesday, June 6 at 4:00-5:00pm EDT </a:t>
            </a:r>
          </a:p>
          <a:p>
            <a:pPr marL="600075" lvl="1" indent="-257175" fontAlgn="base">
              <a:buFont typeface="Arial" panose="020B0604020202020204" pitchFamily="34" charset="0"/>
              <a:buChar char="•"/>
            </a:pPr>
            <a:r>
              <a:rPr lang="en-US" sz="1200" dirty="0">
                <a:solidFill>
                  <a:srgbClr val="000000"/>
                </a:solidFill>
                <a:latin typeface="Calibri"/>
                <a:cs typeface="Calibri"/>
              </a:rPr>
              <a:t>Anaplasmosis, Ehrlichiosis</a:t>
            </a:r>
            <a:endParaRPr lang="en-US" dirty="0">
              <a:solidFill>
                <a:srgbClr val="000000"/>
              </a:solidFill>
              <a:latin typeface="Calibri"/>
              <a:cs typeface="Calibri"/>
            </a:endParaRPr>
          </a:p>
          <a:p>
            <a:pPr marL="257175" indent="-257175" fontAlgn="base">
              <a:buFont typeface="Arial" panose="020B0604020202020204" pitchFamily="34" charset="0"/>
              <a:buChar char="•"/>
            </a:pPr>
            <a:r>
              <a:rPr lang="en-US" dirty="0">
                <a:solidFill>
                  <a:srgbClr val="000000"/>
                </a:solidFill>
                <a:latin typeface="Calibri"/>
                <a:cs typeface="Calibri"/>
              </a:rPr>
              <a:t>Thursday, June 8 at 4:00-5:00pm EDT </a:t>
            </a:r>
          </a:p>
          <a:p>
            <a:pPr marL="600075" lvl="1" indent="-257175" fontAlgn="base">
              <a:buFont typeface="Arial" panose="020B0604020202020204" pitchFamily="34" charset="0"/>
              <a:buChar char="•"/>
            </a:pPr>
            <a:r>
              <a:rPr lang="en-US" sz="1200" dirty="0">
                <a:solidFill>
                  <a:srgbClr val="000000"/>
                </a:solidFill>
                <a:latin typeface="Calibri"/>
                <a:cs typeface="Calibri"/>
              </a:rPr>
              <a:t>Hep B – Acute and Chronic, Toxoplasmosis and Congenital Toxoplasmosis</a:t>
            </a:r>
            <a:endParaRPr lang="en-US" dirty="0">
              <a:solidFill>
                <a:srgbClr val="000000"/>
              </a:solidFill>
              <a:latin typeface="Calibri"/>
              <a:cs typeface="Calibri"/>
            </a:endParaRPr>
          </a:p>
          <a:p>
            <a:pPr fontAlgn="base"/>
            <a:endParaRPr lang="en-US" dirty="0">
              <a:solidFill>
                <a:srgbClr val="000000"/>
              </a:solidFill>
              <a:latin typeface="Calibri" panose="020F0502020204030204" pitchFamily="34" charset="0"/>
            </a:endParaRPr>
          </a:p>
          <a:p>
            <a:pPr fontAlgn="base"/>
            <a:r>
              <a:rPr lang="en-US" dirty="0">
                <a:solidFill>
                  <a:srgbClr val="000000"/>
                </a:solidFill>
                <a:latin typeface="Calibri" panose="020F0502020204030204" pitchFamily="34" charset="0"/>
              </a:rPr>
              <a:t>More information here: </a:t>
            </a:r>
            <a:r>
              <a:rPr lang="en-US" dirty="0">
                <a:solidFill>
                  <a:srgbClr val="000000"/>
                </a:solidFill>
                <a:latin typeface="Calibri" panose="020F0502020204030204" pitchFamily="34" charset="0"/>
                <a:hlinkClick r:id="rId4"/>
              </a:rPr>
              <a:t>https://www.cste.org/page/PSWebinar</a:t>
            </a:r>
            <a:r>
              <a:rPr lang="en-US" dirty="0">
                <a:solidFill>
                  <a:srgbClr val="000000"/>
                </a:solidFill>
                <a:latin typeface="Calibri" panose="020F0502020204030204" pitchFamily="34" charset="0"/>
              </a:rPr>
              <a:t> </a:t>
            </a:r>
          </a:p>
        </p:txBody>
      </p:sp>
    </p:spTree>
    <p:extLst>
      <p:ext uri="{BB962C8B-B14F-4D97-AF65-F5344CB8AC3E}">
        <p14:creationId xmlns:p14="http://schemas.microsoft.com/office/powerpoint/2010/main" val="940956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DD0DE-F609-0A4A-8439-DD451D86120E}"/>
              </a:ext>
            </a:extLst>
          </p:cNvPr>
          <p:cNvSpPr>
            <a:spLocks noGrp="1"/>
          </p:cNvSpPr>
          <p:nvPr>
            <p:ph type="title"/>
          </p:nvPr>
        </p:nvSpPr>
        <p:spPr>
          <a:xfrm>
            <a:off x="1269540" y="394298"/>
            <a:ext cx="6523232" cy="994172"/>
          </a:xfrm>
        </p:spPr>
        <p:txBody>
          <a:bodyPr anchor="t">
            <a:normAutofit/>
          </a:bodyPr>
          <a:lstStyle/>
          <a:p>
            <a:r>
              <a:rPr lang="en-US" sz="2700" b="1"/>
              <a:t>*NEW* CSTE Connect Discussion Threads</a:t>
            </a:r>
          </a:p>
        </p:txBody>
      </p:sp>
      <p:sp>
        <p:nvSpPr>
          <p:cNvPr id="3" name="TextBox 2">
            <a:extLst>
              <a:ext uri="{FF2B5EF4-FFF2-40B4-BE49-F238E27FC236}">
                <a16:creationId xmlns:a16="http://schemas.microsoft.com/office/drawing/2014/main" id="{2DBAA403-D6A2-9672-26CE-CCD870427E59}"/>
              </a:ext>
            </a:extLst>
          </p:cNvPr>
          <p:cNvSpPr txBox="1"/>
          <p:nvPr/>
        </p:nvSpPr>
        <p:spPr>
          <a:xfrm>
            <a:off x="1514734" y="962751"/>
            <a:ext cx="6030311" cy="369332"/>
          </a:xfrm>
          <a:prstGeom prst="rect">
            <a:avLst/>
          </a:prstGeom>
          <a:noFill/>
        </p:spPr>
        <p:txBody>
          <a:bodyPr wrap="square">
            <a:spAutoFit/>
          </a:bodyPr>
          <a:lstStyle/>
          <a:p>
            <a:pPr algn="ctr" fontAlgn="base"/>
            <a:r>
              <a:rPr lang="en-US">
                <a:solidFill>
                  <a:srgbClr val="000000"/>
                </a:solidFill>
                <a:latin typeface="Calibri" panose="020F0502020204030204" pitchFamily="34" charset="0"/>
              </a:rPr>
              <a:t>Link: </a:t>
            </a:r>
            <a:r>
              <a:rPr lang="en-US">
                <a:solidFill>
                  <a:srgbClr val="000000"/>
                </a:solidFill>
                <a:latin typeface="Calibri" panose="020F0502020204030204" pitchFamily="34" charset="0"/>
                <a:hlinkClick r:id="rId4"/>
              </a:rPr>
              <a:t>https://connect.cste.org/</a:t>
            </a:r>
            <a:r>
              <a:rPr lang="en-US">
                <a:solidFill>
                  <a:srgbClr val="000000"/>
                </a:solidFill>
                <a:latin typeface="Calibri" panose="020F0502020204030204" pitchFamily="34" charset="0"/>
              </a:rPr>
              <a:t> </a:t>
            </a:r>
          </a:p>
        </p:txBody>
      </p:sp>
      <p:pic>
        <p:nvPicPr>
          <p:cNvPr id="5" name="Picture 4">
            <a:extLst>
              <a:ext uri="{FF2B5EF4-FFF2-40B4-BE49-F238E27FC236}">
                <a16:creationId xmlns:a16="http://schemas.microsoft.com/office/drawing/2014/main" id="{8F3A50DF-915F-4792-3BEA-E5CB3C0B7B80}"/>
              </a:ext>
            </a:extLst>
          </p:cNvPr>
          <p:cNvPicPr>
            <a:picLocks noChangeAspect="1"/>
          </p:cNvPicPr>
          <p:nvPr/>
        </p:nvPicPr>
        <p:blipFill>
          <a:blip r:embed="rId5"/>
          <a:stretch>
            <a:fillRect/>
          </a:stretch>
        </p:blipFill>
        <p:spPr>
          <a:xfrm>
            <a:off x="2134539" y="1440792"/>
            <a:ext cx="5208322" cy="3280848"/>
          </a:xfrm>
          <a:prstGeom prst="rect">
            <a:avLst/>
          </a:prstGeom>
        </p:spPr>
      </p:pic>
    </p:spTree>
    <p:extLst>
      <p:ext uri="{BB962C8B-B14F-4D97-AF65-F5344CB8AC3E}">
        <p14:creationId xmlns:p14="http://schemas.microsoft.com/office/powerpoint/2010/main" val="1656869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DD0DE-F609-0A4A-8439-DD451D86120E}"/>
              </a:ext>
            </a:extLst>
          </p:cNvPr>
          <p:cNvSpPr>
            <a:spLocks noGrp="1"/>
          </p:cNvSpPr>
          <p:nvPr>
            <p:ph type="title"/>
          </p:nvPr>
        </p:nvSpPr>
        <p:spPr>
          <a:xfrm>
            <a:off x="1786898" y="358204"/>
            <a:ext cx="6523232" cy="994172"/>
          </a:xfrm>
        </p:spPr>
        <p:txBody>
          <a:bodyPr anchor="t">
            <a:normAutofit/>
          </a:bodyPr>
          <a:lstStyle/>
          <a:p>
            <a:r>
              <a:rPr lang="en-US" sz="2700" b="1"/>
              <a:t>Position Statement Disclaimer</a:t>
            </a:r>
          </a:p>
        </p:txBody>
      </p:sp>
      <p:sp>
        <p:nvSpPr>
          <p:cNvPr id="4" name="TextBox 3">
            <a:extLst>
              <a:ext uri="{FF2B5EF4-FFF2-40B4-BE49-F238E27FC236}">
                <a16:creationId xmlns:a16="http://schemas.microsoft.com/office/drawing/2014/main" id="{57692F68-DF5B-A64A-6796-B7BD2CB512E0}"/>
              </a:ext>
            </a:extLst>
          </p:cNvPr>
          <p:cNvSpPr txBox="1"/>
          <p:nvPr/>
        </p:nvSpPr>
        <p:spPr>
          <a:xfrm>
            <a:off x="716670" y="1195564"/>
            <a:ext cx="6786759" cy="2862322"/>
          </a:xfrm>
          <a:prstGeom prst="rect">
            <a:avLst/>
          </a:prstGeom>
          <a:noFill/>
        </p:spPr>
        <p:txBody>
          <a:bodyPr wrap="square">
            <a:spAutoFit/>
          </a:bodyPr>
          <a:lstStyle/>
          <a:p>
            <a:pPr marL="257175" indent="-257175">
              <a:buFont typeface="Arial" panose="020B0604020202020204" pitchFamily="34" charset="0"/>
              <a:buChar char="•"/>
            </a:pPr>
            <a:r>
              <a:rPr lang="en-US">
                <a:solidFill>
                  <a:srgbClr val="000000"/>
                </a:solidFill>
                <a:latin typeface="Calibri" panose="020F0502020204030204" pitchFamily="34" charset="0"/>
              </a:rPr>
              <a:t>Position statements are considered to be in DRAFT form until finalized and approved by the Council at the CSTE Annual Business Meeting. Draft position statements are under active review/vetting and discussion. They </a:t>
            </a:r>
            <a:r>
              <a:rPr lang="en-US" u="sng">
                <a:solidFill>
                  <a:srgbClr val="000000"/>
                </a:solidFill>
                <a:latin typeface="Calibri" panose="020F0502020204030204" pitchFamily="34" charset="0"/>
              </a:rPr>
              <a:t>shall not </a:t>
            </a:r>
            <a:r>
              <a:rPr lang="en-US">
                <a:solidFill>
                  <a:srgbClr val="000000"/>
                </a:solidFill>
                <a:latin typeface="Calibri" panose="020F0502020204030204" pitchFamily="34" charset="0"/>
              </a:rPr>
              <a:t>be widely distributed and are intended only for official CSTE members, invited disease/condition subject matter experts, and position statement authors and writing groups prior to approval. </a:t>
            </a:r>
          </a:p>
          <a:p>
            <a:pPr marL="257175" indent="-257175">
              <a:buFont typeface="Arial" panose="020B0604020202020204" pitchFamily="34" charset="0"/>
              <a:buChar char="•"/>
            </a:pPr>
            <a:r>
              <a:rPr lang="en-US">
                <a:solidFill>
                  <a:srgbClr val="000000"/>
                </a:solidFill>
                <a:latin typeface="Calibri" panose="020F0502020204030204" pitchFamily="34" charset="0"/>
              </a:rPr>
              <a:t>Direct all media inquiries related to any draft CSTE position statement to the CSTE National Office at  </a:t>
            </a:r>
            <a:r>
              <a:rPr lang="en-US" u="sng">
                <a:solidFill>
                  <a:srgbClr val="0563C1"/>
                </a:solidFill>
                <a:latin typeface="Calibri" panose="020F0502020204030204" pitchFamily="34" charset="0"/>
                <a:hlinkClick r:id="rId4"/>
              </a:rPr>
              <a:t>positionstatements@cste.org</a:t>
            </a:r>
            <a:r>
              <a:rPr lang="en-US">
                <a:solidFill>
                  <a:srgbClr val="000000"/>
                </a:solidFill>
                <a:latin typeface="Calibri" panose="020F0502020204030204" pitchFamily="34" charset="0"/>
              </a:rPr>
              <a:t>.   </a:t>
            </a:r>
            <a:endParaRPr lang="en-US">
              <a:solidFill>
                <a:prstClr val="black"/>
              </a:solidFill>
              <a:latin typeface="Calibri" panose="020F0502020204030204"/>
            </a:endParaRPr>
          </a:p>
        </p:txBody>
      </p:sp>
    </p:spTree>
    <p:extLst>
      <p:ext uri="{BB962C8B-B14F-4D97-AF65-F5344CB8AC3E}">
        <p14:creationId xmlns:p14="http://schemas.microsoft.com/office/powerpoint/2010/main" val="2308745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794E9-EA4F-B3D6-7AA7-0F4B7348AA1D}"/>
              </a:ext>
            </a:extLst>
          </p:cNvPr>
          <p:cNvSpPr>
            <a:spLocks noGrp="1"/>
          </p:cNvSpPr>
          <p:nvPr>
            <p:ph type="title"/>
          </p:nvPr>
        </p:nvSpPr>
        <p:spPr/>
        <p:txBody>
          <a:bodyPr lIns="91440" tIns="45720" rIns="91440" bIns="45720" anchor="ctr"/>
          <a:lstStyle/>
          <a:p>
            <a:r>
              <a:rPr lang="en-US">
                <a:latin typeface="Arial"/>
                <a:cs typeface="Arial"/>
              </a:rPr>
              <a:t>Request for Information</a:t>
            </a:r>
            <a:endParaRPr lang="en-US"/>
          </a:p>
        </p:txBody>
      </p:sp>
      <p:sp>
        <p:nvSpPr>
          <p:cNvPr id="3" name="Content Placeholder 2">
            <a:extLst>
              <a:ext uri="{FF2B5EF4-FFF2-40B4-BE49-F238E27FC236}">
                <a16:creationId xmlns:a16="http://schemas.microsoft.com/office/drawing/2014/main" id="{FA2C0316-4D54-4B79-F764-EABB9A70FCDB}"/>
              </a:ext>
            </a:extLst>
          </p:cNvPr>
          <p:cNvSpPr>
            <a:spLocks noGrp="1"/>
          </p:cNvSpPr>
          <p:nvPr>
            <p:ph idx="1"/>
          </p:nvPr>
        </p:nvSpPr>
        <p:spPr/>
        <p:txBody>
          <a:bodyPr vert="horz" lIns="91440" tIns="45720" rIns="91440" bIns="45720" rtlCol="0" anchor="t">
            <a:normAutofit/>
          </a:bodyPr>
          <a:lstStyle/>
          <a:p>
            <a:pPr marL="0" indent="0">
              <a:buNone/>
            </a:pPr>
            <a:r>
              <a:rPr lang="en-US" sz="1600">
                <a:latin typeface="Arial"/>
                <a:cs typeface="Arial"/>
              </a:rPr>
              <a:t>To improve transparency and reduce duplication of efforts we would like to spearhead an effort to collect documentation from jurisdictions that have undergone data harmonization efforts and share some of the following:</a:t>
            </a:r>
          </a:p>
          <a:p>
            <a:pPr marL="342900" indent="-342900"/>
            <a:r>
              <a:rPr lang="en-US" sz="1600">
                <a:latin typeface="Arial"/>
                <a:cs typeface="Arial"/>
              </a:rPr>
              <a:t>Decision documents</a:t>
            </a:r>
          </a:p>
          <a:p>
            <a:pPr marL="342900" indent="-342900"/>
            <a:r>
              <a:rPr lang="en-US" sz="1600">
                <a:latin typeface="Arial"/>
                <a:cs typeface="Arial"/>
              </a:rPr>
              <a:t>Outcomes</a:t>
            </a:r>
          </a:p>
          <a:p>
            <a:pPr marL="342900" indent="-342900"/>
            <a:r>
              <a:rPr lang="en-US" sz="1600">
                <a:latin typeface="Arial"/>
                <a:cs typeface="Arial"/>
              </a:rPr>
              <a:t>Best practices</a:t>
            </a:r>
          </a:p>
          <a:p>
            <a:pPr marL="342900" indent="-342900"/>
            <a:r>
              <a:rPr lang="en-US" sz="1600">
                <a:latin typeface="Arial"/>
                <a:cs typeface="Arial"/>
              </a:rPr>
              <a:t>Data dictionaries for surveillance systems</a:t>
            </a:r>
          </a:p>
          <a:p>
            <a:pPr marL="342900" indent="-342900"/>
            <a:endParaRPr lang="en-US" sz="1600">
              <a:latin typeface="Arial"/>
              <a:cs typeface="Arial"/>
            </a:endParaRPr>
          </a:p>
          <a:p>
            <a:pPr marL="0" indent="0">
              <a:buNone/>
            </a:pPr>
            <a:r>
              <a:rPr lang="en-US" sz="1600">
                <a:latin typeface="Arial"/>
                <a:cs typeface="Arial"/>
              </a:rPr>
              <a:t>This is not specific to any data element, and information will be placed in a repository accessible to DSWG members on the Basecamp site. If your jurisdiction can share this information, please send this to Becky Lampkins (</a:t>
            </a:r>
            <a:r>
              <a:rPr lang="en-US" sz="1600">
                <a:latin typeface="Arial"/>
                <a:cs typeface="Arial"/>
                <a:hlinkClick r:id="rId2"/>
              </a:rPr>
              <a:t>blampkins@cste.org</a:t>
            </a:r>
            <a:r>
              <a:rPr lang="en-US" sz="1600">
                <a:latin typeface="Arial"/>
                <a:cs typeface="Arial"/>
              </a:rPr>
              <a:t>) and Laura Lane (</a:t>
            </a:r>
            <a:r>
              <a:rPr lang="en-US" sz="1600">
                <a:latin typeface="Arial"/>
                <a:cs typeface="Arial"/>
                <a:hlinkClick r:id="rId3"/>
              </a:rPr>
              <a:t>llane@jmichael-consulting.com</a:t>
            </a:r>
            <a:r>
              <a:rPr lang="en-US" sz="1600">
                <a:solidFill>
                  <a:srgbClr val="404040"/>
                </a:solidFill>
                <a:latin typeface="Arial"/>
                <a:cs typeface="Arial"/>
              </a:rPr>
              <a:t>) </a:t>
            </a:r>
            <a:r>
              <a:rPr lang="en-US" sz="1600">
                <a:latin typeface="Arial"/>
                <a:cs typeface="Arial"/>
              </a:rPr>
              <a:t>with a descriptive subject line with permission to post on the Basecamp site.</a:t>
            </a:r>
            <a:endParaRPr lang="en-US" sz="1600"/>
          </a:p>
        </p:txBody>
      </p:sp>
    </p:spTree>
    <p:extLst>
      <p:ext uri="{BB962C8B-B14F-4D97-AF65-F5344CB8AC3E}">
        <p14:creationId xmlns:p14="http://schemas.microsoft.com/office/powerpoint/2010/main" val="1428064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794E9-EA4F-B3D6-7AA7-0F4B7348AA1D}"/>
              </a:ext>
            </a:extLst>
          </p:cNvPr>
          <p:cNvSpPr>
            <a:spLocks noGrp="1"/>
          </p:cNvSpPr>
          <p:nvPr>
            <p:ph type="title"/>
          </p:nvPr>
        </p:nvSpPr>
        <p:spPr/>
        <p:txBody>
          <a:bodyPr lIns="91440" tIns="45720" rIns="91440" bIns="45720" anchor="ctr"/>
          <a:lstStyle/>
          <a:p>
            <a:r>
              <a:rPr lang="en-US" sz="3200">
                <a:latin typeface="Arial"/>
                <a:cs typeface="Arial"/>
              </a:rPr>
              <a:t>Status update: DSWG outputs</a:t>
            </a:r>
            <a:endParaRPr lang="en-US" sz="3200"/>
          </a:p>
        </p:txBody>
      </p:sp>
      <p:sp>
        <p:nvSpPr>
          <p:cNvPr id="3" name="Content Placeholder 2">
            <a:extLst>
              <a:ext uri="{FF2B5EF4-FFF2-40B4-BE49-F238E27FC236}">
                <a16:creationId xmlns:a16="http://schemas.microsoft.com/office/drawing/2014/main" id="{FA2C0316-4D54-4B79-F764-EABB9A70FCDB}"/>
              </a:ext>
            </a:extLst>
          </p:cNvPr>
          <p:cNvSpPr>
            <a:spLocks noGrp="1"/>
          </p:cNvSpPr>
          <p:nvPr>
            <p:ph idx="1"/>
          </p:nvPr>
        </p:nvSpPr>
        <p:spPr/>
        <p:txBody>
          <a:bodyPr vert="horz" lIns="91440" tIns="45720" rIns="91440" bIns="45720" rtlCol="0" anchor="t">
            <a:normAutofit/>
          </a:bodyPr>
          <a:lstStyle/>
          <a:p>
            <a:pPr marL="285750" indent="-285750"/>
            <a:r>
              <a:rPr lang="en-US" sz="2000">
                <a:latin typeface="Arial"/>
                <a:cs typeface="Arial"/>
              </a:rPr>
              <a:t>Issues Brief: Data Standardization: Dates of Importance to Public Health Surveillance</a:t>
            </a:r>
          </a:p>
          <a:p>
            <a:pPr marL="742950" lvl="1" indent="-285750"/>
            <a:r>
              <a:rPr lang="en-US" sz="1600">
                <a:latin typeface="Arial"/>
                <a:cs typeface="Arial"/>
              </a:rPr>
              <a:t>Comments returned to co-chairs this month (May) by CSTE staff</a:t>
            </a:r>
            <a:endParaRPr lang="en-US" sz="1600"/>
          </a:p>
          <a:p>
            <a:pPr marL="742950" lvl="1" indent="-285750"/>
            <a:r>
              <a:rPr lang="en-US" sz="1600">
                <a:latin typeface="Arial"/>
                <a:cs typeface="Arial"/>
              </a:rPr>
              <a:t>Reviewing and responding to comments</a:t>
            </a:r>
            <a:endParaRPr lang="en-US" sz="1600"/>
          </a:p>
          <a:p>
            <a:pPr marL="285750" indent="-285750"/>
            <a:endParaRPr lang="en-US" sz="2000"/>
          </a:p>
          <a:p>
            <a:pPr marL="285750" indent="-285750"/>
            <a:r>
              <a:rPr lang="en-US" sz="2000">
                <a:latin typeface="Arial"/>
                <a:cs typeface="Arial"/>
              </a:rPr>
              <a:t>Data Standardization: Workgroup Proposal for Standardized Case Counting Date</a:t>
            </a:r>
            <a:endParaRPr lang="en-US" sz="2000"/>
          </a:p>
          <a:p>
            <a:pPr marL="742950" lvl="1" indent="-285750"/>
            <a:r>
              <a:rPr lang="en-US" sz="1600">
                <a:latin typeface="Arial"/>
                <a:cs typeface="Arial"/>
              </a:rPr>
              <a:t>Completed review by S/I Committee, moving to next phase of CSTE process</a:t>
            </a:r>
            <a:endParaRPr lang="en-US" sz="1600"/>
          </a:p>
          <a:p>
            <a:pPr marL="285750" indent="-285750"/>
            <a:endParaRPr lang="en-US" sz="2000"/>
          </a:p>
          <a:p>
            <a:pPr marL="285750" indent="-285750"/>
            <a:r>
              <a:rPr lang="en-US" sz="2000">
                <a:latin typeface="Arial"/>
                <a:cs typeface="Arial"/>
              </a:rPr>
              <a:t>Standardizing data elements for Hospitalization</a:t>
            </a:r>
          </a:p>
          <a:p>
            <a:pPr marL="742950" lvl="1" indent="-285750"/>
            <a:r>
              <a:rPr lang="en-US" sz="1600">
                <a:latin typeface="Arial"/>
                <a:cs typeface="Arial"/>
              </a:rPr>
              <a:t>Drafting documentation for review and input by DSWG</a:t>
            </a:r>
          </a:p>
          <a:p>
            <a:pPr marL="742950" lvl="1" indent="-285750"/>
            <a:r>
              <a:rPr lang="en-US" sz="1600">
                <a:latin typeface="Arial"/>
                <a:cs typeface="Arial"/>
              </a:rPr>
              <a:t>Includes background for current overall effort, to use as a framework for subsequent data classes</a:t>
            </a:r>
          </a:p>
        </p:txBody>
      </p:sp>
    </p:spTree>
    <p:extLst>
      <p:ext uri="{BB962C8B-B14F-4D97-AF65-F5344CB8AC3E}">
        <p14:creationId xmlns:p14="http://schemas.microsoft.com/office/powerpoint/2010/main" val="3154283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794E9-EA4F-B3D6-7AA7-0F4B7348AA1D}"/>
              </a:ext>
            </a:extLst>
          </p:cNvPr>
          <p:cNvSpPr>
            <a:spLocks noGrp="1"/>
          </p:cNvSpPr>
          <p:nvPr>
            <p:ph type="title"/>
          </p:nvPr>
        </p:nvSpPr>
        <p:spPr/>
        <p:txBody>
          <a:bodyPr lIns="91440" tIns="45720" rIns="91440" bIns="45720" anchor="ctr"/>
          <a:lstStyle/>
          <a:p>
            <a:r>
              <a:rPr lang="en-US">
                <a:latin typeface="Arial"/>
                <a:cs typeface="Arial"/>
              </a:rPr>
              <a:t>Meeting ground rules</a:t>
            </a:r>
            <a:endParaRPr lang="en-US"/>
          </a:p>
        </p:txBody>
      </p:sp>
      <p:sp>
        <p:nvSpPr>
          <p:cNvPr id="3" name="Content Placeholder 2">
            <a:extLst>
              <a:ext uri="{FF2B5EF4-FFF2-40B4-BE49-F238E27FC236}">
                <a16:creationId xmlns:a16="http://schemas.microsoft.com/office/drawing/2014/main" id="{FA2C0316-4D54-4B79-F764-EABB9A70FCDB}"/>
              </a:ext>
            </a:extLst>
          </p:cNvPr>
          <p:cNvSpPr>
            <a:spLocks noGrp="1"/>
          </p:cNvSpPr>
          <p:nvPr>
            <p:ph idx="1"/>
          </p:nvPr>
        </p:nvSpPr>
        <p:spPr/>
        <p:txBody>
          <a:bodyPr vert="horz" lIns="91440" tIns="45720" rIns="91440" bIns="45720" rtlCol="0" anchor="t">
            <a:normAutofit/>
          </a:bodyPr>
          <a:lstStyle/>
          <a:p>
            <a:r>
              <a:rPr lang="en-US" sz="2000">
                <a:latin typeface="Arial"/>
                <a:cs typeface="Arial"/>
              </a:rPr>
              <a:t>Discussion Guidelines</a:t>
            </a:r>
            <a:endParaRPr lang="en-US" sz="2000"/>
          </a:p>
          <a:p>
            <a:pPr lvl="1"/>
            <a:r>
              <a:rPr lang="en-US" sz="1800">
                <a:latin typeface="Arial"/>
                <a:cs typeface="Arial"/>
              </a:rPr>
              <a:t>"Raise" your hand</a:t>
            </a:r>
          </a:p>
          <a:p>
            <a:pPr lvl="1"/>
            <a:r>
              <a:rPr lang="en-US" sz="1800">
                <a:latin typeface="Arial"/>
                <a:cs typeface="Arial"/>
              </a:rPr>
              <a:t>Use the chat to provide feedback and ask questions</a:t>
            </a:r>
          </a:p>
          <a:p>
            <a:pPr lvl="1"/>
            <a:r>
              <a:rPr lang="en-US" sz="1800">
                <a:latin typeface="Arial"/>
                <a:cs typeface="Arial"/>
              </a:rPr>
              <a:t>When called, state your name and affiliation</a:t>
            </a:r>
          </a:p>
          <a:p>
            <a:pPr lvl="1"/>
            <a:r>
              <a:rPr lang="en-US" sz="1800">
                <a:latin typeface="Arial"/>
                <a:cs typeface="Arial"/>
              </a:rPr>
              <a:t>Stay on point, be brief, and within the context of the discussion in progress</a:t>
            </a:r>
          </a:p>
          <a:p>
            <a:pPr lvl="1"/>
            <a:r>
              <a:rPr lang="en-US" sz="1800">
                <a:latin typeface="Arial"/>
                <a:cs typeface="Arial"/>
              </a:rPr>
              <a:t>80/20 consensus</a:t>
            </a:r>
            <a:endParaRPr lang="en-US" sz="1800"/>
          </a:p>
          <a:p>
            <a:pPr lvl="1"/>
            <a:r>
              <a:rPr lang="en-US" sz="1800">
                <a:latin typeface="Arial"/>
                <a:cs typeface="Arial"/>
              </a:rPr>
              <a:t>Co-Chairs/moderators' prerogative to move the discussion forward as needed</a:t>
            </a:r>
            <a:endParaRPr lang="en-US" sz="1800"/>
          </a:p>
          <a:p>
            <a:pPr lvl="2"/>
            <a:r>
              <a:rPr lang="en-US" sz="1600">
                <a:latin typeface="Arial"/>
                <a:cs typeface="Arial"/>
                <a:hlinkClick r:id="rId2"/>
              </a:rPr>
              <a:t>Post-meeting survey</a:t>
            </a:r>
            <a:r>
              <a:rPr lang="en-US" sz="1600">
                <a:latin typeface="Arial"/>
                <a:cs typeface="Arial"/>
              </a:rPr>
              <a:t> provided for additional input</a:t>
            </a:r>
          </a:p>
          <a:p>
            <a:pPr lvl="1"/>
            <a:r>
              <a:rPr lang="en-US" sz="1800">
                <a:latin typeface="Arial"/>
                <a:cs typeface="Arial"/>
              </a:rPr>
              <a:t>Be courteous and be open to new ideas</a:t>
            </a:r>
            <a:endParaRPr lang="en-US" sz="1800"/>
          </a:p>
        </p:txBody>
      </p:sp>
      <p:sp>
        <p:nvSpPr>
          <p:cNvPr id="4" name="TextBox 3">
            <a:extLst>
              <a:ext uri="{FF2B5EF4-FFF2-40B4-BE49-F238E27FC236}">
                <a16:creationId xmlns:a16="http://schemas.microsoft.com/office/drawing/2014/main" id="{6004BCDC-EE82-8506-9B27-53CC28F5DFBF}"/>
              </a:ext>
            </a:extLst>
          </p:cNvPr>
          <p:cNvSpPr txBox="1"/>
          <p:nvPr/>
        </p:nvSpPr>
        <p:spPr>
          <a:xfrm>
            <a:off x="717331" y="4914900"/>
            <a:ext cx="7453148"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3F3F3F"/>
                </a:solidFill>
                <a:cs typeface="Arial"/>
              </a:rPr>
              <a:t>Active participation encouraged for all!  </a:t>
            </a:r>
            <a:endParaRPr lang="en-US" b="1">
              <a:solidFill>
                <a:srgbClr val="3F3F3F"/>
              </a:solidFill>
              <a:cs typeface="Calibri" panose="020F0502020204030204"/>
            </a:endParaRPr>
          </a:p>
          <a:p>
            <a:pPr marL="285750" indent="-285750">
              <a:buFont typeface="Arial"/>
              <a:buChar char="•"/>
            </a:pPr>
            <a:r>
              <a:rPr lang="en-US">
                <a:solidFill>
                  <a:srgbClr val="3F3F3F"/>
                </a:solidFill>
                <a:cs typeface="Arial"/>
              </a:rPr>
              <a:t>   Chats, voting, comments, etc.  </a:t>
            </a:r>
            <a:endParaRPr lang="en-US">
              <a:solidFill>
                <a:srgbClr val="3F3F3F"/>
              </a:solidFill>
              <a:cs typeface="Calibri" panose="020F0502020204030204"/>
            </a:endParaRPr>
          </a:p>
          <a:p>
            <a:pPr marL="285750" indent="-285750">
              <a:buFont typeface="Arial"/>
              <a:buChar char="•"/>
            </a:pPr>
            <a:r>
              <a:rPr lang="en-US">
                <a:solidFill>
                  <a:srgbClr val="3F3F3F"/>
                </a:solidFill>
                <a:cs typeface="Arial"/>
              </a:rPr>
              <a:t>   Includes STLT jurisdictions + CDC Programs + CSTE, etc.  </a:t>
            </a:r>
          </a:p>
        </p:txBody>
      </p:sp>
    </p:spTree>
    <p:extLst>
      <p:ext uri="{BB962C8B-B14F-4D97-AF65-F5344CB8AC3E}">
        <p14:creationId xmlns:p14="http://schemas.microsoft.com/office/powerpoint/2010/main" val="581381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3D22B6F-B08E-B15E-1F9D-8BAD7D0BF764}"/>
              </a:ext>
            </a:extLst>
          </p:cNvPr>
          <p:cNvSpPr>
            <a:spLocks noGrp="1"/>
          </p:cNvSpPr>
          <p:nvPr>
            <p:ph type="body" sz="quarter" idx="10"/>
          </p:nvPr>
        </p:nvSpPr>
        <p:spPr/>
        <p:txBody>
          <a:bodyPr>
            <a:normAutofit fontScale="92500" lnSpcReduction="10000"/>
          </a:bodyPr>
          <a:lstStyle/>
          <a:p>
            <a:r>
              <a:rPr lang="en-US">
                <a:latin typeface="Arial"/>
                <a:cs typeface="Arial"/>
              </a:rPr>
              <a:t>Core Data for Case Surveillance</a:t>
            </a:r>
            <a:endParaRPr lang="en-US"/>
          </a:p>
        </p:txBody>
      </p:sp>
    </p:spTree>
    <p:extLst>
      <p:ext uri="{BB962C8B-B14F-4D97-AF65-F5344CB8AC3E}">
        <p14:creationId xmlns:p14="http://schemas.microsoft.com/office/powerpoint/2010/main" val="152433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1D126-B539-9F48-473D-501BE8B0221E}"/>
              </a:ext>
            </a:extLst>
          </p:cNvPr>
          <p:cNvSpPr>
            <a:spLocks noGrp="1"/>
          </p:cNvSpPr>
          <p:nvPr>
            <p:ph type="title"/>
          </p:nvPr>
        </p:nvSpPr>
        <p:spPr/>
        <p:txBody>
          <a:bodyPr lIns="91440" tIns="45720" rIns="91440" bIns="45720" anchor="ctr"/>
          <a:lstStyle/>
          <a:p>
            <a:r>
              <a:rPr lang="en-US" sz="3200">
                <a:latin typeface="Arial"/>
                <a:cs typeface="Arial"/>
              </a:rPr>
              <a:t>What are "core" data elements?</a:t>
            </a:r>
            <a:endParaRPr lang="en-US" sz="3200"/>
          </a:p>
        </p:txBody>
      </p:sp>
      <p:sp>
        <p:nvSpPr>
          <p:cNvPr id="3" name="Content Placeholder 2">
            <a:extLst>
              <a:ext uri="{FF2B5EF4-FFF2-40B4-BE49-F238E27FC236}">
                <a16:creationId xmlns:a16="http://schemas.microsoft.com/office/drawing/2014/main" id="{EB399FD8-5CF5-2F2E-2C01-D7F739A1040D}"/>
              </a:ext>
            </a:extLst>
          </p:cNvPr>
          <p:cNvSpPr>
            <a:spLocks noGrp="1"/>
          </p:cNvSpPr>
          <p:nvPr>
            <p:ph idx="1"/>
          </p:nvPr>
        </p:nvSpPr>
        <p:spPr/>
        <p:txBody>
          <a:bodyPr vert="horz" lIns="91440" tIns="45720" rIns="91440" bIns="45720" rtlCol="0" anchor="t">
            <a:normAutofit/>
          </a:bodyPr>
          <a:lstStyle/>
          <a:p>
            <a:pPr marL="0" indent="0">
              <a:lnSpc>
                <a:spcPct val="100000"/>
              </a:lnSpc>
              <a:buNone/>
            </a:pPr>
            <a:r>
              <a:rPr lang="en-US" sz="1600" b="1">
                <a:latin typeface="Arial"/>
                <a:cs typeface="Arial"/>
              </a:rPr>
              <a:t>Data elements/data classes that we identify as "core" to case surveillance are those that we want to collect and to define similarly across many conditions and across jurisdictions.</a:t>
            </a:r>
            <a:endParaRPr lang="en-US" sz="1600"/>
          </a:p>
          <a:p>
            <a:pPr marL="0" indent="0">
              <a:lnSpc>
                <a:spcPct val="100000"/>
              </a:lnSpc>
              <a:buNone/>
            </a:pPr>
            <a:endParaRPr lang="en-US" sz="1600" b="1">
              <a:latin typeface="Arial"/>
              <a:cs typeface="Arial"/>
            </a:endParaRPr>
          </a:p>
          <a:p>
            <a:pPr lvl="1" indent="0">
              <a:buNone/>
            </a:pPr>
            <a:r>
              <a:rPr lang="en-US" sz="1600">
                <a:latin typeface="Arial"/>
                <a:cs typeface="Arial"/>
              </a:rPr>
              <a:t>Identify structure, value sets, common definitions for core elements.</a:t>
            </a:r>
            <a:br>
              <a:rPr lang="en-US" sz="1600">
                <a:latin typeface="Arial"/>
                <a:cs typeface="Arial"/>
              </a:rPr>
            </a:br>
            <a:endParaRPr lang="en-US" sz="1600">
              <a:latin typeface="Arial"/>
              <a:cs typeface="Arial"/>
            </a:endParaRPr>
          </a:p>
          <a:p>
            <a:pPr lvl="1" indent="0">
              <a:buNone/>
            </a:pPr>
            <a:r>
              <a:rPr lang="en-US" sz="1600">
                <a:latin typeface="Arial"/>
                <a:cs typeface="Arial"/>
              </a:rPr>
              <a:t>Facilitate data exchange, interjurisdictional transmission, addition of new conditions</a:t>
            </a:r>
            <a:br>
              <a:rPr lang="en-US" sz="1600">
                <a:latin typeface="Arial"/>
                <a:cs typeface="Arial"/>
              </a:rPr>
            </a:br>
            <a:endParaRPr lang="en-US" sz="1600">
              <a:latin typeface="Arial"/>
              <a:cs typeface="Arial"/>
            </a:endParaRPr>
          </a:p>
          <a:p>
            <a:pPr marL="0" indent="0">
              <a:lnSpc>
                <a:spcPct val="100000"/>
              </a:lnSpc>
              <a:buNone/>
            </a:pPr>
            <a:r>
              <a:rPr lang="en-US" sz="1600" b="1">
                <a:latin typeface="Arial"/>
                <a:cs typeface="Arial"/>
              </a:rPr>
              <a:t>=&gt; Standardization of these elements should provide value for data exchange or interoperability</a:t>
            </a:r>
            <a:br>
              <a:rPr lang="en-US" sz="1600" b="1">
                <a:latin typeface="Arial"/>
                <a:cs typeface="Arial"/>
              </a:rPr>
            </a:br>
            <a:endParaRPr lang="en-US" sz="1600"/>
          </a:p>
          <a:p>
            <a:pPr lvl="1">
              <a:lnSpc>
                <a:spcPct val="100000"/>
              </a:lnSpc>
            </a:pPr>
            <a:r>
              <a:rPr lang="en-US" sz="1400">
                <a:latin typeface="Arial"/>
                <a:cs typeface="Arial"/>
              </a:rPr>
              <a:t>Do you want to receive it as part of interjurisdictional exchange?</a:t>
            </a:r>
          </a:p>
          <a:p>
            <a:pPr lvl="1">
              <a:lnSpc>
                <a:spcPct val="100000"/>
              </a:lnSpc>
            </a:pPr>
            <a:r>
              <a:rPr lang="en-US" sz="1400">
                <a:latin typeface="Arial"/>
                <a:cs typeface="Arial"/>
              </a:rPr>
              <a:t>Do you want an efficient way to ingest?</a:t>
            </a:r>
            <a:endParaRPr lang="en-US" sz="1400"/>
          </a:p>
          <a:p>
            <a:pPr lvl="1">
              <a:lnSpc>
                <a:spcPct val="100000"/>
              </a:lnSpc>
            </a:pPr>
            <a:r>
              <a:rPr lang="en-US" sz="1400">
                <a:latin typeface="Arial"/>
                <a:cs typeface="Arial"/>
              </a:rPr>
              <a:t>Is there utility across multiple conditions -- would you want the elements available for many conditions or to add as a block?</a:t>
            </a:r>
          </a:p>
          <a:p>
            <a:pPr lvl="1">
              <a:lnSpc>
                <a:spcPct val="100000"/>
              </a:lnSpc>
            </a:pPr>
            <a:endParaRPr lang="en-US" sz="1400">
              <a:latin typeface="Arial"/>
              <a:cs typeface="Arial"/>
            </a:endParaRPr>
          </a:p>
          <a:p>
            <a:pPr lvl="1"/>
            <a:endParaRPr lang="en-US" sz="1400">
              <a:latin typeface="Calibri"/>
              <a:cs typeface="Calibri"/>
            </a:endParaRPr>
          </a:p>
          <a:p>
            <a:pPr lvl="1">
              <a:lnSpc>
                <a:spcPct val="100000"/>
              </a:lnSpc>
            </a:pPr>
            <a:endParaRPr lang="en-US" sz="1400">
              <a:latin typeface="Arial"/>
              <a:cs typeface="Arial"/>
            </a:endParaRPr>
          </a:p>
          <a:p>
            <a:pPr lvl="1">
              <a:lnSpc>
                <a:spcPct val="100000"/>
              </a:lnSpc>
            </a:pPr>
            <a:endParaRPr lang="en-US" sz="1400">
              <a:latin typeface="Arial"/>
              <a:cs typeface="Arial"/>
            </a:endParaRPr>
          </a:p>
        </p:txBody>
      </p:sp>
    </p:spTree>
    <p:extLst>
      <p:ext uri="{BB962C8B-B14F-4D97-AF65-F5344CB8AC3E}">
        <p14:creationId xmlns:p14="http://schemas.microsoft.com/office/powerpoint/2010/main" val="407315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489E0-3E81-485B-88A2-7A0D3FCE526F}"/>
              </a:ext>
            </a:extLst>
          </p:cNvPr>
          <p:cNvSpPr>
            <a:spLocks noGrp="1"/>
          </p:cNvSpPr>
          <p:nvPr>
            <p:ph type="title"/>
          </p:nvPr>
        </p:nvSpPr>
        <p:spPr>
          <a:xfrm>
            <a:off x="243657" y="255082"/>
            <a:ext cx="6570501" cy="871355"/>
          </a:xfrm>
        </p:spPr>
        <p:txBody>
          <a:bodyPr lIns="91440" tIns="45720" rIns="91440" bIns="45720" anchor="ctr"/>
          <a:lstStyle/>
          <a:p>
            <a:r>
              <a:rPr lang="en-US">
                <a:latin typeface="Arial"/>
                <a:cs typeface="Arial"/>
              </a:rPr>
              <a:t>Core surveillance data</a:t>
            </a:r>
            <a:r>
              <a:rPr lang="en-US">
                <a:solidFill>
                  <a:srgbClr val="00B050"/>
                </a:solidFill>
                <a:latin typeface="Arial"/>
                <a:cs typeface="Arial"/>
              </a:rPr>
              <a:t> </a:t>
            </a:r>
          </a:p>
        </p:txBody>
      </p:sp>
      <p:sp>
        <p:nvSpPr>
          <p:cNvPr id="3" name="Content Placeholder 2">
            <a:extLst>
              <a:ext uri="{FF2B5EF4-FFF2-40B4-BE49-F238E27FC236}">
                <a16:creationId xmlns:a16="http://schemas.microsoft.com/office/drawing/2014/main" id="{B07D4668-6A4E-4CC8-924C-76F76F3EE4D2}"/>
              </a:ext>
            </a:extLst>
          </p:cNvPr>
          <p:cNvSpPr>
            <a:spLocks noGrp="1"/>
          </p:cNvSpPr>
          <p:nvPr>
            <p:ph idx="1"/>
          </p:nvPr>
        </p:nvSpPr>
        <p:spPr/>
        <p:txBody>
          <a:bodyPr vert="horz" lIns="91440" tIns="45720" rIns="91440" bIns="45720" rtlCol="0" anchor="t">
            <a:normAutofit/>
          </a:bodyPr>
          <a:lstStyle/>
          <a:p>
            <a:pPr marL="457200" lvl="1" indent="0">
              <a:buNone/>
            </a:pPr>
            <a:endParaRPr lang="en-US" b="1"/>
          </a:p>
          <a:p>
            <a:pPr marL="0" indent="0">
              <a:buNone/>
            </a:pPr>
            <a:endParaRPr lang="en-US"/>
          </a:p>
          <a:p>
            <a:endParaRPr lang="en-US"/>
          </a:p>
        </p:txBody>
      </p:sp>
      <p:grpSp>
        <p:nvGrpSpPr>
          <p:cNvPr id="4" name="Group 3">
            <a:extLst>
              <a:ext uri="{FF2B5EF4-FFF2-40B4-BE49-F238E27FC236}">
                <a16:creationId xmlns:a16="http://schemas.microsoft.com/office/drawing/2014/main" id="{6C4B7334-33DD-8748-1C40-691A36DACBC7}"/>
              </a:ext>
            </a:extLst>
          </p:cNvPr>
          <p:cNvGrpSpPr/>
          <p:nvPr/>
        </p:nvGrpSpPr>
        <p:grpSpPr>
          <a:xfrm>
            <a:off x="216776" y="1389654"/>
            <a:ext cx="5212528" cy="4911835"/>
            <a:chOff x="216776" y="1547309"/>
            <a:chExt cx="4572054" cy="4754180"/>
          </a:xfrm>
        </p:grpSpPr>
        <p:pic>
          <p:nvPicPr>
            <p:cNvPr id="5" name="Picture 4" descr="Diagram&#10;&#10;Description automatically generated">
              <a:extLst>
                <a:ext uri="{FF2B5EF4-FFF2-40B4-BE49-F238E27FC236}">
                  <a16:creationId xmlns:a16="http://schemas.microsoft.com/office/drawing/2014/main" id="{1313A22D-523F-7943-4CA3-431B9F152253}"/>
                </a:ext>
              </a:extLst>
            </p:cNvPr>
            <p:cNvPicPr>
              <a:picLocks noChangeAspect="1"/>
            </p:cNvPicPr>
            <p:nvPr/>
          </p:nvPicPr>
          <p:blipFill rotWithShape="1">
            <a:blip r:embed="rId2">
              <a:extLst>
                <a:ext uri="{28A0092B-C50C-407E-A947-70E740481C1C}">
                  <a14:useLocalDpi xmlns:a14="http://schemas.microsoft.com/office/drawing/2010/main" val="0"/>
                </a:ext>
              </a:extLst>
            </a:blip>
            <a:srcRect l="1185" t="5950" r="48815"/>
            <a:stretch/>
          </p:blipFill>
          <p:spPr>
            <a:xfrm>
              <a:off x="216776" y="1547309"/>
              <a:ext cx="4572054" cy="4754180"/>
            </a:xfrm>
            <a:prstGeom prst="rect">
              <a:avLst/>
            </a:prstGeom>
          </p:spPr>
        </p:pic>
        <p:sp>
          <p:nvSpPr>
            <p:cNvPr id="6" name="Oval 5">
              <a:extLst>
                <a:ext uri="{FF2B5EF4-FFF2-40B4-BE49-F238E27FC236}">
                  <a16:creationId xmlns:a16="http://schemas.microsoft.com/office/drawing/2014/main" id="{8FA865EF-6355-119A-084B-DD1DF1A67860}"/>
                </a:ext>
              </a:extLst>
            </p:cNvPr>
            <p:cNvSpPr/>
            <p:nvPr/>
          </p:nvSpPr>
          <p:spPr>
            <a:xfrm>
              <a:off x="1083878" y="3399439"/>
              <a:ext cx="2670285" cy="261116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a:extLst>
              <a:ext uri="{FF2B5EF4-FFF2-40B4-BE49-F238E27FC236}">
                <a16:creationId xmlns:a16="http://schemas.microsoft.com/office/drawing/2014/main" id="{957AC8DE-CA42-3343-5062-031642D0FF6B}"/>
              </a:ext>
            </a:extLst>
          </p:cNvPr>
          <p:cNvSpPr txBox="1"/>
          <p:nvPr/>
        </p:nvSpPr>
        <p:spPr>
          <a:xfrm>
            <a:off x="5421876" y="1716344"/>
            <a:ext cx="3370007" cy="32932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00050" lvl="1" indent="-285750">
              <a:buFont typeface="Arial" panose="020B0604020202020204" pitchFamily="34" charset="0"/>
              <a:buChar char="•"/>
            </a:pPr>
            <a:r>
              <a:rPr lang="en-US">
                <a:solidFill>
                  <a:srgbClr val="404040"/>
                </a:solidFill>
                <a:latin typeface="Arial"/>
                <a:cs typeface="Arial"/>
              </a:rPr>
              <a:t>Core surveillance data is inside the red circle. </a:t>
            </a:r>
            <a:endParaRPr lang="en-US" sz="2800">
              <a:solidFill>
                <a:srgbClr val="404040"/>
              </a:solidFill>
              <a:cs typeface="Calibri"/>
            </a:endParaRPr>
          </a:p>
          <a:p>
            <a:pPr marL="400050" lvl="1" indent="-285750">
              <a:buFont typeface="Arial" panose="020B0604020202020204" pitchFamily="34" charset="0"/>
              <a:buChar char="•"/>
            </a:pPr>
            <a:endParaRPr lang="en-US">
              <a:solidFill>
                <a:srgbClr val="404040"/>
              </a:solidFill>
              <a:latin typeface="Arial"/>
              <a:cs typeface="Arial"/>
            </a:endParaRPr>
          </a:p>
          <a:p>
            <a:pPr marL="400050" lvl="1" indent="-285750">
              <a:buFont typeface="Arial" panose="020B0604020202020204" pitchFamily="34" charset="0"/>
              <a:buChar char="•"/>
            </a:pPr>
            <a:r>
              <a:rPr lang="en-US">
                <a:solidFill>
                  <a:srgbClr val="404040"/>
                </a:solidFill>
                <a:latin typeface="Arial"/>
                <a:cs typeface="Arial"/>
              </a:rPr>
              <a:t>Focus on </a:t>
            </a:r>
            <a:r>
              <a:rPr lang="en-US" i="1">
                <a:solidFill>
                  <a:srgbClr val="404040"/>
                </a:solidFill>
                <a:latin typeface="Arial"/>
                <a:cs typeface="Arial"/>
              </a:rPr>
              <a:t>selected </a:t>
            </a:r>
            <a:r>
              <a:rPr lang="en-US">
                <a:solidFill>
                  <a:srgbClr val="404040"/>
                </a:solidFill>
                <a:latin typeface="Arial"/>
                <a:cs typeface="Arial"/>
              </a:rPr>
              <a:t>data classes or data elements that may be needed across public health agencies </a:t>
            </a:r>
            <a:r>
              <a:rPr lang="en-US" sz="1600">
                <a:solidFill>
                  <a:srgbClr val="404040"/>
                </a:solidFill>
                <a:latin typeface="Arial"/>
                <a:cs typeface="Arial"/>
              </a:rPr>
              <a:t>(e.g., for interjurisdictional exchange between PH agencies or from PH agency to CDC)</a:t>
            </a:r>
          </a:p>
          <a:p>
            <a:pPr marL="400050" lvl="1" indent="-285750">
              <a:buFont typeface="Arial" panose="020B0604020202020204" pitchFamily="34" charset="0"/>
              <a:buChar char="•"/>
            </a:pPr>
            <a:endParaRPr lang="en-US">
              <a:solidFill>
                <a:srgbClr val="404040"/>
              </a:solidFill>
              <a:latin typeface="Arial"/>
              <a:cs typeface="Arial"/>
            </a:endParaRPr>
          </a:p>
        </p:txBody>
      </p:sp>
    </p:spTree>
    <p:extLst>
      <p:ext uri="{BB962C8B-B14F-4D97-AF65-F5344CB8AC3E}">
        <p14:creationId xmlns:p14="http://schemas.microsoft.com/office/powerpoint/2010/main" val="35221953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43659" y="1547310"/>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Bef>
                <a:spcPts val="0"/>
              </a:spcBef>
              <a:spcAft>
                <a:spcPts val="0"/>
              </a:spcAft>
              <a:buFont typeface="Courier New" panose="02070309020205020404" pitchFamily="49" charset="0"/>
              <a:buChar char="o"/>
            </a:pPr>
            <a:r>
              <a:rPr lang="en-US" sz="2200">
                <a:latin typeface="Calibri"/>
                <a:ea typeface="Calibri"/>
                <a:cs typeface="Times New Roman"/>
              </a:rPr>
              <a:t>Identifying </a:t>
            </a:r>
            <a:r>
              <a:rPr lang="en-US" sz="2200">
                <a:latin typeface="Calibri"/>
                <a:cs typeface="Times New Roman"/>
              </a:rPr>
              <a:t>core</a:t>
            </a:r>
            <a:r>
              <a:rPr lang="en-US" sz="2200">
                <a:solidFill>
                  <a:srgbClr val="00B050"/>
                </a:solidFill>
                <a:latin typeface="Calibri"/>
                <a:ea typeface="Calibri"/>
                <a:cs typeface="Times New Roman"/>
              </a:rPr>
              <a:t> </a:t>
            </a:r>
            <a:r>
              <a:rPr lang="en-US" sz="2200">
                <a:latin typeface="Calibri"/>
                <a:cs typeface="Times New Roman"/>
              </a:rPr>
              <a:t>data</a:t>
            </a:r>
            <a:r>
              <a:rPr lang="en-US" sz="2200">
                <a:latin typeface="Calibri"/>
                <a:ea typeface="Calibri"/>
                <a:cs typeface="Times New Roman"/>
              </a:rPr>
              <a:t> elements for surveillance (within selected data classes)</a:t>
            </a:r>
            <a:endParaRPr lang="en-US" sz="2200">
              <a:latin typeface="Calibri"/>
              <a:ea typeface="Calibri"/>
              <a:cs typeface="Times New Roman" panose="02020603050405020304" pitchFamily="18" charset="0"/>
            </a:endParaRPr>
          </a:p>
          <a:p>
            <a:pPr marL="742950" lvl="1" indent="-285750">
              <a:spcBef>
                <a:spcPts val="0"/>
              </a:spcBef>
              <a:spcAft>
                <a:spcPts val="0"/>
              </a:spcAft>
              <a:buFont typeface="Courier New" panose="02070309020205020404" pitchFamily="49" charset="0"/>
              <a:buChar char="o"/>
            </a:pPr>
            <a:r>
              <a:rPr lang="en-US" sz="1800">
                <a:latin typeface="Calibri"/>
                <a:cs typeface="Times New Roman"/>
              </a:rPr>
              <a:t>Data elements/data classes that are valuable for data exchange or interoperability</a:t>
            </a:r>
            <a:endParaRPr lang="en-US" sz="1800">
              <a:latin typeface="Calibri"/>
              <a:ea typeface="Calibri"/>
              <a:cs typeface="Times New Roman"/>
            </a:endParaRPr>
          </a:p>
          <a:p>
            <a:pPr marL="742950" lvl="1" indent="-285750">
              <a:spcBef>
                <a:spcPts val="0"/>
              </a:spcBef>
              <a:spcAft>
                <a:spcPts val="0"/>
              </a:spcAft>
              <a:buFont typeface="Courier New" panose="02070309020205020404" pitchFamily="49" charset="0"/>
              <a:buChar char="o"/>
            </a:pPr>
            <a:r>
              <a:rPr lang="en-US" sz="1800">
                <a:latin typeface="Calibri"/>
                <a:cs typeface="Times New Roman"/>
              </a:rPr>
              <a:t>For situational awareness or routine, condition-agnostic case surveillance</a:t>
            </a:r>
            <a:endParaRPr lang="en-US" sz="1800">
              <a:latin typeface="Calibri"/>
              <a:ea typeface="Calibri"/>
              <a:cs typeface="Times New Roman"/>
            </a:endParaRPr>
          </a:p>
          <a:p>
            <a:pPr marL="0" indent="0">
              <a:spcBef>
                <a:spcPts val="0"/>
              </a:spcBef>
              <a:spcAft>
                <a:spcPts val="0"/>
              </a:spcAft>
              <a:buNone/>
            </a:pPr>
            <a:endParaRPr lang="en-US" sz="2200" b="1">
              <a:latin typeface="Calibri"/>
              <a:ea typeface="Calibri" panose="020F0502020204030204" pitchFamily="34" charset="0"/>
              <a:cs typeface="Times New Roman"/>
            </a:endParaRPr>
          </a:p>
          <a:p>
            <a:pPr marL="285750" indent="-285750">
              <a:spcBef>
                <a:spcPts val="0"/>
              </a:spcBef>
              <a:spcAft>
                <a:spcPts val="0"/>
              </a:spcAft>
              <a:buFont typeface="Courier New,monospace" panose="02070309020205020404" pitchFamily="49" charset="0"/>
              <a:buChar char="o"/>
            </a:pPr>
            <a:r>
              <a:rPr lang="en-US" sz="2200">
                <a:latin typeface="Calibri"/>
                <a:ea typeface="Calibri"/>
                <a:cs typeface="Calibri"/>
              </a:rPr>
              <a:t>For case-based surveillance (not syndromic, not aggregate reporting)</a:t>
            </a:r>
            <a:br>
              <a:rPr lang="en-US" sz="2200">
                <a:latin typeface="Calibri"/>
                <a:ea typeface="Calibri" panose="020F0502020204030204" pitchFamily="34" charset="0"/>
                <a:cs typeface="Calibri"/>
              </a:rPr>
            </a:br>
            <a:endParaRPr lang="en-US" sz="2200">
              <a:latin typeface="Calibri"/>
              <a:ea typeface="Calibri" panose="020F0502020204030204" pitchFamily="34" charset="0"/>
              <a:cs typeface="Calibri"/>
            </a:endParaRPr>
          </a:p>
          <a:p>
            <a:pPr marL="285750" indent="-285750">
              <a:spcBef>
                <a:spcPts val="0"/>
              </a:spcBef>
              <a:spcAft>
                <a:spcPts val="0"/>
              </a:spcAft>
              <a:buFont typeface="Courier New" panose="02070309020205020404" pitchFamily="49" charset="0"/>
              <a:buChar char="o"/>
            </a:pPr>
            <a:r>
              <a:rPr lang="en-US" sz="2200">
                <a:latin typeface="Calibri"/>
                <a:ea typeface="Calibri"/>
                <a:cs typeface="Times New Roman"/>
              </a:rPr>
              <a:t>Identify common definitions, value sets/code sets, structure, and interpretation notes for </a:t>
            </a:r>
            <a:r>
              <a:rPr lang="en-US" sz="2200">
                <a:latin typeface="Calibri"/>
                <a:cs typeface="Times New Roman"/>
              </a:rPr>
              <a:t>core</a:t>
            </a:r>
            <a:r>
              <a:rPr lang="en-US" sz="2200">
                <a:solidFill>
                  <a:srgbClr val="00B050"/>
                </a:solidFill>
                <a:latin typeface="Calibri"/>
                <a:ea typeface="Calibri"/>
                <a:cs typeface="Times New Roman"/>
              </a:rPr>
              <a:t> </a:t>
            </a:r>
            <a:r>
              <a:rPr lang="en-US" sz="2200">
                <a:latin typeface="Calibri"/>
                <a:cs typeface="Times New Roman"/>
              </a:rPr>
              <a:t>data</a:t>
            </a:r>
            <a:r>
              <a:rPr lang="en-US" sz="2200">
                <a:latin typeface="Calibri"/>
                <a:ea typeface="Calibri"/>
                <a:cs typeface="Times New Roman"/>
              </a:rPr>
              <a:t> elements </a:t>
            </a:r>
            <a:endParaRPr lang="en-US" sz="2200">
              <a:latin typeface="Calibri" panose="020F0502020204030204" pitchFamily="34" charset="0"/>
              <a:ea typeface="Calibri" panose="020F0502020204030204" pitchFamily="34" charset="0"/>
              <a:cs typeface="Times New Roman"/>
            </a:endParaRPr>
          </a:p>
          <a:p>
            <a:pPr marL="285750" indent="-285750">
              <a:spcBef>
                <a:spcPts val="0"/>
              </a:spcBef>
              <a:spcAft>
                <a:spcPts val="0"/>
              </a:spcAft>
              <a:buFont typeface="Courier New" panose="02070309020205020404" pitchFamily="49" charset="0"/>
              <a:buChar char="o"/>
            </a:pPr>
            <a:endParaRPr lang="en-US" sz="2200">
              <a:cs typeface="Times New Roman"/>
            </a:endParaRPr>
          </a:p>
          <a:p>
            <a:pPr marL="285750" indent="-285750">
              <a:spcBef>
                <a:spcPts val="0"/>
              </a:spcBef>
              <a:spcAft>
                <a:spcPts val="0"/>
              </a:spcAft>
              <a:buFont typeface="Courier New" panose="02070309020205020404" pitchFamily="49" charset="0"/>
              <a:buChar char="o"/>
            </a:pPr>
            <a:r>
              <a:rPr lang="en-US" sz="2200">
                <a:cs typeface="Calibri"/>
              </a:rPr>
              <a:t>Focus first on the CONCEPT of the data element/class – we can work on the exact questions or value sets as a second step</a:t>
            </a:r>
            <a:endParaRPr lang="en-US" sz="2200">
              <a:ea typeface="Calibri"/>
              <a:cs typeface="Calibri"/>
            </a:endParaRPr>
          </a:p>
          <a:p>
            <a:pPr marL="0" indent="0">
              <a:spcBef>
                <a:spcPts val="0"/>
              </a:spcBef>
              <a:spcAft>
                <a:spcPts val="0"/>
              </a:spcAft>
              <a:buNone/>
            </a:pPr>
            <a:br>
              <a:rPr lang="en-US" sz="2200">
                <a:effectLst/>
                <a:latin typeface="Calibri" panose="020F0502020204030204" pitchFamily="34" charset="0"/>
                <a:ea typeface="Calibri" panose="020F0502020204030204" pitchFamily="34" charset="0"/>
                <a:cs typeface="Times New Roman" panose="02020603050405020304" pitchFamily="18" charset="0"/>
              </a:rPr>
            </a:br>
            <a:endParaRPr lang="en-US" sz="2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sz="3200">
                <a:latin typeface="Arial"/>
                <a:cs typeface="Arial"/>
              </a:rPr>
              <a:t>Core Data: In Scope</a:t>
            </a:r>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51378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43659" y="1316867"/>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Bef>
                <a:spcPts val="0"/>
              </a:spcBef>
              <a:spcAft>
                <a:spcPts val="0"/>
              </a:spcAft>
              <a:buFont typeface="Courier New" panose="02070309020205020404" pitchFamily="49" charset="0"/>
              <a:buChar char="o"/>
            </a:pPr>
            <a:r>
              <a:rPr lang="en-US" sz="2200">
                <a:solidFill>
                  <a:srgbClr val="000000"/>
                </a:solidFill>
                <a:cs typeface="Calibri"/>
              </a:rPr>
              <a:t>Condition-specific details and value sets </a:t>
            </a:r>
            <a:r>
              <a:rPr lang="en-US" sz="1600">
                <a:solidFill>
                  <a:srgbClr val="000000"/>
                </a:solidFill>
                <a:cs typeface="Calibri"/>
              </a:rPr>
              <a:t>(even for data elements identified as core)</a:t>
            </a:r>
            <a:endParaRPr lang="en-US" sz="1600"/>
          </a:p>
          <a:p>
            <a:pPr marL="742950" lvl="1">
              <a:spcBef>
                <a:spcPts val="0"/>
              </a:spcBef>
              <a:spcAft>
                <a:spcPts val="0"/>
              </a:spcAft>
              <a:buFont typeface="Courier New" panose="02070309020205020404" pitchFamily="49" charset="0"/>
              <a:buChar char="o"/>
            </a:pPr>
            <a:r>
              <a:rPr lang="en-US" sz="1800">
                <a:solidFill>
                  <a:srgbClr val="000000"/>
                </a:solidFill>
                <a:cs typeface="Calibri"/>
              </a:rPr>
              <a:t>For example: </a:t>
            </a:r>
          </a:p>
          <a:p>
            <a:pPr marL="1200150" lvl="2">
              <a:spcBef>
                <a:spcPts val="0"/>
              </a:spcBef>
              <a:spcAft>
                <a:spcPts val="0"/>
              </a:spcAft>
              <a:buFont typeface="Courier New" panose="02070309020205020404" pitchFamily="49" charset="0"/>
              <a:buChar char="o"/>
            </a:pPr>
            <a:r>
              <a:rPr lang="en-US" sz="1800">
                <a:solidFill>
                  <a:srgbClr val="000000"/>
                </a:solidFill>
                <a:cs typeface="Calibri"/>
              </a:rPr>
              <a:t>Condition-specific timeframes for core risk/exposure elements</a:t>
            </a:r>
          </a:p>
          <a:p>
            <a:pPr marL="1200150" lvl="2">
              <a:spcBef>
                <a:spcPts val="0"/>
              </a:spcBef>
              <a:spcAft>
                <a:spcPts val="0"/>
              </a:spcAft>
              <a:buFont typeface="Courier New" panose="02070309020205020404" pitchFamily="49" charset="0"/>
              <a:buChar char="o"/>
            </a:pPr>
            <a:r>
              <a:rPr lang="en-US" sz="1800">
                <a:solidFill>
                  <a:srgbClr val="000000"/>
                </a:solidFill>
                <a:cs typeface="Calibri"/>
              </a:rPr>
              <a:t>Condition-specific value set for a common risk/exposure element, if relevant values vary by condition</a:t>
            </a:r>
          </a:p>
          <a:p>
            <a:pPr marL="0" indent="0">
              <a:spcBef>
                <a:spcPts val="0"/>
              </a:spcBef>
              <a:spcAft>
                <a:spcPts val="0"/>
              </a:spcAft>
              <a:buNone/>
            </a:pPr>
            <a:endParaRPr lang="en-US" sz="2200">
              <a:solidFill>
                <a:srgbClr val="000000"/>
              </a:solidFill>
              <a:cs typeface="Calibri"/>
            </a:endParaRPr>
          </a:p>
          <a:p>
            <a:pPr marL="285750" indent="-285750">
              <a:spcBef>
                <a:spcPts val="0"/>
              </a:spcBef>
              <a:spcAft>
                <a:spcPts val="0"/>
              </a:spcAft>
              <a:buFont typeface="Courier New,monospace" panose="02070309020205020404" pitchFamily="49" charset="0"/>
              <a:buChar char="o"/>
            </a:pPr>
            <a:r>
              <a:rPr lang="en-US" sz="2200">
                <a:solidFill>
                  <a:schemeClr val="bg1">
                    <a:lumMod val="65000"/>
                  </a:schemeClr>
                </a:solidFill>
                <a:cs typeface="Calibri"/>
              </a:rPr>
              <a:t>Standardizing of data </a:t>
            </a:r>
            <a:r>
              <a:rPr lang="en-US" sz="2200">
                <a:solidFill>
                  <a:schemeClr val="bg1">
                    <a:lumMod val="65000"/>
                  </a:schemeClr>
                </a:solidFill>
                <a:latin typeface="Calibri"/>
                <a:cs typeface="Calibri"/>
              </a:rPr>
              <a:t>elements</a:t>
            </a:r>
            <a:r>
              <a:rPr lang="en-US" sz="2200">
                <a:solidFill>
                  <a:schemeClr val="bg1">
                    <a:lumMod val="65000"/>
                  </a:schemeClr>
                </a:solidFill>
                <a:cs typeface="Calibri"/>
              </a:rPr>
              <a:t> that are mainly for research purposes or special studies </a:t>
            </a:r>
          </a:p>
          <a:p>
            <a:pPr marL="285750" indent="-285750">
              <a:spcBef>
                <a:spcPts val="0"/>
              </a:spcBef>
              <a:spcAft>
                <a:spcPts val="0"/>
              </a:spcAft>
              <a:buFont typeface="Courier New,monospace" panose="02070309020205020404" pitchFamily="49" charset="0"/>
              <a:buChar char="o"/>
            </a:pPr>
            <a:endParaRPr lang="en-US" sz="2200">
              <a:solidFill>
                <a:schemeClr val="bg1">
                  <a:lumMod val="65000"/>
                </a:schemeClr>
              </a:solidFill>
              <a:cs typeface="Calibri"/>
            </a:endParaRPr>
          </a:p>
          <a:p>
            <a:pPr marL="285750" indent="-285750">
              <a:spcBef>
                <a:spcPts val="0"/>
              </a:spcBef>
              <a:spcAft>
                <a:spcPts val="0"/>
              </a:spcAft>
              <a:buFont typeface="Courier New,monospace" panose="02070309020205020404" pitchFamily="49" charset="0"/>
              <a:buChar char="o"/>
            </a:pPr>
            <a:r>
              <a:rPr lang="en-US" sz="2200">
                <a:solidFill>
                  <a:schemeClr val="bg1">
                    <a:lumMod val="65000"/>
                  </a:schemeClr>
                </a:solidFill>
                <a:cs typeface="Calibri"/>
              </a:rPr>
              <a:t>Comprehensive list of data elements to include in interjurisdictional data exchange</a:t>
            </a:r>
          </a:p>
          <a:p>
            <a:pPr marL="285750" indent="-285750">
              <a:spcBef>
                <a:spcPts val="0"/>
              </a:spcBef>
              <a:spcAft>
                <a:spcPts val="0"/>
              </a:spcAft>
              <a:buFont typeface="Courier New" panose="02070309020205020404" pitchFamily="49" charset="0"/>
              <a:buChar char="o"/>
            </a:pPr>
            <a:endParaRPr lang="en-US" sz="2200">
              <a:solidFill>
                <a:schemeClr val="bg1">
                  <a:lumMod val="65000"/>
                </a:schemeClr>
              </a:solidFill>
              <a:cs typeface="Calibri"/>
            </a:endParaRPr>
          </a:p>
          <a:p>
            <a:pPr marL="285750" indent="-285750">
              <a:spcBef>
                <a:spcPts val="0"/>
              </a:spcBef>
              <a:spcAft>
                <a:spcPts val="0"/>
              </a:spcAft>
              <a:buFont typeface="Courier New" panose="02070309020205020404" pitchFamily="49" charset="0"/>
              <a:buChar char="o"/>
            </a:pPr>
            <a:r>
              <a:rPr lang="en-US" sz="2200">
                <a:solidFill>
                  <a:schemeClr val="bg1">
                    <a:lumMod val="65000"/>
                  </a:schemeClr>
                </a:solidFill>
                <a:cs typeface="Calibri"/>
              </a:rPr>
              <a:t>Data exchange mechanism for sending/sharing</a:t>
            </a:r>
            <a:endParaRPr lang="en-US">
              <a:solidFill>
                <a:schemeClr val="bg1">
                  <a:lumMod val="65000"/>
                </a:schemeClr>
              </a:solidFill>
              <a:cs typeface="Calibri"/>
            </a:endParaRPr>
          </a:p>
          <a:p>
            <a:pPr marL="285750" indent="-285750">
              <a:spcBef>
                <a:spcPts val="0"/>
              </a:spcBef>
              <a:spcAft>
                <a:spcPts val="0"/>
              </a:spcAft>
              <a:buFont typeface="Courier New" panose="02070309020205020404" pitchFamily="49" charset="0"/>
              <a:buChar char="o"/>
            </a:pPr>
            <a:endParaRPr lang="en-US" sz="2200">
              <a:solidFill>
                <a:schemeClr val="bg1">
                  <a:lumMod val="65000"/>
                </a:schemeClr>
              </a:solidFill>
              <a:cs typeface="Calibri"/>
            </a:endParaRPr>
          </a:p>
          <a:p>
            <a:pPr marL="285750" indent="-285750">
              <a:spcBef>
                <a:spcPts val="0"/>
              </a:spcBef>
              <a:spcAft>
                <a:spcPts val="0"/>
              </a:spcAft>
              <a:buFont typeface="Courier New" panose="02070309020205020404" pitchFamily="49" charset="0"/>
              <a:buChar char="o"/>
            </a:pPr>
            <a:r>
              <a:rPr lang="en-US" sz="2200">
                <a:solidFill>
                  <a:schemeClr val="bg1">
                    <a:lumMod val="65000"/>
                  </a:schemeClr>
                </a:solidFill>
                <a:cs typeface="Calibri"/>
              </a:rPr>
              <a:t>Related (but separate) efforts are out of scope for DSWG:</a:t>
            </a:r>
          </a:p>
          <a:p>
            <a:pPr marL="742950" lvl="1" indent="-285750">
              <a:spcBef>
                <a:spcPts val="0"/>
              </a:spcBef>
              <a:spcAft>
                <a:spcPts val="0"/>
              </a:spcAft>
              <a:buFont typeface="Courier New" panose="02070309020205020404" pitchFamily="49" charset="0"/>
              <a:buChar char="o"/>
            </a:pPr>
            <a:r>
              <a:rPr lang="en-US" sz="1800">
                <a:solidFill>
                  <a:schemeClr val="bg1">
                    <a:lumMod val="65000"/>
                  </a:schemeClr>
                </a:solidFill>
                <a:cs typeface="Calibri" panose="020F0502020204030204"/>
              </a:rPr>
              <a:t>When to send case notifications</a:t>
            </a:r>
          </a:p>
          <a:p>
            <a:pPr marL="742950" lvl="1" indent="-285750">
              <a:spcBef>
                <a:spcPts val="0"/>
              </a:spcBef>
              <a:spcAft>
                <a:spcPts val="0"/>
              </a:spcAft>
              <a:buFont typeface="Courier New" panose="02070309020205020404" pitchFamily="49" charset="0"/>
              <a:buChar char="o"/>
            </a:pPr>
            <a:r>
              <a:rPr lang="en-US" sz="1800">
                <a:solidFill>
                  <a:schemeClr val="bg1">
                    <a:lumMod val="65000"/>
                  </a:schemeClr>
                </a:solidFill>
                <a:cs typeface="Calibri" panose="020F0502020204030204"/>
              </a:rPr>
              <a:t>List of data elements to be sent to CDC in Emergencies</a:t>
            </a:r>
          </a:p>
          <a:p>
            <a:pPr>
              <a:spcBef>
                <a:spcPts val="0"/>
              </a:spcBef>
              <a:spcAft>
                <a:spcPts val="0"/>
              </a:spcAft>
            </a:pPr>
            <a:endParaRPr lang="en-US" sz="2000">
              <a:cs typeface="Calibri" panose="020F0502020204030204"/>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184731" y="184666"/>
            <a:ext cx="6945202" cy="941769"/>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sz="3200">
                <a:latin typeface="Arial"/>
                <a:cs typeface="Arial"/>
              </a:rPr>
              <a:t>Core Data: Out of Scope</a:t>
            </a:r>
            <a:endParaRPr lang="en-US" sz="3200"/>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598085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46DF3-D511-BFC2-648A-86DEDC294CEB}"/>
              </a:ext>
            </a:extLst>
          </p:cNvPr>
          <p:cNvSpPr>
            <a:spLocks noGrp="1"/>
          </p:cNvSpPr>
          <p:nvPr>
            <p:ph type="title"/>
          </p:nvPr>
        </p:nvSpPr>
        <p:spPr/>
        <p:txBody>
          <a:bodyPr lIns="91440" tIns="45720" rIns="91440" bIns="45720" anchor="ctr"/>
          <a:lstStyle/>
          <a:p>
            <a:r>
              <a:rPr lang="en-US" sz="3200">
                <a:latin typeface="Arial"/>
                <a:cs typeface="Arial"/>
              </a:rPr>
              <a:t>FAQs</a:t>
            </a:r>
          </a:p>
        </p:txBody>
      </p:sp>
      <p:sp>
        <p:nvSpPr>
          <p:cNvPr id="3" name="Content Placeholder 2">
            <a:extLst>
              <a:ext uri="{FF2B5EF4-FFF2-40B4-BE49-F238E27FC236}">
                <a16:creationId xmlns:a16="http://schemas.microsoft.com/office/drawing/2014/main" id="{751C174C-8814-4286-0152-474F0F5F4D43}"/>
              </a:ext>
            </a:extLst>
          </p:cNvPr>
          <p:cNvSpPr>
            <a:spLocks noGrp="1"/>
          </p:cNvSpPr>
          <p:nvPr>
            <p:ph idx="1"/>
          </p:nvPr>
        </p:nvSpPr>
        <p:spPr/>
        <p:txBody>
          <a:bodyPr vert="horz" lIns="91440" tIns="45720" rIns="91440" bIns="45720" rtlCol="0" anchor="t">
            <a:normAutofit fontScale="92500" lnSpcReduction="10000"/>
          </a:bodyPr>
          <a:lstStyle/>
          <a:p>
            <a:pPr>
              <a:buNone/>
            </a:pPr>
            <a:r>
              <a:rPr lang="en-US" sz="3200">
                <a:solidFill>
                  <a:srgbClr val="15345A"/>
                </a:solidFill>
                <a:latin typeface="Arial"/>
                <a:cs typeface="Arial"/>
              </a:rPr>
              <a:t>Core ≠ Required</a:t>
            </a:r>
          </a:p>
          <a:p>
            <a:pPr marL="0" indent="0">
              <a:buNone/>
            </a:pPr>
            <a:r>
              <a:rPr lang="en-US">
                <a:latin typeface="Calibri"/>
                <a:cs typeface="Calibri"/>
              </a:rPr>
              <a:t>Even if a data element or class is defined as core, this does not mean we need to fill in an answer for every case! </a:t>
            </a:r>
            <a:br>
              <a:rPr lang="en-US">
                <a:latin typeface="Calibri"/>
                <a:cs typeface="Calibri"/>
              </a:rPr>
            </a:br>
            <a:endParaRPr lang="en-US"/>
          </a:p>
          <a:p>
            <a:pPr lvl="1"/>
            <a:r>
              <a:rPr lang="en-US">
                <a:latin typeface="Calibri"/>
                <a:cs typeface="Calibri"/>
              </a:rPr>
              <a:t>It is okay to leave the data field as blank or Unknown if the information is not available, not a priority, or not useful for particular conditions.</a:t>
            </a:r>
            <a:endParaRPr lang="en-US">
              <a:latin typeface="Arial"/>
              <a:cs typeface="Arial"/>
            </a:endParaRPr>
          </a:p>
          <a:p>
            <a:pPr marL="457200" lvl="1" indent="0">
              <a:buNone/>
            </a:pPr>
            <a:endParaRPr lang="en-US">
              <a:latin typeface="Calibri"/>
              <a:cs typeface="Calibri"/>
            </a:endParaRPr>
          </a:p>
          <a:p>
            <a:pPr marL="0" indent="0">
              <a:buNone/>
            </a:pPr>
            <a:r>
              <a:rPr lang="en-US" sz="3200">
                <a:solidFill>
                  <a:schemeClr val="bg1">
                    <a:lumMod val="65000"/>
                  </a:schemeClr>
                </a:solidFill>
                <a:latin typeface="Arial"/>
                <a:cs typeface="Arial"/>
              </a:rPr>
              <a:t>Core ≠ Gen v2 MMG (or Gen v3, etc.)</a:t>
            </a:r>
          </a:p>
          <a:p>
            <a:pPr marL="0" indent="0">
              <a:buNone/>
            </a:pPr>
            <a:r>
              <a:rPr lang="en-US">
                <a:solidFill>
                  <a:schemeClr val="bg1">
                    <a:lumMod val="65000"/>
                  </a:schemeClr>
                </a:solidFill>
                <a:latin typeface="Calibri"/>
                <a:cs typeface="Calibri"/>
              </a:rPr>
              <a:t>We will not make recommendations for specific MMGs or exchanges.</a:t>
            </a:r>
          </a:p>
          <a:p>
            <a:pPr marL="0" indent="0">
              <a:buNone/>
            </a:pPr>
            <a:r>
              <a:rPr lang="en-US">
                <a:solidFill>
                  <a:schemeClr val="bg1">
                    <a:lumMod val="65000"/>
                  </a:schemeClr>
                </a:solidFill>
                <a:latin typeface="Calibri"/>
                <a:cs typeface="Calibri"/>
              </a:rPr>
              <a:t>We will focus on elements to submit to CDC, but may need to discuss a broader number of elements to get to the recommendation of what to transmit.</a:t>
            </a:r>
          </a:p>
          <a:p>
            <a:endParaRPr lang="en-US"/>
          </a:p>
        </p:txBody>
      </p:sp>
    </p:spTree>
    <p:extLst>
      <p:ext uri="{BB962C8B-B14F-4D97-AF65-F5344CB8AC3E}">
        <p14:creationId xmlns:p14="http://schemas.microsoft.com/office/powerpoint/2010/main" val="24476956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normAutofit/>
          </a:bodyPr>
          <a:lstStyle/>
          <a:p>
            <a:pPr>
              <a:spcBef>
                <a:spcPts val="0"/>
              </a:spcBef>
            </a:pPr>
            <a:r>
              <a:rPr lang="en-US" sz="3200">
                <a:latin typeface="Arial"/>
                <a:cs typeface="Arial"/>
              </a:rPr>
              <a:t>Travel</a:t>
            </a:r>
            <a:endParaRPr lang="en-US" sz="3200"/>
          </a:p>
        </p:txBody>
      </p:sp>
    </p:spTree>
    <p:extLst>
      <p:ext uri="{BB962C8B-B14F-4D97-AF65-F5344CB8AC3E}">
        <p14:creationId xmlns:p14="http://schemas.microsoft.com/office/powerpoint/2010/main" val="26947936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BDBD5-A6CD-21DC-5E06-22E9B56391FB}"/>
              </a:ext>
            </a:extLst>
          </p:cNvPr>
          <p:cNvSpPr>
            <a:spLocks noGrp="1"/>
          </p:cNvSpPr>
          <p:nvPr>
            <p:ph type="title"/>
          </p:nvPr>
        </p:nvSpPr>
        <p:spPr/>
        <p:txBody>
          <a:bodyPr lIns="91440" tIns="45720" rIns="91440" bIns="45720" anchor="ctr"/>
          <a:lstStyle/>
          <a:p>
            <a:r>
              <a:rPr lang="en-US">
                <a:latin typeface="Arial"/>
                <a:cs typeface="Arial"/>
              </a:rPr>
              <a:t>Travel history: the challenge</a:t>
            </a:r>
            <a:endParaRPr lang="en-US"/>
          </a:p>
        </p:txBody>
      </p:sp>
      <p:sp>
        <p:nvSpPr>
          <p:cNvPr id="3" name="Content Placeholder 2">
            <a:extLst>
              <a:ext uri="{FF2B5EF4-FFF2-40B4-BE49-F238E27FC236}">
                <a16:creationId xmlns:a16="http://schemas.microsoft.com/office/drawing/2014/main" id="{0AD057D5-35C7-74AC-4A2B-1ED419D2B06A}"/>
              </a:ext>
            </a:extLst>
          </p:cNvPr>
          <p:cNvSpPr>
            <a:spLocks noGrp="1"/>
          </p:cNvSpPr>
          <p:nvPr>
            <p:ph idx="1"/>
          </p:nvPr>
        </p:nvSpPr>
        <p:spPr/>
        <p:txBody>
          <a:bodyPr vert="horz" lIns="91440" tIns="45720" rIns="91440" bIns="45720" rtlCol="0" anchor="t">
            <a:normAutofit/>
          </a:bodyPr>
          <a:lstStyle/>
          <a:p>
            <a:pPr marL="0" indent="0">
              <a:lnSpc>
                <a:spcPct val="120000"/>
              </a:lnSpc>
              <a:buNone/>
            </a:pPr>
            <a:r>
              <a:rPr lang="en-US" b="1" i="1">
                <a:latin typeface="Arial"/>
                <a:cs typeface="Arial"/>
              </a:rPr>
              <a:t>How do we standardize the structure and framework for travel elements (while retaining the important differences in need)? </a:t>
            </a:r>
            <a:endParaRPr lang="en-US" b="1" i="1"/>
          </a:p>
          <a:p>
            <a:pPr marL="0" indent="0">
              <a:buNone/>
            </a:pPr>
            <a:endParaRPr lang="en-US" i="1"/>
          </a:p>
          <a:p>
            <a:pPr>
              <a:buFont typeface="Arial"/>
              <a:buChar char="•"/>
            </a:pPr>
            <a:r>
              <a:rPr lang="en-US" sz="2000">
                <a:latin typeface="Arial"/>
                <a:cs typeface="Arial"/>
              </a:rPr>
              <a:t>Lots of previous standardization/harmonization work</a:t>
            </a:r>
          </a:p>
          <a:p>
            <a:pPr>
              <a:buFont typeface="Arial"/>
              <a:buChar char="•"/>
            </a:pPr>
            <a:r>
              <a:rPr lang="en-US" sz="2000">
                <a:latin typeface="Arial"/>
                <a:cs typeface="Arial"/>
              </a:rPr>
              <a:t>Opportunities to harmonize the elements across conditions</a:t>
            </a:r>
            <a:endParaRPr lang="en-US" sz="2000"/>
          </a:p>
          <a:p>
            <a:pPr>
              <a:buFont typeface="Arial"/>
              <a:buChar char="•"/>
            </a:pPr>
            <a:r>
              <a:rPr lang="en-US" sz="2000">
                <a:latin typeface="Arial"/>
                <a:cs typeface="Arial"/>
              </a:rPr>
              <a:t>Possible opportunities to align with vocabulary and data elements from </a:t>
            </a:r>
            <a:r>
              <a:rPr lang="en-US" sz="2000" err="1">
                <a:latin typeface="Arial"/>
                <a:cs typeface="Arial"/>
              </a:rPr>
              <a:t>eCR</a:t>
            </a:r>
            <a:r>
              <a:rPr lang="en-US" sz="2000">
                <a:latin typeface="Arial"/>
                <a:cs typeface="Arial"/>
              </a:rPr>
              <a:t> v1, USCDI Level 2 or others</a:t>
            </a:r>
            <a:endParaRPr lang="en-US" sz="2000"/>
          </a:p>
          <a:p>
            <a:pPr marL="0" indent="0">
              <a:buNone/>
            </a:pPr>
            <a:endParaRPr lang="en-US" sz="2600" i="1">
              <a:solidFill>
                <a:srgbClr val="C00000"/>
              </a:solidFill>
            </a:endParaRPr>
          </a:p>
        </p:txBody>
      </p:sp>
    </p:spTree>
    <p:extLst>
      <p:ext uri="{BB962C8B-B14F-4D97-AF65-F5344CB8AC3E}">
        <p14:creationId xmlns:p14="http://schemas.microsoft.com/office/powerpoint/2010/main" val="3006115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43659" y="1547310"/>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0"/>
              </a:spcAft>
              <a:buNone/>
            </a:pPr>
            <a:r>
              <a:rPr lang="en-US" sz="2200" b="1">
                <a:effectLst/>
                <a:latin typeface="Calibri"/>
                <a:ea typeface="Calibri" panose="020F0502020204030204" pitchFamily="34" charset="0"/>
                <a:cs typeface="Times New Roman"/>
              </a:rPr>
              <a:t>In scope:</a:t>
            </a:r>
            <a:r>
              <a:rPr lang="en-US" sz="2200" b="1">
                <a:latin typeface="Calibri"/>
                <a:ea typeface="Calibri" panose="020F0502020204030204" pitchFamily="34" charset="0"/>
                <a:cs typeface="Times New Roman"/>
              </a:rPr>
              <a:t> </a:t>
            </a:r>
            <a:endParaRPr lang="en-US"/>
          </a:p>
          <a:p>
            <a:pPr marL="0" indent="0">
              <a:spcBef>
                <a:spcPts val="0"/>
              </a:spcBef>
              <a:spcAft>
                <a:spcPts val="0"/>
              </a:spcAft>
              <a:buNone/>
            </a:pPr>
            <a:endParaRPr lang="en-US" sz="2200" b="1">
              <a:latin typeface="Calibri"/>
              <a:ea typeface="Calibri" panose="020F0502020204030204" pitchFamily="34" charset="0"/>
              <a:cs typeface="Times New Roman"/>
            </a:endParaRPr>
          </a:p>
          <a:p>
            <a:pPr marL="285750" indent="-285750">
              <a:spcBef>
                <a:spcPts val="0"/>
              </a:spcBef>
              <a:spcAft>
                <a:spcPts val="0"/>
              </a:spcAft>
            </a:pPr>
            <a:r>
              <a:rPr lang="en-US" sz="2200">
                <a:solidFill>
                  <a:srgbClr val="404040"/>
                </a:solidFill>
                <a:cs typeface="Times New Roman"/>
              </a:rPr>
              <a:t>What should be part of core surveillance for jurisdictions?  Can we identify a common structure for those core elements across conditions?</a:t>
            </a:r>
          </a:p>
          <a:p>
            <a:pPr marL="285750" indent="-285750">
              <a:spcBef>
                <a:spcPts val="0"/>
              </a:spcBef>
              <a:spcAft>
                <a:spcPts val="0"/>
              </a:spcAft>
            </a:pPr>
            <a:endParaRPr lang="en-US" sz="2200">
              <a:solidFill>
                <a:srgbClr val="404040"/>
              </a:solidFill>
              <a:ea typeface="Calibri"/>
              <a:cs typeface="Times New Roman"/>
            </a:endParaRPr>
          </a:p>
          <a:p>
            <a:pPr marL="285750" indent="-285750">
              <a:spcBef>
                <a:spcPts val="0"/>
              </a:spcBef>
              <a:spcAft>
                <a:spcPts val="0"/>
              </a:spcAft>
            </a:pPr>
            <a:r>
              <a:rPr lang="en-US" sz="2200">
                <a:solidFill>
                  <a:srgbClr val="404040"/>
                </a:solidFill>
                <a:ea typeface="Calibri"/>
                <a:cs typeface="Times New Roman"/>
              </a:rPr>
              <a:t>Necessary level of specificity for </a:t>
            </a:r>
            <a:r>
              <a:rPr lang="en-US" sz="2200" i="1">
                <a:solidFill>
                  <a:srgbClr val="404040"/>
                </a:solidFill>
                <a:ea typeface="Calibri" panose="020F0502020204030204"/>
                <a:cs typeface="Times New Roman"/>
              </a:rPr>
              <a:t>surveillance </a:t>
            </a:r>
            <a:r>
              <a:rPr lang="en-US" sz="2200">
                <a:solidFill>
                  <a:srgbClr val="404040"/>
                </a:solidFill>
                <a:ea typeface="Calibri" panose="020F0502020204030204"/>
                <a:cs typeface="Times New Roman"/>
              </a:rPr>
              <a:t>purposes (for example -   geography, itinerary, mode of transport)</a:t>
            </a:r>
          </a:p>
          <a:p>
            <a:pPr marL="0" indent="0">
              <a:spcBef>
                <a:spcPts val="0"/>
              </a:spcBef>
              <a:spcAft>
                <a:spcPts val="0"/>
              </a:spcAft>
              <a:buNone/>
            </a:pPr>
            <a:endParaRPr lang="en-US" sz="2200">
              <a:solidFill>
                <a:srgbClr val="404040"/>
              </a:solidFill>
              <a:ea typeface="Calibri" panose="020F0502020204030204"/>
              <a:cs typeface="Times New Roman"/>
            </a:endParaRPr>
          </a:p>
          <a:p>
            <a:pPr marL="0" indent="0">
              <a:spcBef>
                <a:spcPts val="0"/>
              </a:spcBef>
              <a:spcAft>
                <a:spcPts val="0"/>
              </a:spcAft>
              <a:buNone/>
            </a:pPr>
            <a:endParaRPr lang="en-US" sz="2200">
              <a:solidFill>
                <a:srgbClr val="404040"/>
              </a:solidFill>
              <a:ea typeface="Calibri" panose="020F0502020204030204"/>
              <a:cs typeface="Times New Roman"/>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a:latin typeface="Arial"/>
                <a:cs typeface="Arial"/>
              </a:rPr>
              <a:t>Travel: In Scope</a:t>
            </a:r>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839035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43659" y="1547310"/>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0"/>
              </a:spcAft>
              <a:buNone/>
            </a:pPr>
            <a:r>
              <a:rPr lang="en-US" sz="2200" b="1">
                <a:effectLst/>
                <a:latin typeface="Calibri"/>
                <a:ea typeface="Calibri" panose="020F0502020204030204" pitchFamily="34" charset="0"/>
                <a:cs typeface="Times New Roman"/>
              </a:rPr>
              <a:t>Out of Scope:</a:t>
            </a:r>
            <a:r>
              <a:rPr lang="en-US" sz="2200" b="1">
                <a:latin typeface="Calibri"/>
                <a:ea typeface="Calibri" panose="020F0502020204030204" pitchFamily="34" charset="0"/>
                <a:cs typeface="Times New Roman"/>
              </a:rPr>
              <a:t> </a:t>
            </a:r>
            <a:endParaRPr lang="en-US" sz="2200">
              <a:latin typeface="Calibri"/>
              <a:ea typeface="Calibri" panose="020F0502020204030204" pitchFamily="34" charset="0"/>
              <a:cs typeface="Times New Roman" panose="02020603050405020304" pitchFamily="18" charset="0"/>
            </a:endParaRPr>
          </a:p>
          <a:p>
            <a:pPr marL="0" indent="0">
              <a:spcBef>
                <a:spcPts val="0"/>
              </a:spcBef>
              <a:spcAft>
                <a:spcPts val="0"/>
              </a:spcAft>
              <a:buNone/>
            </a:pPr>
            <a:endParaRPr lang="en-US" sz="2200" b="1">
              <a:latin typeface="Calibri"/>
              <a:ea typeface="Calibri" panose="020F0502020204030204" pitchFamily="34" charset="0"/>
              <a:cs typeface="Times New Roman"/>
            </a:endParaRPr>
          </a:p>
          <a:p>
            <a:pPr marL="285750" indent="-285750">
              <a:spcBef>
                <a:spcPts val="0"/>
              </a:spcBef>
              <a:spcAft>
                <a:spcPts val="0"/>
              </a:spcAft>
            </a:pPr>
            <a:r>
              <a:rPr lang="en-US" sz="2200">
                <a:solidFill>
                  <a:srgbClr val="404040"/>
                </a:solidFill>
                <a:cs typeface="Times New Roman"/>
              </a:rPr>
              <a:t>Identification of the appropriate time frames for each condition</a:t>
            </a:r>
          </a:p>
          <a:p>
            <a:pPr marL="742950" lvl="1" indent="-285750">
              <a:spcBef>
                <a:spcPts val="0"/>
              </a:spcBef>
              <a:spcAft>
                <a:spcPts val="0"/>
              </a:spcAft>
              <a:buFont typeface="Courier New" panose="02070309020205020404" pitchFamily="49" charset="0"/>
              <a:buChar char="o"/>
            </a:pPr>
            <a:endParaRPr lang="en-US" sz="1800">
              <a:solidFill>
                <a:srgbClr val="000000"/>
              </a:solidFill>
              <a:cs typeface="Calibri"/>
            </a:endParaRPr>
          </a:p>
          <a:p>
            <a:pPr marL="742950" lvl="1" indent="-285750">
              <a:spcBef>
                <a:spcPts val="0"/>
              </a:spcBef>
              <a:spcAft>
                <a:spcPts val="0"/>
              </a:spcAft>
              <a:buFont typeface="Courier New" panose="02070309020205020404" pitchFamily="49" charset="0"/>
              <a:buChar char="o"/>
            </a:pPr>
            <a:r>
              <a:rPr lang="en-US" sz="1800">
                <a:solidFill>
                  <a:srgbClr val="000000"/>
                </a:solidFill>
                <a:cs typeface="Calibri"/>
              </a:rPr>
              <a:t>For example, if the following question is asked, we will not be defining x:  In the (x) weeks before symptom onset or diagnosis (use earlier date), did the subject travel out of their county, state, or country of residence?</a:t>
            </a:r>
            <a:endParaRPr lang="en-US" sz="1800">
              <a:solidFill>
                <a:srgbClr val="404040"/>
              </a:solidFill>
              <a:cs typeface="Times New Roman"/>
            </a:endParaRPr>
          </a:p>
          <a:p>
            <a:pPr marL="285750" indent="-285750">
              <a:spcBef>
                <a:spcPts val="0"/>
              </a:spcBef>
              <a:spcAft>
                <a:spcPts val="0"/>
              </a:spcAft>
              <a:buFont typeface="Courier New" panose="02070309020205020404" pitchFamily="49" charset="0"/>
              <a:buChar char="o"/>
            </a:pPr>
            <a:endParaRPr lang="en-US" sz="2200">
              <a:solidFill>
                <a:srgbClr val="404040"/>
              </a:solidFill>
              <a:cs typeface="Times New Roman"/>
            </a:endParaRPr>
          </a:p>
          <a:p>
            <a:pPr marL="285750" indent="-285750">
              <a:spcBef>
                <a:spcPts val="0"/>
              </a:spcBef>
              <a:spcAft>
                <a:spcPts val="0"/>
              </a:spcAft>
            </a:pPr>
            <a:r>
              <a:rPr lang="en-US" sz="2200">
                <a:solidFill>
                  <a:srgbClr val="404040"/>
                </a:solidFill>
                <a:cs typeface="Times New Roman"/>
              </a:rPr>
              <a:t>Inclusion of sufficient travel detail to serve needs of DGMQ or airline exposure notification</a:t>
            </a:r>
            <a:endParaRPr lang="en-US" sz="2200">
              <a:cs typeface="Times New Roman"/>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a:latin typeface="Arial"/>
                <a:cs typeface="Arial"/>
              </a:rPr>
              <a:t>Travel: Out of Scope</a:t>
            </a:r>
            <a:endParaRPr lang="en-US"/>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667486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normAutofit lnSpcReduction="10000"/>
          </a:bodyPr>
          <a:lstStyle/>
          <a:p>
            <a:pPr>
              <a:spcBef>
                <a:spcPts val="0"/>
              </a:spcBef>
            </a:pPr>
            <a:r>
              <a:rPr lang="en-US" sz="3200">
                <a:latin typeface="Arial"/>
                <a:cs typeface="Arial"/>
              </a:rPr>
              <a:t> Travel history – examples from different systems</a:t>
            </a:r>
            <a:endParaRPr lang="en-US" sz="3200"/>
          </a:p>
        </p:txBody>
      </p:sp>
    </p:spTree>
    <p:extLst>
      <p:ext uri="{BB962C8B-B14F-4D97-AF65-F5344CB8AC3E}">
        <p14:creationId xmlns:p14="http://schemas.microsoft.com/office/powerpoint/2010/main" val="23868097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BF964-6410-8982-3281-7D12C0908C85}"/>
              </a:ext>
            </a:extLst>
          </p:cNvPr>
          <p:cNvSpPr>
            <a:spLocks noGrp="1"/>
          </p:cNvSpPr>
          <p:nvPr>
            <p:ph type="title"/>
          </p:nvPr>
        </p:nvSpPr>
        <p:spPr/>
        <p:txBody>
          <a:bodyPr>
            <a:noAutofit/>
          </a:bodyPr>
          <a:lstStyle/>
          <a:p>
            <a:r>
              <a:rPr lang="en-US" sz="2800">
                <a:latin typeface="Arial"/>
                <a:cs typeface="Arial"/>
              </a:rPr>
              <a:t>Arizona (non-vendor/home-grown)</a:t>
            </a:r>
            <a:endParaRPr lang="en-US" sz="2800"/>
          </a:p>
        </p:txBody>
      </p:sp>
      <p:sp>
        <p:nvSpPr>
          <p:cNvPr id="6" name="Content Placeholder 5">
            <a:extLst>
              <a:ext uri="{FF2B5EF4-FFF2-40B4-BE49-F238E27FC236}">
                <a16:creationId xmlns:a16="http://schemas.microsoft.com/office/drawing/2014/main" id="{CB1A6979-1989-CA70-FFB9-8B3CF223F065}"/>
              </a:ext>
            </a:extLst>
          </p:cNvPr>
          <p:cNvSpPr>
            <a:spLocks noGrp="1"/>
          </p:cNvSpPr>
          <p:nvPr>
            <p:ph idx="1"/>
          </p:nvPr>
        </p:nvSpPr>
        <p:spPr/>
        <p:txBody>
          <a:bodyPr vert="horz" lIns="91440" tIns="45720" rIns="91440" bIns="45720" rtlCol="0" anchor="t">
            <a:normAutofit/>
          </a:bodyPr>
          <a:lstStyle/>
          <a:p>
            <a:r>
              <a:rPr lang="en-US">
                <a:cs typeface="Calibri"/>
              </a:rPr>
              <a:t>3 components to travel history collection with the system:</a:t>
            </a:r>
            <a:endParaRPr lang="en-US"/>
          </a:p>
          <a:p>
            <a:pPr marL="457200" indent="-457200">
              <a:buAutoNum type="arabicPeriod"/>
            </a:pPr>
            <a:endParaRPr lang="en-US">
              <a:cs typeface="Calibri"/>
            </a:endParaRPr>
          </a:p>
          <a:p>
            <a:pPr marL="800100" lvl="1" indent="-457200">
              <a:buAutoNum type="arabicPeriod"/>
            </a:pPr>
            <a:r>
              <a:rPr lang="en-US">
                <a:cs typeface="Calibri"/>
              </a:rPr>
              <a:t>"Travel information" table</a:t>
            </a:r>
          </a:p>
          <a:p>
            <a:pPr marL="1314450" lvl="2" indent="-342900"/>
            <a:r>
              <a:rPr lang="en-US">
                <a:cs typeface="Calibri"/>
              </a:rPr>
              <a:t>Standardized table/structure across morbidities</a:t>
            </a:r>
          </a:p>
          <a:p>
            <a:pPr marL="1314450" lvl="2" indent="-342900"/>
            <a:r>
              <a:rPr lang="en-US">
                <a:cs typeface="Calibri"/>
              </a:rPr>
              <a:t>Multiple entries permitted for a case (repeating block)</a:t>
            </a:r>
          </a:p>
          <a:p>
            <a:pPr marL="1314450" lvl="2" indent="-342900">
              <a:buFont typeface="Arial" panose="020B0604020202020204" pitchFamily="34" charset="0"/>
              <a:buChar char="•"/>
            </a:pPr>
            <a:endParaRPr lang="en-US">
              <a:cs typeface="Calibri"/>
            </a:endParaRPr>
          </a:p>
          <a:p>
            <a:pPr marL="800100" lvl="1" indent="-457200">
              <a:buFont typeface="Arial" panose="020B0604020202020204" pitchFamily="34" charset="0"/>
              <a:buAutoNum type="arabicPeriod"/>
            </a:pPr>
            <a:r>
              <a:rPr lang="en-US">
                <a:cs typeface="Calibri"/>
              </a:rPr>
              <a:t>Time frames for the travel table are condition-specific, controlled by a back-end table</a:t>
            </a:r>
          </a:p>
          <a:p>
            <a:pPr marL="800100" lvl="1" indent="-457200">
              <a:buAutoNum type="arabicPeriod"/>
            </a:pPr>
            <a:endParaRPr lang="en-US">
              <a:cs typeface="Calibri"/>
            </a:endParaRPr>
          </a:p>
          <a:p>
            <a:pPr marL="800100" lvl="1" indent="-457200">
              <a:buFont typeface="Arial" panose="020B0604020202020204" pitchFamily="34" charset="0"/>
              <a:buAutoNum type="arabicPeriod"/>
            </a:pPr>
            <a:r>
              <a:rPr lang="en-US">
                <a:cs typeface="Calibri"/>
              </a:rPr>
              <a:t>Condition-specific questions are also included within investigation forms</a:t>
            </a:r>
          </a:p>
          <a:p>
            <a:pPr marL="1085850" lvl="1" indent="-457200">
              <a:buAutoNum type="arabicPeriod"/>
            </a:pPr>
            <a:endParaRPr lang="en-US">
              <a:cs typeface="Calibri"/>
            </a:endParaRPr>
          </a:p>
          <a:p>
            <a:pPr marL="800100" lvl="1" indent="-457200">
              <a:buAutoNum type="arabicPeriod"/>
            </a:pPr>
            <a:endParaRPr lang="en-US">
              <a:cs typeface="Calibri"/>
            </a:endParaRPr>
          </a:p>
          <a:p>
            <a:endParaRPr lang="en-US">
              <a:cs typeface="Calibri"/>
            </a:endParaRPr>
          </a:p>
          <a:p>
            <a:pPr marL="457200" indent="-457200">
              <a:buAutoNum type="arabicPeriod"/>
            </a:pPr>
            <a:endParaRPr lang="en-US">
              <a:cs typeface="Calibri"/>
            </a:endParaRPr>
          </a:p>
          <a:p>
            <a:pPr marL="800100" lvl="1" indent="-457200">
              <a:buAutoNum type="arabicPeriod"/>
            </a:pPr>
            <a:endParaRPr lang="en-US">
              <a:cs typeface="Calibri"/>
            </a:endParaRPr>
          </a:p>
        </p:txBody>
      </p:sp>
    </p:spTree>
    <p:extLst>
      <p:ext uri="{BB962C8B-B14F-4D97-AF65-F5344CB8AC3E}">
        <p14:creationId xmlns:p14="http://schemas.microsoft.com/office/powerpoint/2010/main" val="33577593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BF964-6410-8982-3281-7D12C0908C85}"/>
              </a:ext>
            </a:extLst>
          </p:cNvPr>
          <p:cNvSpPr>
            <a:spLocks noGrp="1"/>
          </p:cNvSpPr>
          <p:nvPr>
            <p:ph type="title"/>
          </p:nvPr>
        </p:nvSpPr>
        <p:spPr/>
        <p:txBody>
          <a:bodyPr>
            <a:normAutofit/>
          </a:bodyPr>
          <a:lstStyle/>
          <a:p>
            <a:r>
              <a:rPr lang="en-US">
                <a:latin typeface="Arial"/>
                <a:cs typeface="Arial"/>
              </a:rPr>
              <a:t>AZ "travel table"</a:t>
            </a:r>
            <a:endParaRPr lang="en-US"/>
          </a:p>
        </p:txBody>
      </p:sp>
      <p:pic>
        <p:nvPicPr>
          <p:cNvPr id="4" name="Picture 4" descr="A picture containing graphical user interface&#10;&#10;Description automatically generated">
            <a:extLst>
              <a:ext uri="{FF2B5EF4-FFF2-40B4-BE49-F238E27FC236}">
                <a16:creationId xmlns:a16="http://schemas.microsoft.com/office/drawing/2014/main" id="{4F02F785-660A-FD91-0D28-20AE13C3DB2F}"/>
              </a:ext>
            </a:extLst>
          </p:cNvPr>
          <p:cNvPicPr>
            <a:picLocks noGrp="1" noChangeAspect="1"/>
          </p:cNvPicPr>
          <p:nvPr>
            <p:ph idx="1"/>
          </p:nvPr>
        </p:nvPicPr>
        <p:blipFill>
          <a:blip r:embed="rId2"/>
          <a:stretch>
            <a:fillRect/>
          </a:stretch>
        </p:blipFill>
        <p:spPr>
          <a:xfrm>
            <a:off x="140580" y="1242871"/>
            <a:ext cx="10001863" cy="5515588"/>
          </a:xfrm>
        </p:spPr>
      </p:pic>
    </p:spTree>
    <p:extLst>
      <p:ext uri="{BB962C8B-B14F-4D97-AF65-F5344CB8AC3E}">
        <p14:creationId xmlns:p14="http://schemas.microsoft.com/office/powerpoint/2010/main" val="23656087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BF964-6410-8982-3281-7D12C0908C85}"/>
              </a:ext>
            </a:extLst>
          </p:cNvPr>
          <p:cNvSpPr>
            <a:spLocks noGrp="1"/>
          </p:cNvSpPr>
          <p:nvPr>
            <p:ph type="title"/>
          </p:nvPr>
        </p:nvSpPr>
        <p:spPr/>
        <p:txBody>
          <a:bodyPr>
            <a:normAutofit fontScale="90000"/>
          </a:bodyPr>
          <a:lstStyle/>
          <a:p>
            <a:r>
              <a:rPr lang="en-US">
                <a:latin typeface="Arial"/>
                <a:cs typeface="Arial"/>
              </a:rPr>
              <a:t>AZ "travel table" configuration</a:t>
            </a:r>
            <a:endParaRPr lang="en-US"/>
          </a:p>
        </p:txBody>
      </p:sp>
      <p:pic>
        <p:nvPicPr>
          <p:cNvPr id="4" name="Picture 4" descr="A picture containing graphical user interface&#10;&#10;Description automatically generated">
            <a:extLst>
              <a:ext uri="{FF2B5EF4-FFF2-40B4-BE49-F238E27FC236}">
                <a16:creationId xmlns:a16="http://schemas.microsoft.com/office/drawing/2014/main" id="{4F02F785-660A-FD91-0D28-20AE13C3DB2F}"/>
              </a:ext>
            </a:extLst>
          </p:cNvPr>
          <p:cNvPicPr>
            <a:picLocks noGrp="1" noChangeAspect="1"/>
          </p:cNvPicPr>
          <p:nvPr>
            <p:ph idx="1"/>
          </p:nvPr>
        </p:nvPicPr>
        <p:blipFill rotWithShape="1">
          <a:blip r:embed="rId2"/>
          <a:srcRect r="51380" b="60294"/>
          <a:stretch/>
        </p:blipFill>
        <p:spPr>
          <a:xfrm>
            <a:off x="389459" y="3667137"/>
            <a:ext cx="5521734" cy="2486473"/>
          </a:xfrm>
        </p:spPr>
      </p:pic>
      <p:sp>
        <p:nvSpPr>
          <p:cNvPr id="3" name="TextBox 2">
            <a:extLst>
              <a:ext uri="{FF2B5EF4-FFF2-40B4-BE49-F238E27FC236}">
                <a16:creationId xmlns:a16="http://schemas.microsoft.com/office/drawing/2014/main" id="{DF5FB924-87F7-C5D7-9A96-8A34A1CA285B}"/>
              </a:ext>
            </a:extLst>
          </p:cNvPr>
          <p:cNvSpPr txBox="1"/>
          <p:nvPr/>
        </p:nvSpPr>
        <p:spPr>
          <a:xfrm>
            <a:off x="1594670" y="1364225"/>
            <a:ext cx="7263579"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cs typeface="Calibri"/>
              </a:rPr>
              <a:t>Time interval (14 days) and reference (symptom onset) are display-only, controlled by a back-end table</a:t>
            </a:r>
          </a:p>
          <a:p>
            <a:pPr marL="799465" lvl="1" indent="-342900">
              <a:buFont typeface="Arial"/>
              <a:buChar char="•"/>
            </a:pPr>
            <a:r>
              <a:rPr lang="en-US" sz="2400">
                <a:cs typeface="Calibri"/>
              </a:rPr>
              <a:t>Configurable</a:t>
            </a:r>
          </a:p>
          <a:p>
            <a:pPr marL="799465" lvl="1" indent="-342900">
              <a:buFont typeface="Arial"/>
              <a:buChar char="•"/>
            </a:pPr>
            <a:r>
              <a:rPr lang="en-US" sz="2400">
                <a:cs typeface="Calibri"/>
              </a:rPr>
              <a:t>Can vary by condition</a:t>
            </a:r>
          </a:p>
          <a:p>
            <a:endParaRPr lang="en-US" sz="2400">
              <a:cs typeface="Calibri"/>
            </a:endParaRPr>
          </a:p>
        </p:txBody>
      </p:sp>
      <p:sp>
        <p:nvSpPr>
          <p:cNvPr id="6" name="Oval 5">
            <a:extLst>
              <a:ext uri="{FF2B5EF4-FFF2-40B4-BE49-F238E27FC236}">
                <a16:creationId xmlns:a16="http://schemas.microsoft.com/office/drawing/2014/main" id="{87536EE0-41F4-B4CD-5E0E-FDA329F03705}"/>
              </a:ext>
            </a:extLst>
          </p:cNvPr>
          <p:cNvSpPr/>
          <p:nvPr/>
        </p:nvSpPr>
        <p:spPr>
          <a:xfrm>
            <a:off x="239660" y="3604136"/>
            <a:ext cx="4018936" cy="894121"/>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588563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BF964-6410-8982-3281-7D12C0908C85}"/>
              </a:ext>
            </a:extLst>
          </p:cNvPr>
          <p:cNvSpPr>
            <a:spLocks noGrp="1"/>
          </p:cNvSpPr>
          <p:nvPr>
            <p:ph type="title"/>
          </p:nvPr>
        </p:nvSpPr>
        <p:spPr/>
        <p:txBody>
          <a:bodyPr>
            <a:normAutofit fontScale="90000"/>
          </a:bodyPr>
          <a:lstStyle/>
          <a:p>
            <a:r>
              <a:rPr lang="en-US">
                <a:latin typeface="Arial"/>
                <a:cs typeface="Arial"/>
              </a:rPr>
              <a:t>AZ condition-specific questions</a:t>
            </a:r>
            <a:endParaRPr lang="en-US"/>
          </a:p>
        </p:txBody>
      </p:sp>
      <p:pic>
        <p:nvPicPr>
          <p:cNvPr id="9" name="Picture 9">
            <a:extLst>
              <a:ext uri="{FF2B5EF4-FFF2-40B4-BE49-F238E27FC236}">
                <a16:creationId xmlns:a16="http://schemas.microsoft.com/office/drawing/2014/main" id="{83B271F7-974E-290E-330E-82B8EDE1DD6C}"/>
              </a:ext>
            </a:extLst>
          </p:cNvPr>
          <p:cNvPicPr>
            <a:picLocks noGrp="1" noChangeAspect="1"/>
          </p:cNvPicPr>
          <p:nvPr>
            <p:ph idx="1"/>
          </p:nvPr>
        </p:nvPicPr>
        <p:blipFill>
          <a:blip r:embed="rId2"/>
          <a:stretch>
            <a:fillRect/>
          </a:stretch>
        </p:blipFill>
        <p:spPr>
          <a:xfrm>
            <a:off x="202799" y="1285425"/>
            <a:ext cx="6734175" cy="1752600"/>
          </a:xfrm>
        </p:spPr>
      </p:pic>
      <p:pic>
        <p:nvPicPr>
          <p:cNvPr id="10" name="Picture 10" descr="Graphical user interface, text, application, email&#10;&#10;Description automatically generated">
            <a:extLst>
              <a:ext uri="{FF2B5EF4-FFF2-40B4-BE49-F238E27FC236}">
                <a16:creationId xmlns:a16="http://schemas.microsoft.com/office/drawing/2014/main" id="{95B066B9-C090-5E77-3EA9-4E0A0685D913}"/>
              </a:ext>
            </a:extLst>
          </p:cNvPr>
          <p:cNvPicPr>
            <a:picLocks noChangeAspect="1"/>
          </p:cNvPicPr>
          <p:nvPr/>
        </p:nvPicPr>
        <p:blipFill>
          <a:blip r:embed="rId3"/>
          <a:stretch>
            <a:fillRect/>
          </a:stretch>
        </p:blipFill>
        <p:spPr>
          <a:xfrm>
            <a:off x="1937570" y="3251860"/>
            <a:ext cx="6946490" cy="1589456"/>
          </a:xfrm>
          <a:prstGeom prst="rect">
            <a:avLst/>
          </a:prstGeom>
        </p:spPr>
      </p:pic>
      <p:sp>
        <p:nvSpPr>
          <p:cNvPr id="11" name="TextBox 10">
            <a:extLst>
              <a:ext uri="{FF2B5EF4-FFF2-40B4-BE49-F238E27FC236}">
                <a16:creationId xmlns:a16="http://schemas.microsoft.com/office/drawing/2014/main" id="{6C259D01-6371-45AD-5EE6-D79C5B7DD2FF}"/>
              </a:ext>
            </a:extLst>
          </p:cNvPr>
          <p:cNvSpPr txBox="1"/>
          <p:nvPr/>
        </p:nvSpPr>
        <p:spPr>
          <a:xfrm>
            <a:off x="101394" y="6424765"/>
            <a:ext cx="205555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WNV, MSL, HAV</a:t>
            </a:r>
            <a:endParaRPr lang="en-US"/>
          </a:p>
        </p:txBody>
      </p:sp>
      <p:pic>
        <p:nvPicPr>
          <p:cNvPr id="13" name="Picture 13" descr="Graphical user interface, text, application&#10;&#10;Description automatically generated">
            <a:extLst>
              <a:ext uri="{FF2B5EF4-FFF2-40B4-BE49-F238E27FC236}">
                <a16:creationId xmlns:a16="http://schemas.microsoft.com/office/drawing/2014/main" id="{BB5002AA-89E7-EA0F-621D-7ACEAE5224A9}"/>
              </a:ext>
            </a:extLst>
          </p:cNvPr>
          <p:cNvPicPr>
            <a:picLocks noChangeAspect="1"/>
          </p:cNvPicPr>
          <p:nvPr/>
        </p:nvPicPr>
        <p:blipFill>
          <a:blip r:embed="rId4"/>
          <a:stretch>
            <a:fillRect/>
          </a:stretch>
        </p:blipFill>
        <p:spPr>
          <a:xfrm>
            <a:off x="140109" y="5001380"/>
            <a:ext cx="7942006" cy="1178360"/>
          </a:xfrm>
          <a:prstGeom prst="rect">
            <a:avLst/>
          </a:prstGeom>
        </p:spPr>
      </p:pic>
    </p:spTree>
    <p:extLst>
      <p:ext uri="{BB962C8B-B14F-4D97-AF65-F5344CB8AC3E}">
        <p14:creationId xmlns:p14="http://schemas.microsoft.com/office/powerpoint/2010/main" val="21777194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BF964-6410-8982-3281-7D12C0908C85}"/>
              </a:ext>
            </a:extLst>
          </p:cNvPr>
          <p:cNvSpPr>
            <a:spLocks noGrp="1"/>
          </p:cNvSpPr>
          <p:nvPr>
            <p:ph type="title"/>
          </p:nvPr>
        </p:nvSpPr>
        <p:spPr/>
        <p:txBody>
          <a:bodyPr>
            <a:noAutofit/>
          </a:bodyPr>
          <a:lstStyle/>
          <a:p>
            <a:r>
              <a:rPr lang="en-US" sz="2800">
                <a:latin typeface="Arial"/>
                <a:cs typeface="Arial"/>
              </a:rPr>
              <a:t>Utah (Epi Trax) - Slide 1</a:t>
            </a:r>
            <a:endParaRPr lang="en-US" sz="2800"/>
          </a:p>
        </p:txBody>
      </p:sp>
      <p:sp>
        <p:nvSpPr>
          <p:cNvPr id="6" name="Content Placeholder 5">
            <a:extLst>
              <a:ext uri="{FF2B5EF4-FFF2-40B4-BE49-F238E27FC236}">
                <a16:creationId xmlns:a16="http://schemas.microsoft.com/office/drawing/2014/main" id="{CB1A6979-1989-CA70-FFB9-8B3CF223F065}"/>
              </a:ext>
            </a:extLst>
          </p:cNvPr>
          <p:cNvSpPr>
            <a:spLocks noGrp="1"/>
          </p:cNvSpPr>
          <p:nvPr>
            <p:ph idx="1"/>
          </p:nvPr>
        </p:nvSpPr>
        <p:spPr>
          <a:xfrm>
            <a:off x="231996" y="1372362"/>
            <a:ext cx="8655151" cy="2696146"/>
          </a:xfrm>
        </p:spPr>
        <p:txBody>
          <a:bodyPr vert="horz" lIns="91440" tIns="45720" rIns="91440" bIns="45720" rtlCol="0" anchor="t">
            <a:normAutofit/>
          </a:bodyPr>
          <a:lstStyle/>
          <a:p>
            <a:r>
              <a:rPr lang="en-US">
                <a:cs typeface="Calibri"/>
              </a:rPr>
              <a:t>We have 3 main ways we capture travel related information. We have our standardized travel history block. You can add as many travel locations as you’d like.</a:t>
            </a:r>
          </a:p>
          <a:p>
            <a:endParaRPr lang="en-US" sz="1100">
              <a:cs typeface="Calibri"/>
            </a:endParaRPr>
          </a:p>
          <a:p>
            <a:endParaRPr lang="en-US" sz="1100">
              <a:cs typeface="Calibri"/>
            </a:endParaRPr>
          </a:p>
          <a:p>
            <a:endParaRPr lang="en-US" sz="1100">
              <a:cs typeface="Calibri"/>
            </a:endParaRPr>
          </a:p>
          <a:p>
            <a:endParaRPr lang="en-US" sz="1100">
              <a:cs typeface="Calibri"/>
            </a:endParaRPr>
          </a:p>
          <a:p>
            <a:endParaRPr lang="en-US" sz="1100">
              <a:cs typeface="Calibri"/>
            </a:endParaRPr>
          </a:p>
          <a:p>
            <a:endParaRPr lang="en-US" sz="1100">
              <a:cs typeface="Calibri"/>
            </a:endParaRPr>
          </a:p>
          <a:p>
            <a:pPr marL="0" indent="0">
              <a:buNone/>
            </a:pPr>
            <a:endParaRPr lang="en-US" sz="1100">
              <a:cs typeface="Calibri"/>
            </a:endParaRPr>
          </a:p>
          <a:p>
            <a:endParaRPr lang="en-US" sz="1600">
              <a:cs typeface="Calibri"/>
            </a:endParaRPr>
          </a:p>
          <a:p>
            <a:endParaRPr lang="en-US" sz="1100">
              <a:cs typeface="Calibri"/>
            </a:endParaRPr>
          </a:p>
          <a:p>
            <a:endParaRPr lang="en-US" sz="1100">
              <a:cs typeface="Calibri"/>
            </a:endParaRPr>
          </a:p>
          <a:p>
            <a:pPr marL="0" indent="0">
              <a:buNone/>
            </a:pPr>
            <a:endParaRPr lang="en-US" sz="1100">
              <a:cs typeface="Calibri"/>
            </a:endParaRPr>
          </a:p>
          <a:p>
            <a:endParaRPr lang="en-US" sz="1100">
              <a:cs typeface="Calibri"/>
            </a:endParaRPr>
          </a:p>
          <a:p>
            <a:endParaRPr lang="en-US" sz="1100">
              <a:ea typeface="+mn-lt"/>
              <a:cs typeface="+mn-lt"/>
            </a:endParaRPr>
          </a:p>
          <a:p>
            <a:endParaRPr lang="en-US" sz="1100">
              <a:ea typeface="+mn-lt"/>
              <a:cs typeface="+mn-lt"/>
            </a:endParaRPr>
          </a:p>
          <a:p>
            <a:endParaRPr lang="en-US">
              <a:cs typeface="Calibri"/>
            </a:endParaRPr>
          </a:p>
          <a:p>
            <a:pPr marL="457200" indent="-457200">
              <a:buAutoNum type="arabicPeriod"/>
            </a:pPr>
            <a:endParaRPr lang="en-US">
              <a:cs typeface="Calibri"/>
            </a:endParaRPr>
          </a:p>
          <a:p>
            <a:pPr lvl="1">
              <a:buNone/>
            </a:pPr>
            <a:endParaRPr lang="en-US" sz="1100">
              <a:cs typeface="Calibri"/>
            </a:endParaRPr>
          </a:p>
          <a:p>
            <a:pPr marL="342900" lvl="1" indent="0">
              <a:buNone/>
            </a:pPr>
            <a:endParaRPr lang="en-US">
              <a:cs typeface="Calibri"/>
            </a:endParaRPr>
          </a:p>
          <a:p>
            <a:pPr marL="1085850" lvl="1" indent="-457200">
              <a:buAutoNum type="arabicPeriod"/>
            </a:pPr>
            <a:endParaRPr lang="en-US">
              <a:cs typeface="Calibri"/>
            </a:endParaRPr>
          </a:p>
          <a:p>
            <a:pPr marL="800100" lvl="1" indent="-457200">
              <a:buAutoNum type="arabicPeriod"/>
            </a:pPr>
            <a:endParaRPr lang="en-US">
              <a:cs typeface="Calibri"/>
            </a:endParaRPr>
          </a:p>
          <a:p>
            <a:endParaRPr lang="en-US">
              <a:cs typeface="Calibri"/>
            </a:endParaRPr>
          </a:p>
          <a:p>
            <a:pPr marL="457200" indent="-457200">
              <a:buAutoNum type="arabicPeriod"/>
            </a:pPr>
            <a:endParaRPr lang="en-US">
              <a:cs typeface="Calibri"/>
            </a:endParaRPr>
          </a:p>
          <a:p>
            <a:pPr marL="800100" lvl="1" indent="-457200">
              <a:buAutoNum type="arabicPeriod"/>
            </a:pPr>
            <a:endParaRPr lang="en-US">
              <a:cs typeface="Calibri"/>
            </a:endParaRPr>
          </a:p>
        </p:txBody>
      </p:sp>
      <p:pic>
        <p:nvPicPr>
          <p:cNvPr id="3" name="Picture 3" descr="Graphical user interface, text, application&#10;&#10;Description automatically generated">
            <a:extLst>
              <a:ext uri="{FF2B5EF4-FFF2-40B4-BE49-F238E27FC236}">
                <a16:creationId xmlns:a16="http://schemas.microsoft.com/office/drawing/2014/main" id="{151F012D-F5E1-F277-C624-31BF1E3B136D}"/>
              </a:ext>
            </a:extLst>
          </p:cNvPr>
          <p:cNvPicPr>
            <a:picLocks noChangeAspect="1"/>
          </p:cNvPicPr>
          <p:nvPr/>
        </p:nvPicPr>
        <p:blipFill>
          <a:blip r:embed="rId2"/>
          <a:stretch>
            <a:fillRect/>
          </a:stretch>
        </p:blipFill>
        <p:spPr>
          <a:xfrm>
            <a:off x="1486" y="2525073"/>
            <a:ext cx="9222319" cy="1337787"/>
          </a:xfrm>
          <a:prstGeom prst="rect">
            <a:avLst/>
          </a:prstGeom>
        </p:spPr>
      </p:pic>
      <p:pic>
        <p:nvPicPr>
          <p:cNvPr id="12" name="Picture 12" descr="Table&#10;&#10;Description automatically generated">
            <a:extLst>
              <a:ext uri="{FF2B5EF4-FFF2-40B4-BE49-F238E27FC236}">
                <a16:creationId xmlns:a16="http://schemas.microsoft.com/office/drawing/2014/main" id="{067A2AC7-B585-1D5B-0C74-D19F39B51E37}"/>
              </a:ext>
            </a:extLst>
          </p:cNvPr>
          <p:cNvPicPr>
            <a:picLocks noChangeAspect="1"/>
          </p:cNvPicPr>
          <p:nvPr/>
        </p:nvPicPr>
        <p:blipFill rotWithShape="1">
          <a:blip r:embed="rId3"/>
          <a:srcRect r="-206" b="35555"/>
          <a:stretch/>
        </p:blipFill>
        <p:spPr>
          <a:xfrm>
            <a:off x="1705569" y="3981462"/>
            <a:ext cx="5682349" cy="2031149"/>
          </a:xfrm>
          <a:prstGeom prst="rect">
            <a:avLst/>
          </a:prstGeom>
        </p:spPr>
      </p:pic>
    </p:spTree>
    <p:extLst>
      <p:ext uri="{BB962C8B-B14F-4D97-AF65-F5344CB8AC3E}">
        <p14:creationId xmlns:p14="http://schemas.microsoft.com/office/powerpoint/2010/main" val="26208246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BF964-6410-8982-3281-7D12C0908C85}"/>
              </a:ext>
            </a:extLst>
          </p:cNvPr>
          <p:cNvSpPr>
            <a:spLocks noGrp="1"/>
          </p:cNvSpPr>
          <p:nvPr>
            <p:ph type="title"/>
          </p:nvPr>
        </p:nvSpPr>
        <p:spPr/>
        <p:txBody>
          <a:bodyPr>
            <a:noAutofit/>
          </a:bodyPr>
          <a:lstStyle/>
          <a:p>
            <a:r>
              <a:rPr lang="en-US" sz="2800">
                <a:latin typeface="Arial"/>
                <a:cs typeface="Arial"/>
              </a:rPr>
              <a:t>Utah (Epi Trax) - Slide 2</a:t>
            </a:r>
            <a:endParaRPr lang="en-US" sz="2800"/>
          </a:p>
        </p:txBody>
      </p:sp>
      <p:sp>
        <p:nvSpPr>
          <p:cNvPr id="6" name="Content Placeholder 5">
            <a:extLst>
              <a:ext uri="{FF2B5EF4-FFF2-40B4-BE49-F238E27FC236}">
                <a16:creationId xmlns:a16="http://schemas.microsoft.com/office/drawing/2014/main" id="{CB1A6979-1989-CA70-FFB9-8B3CF223F065}"/>
              </a:ext>
            </a:extLst>
          </p:cNvPr>
          <p:cNvSpPr>
            <a:spLocks noGrp="1"/>
          </p:cNvSpPr>
          <p:nvPr>
            <p:ph idx="1"/>
          </p:nvPr>
        </p:nvSpPr>
        <p:spPr>
          <a:xfrm>
            <a:off x="231996" y="1372362"/>
            <a:ext cx="8655151" cy="2696146"/>
          </a:xfrm>
        </p:spPr>
        <p:txBody>
          <a:bodyPr vert="horz" lIns="91440" tIns="45720" rIns="91440" bIns="45720" rtlCol="0" anchor="t">
            <a:normAutofit/>
          </a:bodyPr>
          <a:lstStyle/>
          <a:p>
            <a:pPr marL="0" indent="0">
              <a:buNone/>
            </a:pPr>
            <a:endParaRPr lang="en-US">
              <a:cs typeface="Calibri"/>
            </a:endParaRPr>
          </a:p>
          <a:p>
            <a:r>
              <a:rPr lang="en-US">
                <a:cs typeface="Calibri"/>
              </a:rPr>
              <a:t>We have the imported question where the location value set is dependent </a:t>
            </a:r>
            <a:r>
              <a:rPr lang="en-US">
                <a:ea typeface="+mn-lt"/>
                <a:cs typeface="+mn-lt"/>
              </a:rPr>
              <a:t>on the first selection. This </a:t>
            </a:r>
            <a:r>
              <a:rPr lang="en-US">
                <a:cs typeface="Calibri"/>
              </a:rPr>
              <a:t>is standardized as well. </a:t>
            </a:r>
          </a:p>
          <a:p>
            <a:endParaRPr lang="en-US" sz="1100">
              <a:cs typeface="Calibri"/>
            </a:endParaRPr>
          </a:p>
          <a:p>
            <a:endParaRPr lang="en-US" sz="1100">
              <a:cs typeface="Calibri"/>
            </a:endParaRPr>
          </a:p>
          <a:p>
            <a:pPr marL="0" indent="0">
              <a:buNone/>
            </a:pPr>
            <a:endParaRPr lang="en-US" sz="1100">
              <a:cs typeface="Calibri"/>
            </a:endParaRPr>
          </a:p>
          <a:p>
            <a:endParaRPr lang="en-US" sz="1100">
              <a:cs typeface="Calibri"/>
            </a:endParaRPr>
          </a:p>
          <a:p>
            <a:endParaRPr lang="en-US" sz="1100">
              <a:ea typeface="+mn-lt"/>
              <a:cs typeface="+mn-lt"/>
            </a:endParaRPr>
          </a:p>
          <a:p>
            <a:endParaRPr lang="en-US" sz="1100">
              <a:ea typeface="+mn-lt"/>
              <a:cs typeface="+mn-lt"/>
            </a:endParaRPr>
          </a:p>
          <a:p>
            <a:endParaRPr lang="en-US">
              <a:cs typeface="Calibri"/>
            </a:endParaRPr>
          </a:p>
          <a:p>
            <a:pPr marL="457200" indent="-457200">
              <a:buAutoNum type="arabicPeriod"/>
            </a:pPr>
            <a:endParaRPr lang="en-US">
              <a:cs typeface="Calibri"/>
            </a:endParaRPr>
          </a:p>
          <a:p>
            <a:pPr lvl="1">
              <a:buNone/>
            </a:pPr>
            <a:endParaRPr lang="en-US" sz="1100">
              <a:cs typeface="Calibri"/>
            </a:endParaRPr>
          </a:p>
          <a:p>
            <a:pPr marL="342900" lvl="1" indent="0">
              <a:buNone/>
            </a:pPr>
            <a:endParaRPr lang="en-US">
              <a:cs typeface="Calibri"/>
            </a:endParaRPr>
          </a:p>
          <a:p>
            <a:pPr marL="1085850" lvl="1" indent="-457200">
              <a:buAutoNum type="arabicPeriod"/>
            </a:pPr>
            <a:endParaRPr lang="en-US">
              <a:cs typeface="Calibri"/>
            </a:endParaRPr>
          </a:p>
          <a:p>
            <a:pPr marL="800100" lvl="1" indent="-457200">
              <a:buAutoNum type="arabicPeriod"/>
            </a:pPr>
            <a:endParaRPr lang="en-US">
              <a:cs typeface="Calibri"/>
            </a:endParaRPr>
          </a:p>
          <a:p>
            <a:endParaRPr lang="en-US">
              <a:cs typeface="Calibri"/>
            </a:endParaRPr>
          </a:p>
          <a:p>
            <a:pPr marL="457200" indent="-457200">
              <a:buAutoNum type="arabicPeriod"/>
            </a:pPr>
            <a:endParaRPr lang="en-US">
              <a:cs typeface="Calibri"/>
            </a:endParaRPr>
          </a:p>
          <a:p>
            <a:pPr marL="800100" lvl="1" indent="-457200">
              <a:buAutoNum type="arabicPeriod"/>
            </a:pPr>
            <a:endParaRPr lang="en-US">
              <a:cs typeface="Calibri"/>
            </a:endParaRPr>
          </a:p>
        </p:txBody>
      </p:sp>
      <p:pic>
        <p:nvPicPr>
          <p:cNvPr id="4" name="Picture 4" descr="Graphical user interface, application&#10;&#10;Description automatically generated">
            <a:extLst>
              <a:ext uri="{FF2B5EF4-FFF2-40B4-BE49-F238E27FC236}">
                <a16:creationId xmlns:a16="http://schemas.microsoft.com/office/drawing/2014/main" id="{BE2B7512-7CB9-C283-EBCD-8F6E7840ACCD}"/>
              </a:ext>
            </a:extLst>
          </p:cNvPr>
          <p:cNvPicPr>
            <a:picLocks noChangeAspect="1"/>
          </p:cNvPicPr>
          <p:nvPr/>
        </p:nvPicPr>
        <p:blipFill>
          <a:blip r:embed="rId2"/>
          <a:stretch>
            <a:fillRect/>
          </a:stretch>
        </p:blipFill>
        <p:spPr>
          <a:xfrm>
            <a:off x="706524" y="2654017"/>
            <a:ext cx="3564139" cy="2460752"/>
          </a:xfrm>
          <a:prstGeom prst="rect">
            <a:avLst/>
          </a:prstGeom>
        </p:spPr>
      </p:pic>
      <p:pic>
        <p:nvPicPr>
          <p:cNvPr id="5" name="Picture 6" descr="Graphical user interface, application&#10;&#10;Description automatically generated">
            <a:extLst>
              <a:ext uri="{FF2B5EF4-FFF2-40B4-BE49-F238E27FC236}">
                <a16:creationId xmlns:a16="http://schemas.microsoft.com/office/drawing/2014/main" id="{1FC74D8C-62C8-CEF3-986D-C4C441C89985}"/>
              </a:ext>
            </a:extLst>
          </p:cNvPr>
          <p:cNvPicPr>
            <a:picLocks noChangeAspect="1"/>
          </p:cNvPicPr>
          <p:nvPr/>
        </p:nvPicPr>
        <p:blipFill>
          <a:blip r:embed="rId3"/>
          <a:stretch>
            <a:fillRect/>
          </a:stretch>
        </p:blipFill>
        <p:spPr>
          <a:xfrm>
            <a:off x="4627249" y="3191122"/>
            <a:ext cx="3652548" cy="2695682"/>
          </a:xfrm>
          <a:prstGeom prst="rect">
            <a:avLst/>
          </a:prstGeom>
        </p:spPr>
      </p:pic>
    </p:spTree>
    <p:extLst>
      <p:ext uri="{BB962C8B-B14F-4D97-AF65-F5344CB8AC3E}">
        <p14:creationId xmlns:p14="http://schemas.microsoft.com/office/powerpoint/2010/main" val="21034669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BF964-6410-8982-3281-7D12C0908C85}"/>
              </a:ext>
            </a:extLst>
          </p:cNvPr>
          <p:cNvSpPr>
            <a:spLocks noGrp="1"/>
          </p:cNvSpPr>
          <p:nvPr>
            <p:ph type="title"/>
          </p:nvPr>
        </p:nvSpPr>
        <p:spPr/>
        <p:txBody>
          <a:bodyPr>
            <a:noAutofit/>
          </a:bodyPr>
          <a:lstStyle/>
          <a:p>
            <a:r>
              <a:rPr lang="en-US" sz="2800">
                <a:latin typeface="Arial"/>
                <a:cs typeface="Arial"/>
              </a:rPr>
              <a:t>Utah (Epi Trax) - Slide 3</a:t>
            </a:r>
            <a:endParaRPr lang="en-US" sz="2800"/>
          </a:p>
        </p:txBody>
      </p:sp>
      <p:pic>
        <p:nvPicPr>
          <p:cNvPr id="7" name="Picture 7" descr="Graphical user interface, text, application, email&#10;&#10;Description automatically generated">
            <a:extLst>
              <a:ext uri="{FF2B5EF4-FFF2-40B4-BE49-F238E27FC236}">
                <a16:creationId xmlns:a16="http://schemas.microsoft.com/office/drawing/2014/main" id="{114F81AC-74AB-4F62-9966-74ADB7BCE4C7}"/>
              </a:ext>
            </a:extLst>
          </p:cNvPr>
          <p:cNvPicPr>
            <a:picLocks noChangeAspect="1"/>
          </p:cNvPicPr>
          <p:nvPr/>
        </p:nvPicPr>
        <p:blipFill>
          <a:blip r:embed="rId2"/>
          <a:stretch>
            <a:fillRect/>
          </a:stretch>
        </p:blipFill>
        <p:spPr>
          <a:xfrm>
            <a:off x="1182656" y="2638232"/>
            <a:ext cx="7513473" cy="37509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Content Placeholder 8">
            <a:extLst>
              <a:ext uri="{FF2B5EF4-FFF2-40B4-BE49-F238E27FC236}">
                <a16:creationId xmlns:a16="http://schemas.microsoft.com/office/drawing/2014/main" id="{F504C700-0A07-6FEA-F434-FA37E8E91C57}"/>
              </a:ext>
            </a:extLst>
          </p:cNvPr>
          <p:cNvSpPr>
            <a:spLocks noGrp="1"/>
          </p:cNvSpPr>
          <p:nvPr>
            <p:ph idx="1"/>
          </p:nvPr>
        </p:nvSpPr>
        <p:spPr>
          <a:xfrm>
            <a:off x="243659" y="1547310"/>
            <a:ext cx="8643488" cy="1296555"/>
          </a:xfrm>
        </p:spPr>
        <p:txBody>
          <a:bodyPr vert="horz" lIns="91440" tIns="45720" rIns="91440" bIns="45720" rtlCol="0" anchor="t">
            <a:normAutofit/>
          </a:bodyPr>
          <a:lstStyle/>
          <a:p>
            <a:r>
              <a:rPr lang="en-US">
                <a:cs typeface="Calibri"/>
              </a:rPr>
              <a:t>Other than that, travel questions are asked as “form fields” – so they are specific to the condition. Many conditions have a general format of these four questions:</a:t>
            </a:r>
          </a:p>
          <a:p>
            <a:pPr marL="0" indent="0">
              <a:buNone/>
            </a:pPr>
            <a:endParaRPr lang="en-US">
              <a:cs typeface="Calibri"/>
            </a:endParaRPr>
          </a:p>
        </p:txBody>
      </p:sp>
    </p:spTree>
    <p:extLst>
      <p:ext uri="{BB962C8B-B14F-4D97-AF65-F5344CB8AC3E}">
        <p14:creationId xmlns:p14="http://schemas.microsoft.com/office/powerpoint/2010/main" val="18781591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BF964-6410-8982-3281-7D12C0908C85}"/>
              </a:ext>
            </a:extLst>
          </p:cNvPr>
          <p:cNvSpPr>
            <a:spLocks noGrp="1"/>
          </p:cNvSpPr>
          <p:nvPr>
            <p:ph type="title"/>
          </p:nvPr>
        </p:nvSpPr>
        <p:spPr/>
        <p:txBody>
          <a:bodyPr>
            <a:noAutofit/>
          </a:bodyPr>
          <a:lstStyle/>
          <a:p>
            <a:r>
              <a:rPr lang="en-US" sz="2800" dirty="0">
                <a:latin typeface="Arial"/>
                <a:cs typeface="Arial"/>
              </a:rPr>
              <a:t>Oregon (Custom) - Slide 1  </a:t>
            </a:r>
            <a:endParaRPr lang="en-US" sz="2800" dirty="0"/>
          </a:p>
        </p:txBody>
      </p:sp>
      <p:sp>
        <p:nvSpPr>
          <p:cNvPr id="6" name="Content Placeholder 5">
            <a:extLst>
              <a:ext uri="{FF2B5EF4-FFF2-40B4-BE49-F238E27FC236}">
                <a16:creationId xmlns:a16="http://schemas.microsoft.com/office/drawing/2014/main" id="{CB1A6979-1989-CA70-FFB9-8B3CF223F065}"/>
              </a:ext>
            </a:extLst>
          </p:cNvPr>
          <p:cNvSpPr>
            <a:spLocks noGrp="1"/>
          </p:cNvSpPr>
          <p:nvPr>
            <p:ph idx="1"/>
          </p:nvPr>
        </p:nvSpPr>
        <p:spPr/>
        <p:txBody>
          <a:bodyPr vert="horz" lIns="91440" tIns="45720" rIns="91440" bIns="45720" rtlCol="0" anchor="t">
            <a:normAutofit/>
          </a:bodyPr>
          <a:lstStyle/>
          <a:p>
            <a:r>
              <a:rPr lang="en-US" sz="2000">
                <a:solidFill>
                  <a:srgbClr val="212121"/>
                </a:solidFill>
                <a:ea typeface="+mn-lt"/>
                <a:cs typeface="+mn-lt"/>
              </a:rPr>
              <a:t>Our travel module captures Oregon destinations, major cities and all states in the US, certain hot spots in foreign countries, and all countries. One downfall is that we don’t collect departure/arrival dates of multi-stop trips, just when the person left and returned to Oregon and USA (if international). We use the data in this table to populate the HL7 messages for GenV2 reporting.</a:t>
            </a:r>
            <a:endParaRPr lang="en-US" sz="2000">
              <a:cs typeface="Calibri"/>
            </a:endParaRPr>
          </a:p>
          <a:p>
            <a:pPr lvl="1">
              <a:buNone/>
            </a:pPr>
            <a:endParaRPr lang="en-US" sz="1100">
              <a:cs typeface="Calibri"/>
            </a:endParaRPr>
          </a:p>
          <a:p>
            <a:pPr marL="342900" lvl="1" indent="0">
              <a:buNone/>
            </a:pPr>
            <a:endParaRPr lang="en-US">
              <a:cs typeface="Calibri"/>
            </a:endParaRPr>
          </a:p>
          <a:p>
            <a:pPr marL="1085850" lvl="1" indent="-457200">
              <a:buAutoNum type="arabicPeriod"/>
            </a:pPr>
            <a:endParaRPr lang="en-US">
              <a:cs typeface="Calibri"/>
            </a:endParaRPr>
          </a:p>
          <a:p>
            <a:pPr marL="800100" lvl="1" indent="-457200">
              <a:buAutoNum type="arabicPeriod"/>
            </a:pPr>
            <a:endParaRPr lang="en-US">
              <a:cs typeface="Calibri"/>
            </a:endParaRPr>
          </a:p>
          <a:p>
            <a:endParaRPr lang="en-US">
              <a:cs typeface="Calibri"/>
            </a:endParaRPr>
          </a:p>
          <a:p>
            <a:pPr marL="457200" indent="-457200">
              <a:buAutoNum type="arabicPeriod"/>
            </a:pPr>
            <a:endParaRPr lang="en-US">
              <a:cs typeface="Calibri"/>
            </a:endParaRPr>
          </a:p>
          <a:p>
            <a:pPr marL="800100" lvl="1" indent="-457200">
              <a:buAutoNum type="arabicPeriod"/>
            </a:pPr>
            <a:endParaRPr lang="en-US">
              <a:cs typeface="Calibri"/>
            </a:endParaRPr>
          </a:p>
        </p:txBody>
      </p:sp>
      <p:pic>
        <p:nvPicPr>
          <p:cNvPr id="8" name="Picture 8" descr="Graphical user interface&#10;&#10;Description automatically generated">
            <a:extLst>
              <a:ext uri="{FF2B5EF4-FFF2-40B4-BE49-F238E27FC236}">
                <a16:creationId xmlns:a16="http://schemas.microsoft.com/office/drawing/2014/main" id="{3A2E5D46-5CB8-B399-13C7-4CB5E9C8DED9}"/>
              </a:ext>
            </a:extLst>
          </p:cNvPr>
          <p:cNvPicPr>
            <a:picLocks noChangeAspect="1"/>
          </p:cNvPicPr>
          <p:nvPr/>
        </p:nvPicPr>
        <p:blipFill>
          <a:blip r:embed="rId2"/>
          <a:stretch>
            <a:fillRect/>
          </a:stretch>
        </p:blipFill>
        <p:spPr>
          <a:xfrm>
            <a:off x="2230582" y="3028186"/>
            <a:ext cx="4989615" cy="3107418"/>
          </a:xfrm>
          <a:prstGeom prst="rect">
            <a:avLst/>
          </a:prstGeom>
        </p:spPr>
      </p:pic>
    </p:spTree>
    <p:extLst>
      <p:ext uri="{BB962C8B-B14F-4D97-AF65-F5344CB8AC3E}">
        <p14:creationId xmlns:p14="http://schemas.microsoft.com/office/powerpoint/2010/main" val="21395990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BF964-6410-8982-3281-7D12C0908C85}"/>
              </a:ext>
            </a:extLst>
          </p:cNvPr>
          <p:cNvSpPr>
            <a:spLocks noGrp="1"/>
          </p:cNvSpPr>
          <p:nvPr>
            <p:ph type="title"/>
          </p:nvPr>
        </p:nvSpPr>
        <p:spPr/>
        <p:txBody>
          <a:bodyPr>
            <a:noAutofit/>
          </a:bodyPr>
          <a:lstStyle/>
          <a:p>
            <a:r>
              <a:rPr lang="en-US" sz="2800" dirty="0">
                <a:latin typeface="Arial"/>
                <a:cs typeface="Arial"/>
              </a:rPr>
              <a:t>Oregon (Custom) - Slide 2  </a:t>
            </a:r>
            <a:endParaRPr lang="en-US" sz="2800" dirty="0"/>
          </a:p>
        </p:txBody>
      </p:sp>
      <p:sp>
        <p:nvSpPr>
          <p:cNvPr id="6" name="Content Placeholder 5">
            <a:extLst>
              <a:ext uri="{FF2B5EF4-FFF2-40B4-BE49-F238E27FC236}">
                <a16:creationId xmlns:a16="http://schemas.microsoft.com/office/drawing/2014/main" id="{CB1A6979-1989-CA70-FFB9-8B3CF223F065}"/>
              </a:ext>
            </a:extLst>
          </p:cNvPr>
          <p:cNvSpPr>
            <a:spLocks noGrp="1"/>
          </p:cNvSpPr>
          <p:nvPr>
            <p:ph idx="1"/>
          </p:nvPr>
        </p:nvSpPr>
        <p:spPr>
          <a:xfrm>
            <a:off x="243659" y="1448349"/>
            <a:ext cx="8643488" cy="4270687"/>
          </a:xfrm>
        </p:spPr>
        <p:txBody>
          <a:bodyPr vert="horz" lIns="91440" tIns="45720" rIns="91440" bIns="45720" rtlCol="0" anchor="t">
            <a:normAutofit/>
          </a:bodyPr>
          <a:lstStyle/>
          <a:p>
            <a:r>
              <a:rPr lang="en-US" sz="2000">
                <a:solidFill>
                  <a:srgbClr val="212121"/>
                </a:solidFill>
                <a:ea typeface="+mn-lt"/>
                <a:cs typeface="+mn-lt"/>
              </a:rPr>
              <a:t>Our travel module captures Oregon destinations, major cities and all states in the US, certain hot spots in foreign countries, and all countries. One downfall is that we don’t collect departure/arrival dates of multi-stop trips, just when the person left and returned to Oregon and USA (if international). We use the data in this table to populate the HL7 messages for GenV2 reporting.</a:t>
            </a:r>
            <a:endParaRPr lang="en-US" sz="2000">
              <a:cs typeface="Calibri"/>
            </a:endParaRPr>
          </a:p>
          <a:p>
            <a:endParaRPr lang="en-US" sz="1400">
              <a:solidFill>
                <a:srgbClr val="404040"/>
              </a:solidFill>
              <a:cs typeface="Calibri"/>
            </a:endParaRPr>
          </a:p>
          <a:p>
            <a:pPr lvl="2"/>
            <a:endParaRPr lang="en-US" sz="800">
              <a:solidFill>
                <a:srgbClr val="404040"/>
              </a:solidFill>
              <a:cs typeface="Calibri"/>
            </a:endParaRPr>
          </a:p>
          <a:p>
            <a:endParaRPr lang="en-US" sz="1400">
              <a:solidFill>
                <a:srgbClr val="212121"/>
              </a:solidFill>
              <a:cs typeface="Calibri"/>
            </a:endParaRPr>
          </a:p>
          <a:p>
            <a:pPr marL="457200" indent="-457200">
              <a:buAutoNum type="arabicPeriod"/>
            </a:pPr>
            <a:endParaRPr lang="en-US">
              <a:cs typeface="Calibri"/>
            </a:endParaRPr>
          </a:p>
          <a:p>
            <a:pPr lvl="1">
              <a:buNone/>
            </a:pPr>
            <a:endParaRPr lang="en-US" sz="1100">
              <a:cs typeface="Calibri"/>
            </a:endParaRPr>
          </a:p>
          <a:p>
            <a:pPr marL="342900" lvl="1" indent="0">
              <a:buNone/>
            </a:pPr>
            <a:endParaRPr lang="en-US">
              <a:cs typeface="Calibri"/>
            </a:endParaRPr>
          </a:p>
          <a:p>
            <a:pPr marL="1085850" lvl="1" indent="-457200">
              <a:buAutoNum type="arabicPeriod"/>
            </a:pPr>
            <a:endParaRPr lang="en-US">
              <a:cs typeface="Calibri"/>
            </a:endParaRPr>
          </a:p>
          <a:p>
            <a:pPr marL="800100" lvl="1" indent="-457200">
              <a:buAutoNum type="arabicPeriod"/>
            </a:pPr>
            <a:endParaRPr lang="en-US">
              <a:cs typeface="Calibri"/>
            </a:endParaRPr>
          </a:p>
          <a:p>
            <a:endParaRPr lang="en-US">
              <a:cs typeface="Calibri"/>
            </a:endParaRPr>
          </a:p>
          <a:p>
            <a:pPr marL="457200" indent="-457200">
              <a:buAutoNum type="arabicPeriod"/>
            </a:pPr>
            <a:endParaRPr lang="en-US">
              <a:cs typeface="Calibri"/>
            </a:endParaRPr>
          </a:p>
          <a:p>
            <a:pPr marL="800100" lvl="1" indent="-457200">
              <a:buAutoNum type="arabicPeriod"/>
            </a:pPr>
            <a:endParaRPr lang="en-US">
              <a:cs typeface="Calibri"/>
            </a:endParaRPr>
          </a:p>
        </p:txBody>
      </p:sp>
      <p:pic>
        <p:nvPicPr>
          <p:cNvPr id="5" name="Picture 6" descr="Table&#10;&#10;Description automatically generated">
            <a:extLst>
              <a:ext uri="{FF2B5EF4-FFF2-40B4-BE49-F238E27FC236}">
                <a16:creationId xmlns:a16="http://schemas.microsoft.com/office/drawing/2014/main" id="{75D8CCA8-C53B-C833-0B66-2D806C180E35}"/>
              </a:ext>
            </a:extLst>
          </p:cNvPr>
          <p:cNvPicPr>
            <a:picLocks noChangeAspect="1"/>
          </p:cNvPicPr>
          <p:nvPr/>
        </p:nvPicPr>
        <p:blipFill>
          <a:blip r:embed="rId2"/>
          <a:stretch>
            <a:fillRect/>
          </a:stretch>
        </p:blipFill>
        <p:spPr>
          <a:xfrm>
            <a:off x="240897" y="3037936"/>
            <a:ext cx="4326576" cy="2321222"/>
          </a:xfrm>
          <a:prstGeom prst="rect">
            <a:avLst/>
          </a:prstGeom>
        </p:spPr>
      </p:pic>
      <p:pic>
        <p:nvPicPr>
          <p:cNvPr id="7" name="Picture 7" descr="Graphical user interface, text, application&#10;&#10;Description automatically generated">
            <a:extLst>
              <a:ext uri="{FF2B5EF4-FFF2-40B4-BE49-F238E27FC236}">
                <a16:creationId xmlns:a16="http://schemas.microsoft.com/office/drawing/2014/main" id="{8A963A3D-18E4-2754-1F36-9B2823F85DBD}"/>
              </a:ext>
            </a:extLst>
          </p:cNvPr>
          <p:cNvPicPr>
            <a:picLocks noChangeAspect="1"/>
          </p:cNvPicPr>
          <p:nvPr/>
        </p:nvPicPr>
        <p:blipFill>
          <a:blip r:embed="rId3"/>
          <a:stretch>
            <a:fillRect/>
          </a:stretch>
        </p:blipFill>
        <p:spPr>
          <a:xfrm>
            <a:off x="4552986" y="3431259"/>
            <a:ext cx="4336471" cy="2920497"/>
          </a:xfrm>
          <a:prstGeom prst="rect">
            <a:avLst/>
          </a:prstGeom>
        </p:spPr>
      </p:pic>
    </p:spTree>
    <p:extLst>
      <p:ext uri="{BB962C8B-B14F-4D97-AF65-F5344CB8AC3E}">
        <p14:creationId xmlns:p14="http://schemas.microsoft.com/office/powerpoint/2010/main" val="33252421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BF964-6410-8982-3281-7D12C0908C85}"/>
              </a:ext>
            </a:extLst>
          </p:cNvPr>
          <p:cNvSpPr>
            <a:spLocks noGrp="1"/>
          </p:cNvSpPr>
          <p:nvPr>
            <p:ph type="title"/>
          </p:nvPr>
        </p:nvSpPr>
        <p:spPr/>
        <p:txBody>
          <a:bodyPr>
            <a:noAutofit/>
          </a:bodyPr>
          <a:lstStyle/>
          <a:p>
            <a:r>
              <a:rPr lang="en-US" sz="2800">
                <a:latin typeface="Arial"/>
                <a:cs typeface="Arial"/>
              </a:rPr>
              <a:t>Alabama (NBS) - Slide 1</a:t>
            </a:r>
            <a:endParaRPr lang="en-US" sz="2800"/>
          </a:p>
        </p:txBody>
      </p:sp>
      <p:sp>
        <p:nvSpPr>
          <p:cNvPr id="6" name="Content Placeholder 5">
            <a:extLst>
              <a:ext uri="{FF2B5EF4-FFF2-40B4-BE49-F238E27FC236}">
                <a16:creationId xmlns:a16="http://schemas.microsoft.com/office/drawing/2014/main" id="{CB1A6979-1989-CA70-FFB9-8B3CF223F065}"/>
              </a:ext>
            </a:extLst>
          </p:cNvPr>
          <p:cNvSpPr>
            <a:spLocks noGrp="1"/>
          </p:cNvSpPr>
          <p:nvPr>
            <p:ph idx="1"/>
          </p:nvPr>
        </p:nvSpPr>
        <p:spPr>
          <a:xfrm>
            <a:off x="243659" y="1280422"/>
            <a:ext cx="8643488" cy="1735952"/>
          </a:xfrm>
        </p:spPr>
        <p:txBody>
          <a:bodyPr vert="horz" lIns="91440" tIns="45720" rIns="91440" bIns="45720" rtlCol="0" anchor="t">
            <a:normAutofit lnSpcReduction="10000"/>
          </a:bodyPr>
          <a:lstStyle/>
          <a:p>
            <a:r>
              <a:rPr lang="en-US">
                <a:latin typeface="Calibri"/>
                <a:ea typeface="Calibri"/>
                <a:cs typeface="Calibri"/>
              </a:rPr>
              <a:t>We use NBS to capture the basic travel information (dates of travel, destination, purpose, mode, etc.). </a:t>
            </a:r>
            <a:r>
              <a:rPr lang="en-US" err="1">
                <a:latin typeface="Calibri"/>
                <a:ea typeface="Calibri"/>
                <a:cs typeface="Calibri"/>
              </a:rPr>
              <a:t>REDCap</a:t>
            </a:r>
            <a:r>
              <a:rPr lang="en-US">
                <a:latin typeface="Calibri"/>
                <a:ea typeface="Calibri"/>
                <a:cs typeface="Calibri"/>
              </a:rPr>
              <a:t> is used to monitor contacts for Serious Infectious Diseases (e.g., HPAI, </a:t>
            </a:r>
            <a:r>
              <a:rPr lang="en-US" err="1">
                <a:latin typeface="Calibri"/>
                <a:ea typeface="Calibri"/>
                <a:cs typeface="Calibri"/>
              </a:rPr>
              <a:t>Mpox</a:t>
            </a:r>
            <a:r>
              <a:rPr lang="en-US">
                <a:latin typeface="Calibri"/>
                <a:ea typeface="Calibri"/>
                <a:cs typeface="Calibri"/>
              </a:rPr>
              <a:t>, Ebola) and initially COVID travelers.</a:t>
            </a:r>
            <a:br>
              <a:rPr lang="en-US">
                <a:latin typeface="Calibri"/>
                <a:ea typeface="Calibri"/>
                <a:cs typeface="Calibri"/>
              </a:rPr>
            </a:br>
            <a:r>
              <a:rPr lang="en-US">
                <a:latin typeface="Calibri"/>
                <a:ea typeface="Calibri"/>
                <a:cs typeface="Calibri"/>
              </a:rPr>
              <a:t> </a:t>
            </a:r>
          </a:p>
          <a:p>
            <a:endParaRPr lang="en-US">
              <a:ea typeface="Calibri"/>
              <a:cs typeface="Calibri"/>
            </a:endParaRPr>
          </a:p>
          <a:p>
            <a:pPr lvl="2"/>
            <a:endParaRPr lang="en-US" sz="1400">
              <a:solidFill>
                <a:srgbClr val="404040"/>
              </a:solidFill>
              <a:cs typeface="Calibri"/>
            </a:endParaRPr>
          </a:p>
          <a:p>
            <a:pPr lvl="2"/>
            <a:endParaRPr lang="en-US" sz="1400">
              <a:solidFill>
                <a:srgbClr val="404040"/>
              </a:solidFill>
              <a:cs typeface="Calibri"/>
            </a:endParaRPr>
          </a:p>
          <a:p>
            <a:pPr marL="685800" lvl="2" indent="0">
              <a:buNone/>
            </a:pPr>
            <a:endParaRPr lang="en-US" sz="3600" i="1">
              <a:solidFill>
                <a:srgbClr val="404040"/>
              </a:solidFill>
              <a:ea typeface="Calibri"/>
              <a:cs typeface="Calibri"/>
            </a:endParaRPr>
          </a:p>
          <a:p>
            <a:endParaRPr lang="en-US" sz="1400">
              <a:solidFill>
                <a:srgbClr val="212121"/>
              </a:solidFill>
              <a:cs typeface="Calibri"/>
            </a:endParaRPr>
          </a:p>
          <a:p>
            <a:pPr marL="457200" indent="-457200">
              <a:buAutoNum type="arabicPeriod"/>
            </a:pPr>
            <a:endParaRPr lang="en-US">
              <a:cs typeface="Calibri"/>
            </a:endParaRPr>
          </a:p>
          <a:p>
            <a:pPr lvl="1">
              <a:buNone/>
            </a:pPr>
            <a:endParaRPr lang="en-US" sz="1100">
              <a:cs typeface="Calibri"/>
            </a:endParaRPr>
          </a:p>
          <a:p>
            <a:pPr marL="342900" lvl="1" indent="0">
              <a:buNone/>
            </a:pPr>
            <a:endParaRPr lang="en-US">
              <a:cs typeface="Calibri"/>
            </a:endParaRPr>
          </a:p>
          <a:p>
            <a:pPr marL="1085850" lvl="1" indent="-457200">
              <a:buAutoNum type="arabicPeriod"/>
            </a:pPr>
            <a:endParaRPr lang="en-US">
              <a:cs typeface="Calibri"/>
            </a:endParaRPr>
          </a:p>
          <a:p>
            <a:pPr marL="800100" lvl="1" indent="-457200">
              <a:buAutoNum type="arabicPeriod"/>
            </a:pPr>
            <a:endParaRPr lang="en-US">
              <a:cs typeface="Calibri"/>
            </a:endParaRPr>
          </a:p>
          <a:p>
            <a:endParaRPr lang="en-US">
              <a:cs typeface="Calibri"/>
            </a:endParaRPr>
          </a:p>
          <a:p>
            <a:pPr marL="457200" indent="-457200">
              <a:buAutoNum type="arabicPeriod"/>
            </a:pPr>
            <a:endParaRPr lang="en-US">
              <a:cs typeface="Calibri"/>
            </a:endParaRPr>
          </a:p>
          <a:p>
            <a:pPr marL="800100" lvl="1" indent="-457200">
              <a:buAutoNum type="arabicPeriod"/>
            </a:pPr>
            <a:endParaRPr lang="en-US">
              <a:cs typeface="Calibri"/>
            </a:endParaRPr>
          </a:p>
        </p:txBody>
      </p:sp>
      <p:pic>
        <p:nvPicPr>
          <p:cNvPr id="3" name="Picture 3" descr="Graphical user interface, application&#10;&#10;Description automatically generated">
            <a:extLst>
              <a:ext uri="{FF2B5EF4-FFF2-40B4-BE49-F238E27FC236}">
                <a16:creationId xmlns:a16="http://schemas.microsoft.com/office/drawing/2014/main" id="{4957065E-640A-FF16-B9F7-83437B6747BB}"/>
              </a:ext>
            </a:extLst>
          </p:cNvPr>
          <p:cNvPicPr>
            <a:picLocks noChangeAspect="1"/>
          </p:cNvPicPr>
          <p:nvPr/>
        </p:nvPicPr>
        <p:blipFill>
          <a:blip r:embed="rId2"/>
          <a:stretch>
            <a:fillRect/>
          </a:stretch>
        </p:blipFill>
        <p:spPr>
          <a:xfrm>
            <a:off x="3635162" y="2446617"/>
            <a:ext cx="5365666" cy="4415328"/>
          </a:xfrm>
          <a:prstGeom prst="rect">
            <a:avLst/>
          </a:prstGeom>
        </p:spPr>
      </p:pic>
      <p:sp>
        <p:nvSpPr>
          <p:cNvPr id="4" name="TextBox 3">
            <a:extLst>
              <a:ext uri="{FF2B5EF4-FFF2-40B4-BE49-F238E27FC236}">
                <a16:creationId xmlns:a16="http://schemas.microsoft.com/office/drawing/2014/main" id="{AB8CCF88-78FC-B99C-8B3D-1932242B26B6}"/>
              </a:ext>
            </a:extLst>
          </p:cNvPr>
          <p:cNvSpPr txBox="1"/>
          <p:nvPr/>
        </p:nvSpPr>
        <p:spPr>
          <a:xfrm>
            <a:off x="248735" y="2635414"/>
            <a:ext cx="3370961" cy="14732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spcBef>
                <a:spcPts val="750"/>
              </a:spcBef>
              <a:buFont typeface="Arial"/>
              <a:buChar char="•"/>
            </a:pPr>
            <a:r>
              <a:rPr lang="en-US" sz="2400">
                <a:solidFill>
                  <a:srgbClr val="404040"/>
                </a:solidFill>
                <a:cs typeface="Calibri"/>
              </a:rPr>
              <a:t>This is how travel data is collected in legacy pages:</a:t>
            </a:r>
          </a:p>
          <a:p>
            <a:pPr marL="742315" lvl="1" indent="-285750" algn="l">
              <a:lnSpc>
                <a:spcPct val="90000"/>
              </a:lnSpc>
              <a:spcBef>
                <a:spcPts val="375"/>
              </a:spcBef>
              <a:buFont typeface="Arial"/>
              <a:buChar char="•"/>
            </a:pPr>
            <a:r>
              <a:rPr lang="en-US" sz="2400" b="1" i="1">
                <a:solidFill>
                  <a:srgbClr val="404040"/>
                </a:solidFill>
                <a:cs typeface="Calibri"/>
              </a:rPr>
              <a:t>Campylobacter:</a:t>
            </a:r>
            <a:endParaRPr lang="en-US" sz="2400">
              <a:cs typeface="Calibri" panose="020F0502020204030204"/>
            </a:endParaRPr>
          </a:p>
        </p:txBody>
      </p:sp>
    </p:spTree>
    <p:extLst>
      <p:ext uri="{BB962C8B-B14F-4D97-AF65-F5344CB8AC3E}">
        <p14:creationId xmlns:p14="http://schemas.microsoft.com/office/powerpoint/2010/main" val="9635007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BF964-6410-8982-3281-7D12C0908C85}"/>
              </a:ext>
            </a:extLst>
          </p:cNvPr>
          <p:cNvSpPr>
            <a:spLocks noGrp="1"/>
          </p:cNvSpPr>
          <p:nvPr>
            <p:ph type="title"/>
          </p:nvPr>
        </p:nvSpPr>
        <p:spPr/>
        <p:txBody>
          <a:bodyPr>
            <a:noAutofit/>
          </a:bodyPr>
          <a:lstStyle/>
          <a:p>
            <a:r>
              <a:rPr lang="en-US" sz="2800">
                <a:latin typeface="Arial"/>
                <a:cs typeface="Arial"/>
              </a:rPr>
              <a:t>Alabama (NBS) - Slide 2</a:t>
            </a:r>
            <a:endParaRPr lang="en-US" sz="2800"/>
          </a:p>
        </p:txBody>
      </p:sp>
      <p:sp>
        <p:nvSpPr>
          <p:cNvPr id="6" name="Content Placeholder 5">
            <a:extLst>
              <a:ext uri="{FF2B5EF4-FFF2-40B4-BE49-F238E27FC236}">
                <a16:creationId xmlns:a16="http://schemas.microsoft.com/office/drawing/2014/main" id="{CB1A6979-1989-CA70-FFB9-8B3CF223F065}"/>
              </a:ext>
            </a:extLst>
          </p:cNvPr>
          <p:cNvSpPr>
            <a:spLocks noGrp="1"/>
          </p:cNvSpPr>
          <p:nvPr>
            <p:ph idx="1"/>
          </p:nvPr>
        </p:nvSpPr>
        <p:spPr/>
        <p:txBody>
          <a:bodyPr vert="horz" lIns="91440" tIns="45720" rIns="91440" bIns="45720" rtlCol="0" anchor="t">
            <a:normAutofit/>
          </a:bodyPr>
          <a:lstStyle/>
          <a:p>
            <a:r>
              <a:rPr lang="en-US">
                <a:latin typeface="Calibri"/>
                <a:cs typeface="Calibri"/>
              </a:rPr>
              <a:t>Page Builder pages (repeating blocks) allow for more customization dependent upon the condition's needs and you are not limited to the number of destinations as you are in legacy:</a:t>
            </a:r>
          </a:p>
          <a:p>
            <a:pPr lvl="1"/>
            <a:r>
              <a:rPr lang="en-US" b="1" i="1">
                <a:cs typeface="Calibri"/>
              </a:rPr>
              <a:t>Legionellosis</a:t>
            </a:r>
            <a:r>
              <a:rPr lang="en-US">
                <a:cs typeface="Calibri"/>
              </a:rPr>
              <a:t>:</a:t>
            </a:r>
          </a:p>
          <a:p>
            <a:pPr marL="1085850" lvl="1" indent="-457200">
              <a:buAutoNum type="arabicPeriod"/>
            </a:pPr>
            <a:endParaRPr lang="en-US">
              <a:cs typeface="Calibri"/>
            </a:endParaRPr>
          </a:p>
          <a:p>
            <a:pPr marL="800100" lvl="1" indent="-457200">
              <a:buAutoNum type="arabicPeriod"/>
            </a:pPr>
            <a:endParaRPr lang="en-US">
              <a:cs typeface="Calibri"/>
            </a:endParaRPr>
          </a:p>
          <a:p>
            <a:endParaRPr lang="en-US">
              <a:cs typeface="Calibri"/>
            </a:endParaRPr>
          </a:p>
          <a:p>
            <a:pPr marL="457200" indent="-457200">
              <a:buAutoNum type="arabicPeriod"/>
            </a:pPr>
            <a:endParaRPr lang="en-US">
              <a:cs typeface="Calibri"/>
            </a:endParaRPr>
          </a:p>
          <a:p>
            <a:pPr marL="800100" lvl="1" indent="-457200">
              <a:buAutoNum type="arabicPeriod"/>
            </a:pPr>
            <a:endParaRPr lang="en-US">
              <a:cs typeface="Calibri"/>
            </a:endParaRPr>
          </a:p>
        </p:txBody>
      </p:sp>
      <p:pic>
        <p:nvPicPr>
          <p:cNvPr id="4" name="Picture 4" descr="Graphical user interface, application, Word&#10;&#10;Description automatically generated">
            <a:extLst>
              <a:ext uri="{FF2B5EF4-FFF2-40B4-BE49-F238E27FC236}">
                <a16:creationId xmlns:a16="http://schemas.microsoft.com/office/drawing/2014/main" id="{3679E665-4628-4D79-E239-E405F44B9027}"/>
              </a:ext>
            </a:extLst>
          </p:cNvPr>
          <p:cNvPicPr>
            <a:picLocks noChangeAspect="1"/>
          </p:cNvPicPr>
          <p:nvPr/>
        </p:nvPicPr>
        <p:blipFill>
          <a:blip r:embed="rId2"/>
          <a:stretch>
            <a:fillRect/>
          </a:stretch>
        </p:blipFill>
        <p:spPr>
          <a:xfrm>
            <a:off x="108969" y="2934868"/>
            <a:ext cx="8914216" cy="2741258"/>
          </a:xfrm>
          <a:prstGeom prst="rect">
            <a:avLst/>
          </a:prstGeom>
        </p:spPr>
      </p:pic>
    </p:spTree>
    <p:extLst>
      <p:ext uri="{BB962C8B-B14F-4D97-AF65-F5344CB8AC3E}">
        <p14:creationId xmlns:p14="http://schemas.microsoft.com/office/powerpoint/2010/main" val="22304315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BF964-6410-8982-3281-7D12C0908C85}"/>
              </a:ext>
            </a:extLst>
          </p:cNvPr>
          <p:cNvSpPr>
            <a:spLocks noGrp="1"/>
          </p:cNvSpPr>
          <p:nvPr>
            <p:ph type="title"/>
          </p:nvPr>
        </p:nvSpPr>
        <p:spPr/>
        <p:txBody>
          <a:bodyPr>
            <a:noAutofit/>
          </a:bodyPr>
          <a:lstStyle/>
          <a:p>
            <a:r>
              <a:rPr lang="en-US" sz="2800">
                <a:latin typeface="Arial"/>
                <a:cs typeface="Arial"/>
              </a:rPr>
              <a:t>Alabama (NBS) - Slide 3  </a:t>
            </a:r>
            <a:endParaRPr lang="en-US" sz="2800"/>
          </a:p>
        </p:txBody>
      </p:sp>
      <p:sp>
        <p:nvSpPr>
          <p:cNvPr id="6" name="Content Placeholder 5">
            <a:extLst>
              <a:ext uri="{FF2B5EF4-FFF2-40B4-BE49-F238E27FC236}">
                <a16:creationId xmlns:a16="http://schemas.microsoft.com/office/drawing/2014/main" id="{CB1A6979-1989-CA70-FFB9-8B3CF223F065}"/>
              </a:ext>
            </a:extLst>
          </p:cNvPr>
          <p:cNvSpPr>
            <a:spLocks noGrp="1"/>
          </p:cNvSpPr>
          <p:nvPr>
            <p:ph idx="1"/>
          </p:nvPr>
        </p:nvSpPr>
        <p:spPr/>
        <p:txBody>
          <a:bodyPr vert="horz" lIns="91440" tIns="45720" rIns="91440" bIns="45720" rtlCol="0" anchor="t">
            <a:normAutofit/>
          </a:bodyPr>
          <a:lstStyle/>
          <a:p>
            <a:r>
              <a:rPr lang="en-US">
                <a:latin typeface="Calibri"/>
                <a:cs typeface="Calibri"/>
              </a:rPr>
              <a:t>Page Builder pages (repeating blocks) allow for more customization dependent upon the condition's needs and you are not limited to the number of destinations as you are in legacy:</a:t>
            </a:r>
          </a:p>
          <a:p>
            <a:pPr lvl="1"/>
            <a:r>
              <a:rPr lang="en-US" b="1" i="1" err="1">
                <a:latin typeface="Calibri"/>
                <a:cs typeface="Calibri"/>
              </a:rPr>
              <a:t>Cyclosporiasis</a:t>
            </a:r>
            <a:r>
              <a:rPr lang="en-US" b="1" i="1">
                <a:cs typeface="Calibri"/>
              </a:rPr>
              <a:t>:</a:t>
            </a:r>
          </a:p>
          <a:p>
            <a:pPr marL="1085850" lvl="1" indent="-457200">
              <a:buAutoNum type="arabicPeriod"/>
            </a:pPr>
            <a:endParaRPr lang="en-US">
              <a:cs typeface="Calibri"/>
            </a:endParaRPr>
          </a:p>
          <a:p>
            <a:pPr marL="800100" lvl="1" indent="-457200">
              <a:buAutoNum type="arabicPeriod"/>
            </a:pPr>
            <a:endParaRPr lang="en-US">
              <a:cs typeface="Calibri"/>
            </a:endParaRPr>
          </a:p>
          <a:p>
            <a:endParaRPr lang="en-US">
              <a:cs typeface="Calibri"/>
            </a:endParaRPr>
          </a:p>
          <a:p>
            <a:pPr marL="457200" indent="-457200">
              <a:buAutoNum type="arabicPeriod"/>
            </a:pPr>
            <a:endParaRPr lang="en-US">
              <a:cs typeface="Calibri"/>
            </a:endParaRPr>
          </a:p>
          <a:p>
            <a:pPr marL="800100" lvl="1" indent="-457200">
              <a:buAutoNum type="arabicPeriod"/>
            </a:pPr>
            <a:endParaRPr lang="en-US">
              <a:cs typeface="Calibri"/>
            </a:endParaRPr>
          </a:p>
        </p:txBody>
      </p:sp>
      <p:pic>
        <p:nvPicPr>
          <p:cNvPr id="3" name="Picture 3" descr="Graphical user interface, application, Word&#10;&#10;Description automatically generated">
            <a:extLst>
              <a:ext uri="{FF2B5EF4-FFF2-40B4-BE49-F238E27FC236}">
                <a16:creationId xmlns:a16="http://schemas.microsoft.com/office/drawing/2014/main" id="{91A44373-15B6-034E-22B9-76D757AD4D8F}"/>
              </a:ext>
            </a:extLst>
          </p:cNvPr>
          <p:cNvPicPr>
            <a:picLocks noChangeAspect="1"/>
          </p:cNvPicPr>
          <p:nvPr/>
        </p:nvPicPr>
        <p:blipFill rotWithShape="1">
          <a:blip r:embed="rId2"/>
          <a:srcRect t="3427" r="-146" b="-312"/>
          <a:stretch/>
        </p:blipFill>
        <p:spPr>
          <a:xfrm>
            <a:off x="653820" y="2884124"/>
            <a:ext cx="8120640" cy="3683715"/>
          </a:xfrm>
          <a:prstGeom prst="rect">
            <a:avLst/>
          </a:prstGeom>
        </p:spPr>
      </p:pic>
    </p:spTree>
    <p:extLst>
      <p:ext uri="{BB962C8B-B14F-4D97-AF65-F5344CB8AC3E}">
        <p14:creationId xmlns:p14="http://schemas.microsoft.com/office/powerpoint/2010/main" val="3204090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D5F0E-7F49-D62C-108C-99192B970D55}"/>
              </a:ext>
            </a:extLst>
          </p:cNvPr>
          <p:cNvSpPr>
            <a:spLocks noGrp="1"/>
          </p:cNvSpPr>
          <p:nvPr>
            <p:ph type="title"/>
          </p:nvPr>
        </p:nvSpPr>
        <p:spPr/>
        <p:txBody>
          <a:bodyPr/>
          <a:lstStyle/>
          <a:p>
            <a:r>
              <a:rPr lang="en-US">
                <a:latin typeface="Arial"/>
                <a:cs typeface="Arial"/>
              </a:rPr>
              <a:t>MA (MAVEN) - Slide 1</a:t>
            </a:r>
            <a:endParaRPr lang="en-US"/>
          </a:p>
        </p:txBody>
      </p:sp>
      <p:sp>
        <p:nvSpPr>
          <p:cNvPr id="3" name="Content Placeholder 2">
            <a:extLst>
              <a:ext uri="{FF2B5EF4-FFF2-40B4-BE49-F238E27FC236}">
                <a16:creationId xmlns:a16="http://schemas.microsoft.com/office/drawing/2014/main" id="{1DA77B5E-507E-C2E1-8816-C8BB67FD4BD5}"/>
              </a:ext>
            </a:extLst>
          </p:cNvPr>
          <p:cNvSpPr>
            <a:spLocks noGrp="1"/>
          </p:cNvSpPr>
          <p:nvPr>
            <p:ph idx="1"/>
          </p:nvPr>
        </p:nvSpPr>
        <p:spPr>
          <a:xfrm>
            <a:off x="243659" y="1398868"/>
            <a:ext cx="8643488" cy="4270687"/>
          </a:xfrm>
        </p:spPr>
        <p:txBody>
          <a:bodyPr vert="horz" lIns="91440" tIns="45720" rIns="91440" bIns="45720" rtlCol="0" anchor="t">
            <a:normAutofit/>
          </a:bodyPr>
          <a:lstStyle/>
          <a:p>
            <a:r>
              <a:rPr lang="en-US">
                <a:cs typeface="Calibri"/>
              </a:rPr>
              <a:t>MA has a standard basic set of travel questions for travel during the incubation period. The incubation period used is noted in messages/text, but the underlying questions are the same in the database across conditions.</a:t>
            </a:r>
          </a:p>
        </p:txBody>
      </p:sp>
      <p:pic>
        <p:nvPicPr>
          <p:cNvPr id="4" name="Picture 4" descr="Graphical user interface, text, application, email&#10;&#10;Description automatically generated">
            <a:extLst>
              <a:ext uri="{FF2B5EF4-FFF2-40B4-BE49-F238E27FC236}">
                <a16:creationId xmlns:a16="http://schemas.microsoft.com/office/drawing/2014/main" id="{E748D664-312D-D594-4A32-D580100B6495}"/>
              </a:ext>
            </a:extLst>
          </p:cNvPr>
          <p:cNvPicPr>
            <a:picLocks noChangeAspect="1"/>
          </p:cNvPicPr>
          <p:nvPr/>
        </p:nvPicPr>
        <p:blipFill>
          <a:blip r:embed="rId2"/>
          <a:stretch>
            <a:fillRect/>
          </a:stretch>
        </p:blipFill>
        <p:spPr>
          <a:xfrm>
            <a:off x="3846416" y="2658830"/>
            <a:ext cx="4821381" cy="37774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Rectangle 11">
            <a:extLst>
              <a:ext uri="{FF2B5EF4-FFF2-40B4-BE49-F238E27FC236}">
                <a16:creationId xmlns:a16="http://schemas.microsoft.com/office/drawing/2014/main" id="{7547BE7A-46DB-5A57-66F8-D7182A12F1F3}"/>
              </a:ext>
            </a:extLst>
          </p:cNvPr>
          <p:cNvSpPr/>
          <p:nvPr/>
        </p:nvSpPr>
        <p:spPr>
          <a:xfrm>
            <a:off x="3752340" y="2592034"/>
            <a:ext cx="5017324" cy="316675"/>
          </a:xfrm>
          <a:prstGeom prst="rect">
            <a:avLst/>
          </a:prstGeom>
          <a:noFill/>
          <a:ln w="28575">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03211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D5F0E-7F49-D62C-108C-99192B970D55}"/>
              </a:ext>
            </a:extLst>
          </p:cNvPr>
          <p:cNvSpPr>
            <a:spLocks noGrp="1"/>
          </p:cNvSpPr>
          <p:nvPr>
            <p:ph type="title"/>
          </p:nvPr>
        </p:nvSpPr>
        <p:spPr/>
        <p:txBody>
          <a:bodyPr/>
          <a:lstStyle/>
          <a:p>
            <a:r>
              <a:rPr lang="en-US">
                <a:latin typeface="Arial"/>
                <a:cs typeface="Arial"/>
              </a:rPr>
              <a:t>MA (MAVEN) - Slide 2</a:t>
            </a:r>
            <a:endParaRPr lang="en-US"/>
          </a:p>
        </p:txBody>
      </p:sp>
      <p:sp>
        <p:nvSpPr>
          <p:cNvPr id="3" name="Content Placeholder 2">
            <a:extLst>
              <a:ext uri="{FF2B5EF4-FFF2-40B4-BE49-F238E27FC236}">
                <a16:creationId xmlns:a16="http://schemas.microsoft.com/office/drawing/2014/main" id="{1DA77B5E-507E-C2E1-8816-C8BB67FD4BD5}"/>
              </a:ext>
            </a:extLst>
          </p:cNvPr>
          <p:cNvSpPr>
            <a:spLocks noGrp="1"/>
          </p:cNvSpPr>
          <p:nvPr>
            <p:ph idx="1"/>
          </p:nvPr>
        </p:nvSpPr>
        <p:spPr/>
        <p:txBody>
          <a:bodyPr vert="horz" lIns="91440" tIns="45720" rIns="91440" bIns="45720" rtlCol="0" anchor="t">
            <a:normAutofit/>
          </a:bodyPr>
          <a:lstStyle/>
          <a:p>
            <a:r>
              <a:rPr lang="en-US">
                <a:cs typeface="Calibri"/>
              </a:rPr>
              <a:t>We have a separate set  of very similar questions capturing travel while infectious.</a:t>
            </a:r>
          </a:p>
        </p:txBody>
      </p:sp>
      <p:pic>
        <p:nvPicPr>
          <p:cNvPr id="7" name="Picture 7" descr="Graphical user interface, text, application&#10;&#10;Description automatically generated">
            <a:extLst>
              <a:ext uri="{FF2B5EF4-FFF2-40B4-BE49-F238E27FC236}">
                <a16:creationId xmlns:a16="http://schemas.microsoft.com/office/drawing/2014/main" id="{FB703339-B4A5-0547-515A-4BDA2B3E73A7}"/>
              </a:ext>
            </a:extLst>
          </p:cNvPr>
          <p:cNvPicPr>
            <a:picLocks noChangeAspect="1"/>
          </p:cNvPicPr>
          <p:nvPr/>
        </p:nvPicPr>
        <p:blipFill>
          <a:blip r:embed="rId2"/>
          <a:stretch>
            <a:fillRect/>
          </a:stretch>
        </p:blipFill>
        <p:spPr>
          <a:xfrm>
            <a:off x="3101439" y="3088633"/>
            <a:ext cx="3129148" cy="28776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8" descr="Text&#10;&#10;Description automatically generated">
            <a:extLst>
              <a:ext uri="{FF2B5EF4-FFF2-40B4-BE49-F238E27FC236}">
                <a16:creationId xmlns:a16="http://schemas.microsoft.com/office/drawing/2014/main" id="{0A454403-0DC3-901A-681E-DB412A5FC495}"/>
              </a:ext>
            </a:extLst>
          </p:cNvPr>
          <p:cNvPicPr>
            <a:picLocks noChangeAspect="1"/>
          </p:cNvPicPr>
          <p:nvPr/>
        </p:nvPicPr>
        <p:blipFill>
          <a:blip r:embed="rId3"/>
          <a:stretch>
            <a:fillRect/>
          </a:stretch>
        </p:blipFill>
        <p:spPr>
          <a:xfrm>
            <a:off x="49905" y="2512295"/>
            <a:ext cx="9136083" cy="483300"/>
          </a:xfrm>
          <a:prstGeom prst="rect">
            <a:avLst/>
          </a:prstGeom>
        </p:spPr>
      </p:pic>
      <p:sp>
        <p:nvSpPr>
          <p:cNvPr id="9" name="Rectangle 8">
            <a:extLst>
              <a:ext uri="{FF2B5EF4-FFF2-40B4-BE49-F238E27FC236}">
                <a16:creationId xmlns:a16="http://schemas.microsoft.com/office/drawing/2014/main" id="{37C55F0F-EF77-F22F-40FA-BA58456E5C5C}"/>
              </a:ext>
            </a:extLst>
          </p:cNvPr>
          <p:cNvSpPr/>
          <p:nvPr/>
        </p:nvSpPr>
        <p:spPr>
          <a:xfrm>
            <a:off x="-14845" y="2449285"/>
            <a:ext cx="9163792" cy="564077"/>
          </a:xfrm>
          <a:prstGeom prst="rect">
            <a:avLst/>
          </a:prstGeom>
          <a:noFill/>
          <a:ln w="28575">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93220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D5F0E-7F49-D62C-108C-99192B970D55}"/>
              </a:ext>
            </a:extLst>
          </p:cNvPr>
          <p:cNvSpPr>
            <a:spLocks noGrp="1"/>
          </p:cNvSpPr>
          <p:nvPr>
            <p:ph type="title"/>
          </p:nvPr>
        </p:nvSpPr>
        <p:spPr/>
        <p:txBody>
          <a:bodyPr/>
          <a:lstStyle/>
          <a:p>
            <a:r>
              <a:rPr lang="en-US">
                <a:latin typeface="Arial"/>
                <a:cs typeface="Arial"/>
              </a:rPr>
              <a:t>MA (MAVEN) - Slide 3</a:t>
            </a:r>
            <a:endParaRPr lang="en-US"/>
          </a:p>
        </p:txBody>
      </p:sp>
      <p:sp>
        <p:nvSpPr>
          <p:cNvPr id="3" name="Content Placeholder 2">
            <a:extLst>
              <a:ext uri="{FF2B5EF4-FFF2-40B4-BE49-F238E27FC236}">
                <a16:creationId xmlns:a16="http://schemas.microsoft.com/office/drawing/2014/main" id="{1DA77B5E-507E-C2E1-8816-C8BB67FD4BD5}"/>
              </a:ext>
            </a:extLst>
          </p:cNvPr>
          <p:cNvSpPr>
            <a:spLocks noGrp="1"/>
          </p:cNvSpPr>
          <p:nvPr>
            <p:ph idx="1"/>
          </p:nvPr>
        </p:nvSpPr>
        <p:spPr/>
        <p:txBody>
          <a:bodyPr vert="horz" lIns="91440" tIns="45720" rIns="91440" bIns="45720" rtlCol="0" anchor="t">
            <a:normAutofit/>
          </a:bodyPr>
          <a:lstStyle/>
          <a:p>
            <a:r>
              <a:rPr lang="en-US">
                <a:cs typeface="Calibri"/>
              </a:rPr>
              <a:t>Beyond those, condition-specific information is captured in additional questions based on the type of exposure and condition specific risk factors (examples below are Legionellosis and MDRO)</a:t>
            </a:r>
          </a:p>
        </p:txBody>
      </p:sp>
      <p:pic>
        <p:nvPicPr>
          <p:cNvPr id="5" name="Picture 5" descr="Graphical user interface, application&#10;&#10;Description automatically generated">
            <a:extLst>
              <a:ext uri="{FF2B5EF4-FFF2-40B4-BE49-F238E27FC236}">
                <a16:creationId xmlns:a16="http://schemas.microsoft.com/office/drawing/2014/main" id="{F17FE3DE-F037-A8A3-1423-7A025382C404}"/>
              </a:ext>
            </a:extLst>
          </p:cNvPr>
          <p:cNvPicPr>
            <a:picLocks noChangeAspect="1"/>
          </p:cNvPicPr>
          <p:nvPr/>
        </p:nvPicPr>
        <p:blipFill>
          <a:blip r:embed="rId2"/>
          <a:stretch>
            <a:fillRect/>
          </a:stretch>
        </p:blipFill>
        <p:spPr>
          <a:xfrm>
            <a:off x="559415" y="2649006"/>
            <a:ext cx="7414161" cy="11821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4" descr="Graphical user interface, text, application, email&#10;&#10;Description automatically generated">
            <a:extLst>
              <a:ext uri="{FF2B5EF4-FFF2-40B4-BE49-F238E27FC236}">
                <a16:creationId xmlns:a16="http://schemas.microsoft.com/office/drawing/2014/main" id="{950798E1-A4E0-B52B-E097-865190A4EFEB}"/>
              </a:ext>
            </a:extLst>
          </p:cNvPr>
          <p:cNvPicPr>
            <a:picLocks noChangeAspect="1"/>
          </p:cNvPicPr>
          <p:nvPr/>
        </p:nvPicPr>
        <p:blipFill>
          <a:blip r:embed="rId3"/>
          <a:stretch>
            <a:fillRect/>
          </a:stretch>
        </p:blipFill>
        <p:spPr>
          <a:xfrm>
            <a:off x="3446775" y="4246072"/>
            <a:ext cx="4870740" cy="13155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10" descr="Graphical user interface, text, application&#10;&#10;Description automatically generated">
            <a:extLst>
              <a:ext uri="{FF2B5EF4-FFF2-40B4-BE49-F238E27FC236}">
                <a16:creationId xmlns:a16="http://schemas.microsoft.com/office/drawing/2014/main" id="{1322C930-6CC1-8C02-6A5F-EC9674026FC9}"/>
              </a:ext>
            </a:extLst>
          </p:cNvPr>
          <p:cNvPicPr>
            <a:picLocks noChangeAspect="1"/>
          </p:cNvPicPr>
          <p:nvPr/>
        </p:nvPicPr>
        <p:blipFill>
          <a:blip r:embed="rId4"/>
          <a:stretch>
            <a:fillRect/>
          </a:stretch>
        </p:blipFill>
        <p:spPr>
          <a:xfrm>
            <a:off x="241464" y="3970503"/>
            <a:ext cx="2743200" cy="21431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904025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normAutofit/>
          </a:bodyPr>
          <a:lstStyle/>
          <a:p>
            <a:pPr>
              <a:spcBef>
                <a:spcPts val="0"/>
              </a:spcBef>
            </a:pPr>
            <a:r>
              <a:rPr lang="en-US" sz="3200">
                <a:latin typeface="Arial"/>
                <a:cs typeface="Arial"/>
              </a:rPr>
              <a:t> Travel History polling questions</a:t>
            </a:r>
            <a:endParaRPr lang="en-US" sz="3200"/>
          </a:p>
        </p:txBody>
      </p:sp>
    </p:spTree>
    <p:extLst>
      <p:ext uri="{BB962C8B-B14F-4D97-AF65-F5344CB8AC3E}">
        <p14:creationId xmlns:p14="http://schemas.microsoft.com/office/powerpoint/2010/main" val="24264582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7BEE4-C631-5DB0-E22E-C891E82D87D8}"/>
              </a:ext>
            </a:extLst>
          </p:cNvPr>
          <p:cNvSpPr>
            <a:spLocks noGrp="1"/>
          </p:cNvSpPr>
          <p:nvPr>
            <p:ph type="title"/>
          </p:nvPr>
        </p:nvSpPr>
        <p:spPr/>
        <p:txBody>
          <a:bodyPr lIns="91440" tIns="45720" rIns="91440" bIns="45720" anchor="ctr"/>
          <a:lstStyle/>
          <a:p>
            <a:r>
              <a:rPr lang="en-US">
                <a:latin typeface="Arial"/>
                <a:cs typeface="Arial"/>
              </a:rPr>
              <a:t>Polling process</a:t>
            </a:r>
            <a:endParaRPr lang="en-US"/>
          </a:p>
        </p:txBody>
      </p:sp>
      <p:sp>
        <p:nvSpPr>
          <p:cNvPr id="3" name="Content Placeholder 2">
            <a:extLst>
              <a:ext uri="{FF2B5EF4-FFF2-40B4-BE49-F238E27FC236}">
                <a16:creationId xmlns:a16="http://schemas.microsoft.com/office/drawing/2014/main" id="{0702FE3A-3C0D-A14B-4A75-0CDEF5616FF8}"/>
              </a:ext>
            </a:extLst>
          </p:cNvPr>
          <p:cNvSpPr>
            <a:spLocks noGrp="1"/>
          </p:cNvSpPr>
          <p:nvPr>
            <p:ph idx="1"/>
          </p:nvPr>
        </p:nvSpPr>
        <p:spPr/>
        <p:txBody>
          <a:bodyPr vert="horz" lIns="91440" tIns="45720" rIns="91440" bIns="45720" rtlCol="0" anchor="t">
            <a:normAutofit/>
          </a:bodyPr>
          <a:lstStyle/>
          <a:p>
            <a:r>
              <a:rPr lang="en-US">
                <a:latin typeface="Arial"/>
                <a:cs typeface="Arial"/>
              </a:rPr>
              <a:t>Poll questions will be shown first on a slide before poll opens</a:t>
            </a:r>
            <a:endParaRPr lang="en-US"/>
          </a:p>
          <a:p>
            <a:pPr lvl="1"/>
            <a:r>
              <a:rPr lang="en-US">
                <a:latin typeface="Arial"/>
                <a:cs typeface="Arial"/>
              </a:rPr>
              <a:t>Opportunity for clarifications &amp; questions</a:t>
            </a:r>
          </a:p>
          <a:p>
            <a:pPr lvl="1"/>
            <a:endParaRPr lang="en-US">
              <a:latin typeface="Arial"/>
              <a:cs typeface="Arial"/>
            </a:endParaRPr>
          </a:p>
          <a:p>
            <a:r>
              <a:rPr lang="en-US">
                <a:latin typeface="Arial"/>
                <a:cs typeface="Arial"/>
              </a:rPr>
              <a:t>Questions will be mostly Yes/No</a:t>
            </a:r>
          </a:p>
          <a:p>
            <a:pPr lvl="1"/>
            <a:r>
              <a:rPr lang="en-US">
                <a:latin typeface="Arial"/>
                <a:cs typeface="Arial"/>
              </a:rPr>
              <a:t>Feel free to abstain if you don't have a preference or don't feel strongly</a:t>
            </a:r>
          </a:p>
          <a:p>
            <a:endParaRPr lang="en-US"/>
          </a:p>
          <a:p>
            <a:r>
              <a:rPr lang="en-US">
                <a:latin typeface="Arial"/>
                <a:cs typeface="Arial"/>
              </a:rPr>
              <a:t>Opportunity for limited discussion on questions with a big split</a:t>
            </a:r>
            <a:endParaRPr lang="en-US"/>
          </a:p>
          <a:p>
            <a:pPr marL="0" indent="0">
              <a:buNone/>
            </a:pPr>
            <a:endParaRPr lang="en-US"/>
          </a:p>
        </p:txBody>
      </p:sp>
    </p:spTree>
    <p:extLst>
      <p:ext uri="{BB962C8B-B14F-4D97-AF65-F5344CB8AC3E}">
        <p14:creationId xmlns:p14="http://schemas.microsoft.com/office/powerpoint/2010/main" val="8950058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06F2E-F078-DB82-A9FD-7CE3A66FE4F0}"/>
              </a:ext>
            </a:extLst>
          </p:cNvPr>
          <p:cNvSpPr>
            <a:spLocks noGrp="1"/>
          </p:cNvSpPr>
          <p:nvPr>
            <p:ph type="title"/>
          </p:nvPr>
        </p:nvSpPr>
        <p:spPr/>
        <p:txBody>
          <a:bodyPr lIns="91440" tIns="45720" rIns="91440" bIns="45720" anchor="ctr"/>
          <a:lstStyle/>
          <a:p>
            <a:r>
              <a:rPr lang="en-US">
                <a:latin typeface="Arial"/>
                <a:cs typeface="Arial"/>
              </a:rPr>
              <a:t>Travel Polling Question 1</a:t>
            </a:r>
            <a:endParaRPr lang="en-US"/>
          </a:p>
        </p:txBody>
      </p:sp>
      <p:sp>
        <p:nvSpPr>
          <p:cNvPr id="3" name="Content Placeholder 2">
            <a:extLst>
              <a:ext uri="{FF2B5EF4-FFF2-40B4-BE49-F238E27FC236}">
                <a16:creationId xmlns:a16="http://schemas.microsoft.com/office/drawing/2014/main" id="{5657EF28-CF8F-9EB5-9E49-16063D9BB35D}"/>
              </a:ext>
            </a:extLst>
          </p:cNvPr>
          <p:cNvSpPr>
            <a:spLocks noGrp="1"/>
          </p:cNvSpPr>
          <p:nvPr>
            <p:ph idx="1"/>
          </p:nvPr>
        </p:nvSpPr>
        <p:spPr/>
        <p:txBody>
          <a:bodyPr vert="horz" lIns="91440" tIns="45720" rIns="91440" bIns="45720" rtlCol="0" anchor="t">
            <a:normAutofit/>
          </a:bodyPr>
          <a:lstStyle/>
          <a:p>
            <a:r>
              <a:rPr lang="en-US" dirty="0">
                <a:latin typeface="Arial"/>
                <a:cs typeface="Arial"/>
              </a:rPr>
              <a:t>Is a repeating set of questions the best way to appropriately collect, store, and share travel data for surveillance purposes (versus summary-level questions that don't address multiple trips or destinations)?</a:t>
            </a:r>
            <a:endParaRPr lang="en-US" dirty="0"/>
          </a:p>
          <a:p>
            <a:pPr lvl="1"/>
            <a:r>
              <a:rPr lang="en-US" dirty="0">
                <a:latin typeface="Arial"/>
                <a:cs typeface="Arial"/>
              </a:rPr>
              <a:t>Yes</a:t>
            </a:r>
            <a:endParaRPr lang="en-US" dirty="0"/>
          </a:p>
          <a:p>
            <a:pPr lvl="1"/>
            <a:r>
              <a:rPr lang="en-US" dirty="0">
                <a:latin typeface="Arial"/>
                <a:cs typeface="Arial"/>
              </a:rPr>
              <a:t>No</a:t>
            </a:r>
          </a:p>
          <a:p>
            <a:endParaRPr lang="en-US" dirty="0"/>
          </a:p>
          <a:p>
            <a:endParaRPr lang="en-US" dirty="0">
              <a:latin typeface="Arial"/>
              <a:cs typeface="Arial"/>
            </a:endParaRPr>
          </a:p>
          <a:p>
            <a:endParaRPr lang="en-US" dirty="0"/>
          </a:p>
        </p:txBody>
      </p:sp>
    </p:spTree>
    <p:extLst>
      <p:ext uri="{BB962C8B-B14F-4D97-AF65-F5344CB8AC3E}">
        <p14:creationId xmlns:p14="http://schemas.microsoft.com/office/powerpoint/2010/main" val="5104500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06F2E-F078-DB82-A9FD-7CE3A66FE4F0}"/>
              </a:ext>
            </a:extLst>
          </p:cNvPr>
          <p:cNvSpPr>
            <a:spLocks noGrp="1"/>
          </p:cNvSpPr>
          <p:nvPr>
            <p:ph type="title"/>
          </p:nvPr>
        </p:nvSpPr>
        <p:spPr/>
        <p:txBody>
          <a:bodyPr lIns="91440" tIns="45720" rIns="91440" bIns="45720" anchor="ctr"/>
          <a:lstStyle/>
          <a:p>
            <a:r>
              <a:rPr lang="en-US">
                <a:latin typeface="Arial"/>
                <a:cs typeface="Arial"/>
              </a:rPr>
              <a:t>Travel Polling Question 2</a:t>
            </a:r>
            <a:endParaRPr lang="en-US"/>
          </a:p>
        </p:txBody>
      </p:sp>
      <p:sp>
        <p:nvSpPr>
          <p:cNvPr id="3" name="Content Placeholder 2">
            <a:extLst>
              <a:ext uri="{FF2B5EF4-FFF2-40B4-BE49-F238E27FC236}">
                <a16:creationId xmlns:a16="http://schemas.microsoft.com/office/drawing/2014/main" id="{5657EF28-CF8F-9EB5-9E49-16063D9BB35D}"/>
              </a:ext>
            </a:extLst>
          </p:cNvPr>
          <p:cNvSpPr>
            <a:spLocks noGrp="1"/>
          </p:cNvSpPr>
          <p:nvPr>
            <p:ph idx="1"/>
          </p:nvPr>
        </p:nvSpPr>
        <p:spPr/>
        <p:txBody>
          <a:bodyPr vert="horz" lIns="91440" tIns="45720" rIns="91440" bIns="45720" rtlCol="0" anchor="t">
            <a:normAutofit/>
          </a:bodyPr>
          <a:lstStyle/>
          <a:p>
            <a:r>
              <a:rPr lang="en-US" dirty="0">
                <a:latin typeface="Arial"/>
                <a:cs typeface="Arial"/>
              </a:rPr>
              <a:t>Should </a:t>
            </a:r>
            <a:r>
              <a:rPr lang="en-US" i="1" dirty="0">
                <a:latin typeface="Arial"/>
                <a:cs typeface="Arial"/>
              </a:rPr>
              <a:t>destination-specific travel dates</a:t>
            </a:r>
            <a:r>
              <a:rPr lang="en-US" dirty="0">
                <a:latin typeface="Arial"/>
                <a:cs typeface="Arial"/>
              </a:rPr>
              <a:t> be considered part of standard travel surveillance data for all conditions for which travel history is collected, so that they are available for public health surveillance notification and data exchange?</a:t>
            </a:r>
            <a:endParaRPr lang="en-US" dirty="0"/>
          </a:p>
          <a:p>
            <a:pPr lvl="1"/>
            <a:r>
              <a:rPr lang="en-US" dirty="0">
                <a:latin typeface="Arial"/>
                <a:cs typeface="Arial"/>
              </a:rPr>
              <a:t>Yes</a:t>
            </a:r>
            <a:endParaRPr lang="en-US" dirty="0"/>
          </a:p>
          <a:p>
            <a:pPr lvl="1"/>
            <a:r>
              <a:rPr lang="en-US" dirty="0">
                <a:latin typeface="Arial"/>
                <a:cs typeface="Arial"/>
              </a:rPr>
              <a:t>No</a:t>
            </a:r>
          </a:p>
          <a:p>
            <a:endParaRPr lang="en-US" dirty="0"/>
          </a:p>
          <a:p>
            <a:endParaRPr lang="en-US" dirty="0">
              <a:latin typeface="Arial"/>
              <a:cs typeface="Arial"/>
            </a:endParaRPr>
          </a:p>
          <a:p>
            <a:endParaRPr lang="en-US" dirty="0"/>
          </a:p>
        </p:txBody>
      </p:sp>
    </p:spTree>
    <p:extLst>
      <p:ext uri="{BB962C8B-B14F-4D97-AF65-F5344CB8AC3E}">
        <p14:creationId xmlns:p14="http://schemas.microsoft.com/office/powerpoint/2010/main" val="13304932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06F2E-F078-DB82-A9FD-7CE3A66FE4F0}"/>
              </a:ext>
            </a:extLst>
          </p:cNvPr>
          <p:cNvSpPr>
            <a:spLocks noGrp="1"/>
          </p:cNvSpPr>
          <p:nvPr>
            <p:ph type="title"/>
          </p:nvPr>
        </p:nvSpPr>
        <p:spPr/>
        <p:txBody>
          <a:bodyPr lIns="91440" tIns="45720" rIns="91440" bIns="45720" anchor="ctr"/>
          <a:lstStyle/>
          <a:p>
            <a:r>
              <a:rPr lang="en-US">
                <a:latin typeface="Arial"/>
                <a:cs typeface="Arial"/>
              </a:rPr>
              <a:t>Travel Polling Question 3</a:t>
            </a:r>
            <a:endParaRPr lang="en-US"/>
          </a:p>
        </p:txBody>
      </p:sp>
      <p:sp>
        <p:nvSpPr>
          <p:cNvPr id="3" name="Content Placeholder 2">
            <a:extLst>
              <a:ext uri="{FF2B5EF4-FFF2-40B4-BE49-F238E27FC236}">
                <a16:creationId xmlns:a16="http://schemas.microsoft.com/office/drawing/2014/main" id="{5657EF28-CF8F-9EB5-9E49-16063D9BB35D}"/>
              </a:ext>
            </a:extLst>
          </p:cNvPr>
          <p:cNvSpPr>
            <a:spLocks noGrp="1"/>
          </p:cNvSpPr>
          <p:nvPr>
            <p:ph idx="1"/>
          </p:nvPr>
        </p:nvSpPr>
        <p:spPr/>
        <p:txBody>
          <a:bodyPr vert="horz" lIns="91440" tIns="45720" rIns="91440" bIns="45720" rtlCol="0" anchor="t">
            <a:normAutofit/>
          </a:bodyPr>
          <a:lstStyle/>
          <a:p>
            <a:r>
              <a:rPr lang="en-US">
                <a:latin typeface="Arial"/>
                <a:cs typeface="Arial"/>
              </a:rPr>
              <a:t>Should information about </a:t>
            </a:r>
            <a:r>
              <a:rPr lang="en-US" i="1">
                <a:latin typeface="Arial"/>
                <a:cs typeface="Arial"/>
              </a:rPr>
              <a:t>travel during the incubation period</a:t>
            </a:r>
            <a:r>
              <a:rPr lang="en-US">
                <a:latin typeface="Arial"/>
                <a:cs typeface="Arial"/>
              </a:rPr>
              <a:t> be collected, stored, and shared separately from travel during the </a:t>
            </a:r>
            <a:r>
              <a:rPr lang="en-US" i="1">
                <a:latin typeface="Arial"/>
                <a:cs typeface="Arial"/>
              </a:rPr>
              <a:t>infectious period</a:t>
            </a:r>
            <a:r>
              <a:rPr lang="en-US">
                <a:latin typeface="Arial"/>
                <a:cs typeface="Arial"/>
              </a:rPr>
              <a:t>? </a:t>
            </a:r>
            <a:endParaRPr lang="en-US"/>
          </a:p>
          <a:p>
            <a:pPr lvl="1"/>
            <a:r>
              <a:rPr lang="en-US">
                <a:latin typeface="Arial"/>
                <a:cs typeface="Arial"/>
              </a:rPr>
              <a:t>Yes, use separate data elements/repeating block</a:t>
            </a:r>
            <a:endParaRPr lang="en-US"/>
          </a:p>
          <a:p>
            <a:pPr lvl="1"/>
            <a:r>
              <a:rPr lang="en-US">
                <a:latin typeface="Arial"/>
                <a:cs typeface="Arial"/>
              </a:rPr>
              <a:t>No, should rely on travel dates to differentiate</a:t>
            </a:r>
            <a:endParaRPr lang="en-US"/>
          </a:p>
          <a:p>
            <a:pPr lvl="1"/>
            <a:r>
              <a:rPr lang="en-US">
                <a:latin typeface="Arial"/>
                <a:cs typeface="Arial"/>
              </a:rPr>
              <a:t>No, not important to keep them separate</a:t>
            </a:r>
            <a:endParaRPr lang="en-US"/>
          </a:p>
          <a:p>
            <a:endParaRPr lang="en-US"/>
          </a:p>
          <a:p>
            <a:endParaRPr lang="en-US"/>
          </a:p>
        </p:txBody>
      </p:sp>
    </p:spTree>
    <p:extLst>
      <p:ext uri="{BB962C8B-B14F-4D97-AF65-F5344CB8AC3E}">
        <p14:creationId xmlns:p14="http://schemas.microsoft.com/office/powerpoint/2010/main" val="36927855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06F2E-F078-DB82-A9FD-7CE3A66FE4F0}"/>
              </a:ext>
            </a:extLst>
          </p:cNvPr>
          <p:cNvSpPr>
            <a:spLocks noGrp="1"/>
          </p:cNvSpPr>
          <p:nvPr>
            <p:ph type="title"/>
          </p:nvPr>
        </p:nvSpPr>
        <p:spPr/>
        <p:txBody>
          <a:bodyPr lIns="91440" tIns="45720" rIns="91440" bIns="45720" anchor="ctr"/>
          <a:lstStyle/>
          <a:p>
            <a:r>
              <a:rPr lang="en-US">
                <a:latin typeface="Arial"/>
                <a:cs typeface="Arial"/>
              </a:rPr>
              <a:t>Travel Polling Question 4</a:t>
            </a:r>
            <a:endParaRPr lang="en-US"/>
          </a:p>
        </p:txBody>
      </p:sp>
      <p:sp>
        <p:nvSpPr>
          <p:cNvPr id="3" name="Content Placeholder 2">
            <a:extLst>
              <a:ext uri="{FF2B5EF4-FFF2-40B4-BE49-F238E27FC236}">
                <a16:creationId xmlns:a16="http://schemas.microsoft.com/office/drawing/2014/main" id="{5657EF28-CF8F-9EB5-9E49-16063D9BB35D}"/>
              </a:ext>
            </a:extLst>
          </p:cNvPr>
          <p:cNvSpPr>
            <a:spLocks noGrp="1"/>
          </p:cNvSpPr>
          <p:nvPr>
            <p:ph idx="1"/>
          </p:nvPr>
        </p:nvSpPr>
        <p:spPr/>
        <p:txBody>
          <a:bodyPr vert="horz" lIns="91440" tIns="45720" rIns="91440" bIns="45720" rtlCol="0" anchor="t">
            <a:normAutofit/>
          </a:bodyPr>
          <a:lstStyle/>
          <a:p>
            <a:r>
              <a:rPr lang="en-US">
                <a:latin typeface="Arial"/>
                <a:cs typeface="Arial"/>
              </a:rPr>
              <a:t>Should information about domestic travel be collected, stored, and shared separately from international travel?</a:t>
            </a:r>
            <a:endParaRPr lang="en-US"/>
          </a:p>
          <a:p>
            <a:pPr lvl="1"/>
            <a:r>
              <a:rPr lang="en-US">
                <a:latin typeface="Arial"/>
                <a:cs typeface="Arial"/>
              </a:rPr>
              <a:t>Yes</a:t>
            </a:r>
            <a:endParaRPr lang="en-US"/>
          </a:p>
          <a:p>
            <a:pPr lvl="1"/>
            <a:r>
              <a:rPr lang="en-US">
                <a:latin typeface="Arial"/>
                <a:cs typeface="Arial"/>
              </a:rPr>
              <a:t>No</a:t>
            </a:r>
            <a:endParaRPr lang="en-US"/>
          </a:p>
          <a:p>
            <a:pPr lvl="1"/>
            <a:endParaRPr lang="en-US"/>
          </a:p>
          <a:p>
            <a:endParaRPr lang="en-US"/>
          </a:p>
          <a:p>
            <a:endParaRPr lang="en-US"/>
          </a:p>
        </p:txBody>
      </p:sp>
    </p:spTree>
    <p:extLst>
      <p:ext uri="{BB962C8B-B14F-4D97-AF65-F5344CB8AC3E}">
        <p14:creationId xmlns:p14="http://schemas.microsoft.com/office/powerpoint/2010/main" val="3297755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489E0-3E81-485B-88A2-7A0D3FCE526F}"/>
              </a:ext>
            </a:extLst>
          </p:cNvPr>
          <p:cNvSpPr>
            <a:spLocks noGrp="1"/>
          </p:cNvSpPr>
          <p:nvPr>
            <p:ph type="title"/>
          </p:nvPr>
        </p:nvSpPr>
        <p:spPr>
          <a:xfrm>
            <a:off x="243657" y="255082"/>
            <a:ext cx="6570501" cy="871355"/>
          </a:xfrm>
        </p:spPr>
        <p:txBody>
          <a:bodyPr/>
          <a:lstStyle/>
          <a:p>
            <a:r>
              <a:rPr lang="en-US"/>
              <a:t>What’s next?</a:t>
            </a:r>
          </a:p>
        </p:txBody>
      </p:sp>
      <p:sp>
        <p:nvSpPr>
          <p:cNvPr id="3" name="Content Placeholder 2">
            <a:extLst>
              <a:ext uri="{FF2B5EF4-FFF2-40B4-BE49-F238E27FC236}">
                <a16:creationId xmlns:a16="http://schemas.microsoft.com/office/drawing/2014/main" id="{B07D4668-6A4E-4CC8-924C-76F76F3EE4D2}"/>
              </a:ext>
            </a:extLst>
          </p:cNvPr>
          <p:cNvSpPr>
            <a:spLocks noGrp="1"/>
          </p:cNvSpPr>
          <p:nvPr>
            <p:ph idx="1"/>
          </p:nvPr>
        </p:nvSpPr>
        <p:spPr/>
        <p:txBody>
          <a:bodyPr vert="horz" lIns="91440" tIns="45720" rIns="91440" bIns="45720" rtlCol="0" anchor="t">
            <a:normAutofit/>
          </a:bodyPr>
          <a:lstStyle/>
          <a:p>
            <a:pPr>
              <a:buFont typeface="Arial"/>
            </a:pPr>
            <a:r>
              <a:rPr lang="en-US">
                <a:latin typeface="Arial"/>
                <a:cs typeface="Arial"/>
              </a:rPr>
              <a:t>July workgroup meeting: TRAVEL HISTORY continued</a:t>
            </a:r>
            <a:endParaRPr lang="en-US"/>
          </a:p>
          <a:p>
            <a:pPr>
              <a:buFont typeface="Arial"/>
            </a:pPr>
            <a:endParaRPr lang="en-US">
              <a:latin typeface="Arial"/>
              <a:cs typeface="Arial"/>
            </a:endParaRPr>
          </a:p>
          <a:p>
            <a:pPr>
              <a:buFont typeface="Arial"/>
            </a:pPr>
            <a:r>
              <a:rPr lang="en-US">
                <a:latin typeface="Arial"/>
                <a:cs typeface="Arial"/>
              </a:rPr>
              <a:t>We have started drafting the hospitalization elements write-up – for further review, questions &amp; feedback.</a:t>
            </a:r>
          </a:p>
          <a:p>
            <a:pPr>
              <a:buFont typeface="Arial"/>
            </a:pPr>
            <a:endParaRPr lang="en-US">
              <a:latin typeface="Arial"/>
              <a:cs typeface="Arial"/>
            </a:endParaRPr>
          </a:p>
          <a:p>
            <a:pPr>
              <a:buFont typeface="Arial"/>
            </a:pPr>
            <a:r>
              <a:rPr lang="en-US">
                <a:latin typeface="Arial"/>
                <a:cs typeface="Arial"/>
              </a:rPr>
              <a:t>Look for items to review before the next meeting</a:t>
            </a:r>
            <a:endParaRPr lang="en-US"/>
          </a:p>
          <a:p>
            <a:endParaRPr lang="en-US">
              <a:latin typeface="Arial"/>
              <a:cs typeface="Arial"/>
            </a:endParaRPr>
          </a:p>
          <a:p>
            <a:r>
              <a:rPr lang="en-US">
                <a:latin typeface="Arial"/>
                <a:cs typeface="Arial"/>
              </a:rPr>
              <a:t>Join our WG: last Friday of each month at 1pm EDT</a:t>
            </a:r>
            <a:endParaRPr lang="en-US"/>
          </a:p>
          <a:p>
            <a:pPr lvl="1"/>
            <a:r>
              <a:rPr lang="en-US" i="1">
                <a:solidFill>
                  <a:schemeClr val="accent2"/>
                </a:solidFill>
                <a:latin typeface="Arial"/>
                <a:cs typeface="Arial"/>
              </a:rPr>
              <a:t>The June meeting will be canceled</a:t>
            </a:r>
          </a:p>
          <a:p>
            <a:pPr lvl="1"/>
            <a:r>
              <a:rPr lang="en-US">
                <a:latin typeface="Arial"/>
                <a:cs typeface="Arial"/>
              </a:rPr>
              <a:t>Next meeting July 30, 2023</a:t>
            </a:r>
          </a:p>
          <a:p>
            <a:pPr lvl="1"/>
            <a:endParaRPr lang="en-US">
              <a:latin typeface="Arial"/>
              <a:cs typeface="Arial"/>
            </a:endParaRPr>
          </a:p>
          <a:p>
            <a:endParaRPr lang="en-US"/>
          </a:p>
          <a:p>
            <a:endParaRPr lang="en-US"/>
          </a:p>
        </p:txBody>
      </p:sp>
    </p:spTree>
    <p:extLst>
      <p:ext uri="{BB962C8B-B14F-4D97-AF65-F5344CB8AC3E}">
        <p14:creationId xmlns:p14="http://schemas.microsoft.com/office/powerpoint/2010/main" val="193888105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7BCDAEDB-BC45-F646-B9E3-A6564F8682FB}" vid="{3429A4A4-3800-274E-8E4B-7B20905EAC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d880e59-59d1-4913-9e13-e5a3bb50f76a" xsi:nil="true"/>
    <lcf76f155ced4ddcb4097134ff3c332f xmlns="00d59416-304c-40f6-b640-d9cf62213f8e">
      <Terms xmlns="http://schemas.microsoft.com/office/infopath/2007/PartnerControls"/>
    </lcf76f155ced4ddcb4097134ff3c332f>
    <Date xmlns="00d59416-304c-40f6-b640-d9cf62213f8e" xsi:nil="true"/>
    <Topic xmlns="00d59416-304c-40f6-b640-d9cf62213f8e" xsi:nil="true"/>
    <Presenter xmlns="00d59416-304c-40f6-b640-d9cf62213f8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6A93E05219D2A4080D2584D4BE012F6" ma:contentTypeVersion="19" ma:contentTypeDescription="Create a new document." ma:contentTypeScope="" ma:versionID="c9e0df6c2af6b296da37944e454ebb76">
  <xsd:schema xmlns:xsd="http://www.w3.org/2001/XMLSchema" xmlns:xs="http://www.w3.org/2001/XMLSchema" xmlns:p="http://schemas.microsoft.com/office/2006/metadata/properties" xmlns:ns2="00d59416-304c-40f6-b640-d9cf62213f8e" xmlns:ns3="dd880e59-59d1-4913-9e13-e5a3bb50f76a" targetNamespace="http://schemas.microsoft.com/office/2006/metadata/properties" ma:root="true" ma:fieldsID="44f05b8e1e1b31a46ce3cce8dc71f4fa" ns2:_="" ns3:_="">
    <xsd:import namespace="00d59416-304c-40f6-b640-d9cf62213f8e"/>
    <xsd:import namespace="dd880e59-59d1-4913-9e13-e5a3bb50f76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Location" minOccurs="0"/>
                <xsd:element ref="ns2:MediaServiceGenerationTime" minOccurs="0"/>
                <xsd:element ref="ns2:MediaServiceEventHashCode" minOccurs="0"/>
                <xsd:element ref="ns2:MediaServiceAutoTags" minOccurs="0"/>
                <xsd:element ref="ns2:MediaServiceOCR" minOccurs="0"/>
                <xsd:element ref="ns2:Presenter" minOccurs="0"/>
                <xsd:element ref="ns2:Topic" minOccurs="0"/>
                <xsd:element ref="ns2:Date"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d59416-304c-40f6-b640-d9cf62213f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Presenter" ma:index="20" nillable="true" ma:displayName="Presenter" ma:format="Dropdown" ma:internalName="Presenter">
      <xsd:simpleType>
        <xsd:union memberTypes="dms:Text">
          <xsd:simpleType>
            <xsd:restriction base="dms:Choice">
              <xsd:enumeration value="Susan"/>
              <xsd:enumeration value="Natalie"/>
              <xsd:enumeration value="Emily"/>
              <xsd:enumeration value="Amanda"/>
              <xsd:enumeration value="Tina"/>
            </xsd:restriction>
          </xsd:simpleType>
        </xsd:union>
      </xsd:simpleType>
    </xsd:element>
    <xsd:element name="Topic" ma:index="21" nillable="true" ma:displayName="Topic" ma:format="Dropdown" ma:internalName="Topic">
      <xsd:simpleType>
        <xsd:restriction base="dms:Text">
          <xsd:maxLength value="255"/>
        </xsd:restriction>
      </xsd:simpleType>
    </xsd:element>
    <xsd:element name="Date" ma:index="22" nillable="true" ma:displayName="Meeting Date" ma:format="DateOnly" ma:internalName="Date">
      <xsd:simpleType>
        <xsd:restriction base="dms:DateTime"/>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0ce8a42c-a872-458b-b432-a24cddaead60"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d880e59-59d1-4913-9e13-e5a3bb50f76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42c3549d-e9e7-428c-959e-d06cf186df15}" ma:internalName="TaxCatchAll" ma:showField="CatchAllData" ma:web="dd880e59-59d1-4913-9e13-e5a3bb50f76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A34D04-9CBB-4149-898D-7A2624105AF0}">
  <ds:schemaRefs>
    <ds:schemaRef ds:uri="http://schemas.microsoft.com/sharepoint/v3/contenttype/forms"/>
  </ds:schemaRefs>
</ds:datastoreItem>
</file>

<file path=customXml/itemProps2.xml><?xml version="1.0" encoding="utf-8"?>
<ds:datastoreItem xmlns:ds="http://schemas.openxmlformats.org/officeDocument/2006/customXml" ds:itemID="{EC283C79-BDBB-4FCB-93B9-76814B178E6B}">
  <ds:schemaRefs>
    <ds:schemaRef ds:uri="00d59416-304c-40f6-b640-d9cf62213f8e"/>
    <ds:schemaRef ds:uri="dd880e59-59d1-4913-9e13-e5a3bb50f76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FB20B72-7247-4F50-B82B-240DB0B47143}">
  <ds:schemaRefs>
    <ds:schemaRef ds:uri="00d59416-304c-40f6-b640-d9cf62213f8e"/>
    <ds:schemaRef ds:uri="dd880e59-59d1-4913-9e13-e5a3bb50f76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CSTE Standard</Template>
  <TotalTime>367</TotalTime>
  <Words>2851</Words>
  <Application>Microsoft Macintosh PowerPoint</Application>
  <PresentationFormat>On-screen Show (4:3)</PresentationFormat>
  <Paragraphs>378</Paragraphs>
  <Slides>44</Slides>
  <Notes>8</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44</vt:i4>
      </vt:variant>
    </vt:vector>
  </HeadingPairs>
  <TitlesOfParts>
    <vt:vector size="54" baseType="lpstr">
      <vt:lpstr>Arial</vt:lpstr>
      <vt:lpstr>Calibri</vt:lpstr>
      <vt:lpstr>Calibri Light</vt:lpstr>
      <vt:lpstr>Courier New</vt:lpstr>
      <vt:lpstr>Courier New,monospace</vt:lpstr>
      <vt:lpstr>Symbol</vt:lpstr>
      <vt:lpstr>Wingdings</vt:lpstr>
      <vt:lpstr>Office Theme</vt:lpstr>
      <vt:lpstr>Office Theme</vt:lpstr>
      <vt:lpstr>2_Office Theme</vt:lpstr>
      <vt:lpstr>PowerPoint Presentation</vt:lpstr>
      <vt:lpstr>PowerPoint Presentation</vt:lpstr>
      <vt:lpstr>PowerPoint Presentation</vt:lpstr>
      <vt:lpstr>2023 CSTE Annual Conference</vt:lpstr>
      <vt:lpstr>Position Statement Track at Annual Conference</vt:lpstr>
      <vt:lpstr>Upcoming Position Statement Webinars</vt:lpstr>
      <vt:lpstr>*NEW* CSTE Connect Discussion Threads</vt:lpstr>
      <vt:lpstr>Position Statement Disclaimer</vt:lpstr>
      <vt:lpstr>Request for Information</vt:lpstr>
      <vt:lpstr>Status update: DSWG outputs</vt:lpstr>
      <vt:lpstr>Meeting ground rules</vt:lpstr>
      <vt:lpstr>PowerPoint Presentation</vt:lpstr>
      <vt:lpstr>What are "core" data elements?</vt:lpstr>
      <vt:lpstr>Core surveillance data </vt:lpstr>
      <vt:lpstr>PowerPoint Presentation</vt:lpstr>
      <vt:lpstr>PowerPoint Presentation</vt:lpstr>
      <vt:lpstr>FAQs</vt:lpstr>
      <vt:lpstr>PowerPoint Presentation</vt:lpstr>
      <vt:lpstr>Travel history: the challenge</vt:lpstr>
      <vt:lpstr>PowerPoint Presentation</vt:lpstr>
      <vt:lpstr>PowerPoint Presentation</vt:lpstr>
      <vt:lpstr>PowerPoint Presentation</vt:lpstr>
      <vt:lpstr>Arizona (non-vendor/home-grown)</vt:lpstr>
      <vt:lpstr>AZ "travel table"</vt:lpstr>
      <vt:lpstr>AZ "travel table" configuration</vt:lpstr>
      <vt:lpstr>AZ condition-specific questions</vt:lpstr>
      <vt:lpstr>Utah (Epi Trax) - Slide 1</vt:lpstr>
      <vt:lpstr>Utah (Epi Trax) - Slide 2</vt:lpstr>
      <vt:lpstr>Utah (Epi Trax) - Slide 3</vt:lpstr>
      <vt:lpstr>Oregon (Custom) - Slide 1  </vt:lpstr>
      <vt:lpstr>Oregon (Custom) - Slide 2  </vt:lpstr>
      <vt:lpstr>Alabama (NBS) - Slide 1</vt:lpstr>
      <vt:lpstr>Alabama (NBS) - Slide 2</vt:lpstr>
      <vt:lpstr>Alabama (NBS) - Slide 3  </vt:lpstr>
      <vt:lpstr>MA (MAVEN) - Slide 1</vt:lpstr>
      <vt:lpstr>MA (MAVEN) - Slide 2</vt:lpstr>
      <vt:lpstr>MA (MAVEN) - Slide 3</vt:lpstr>
      <vt:lpstr>PowerPoint Presentation</vt:lpstr>
      <vt:lpstr>Polling process</vt:lpstr>
      <vt:lpstr>Travel Polling Question 1</vt:lpstr>
      <vt:lpstr>Travel Polling Question 2</vt:lpstr>
      <vt:lpstr>Travel Polling Question 3</vt:lpstr>
      <vt:lpstr>Travel Polling Question 4</vt:lpstr>
      <vt:lpstr>What’s next?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Amita Worasilpchai</dc:creator>
  <cp:lastModifiedBy>Laura Lane</cp:lastModifiedBy>
  <cp:revision>5</cp:revision>
  <dcterms:created xsi:type="dcterms:W3CDTF">2021-12-02T17:27:06Z</dcterms:created>
  <dcterms:modified xsi:type="dcterms:W3CDTF">2023-05-31T00:03:33Z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0x010100E6A93E05219D2A4080D2584D4BE012F6</vt:lpwstr>
  </property>
</Properties>
</file>