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48" r:id="rId5"/>
  </p:sldMasterIdLst>
  <p:notesMasterIdLst>
    <p:notesMasterId r:id="rId33"/>
  </p:notesMasterIdLst>
  <p:sldIdLst>
    <p:sldId id="266" r:id="rId6"/>
    <p:sldId id="267" r:id="rId7"/>
    <p:sldId id="422" r:id="rId8"/>
    <p:sldId id="630" r:id="rId9"/>
    <p:sldId id="627" r:id="rId10"/>
    <p:sldId id="638" r:id="rId11"/>
    <p:sldId id="637" r:id="rId12"/>
    <p:sldId id="636" r:id="rId13"/>
    <p:sldId id="645" r:id="rId14"/>
    <p:sldId id="647" r:id="rId15"/>
    <p:sldId id="646" r:id="rId16"/>
    <p:sldId id="648" r:id="rId17"/>
    <p:sldId id="649" r:id="rId18"/>
    <p:sldId id="631" r:id="rId19"/>
    <p:sldId id="650" r:id="rId20"/>
    <p:sldId id="632" r:id="rId21"/>
    <p:sldId id="628" r:id="rId22"/>
    <p:sldId id="629" r:id="rId23"/>
    <p:sldId id="559" r:id="rId24"/>
    <p:sldId id="417" r:id="rId25"/>
    <p:sldId id="421" r:id="rId26"/>
    <p:sldId id="407" r:id="rId27"/>
    <p:sldId id="423" r:id="rId28"/>
    <p:sldId id="471" r:id="rId29"/>
    <p:sldId id="442" r:id="rId30"/>
    <p:sldId id="470" r:id="rId31"/>
    <p:sldId id="472" r:id="rId32"/>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45E510-9B19-B7C2-CE75-E1F160DDCEE5}" name="Laura Lane" initials="LL" userId="S::llane@jmichael-consulting.com::3d557159-65ea-4679-b2f1-bae210c20ee1" providerId="AD"/>
  <p188:author id="{7C40342B-CCAD-EEFA-3C30-D78F275B44B1}" name="Guest User" initials="GU" userId="S::urn:spo:anon#7365ecd4b1518acf3d1ad8abb96d321c7d6fd3828d97b4aa882961a8a520a2b9::" providerId="AD"/>
  <p188:author id="{41363D30-4CC9-82F4-E3F0-6F490F4BB872}" name="Guest User" initials="GU" userId="S::urn:spo:anon#de96c4b80b5e163193d5ccc4c6fdfa20ed0e21e154af6a0015bc2545ce1dcd22::" providerId="AD"/>
  <p188:author id="{FA3D6B85-AF09-715A-091E-AE62FCDCB121}" name="Guest User" initials="GU" userId="S::urn:spo:anon#0c2d19061a0b6c2e5703086b86066f75da0a660daefb7374e3f300dc65284a5d::" providerId="AD"/>
  <p188:author id="{BBE3C2AF-6C0D-3EC2-70FD-01360BCAC5DF}" name="Laura Lane" initials="LL" userId="S::llane@apic.org::fe66fa75-245c-4da1-bbb4-b6e093857593" providerId="AD"/>
  <p188:author id="{41F7C5B7-D479-202A-BD07-29438BE07BB3}" name="Guest User" initials="GU" userId="S::urn:spo:anon#cb7e3efc618733a8b9b08034d8319f84b9c4075ab2279de7989f3d14cc630293::" providerId="AD"/>
  <p188:author id="{1F6968DD-789F-5D16-2E44-86FEF14DB24E}" name="Guest User" initials="GU" userId="S::urn:spo:anon#09d4c1f0f40c7f99b9bd3317ddb24de9150f96dda31fd8b768275879429ecb83::" providerId="AD"/>
  <p188:author id="{AED927E2-7761-9FD6-53E6-3A218422688C}" name="Guest User" initials="GU" userId="S::urn:spo:anon#f354dab964c7e86bbc3abbdac7ce71eff5b01aa5d646da6c37bf5d141a367b9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50C7CF-292F-5D94-3F3F-2E8E68625AB3}" v="238" dt="2023-07-28T11:07:26.563"/>
    <p1510:client id="{0C032B0C-23CE-1F60-26ED-0F086658828A}" v="517" dt="2023-07-27T21:29:15.106"/>
    <p1510:client id="{12C0DE31-FA69-D7FA-E3F1-FC0D81B2B6AC}" v="44" dt="2023-07-28T14:24:28.873"/>
    <p1510:client id="{18DF2326-A433-443F-8CC2-488A0227D51C}" v="1" dt="2023-07-25T16:50:24.598"/>
    <p1510:client id="{2A43F873-58B5-18BD-1EE1-FF50FA8AA65C}" v="9" dt="2023-07-28T12:22:27.851"/>
    <p1510:client id="{405829FA-4A35-92CC-8906-E6CBAE28F620}" v="110" dt="2023-07-24T20:56:24.883"/>
    <p1510:client id="{411E3D4A-BB55-15A1-5195-4335DE664B56}" v="153" dt="2023-07-28T15:46:21.473"/>
    <p1510:client id="{46938635-258C-F309-37BD-8AF3BA6DD87E}" v="362" dt="2023-07-27T19:15:07.186"/>
    <p1510:client id="{63B5A822-0573-FE6F-2C09-75E0A7BC1538}" v="138" dt="2023-07-27T01:53:09.687"/>
    <p1510:client id="{92AD98EF-2CDE-3C54-81B6-1961FC1C71CD}" v="280" dt="2023-07-27T14:22:56.6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Lane" userId="S::llane@jmichael-consulting.com::3d557159-65ea-4679-b2f1-bae210c20ee1" providerId="AD" clId="Web-{0425DAC0-60A7-6720-D690-EACDBDA2D3DE}"/>
    <pc:docChg chg="modSld">
      <pc:chgData name="Laura Lane" userId="S::llane@jmichael-consulting.com::3d557159-65ea-4679-b2f1-bae210c20ee1" providerId="AD" clId="Web-{0425DAC0-60A7-6720-D690-EACDBDA2D3DE}" dt="2023-07-18T22:07:56.936" v="37" actId="20577"/>
      <pc:docMkLst>
        <pc:docMk/>
      </pc:docMkLst>
      <pc:sldChg chg="modSp">
        <pc:chgData name="Laura Lane" userId="S::llane@jmichael-consulting.com::3d557159-65ea-4679-b2f1-bae210c20ee1" providerId="AD" clId="Web-{0425DAC0-60A7-6720-D690-EACDBDA2D3DE}" dt="2023-07-18T22:07:56.936" v="37" actId="20577"/>
        <pc:sldMkLst>
          <pc:docMk/>
          <pc:sldMk cId="94379546" sldId="629"/>
        </pc:sldMkLst>
        <pc:spChg chg="mod">
          <ac:chgData name="Laura Lane" userId="S::llane@jmichael-consulting.com::3d557159-65ea-4679-b2f1-bae210c20ee1" providerId="AD" clId="Web-{0425DAC0-60A7-6720-D690-EACDBDA2D3DE}" dt="2023-07-18T22:07:56.936" v="37" actId="20577"/>
          <ac:spMkLst>
            <pc:docMk/>
            <pc:sldMk cId="94379546" sldId="629"/>
            <ac:spMk id="3" creationId="{FA2C0316-4D54-4B79-F764-EABB9A70FCDB}"/>
          </ac:spMkLst>
        </pc:spChg>
      </pc:sldChg>
    </pc:docChg>
  </pc:docChgLst>
  <pc:docChgLst>
    <pc:chgData name="Laura Lane" userId="S::llane@jmichael-consulting.com::3d557159-65ea-4679-b2f1-bae210c20ee1" providerId="AD" clId="Web-{EA6CABDF-A2D3-D4FF-3142-F8F14FEB7B1C}"/>
    <pc:docChg chg="addSld modSld sldOrd">
      <pc:chgData name="Laura Lane" userId="S::llane@jmichael-consulting.com::3d557159-65ea-4679-b2f1-bae210c20ee1" providerId="AD" clId="Web-{EA6CABDF-A2D3-D4FF-3142-F8F14FEB7B1C}" dt="2023-07-12T22:11:30.620" v="196"/>
      <pc:docMkLst>
        <pc:docMk/>
      </pc:docMkLst>
      <pc:sldChg chg="modSp">
        <pc:chgData name="Laura Lane" userId="S::llane@jmichael-consulting.com::3d557159-65ea-4679-b2f1-bae210c20ee1" providerId="AD" clId="Web-{EA6CABDF-A2D3-D4FF-3142-F8F14FEB7B1C}" dt="2023-07-12T22:07:12.141" v="29" actId="20577"/>
        <pc:sldMkLst>
          <pc:docMk/>
          <pc:sldMk cId="2549280846" sldId="267"/>
        </pc:sldMkLst>
        <pc:spChg chg="mod">
          <ac:chgData name="Laura Lane" userId="S::llane@jmichael-consulting.com::3d557159-65ea-4679-b2f1-bae210c20ee1" providerId="AD" clId="Web-{EA6CABDF-A2D3-D4FF-3142-F8F14FEB7B1C}" dt="2023-07-12T22:07:12.141" v="29" actId="20577"/>
          <ac:spMkLst>
            <pc:docMk/>
            <pc:sldMk cId="2549280846" sldId="267"/>
            <ac:spMk id="8" creationId="{305EDA40-20B1-4056-B641-60B718FD5ED3}"/>
          </ac:spMkLst>
        </pc:spChg>
      </pc:sldChg>
      <pc:sldChg chg="ord">
        <pc:chgData name="Laura Lane" userId="S::llane@jmichael-consulting.com::3d557159-65ea-4679-b2f1-bae210c20ee1" providerId="AD" clId="Web-{EA6CABDF-A2D3-D4FF-3142-F8F14FEB7B1C}" dt="2023-07-12T22:11:30.620" v="196"/>
        <pc:sldMkLst>
          <pc:docMk/>
          <pc:sldMk cId="581381497" sldId="422"/>
        </pc:sldMkLst>
      </pc:sldChg>
      <pc:sldChg chg="modSp ord">
        <pc:chgData name="Laura Lane" userId="S::llane@jmichael-consulting.com::3d557159-65ea-4679-b2f1-bae210c20ee1" providerId="AD" clId="Web-{EA6CABDF-A2D3-D4FF-3142-F8F14FEB7B1C}" dt="2023-07-12T22:09:25.365" v="184" actId="20577"/>
        <pc:sldMkLst>
          <pc:docMk/>
          <pc:sldMk cId="3154283781" sldId="563"/>
        </pc:sldMkLst>
        <pc:spChg chg="mod">
          <ac:chgData name="Laura Lane" userId="S::llane@jmichael-consulting.com::3d557159-65ea-4679-b2f1-bae210c20ee1" providerId="AD" clId="Web-{EA6CABDF-A2D3-D4FF-3142-F8F14FEB7B1C}" dt="2023-07-12T22:09:25.365" v="184" actId="20577"/>
          <ac:spMkLst>
            <pc:docMk/>
            <pc:sldMk cId="3154283781" sldId="563"/>
            <ac:spMk id="2" creationId="{A56794E9-EA4F-B3D6-7AA7-0F4B7348AA1D}"/>
          </ac:spMkLst>
        </pc:spChg>
        <pc:spChg chg="mod">
          <ac:chgData name="Laura Lane" userId="S::llane@jmichael-consulting.com::3d557159-65ea-4679-b2f1-bae210c20ee1" providerId="AD" clId="Web-{EA6CABDF-A2D3-D4FF-3142-F8F14FEB7B1C}" dt="2023-07-12T22:09:20.740" v="183" actId="20577"/>
          <ac:spMkLst>
            <pc:docMk/>
            <pc:sldMk cId="3154283781" sldId="563"/>
            <ac:spMk id="3" creationId="{FA2C0316-4D54-4B79-F764-EABB9A70FCDB}"/>
          </ac:spMkLst>
        </pc:spChg>
      </pc:sldChg>
      <pc:sldChg chg="modSp add replId">
        <pc:chgData name="Laura Lane" userId="S::llane@jmichael-consulting.com::3d557159-65ea-4679-b2f1-bae210c20ee1" providerId="AD" clId="Web-{EA6CABDF-A2D3-D4FF-3142-F8F14FEB7B1C}" dt="2023-07-12T22:08:48.583" v="172" actId="20577"/>
        <pc:sldMkLst>
          <pc:docMk/>
          <pc:sldMk cId="208797425" sldId="626"/>
        </pc:sldMkLst>
        <pc:spChg chg="mod">
          <ac:chgData name="Laura Lane" userId="S::llane@jmichael-consulting.com::3d557159-65ea-4679-b2f1-bae210c20ee1" providerId="AD" clId="Web-{EA6CABDF-A2D3-D4FF-3142-F8F14FEB7B1C}" dt="2023-07-12T22:08:48.583" v="172" actId="20577"/>
          <ac:spMkLst>
            <pc:docMk/>
            <pc:sldMk cId="208797425" sldId="626"/>
            <ac:spMk id="8" creationId="{305EDA40-20B1-4056-B641-60B718FD5ED3}"/>
          </ac:spMkLst>
        </pc:spChg>
        <pc:spChg chg="mod">
          <ac:chgData name="Laura Lane" userId="S::llane@jmichael-consulting.com::3d557159-65ea-4679-b2f1-bae210c20ee1" providerId="AD" clId="Web-{EA6CABDF-A2D3-D4FF-3142-F8F14FEB7B1C}" dt="2023-07-12T22:07:39.799" v="33" actId="20577"/>
          <ac:spMkLst>
            <pc:docMk/>
            <pc:sldMk cId="208797425" sldId="626"/>
            <ac:spMk id="9" creationId="{B026D48B-0715-4A5E-9B7D-803AD4BD99CF}"/>
          </ac:spMkLst>
        </pc:spChg>
      </pc:sldChg>
      <pc:sldChg chg="add replId">
        <pc:chgData name="Laura Lane" userId="S::llane@jmichael-consulting.com::3d557159-65ea-4679-b2f1-bae210c20ee1" providerId="AD" clId="Web-{EA6CABDF-A2D3-D4FF-3142-F8F14FEB7B1C}" dt="2023-07-12T22:08:50.630" v="173"/>
        <pc:sldMkLst>
          <pc:docMk/>
          <pc:sldMk cId="3386510564" sldId="627"/>
        </pc:sldMkLst>
      </pc:sldChg>
      <pc:sldChg chg="modSp add replId">
        <pc:chgData name="Laura Lane" userId="S::llane@jmichael-consulting.com::3d557159-65ea-4679-b2f1-bae210c20ee1" providerId="AD" clId="Web-{EA6CABDF-A2D3-D4FF-3142-F8F14FEB7B1C}" dt="2023-07-12T22:10:19.071" v="191" actId="20577"/>
        <pc:sldMkLst>
          <pc:docMk/>
          <pc:sldMk cId="696726603" sldId="628"/>
        </pc:sldMkLst>
        <pc:spChg chg="mod">
          <ac:chgData name="Laura Lane" userId="S::llane@jmichael-consulting.com::3d557159-65ea-4679-b2f1-bae210c20ee1" providerId="AD" clId="Web-{EA6CABDF-A2D3-D4FF-3142-F8F14FEB7B1C}" dt="2023-07-12T22:10:19.071" v="191" actId="20577"/>
          <ac:spMkLst>
            <pc:docMk/>
            <pc:sldMk cId="696726603" sldId="628"/>
            <ac:spMk id="2" creationId="{A56794E9-EA4F-B3D6-7AA7-0F4B7348AA1D}"/>
          </ac:spMkLst>
        </pc:spChg>
      </pc:sldChg>
      <pc:sldChg chg="modSp add replId">
        <pc:chgData name="Laura Lane" userId="S::llane@jmichael-consulting.com::3d557159-65ea-4679-b2f1-bae210c20ee1" providerId="AD" clId="Web-{EA6CABDF-A2D3-D4FF-3142-F8F14FEB7B1C}" dt="2023-07-12T22:10:59.572" v="195" actId="20577"/>
        <pc:sldMkLst>
          <pc:docMk/>
          <pc:sldMk cId="94379546" sldId="629"/>
        </pc:sldMkLst>
        <pc:spChg chg="mod">
          <ac:chgData name="Laura Lane" userId="S::llane@jmichael-consulting.com::3d557159-65ea-4679-b2f1-bae210c20ee1" providerId="AD" clId="Web-{EA6CABDF-A2D3-D4FF-3142-F8F14FEB7B1C}" dt="2023-07-12T22:10:59.572" v="195" actId="20577"/>
          <ac:spMkLst>
            <pc:docMk/>
            <pc:sldMk cId="94379546" sldId="629"/>
            <ac:spMk id="2" creationId="{A56794E9-EA4F-B3D6-7AA7-0F4B7348AA1D}"/>
          </ac:spMkLst>
        </pc:spChg>
      </pc:sldChg>
    </pc:docChg>
  </pc:docChgLst>
  <pc:docChgLst>
    <pc:chgData name="Laura Lane" userId="S::llane@jmichael-consulting.com::3d557159-65ea-4679-b2f1-bae210c20ee1" providerId="AD" clId="Web-{AB0189D0-B192-4D56-9443-95FF7695AF95}"/>
    <pc:docChg chg="modSld sldOrd">
      <pc:chgData name="Laura Lane" userId="S::llane@jmichael-consulting.com::3d557159-65ea-4679-b2f1-bae210c20ee1" providerId="AD" clId="Web-{AB0189D0-B192-4D56-9443-95FF7695AF95}" dt="2023-07-21T14:47:22.456" v="89" actId="20577"/>
      <pc:docMkLst>
        <pc:docMk/>
      </pc:docMkLst>
      <pc:sldChg chg="modSp">
        <pc:chgData name="Laura Lane" userId="S::llane@jmichael-consulting.com::3d557159-65ea-4679-b2f1-bae210c20ee1" providerId="AD" clId="Web-{AB0189D0-B192-4D56-9443-95FF7695AF95}" dt="2023-07-21T14:47:15.394" v="88" actId="20577"/>
        <pc:sldMkLst>
          <pc:docMk/>
          <pc:sldMk cId="208797425" sldId="626"/>
        </pc:sldMkLst>
        <pc:spChg chg="mod">
          <ac:chgData name="Laura Lane" userId="S::llane@jmichael-consulting.com::3d557159-65ea-4679-b2f1-bae210c20ee1" providerId="AD" clId="Web-{AB0189D0-B192-4D56-9443-95FF7695AF95}" dt="2023-07-21T14:47:15.394" v="88" actId="20577"/>
          <ac:spMkLst>
            <pc:docMk/>
            <pc:sldMk cId="208797425" sldId="626"/>
            <ac:spMk id="8" creationId="{305EDA40-20B1-4056-B641-60B718FD5ED3}"/>
          </ac:spMkLst>
        </pc:spChg>
      </pc:sldChg>
      <pc:sldChg chg="ord">
        <pc:chgData name="Laura Lane" userId="S::llane@jmichael-consulting.com::3d557159-65ea-4679-b2f1-bae210c20ee1" providerId="AD" clId="Web-{AB0189D0-B192-4D56-9443-95FF7695AF95}" dt="2023-07-21T14:45:22.839" v="0"/>
        <pc:sldMkLst>
          <pc:docMk/>
          <pc:sldMk cId="696726603" sldId="628"/>
        </pc:sldMkLst>
      </pc:sldChg>
      <pc:sldChg chg="modSp">
        <pc:chgData name="Laura Lane" userId="S::llane@jmichael-consulting.com::3d557159-65ea-4679-b2f1-bae210c20ee1" providerId="AD" clId="Web-{AB0189D0-B192-4D56-9443-95FF7695AF95}" dt="2023-07-21T14:47:22.456" v="89" actId="20577"/>
        <pc:sldMkLst>
          <pc:docMk/>
          <pc:sldMk cId="94379546" sldId="629"/>
        </pc:sldMkLst>
        <pc:spChg chg="mod">
          <ac:chgData name="Laura Lane" userId="S::llane@jmichael-consulting.com::3d557159-65ea-4679-b2f1-bae210c20ee1" providerId="AD" clId="Web-{AB0189D0-B192-4D56-9443-95FF7695AF95}" dt="2023-07-21T14:47:22.456" v="89" actId="20577"/>
          <ac:spMkLst>
            <pc:docMk/>
            <pc:sldMk cId="94379546" sldId="629"/>
            <ac:spMk id="3" creationId="{FA2C0316-4D54-4B79-F764-EABB9A70FCDB}"/>
          </ac:spMkLst>
        </pc:spChg>
      </pc:sldChg>
    </pc:docChg>
  </pc:docChgLst>
  <pc:docChgLst>
    <pc:chgData name="Guest User" userId="S::urn:spo:anon#d7dbe23381bc5c08f05ed3f59d669088bf8f545c5d973554d60cca057f914d8e::" providerId="AD" clId="Web-{A8D8F6F7-4CBE-1B6A-0F3C-7C9BA9276F34}"/>
    <pc:docChg chg="addSld delSld modSld">
      <pc:chgData name="Guest User" userId="S::urn:spo:anon#d7dbe23381bc5c08f05ed3f59d669088bf8f545c5d973554d60cca057f914d8e::" providerId="AD" clId="Web-{A8D8F6F7-4CBE-1B6A-0F3C-7C9BA9276F34}" dt="2023-05-25T13:04:33.388" v="55" actId="20577"/>
      <pc:docMkLst>
        <pc:docMk/>
      </pc:docMkLst>
      <pc:sldChg chg="modSp">
        <pc:chgData name="Guest User" userId="S::urn:spo:anon#d7dbe23381bc5c08f05ed3f59d669088bf8f545c5d973554d60cca057f914d8e::" providerId="AD" clId="Web-{A8D8F6F7-4CBE-1B6A-0F3C-7C9BA9276F34}" dt="2023-05-25T12:35:37.974" v="1" actId="20577"/>
        <pc:sldMkLst>
          <pc:docMk/>
          <pc:sldMk cId="1938881055" sldId="441"/>
        </pc:sldMkLst>
        <pc:spChg chg="mod">
          <ac:chgData name="Guest User" userId="S::urn:spo:anon#d7dbe23381bc5c08f05ed3f59d669088bf8f545c5d973554d60cca057f914d8e::" providerId="AD" clId="Web-{A8D8F6F7-4CBE-1B6A-0F3C-7C9BA9276F34}" dt="2023-05-25T12:35:37.974" v="1" actId="20577"/>
          <ac:spMkLst>
            <pc:docMk/>
            <pc:sldMk cId="1938881055" sldId="441"/>
            <ac:spMk id="3" creationId="{B07D4668-6A4E-4CC8-924C-76F76F3EE4D2}"/>
          </ac:spMkLst>
        </pc:spChg>
      </pc:sldChg>
      <pc:sldChg chg="del">
        <pc:chgData name="Guest User" userId="S::urn:spo:anon#d7dbe23381bc5c08f05ed3f59d669088bf8f545c5d973554d60cca057f914d8e::" providerId="AD" clId="Web-{A8D8F6F7-4CBE-1B6A-0F3C-7C9BA9276F34}" dt="2023-05-25T12:56:58.949" v="2"/>
        <pc:sldMkLst>
          <pc:docMk/>
          <pc:sldMk cId="1265346374" sldId="553"/>
        </pc:sldMkLst>
      </pc:sldChg>
      <pc:sldChg chg="del">
        <pc:chgData name="Guest User" userId="S::urn:spo:anon#d7dbe23381bc5c08f05ed3f59d669088bf8f545c5d973554d60cca057f914d8e::" providerId="AD" clId="Web-{A8D8F6F7-4CBE-1B6A-0F3C-7C9BA9276F34}" dt="2023-05-25T12:56:58.949" v="3"/>
        <pc:sldMkLst>
          <pc:docMk/>
          <pc:sldMk cId="1194640519" sldId="554"/>
        </pc:sldMkLst>
      </pc:sldChg>
      <pc:sldChg chg="del">
        <pc:chgData name="Guest User" userId="S::urn:spo:anon#d7dbe23381bc5c08f05ed3f59d669088bf8f545c5d973554d60cca057f914d8e::" providerId="AD" clId="Web-{A8D8F6F7-4CBE-1B6A-0F3C-7C9BA9276F34}" dt="2023-05-25T12:56:58.949" v="4"/>
        <pc:sldMkLst>
          <pc:docMk/>
          <pc:sldMk cId="1757730922" sldId="555"/>
        </pc:sldMkLst>
      </pc:sldChg>
      <pc:sldChg chg="del">
        <pc:chgData name="Guest User" userId="S::urn:spo:anon#d7dbe23381bc5c08f05ed3f59d669088bf8f545c5d973554d60cca057f914d8e::" providerId="AD" clId="Web-{A8D8F6F7-4CBE-1B6A-0F3C-7C9BA9276F34}" dt="2023-05-25T12:56:58.949" v="5"/>
        <pc:sldMkLst>
          <pc:docMk/>
          <pc:sldMk cId="944407022" sldId="556"/>
        </pc:sldMkLst>
      </pc:sldChg>
      <pc:sldChg chg="del">
        <pc:chgData name="Guest User" userId="S::urn:spo:anon#d7dbe23381bc5c08f05ed3f59d669088bf8f545c5d973554d60cca057f914d8e::" providerId="AD" clId="Web-{A8D8F6F7-4CBE-1B6A-0F3C-7C9BA9276F34}" dt="2023-05-25T12:56:58.949" v="6"/>
        <pc:sldMkLst>
          <pc:docMk/>
          <pc:sldMk cId="3501676416" sldId="557"/>
        </pc:sldMkLst>
      </pc:sldChg>
      <pc:sldChg chg="del">
        <pc:chgData name="Guest User" userId="S::urn:spo:anon#d7dbe23381bc5c08f05ed3f59d669088bf8f545c5d973554d60cca057f914d8e::" providerId="AD" clId="Web-{A8D8F6F7-4CBE-1B6A-0F3C-7C9BA9276F34}" dt="2023-05-25T12:56:58.964" v="7"/>
        <pc:sldMkLst>
          <pc:docMk/>
          <pc:sldMk cId="3889857942" sldId="558"/>
        </pc:sldMkLst>
      </pc:sldChg>
      <pc:sldChg chg="modSp">
        <pc:chgData name="Guest User" userId="S::urn:spo:anon#d7dbe23381bc5c08f05ed3f59d669088bf8f545c5d973554d60cca057f914d8e::" providerId="AD" clId="Web-{A8D8F6F7-4CBE-1B6A-0F3C-7C9BA9276F34}" dt="2023-05-25T13:04:33.388" v="55" actId="20577"/>
        <pc:sldMkLst>
          <pc:docMk/>
          <pc:sldMk cId="3357759379" sldId="564"/>
        </pc:sldMkLst>
        <pc:spChg chg="mod">
          <ac:chgData name="Guest User" userId="S::urn:spo:anon#d7dbe23381bc5c08f05ed3f59d669088bf8f545c5d973554d60cca057f914d8e::" providerId="AD" clId="Web-{A8D8F6F7-4CBE-1B6A-0F3C-7C9BA9276F34}" dt="2023-05-25T13:04:33.388" v="55" actId="20577"/>
          <ac:spMkLst>
            <pc:docMk/>
            <pc:sldMk cId="3357759379" sldId="564"/>
            <ac:spMk id="6" creationId="{CB1A6979-1989-CA70-FFB9-8B3CF223F065}"/>
          </ac:spMkLst>
        </pc:spChg>
      </pc:sldChg>
      <pc:sldChg chg="modSp add">
        <pc:chgData name="Guest User" userId="S::urn:spo:anon#d7dbe23381bc5c08f05ed3f59d669088bf8f545c5d973554d60cca057f914d8e::" providerId="AD" clId="Web-{A8D8F6F7-4CBE-1B6A-0F3C-7C9BA9276F34}" dt="2023-05-25T13:03:41.105" v="20" actId="20577"/>
        <pc:sldMkLst>
          <pc:docMk/>
          <pc:sldMk cId="2447695642" sldId="575"/>
        </pc:sldMkLst>
        <pc:spChg chg="mod">
          <ac:chgData name="Guest User" userId="S::urn:spo:anon#d7dbe23381bc5c08f05ed3f59d669088bf8f545c5d973554d60cca057f914d8e::" providerId="AD" clId="Web-{A8D8F6F7-4CBE-1B6A-0F3C-7C9BA9276F34}" dt="2023-05-25T13:03:41.105" v="20" actId="20577"/>
          <ac:spMkLst>
            <pc:docMk/>
            <pc:sldMk cId="2447695642" sldId="575"/>
            <ac:spMk id="3" creationId="{751C174C-8814-4286-0152-474F0F5F4D43}"/>
          </ac:spMkLst>
        </pc:spChg>
      </pc:sldChg>
      <pc:sldChg chg="add del">
        <pc:chgData name="Guest User" userId="S::urn:spo:anon#d7dbe23381bc5c08f05ed3f59d669088bf8f545c5d973554d60cca057f914d8e::" providerId="AD" clId="Web-{A8D8F6F7-4CBE-1B6A-0F3C-7C9BA9276F34}" dt="2023-05-25T12:57:52.294" v="14"/>
        <pc:sldMkLst>
          <pc:docMk/>
          <pc:sldMk cId="1337311121" sldId="576"/>
        </pc:sldMkLst>
      </pc:sldChg>
      <pc:sldChg chg="modSp add">
        <pc:chgData name="Guest User" userId="S::urn:spo:anon#d7dbe23381bc5c08f05ed3f59d669088bf8f545c5d973554d60cca057f914d8e::" providerId="AD" clId="Web-{A8D8F6F7-4CBE-1B6A-0F3C-7C9BA9276F34}" dt="2023-05-25T13:00:00.221" v="18" actId="20577"/>
        <pc:sldMkLst>
          <pc:docMk/>
          <pc:sldMk cId="459808502" sldId="577"/>
        </pc:sldMkLst>
        <pc:spChg chg="mod">
          <ac:chgData name="Guest User" userId="S::urn:spo:anon#d7dbe23381bc5c08f05ed3f59d669088bf8f545c5d973554d60cca057f914d8e::" providerId="AD" clId="Web-{A8D8F6F7-4CBE-1B6A-0F3C-7C9BA9276F34}" dt="2023-05-25T13:00:00.221" v="18" actId="20577"/>
          <ac:spMkLst>
            <pc:docMk/>
            <pc:sldMk cId="459808502" sldId="577"/>
            <ac:spMk id="8" creationId="{305EDA40-20B1-4056-B641-60B718FD5ED3}"/>
          </ac:spMkLst>
        </pc:spChg>
      </pc:sldChg>
      <pc:sldChg chg="add">
        <pc:chgData name="Guest User" userId="S::urn:spo:anon#d7dbe23381bc5c08f05ed3f59d669088bf8f545c5d973554d60cca057f914d8e::" providerId="AD" clId="Web-{A8D8F6F7-4CBE-1B6A-0F3C-7C9BA9276F34}" dt="2023-05-25T12:57:16.184" v="11"/>
        <pc:sldMkLst>
          <pc:docMk/>
          <pc:sldMk cId="1751378508" sldId="578"/>
        </pc:sldMkLst>
      </pc:sldChg>
      <pc:sldChg chg="add">
        <pc:chgData name="Guest User" userId="S::urn:spo:anon#d7dbe23381bc5c08f05ed3f59d669088bf8f545c5d973554d60cca057f914d8e::" providerId="AD" clId="Web-{A8D8F6F7-4CBE-1B6A-0F3C-7C9BA9276F34}" dt="2023-05-25T12:57:16.355" v="12"/>
        <pc:sldMkLst>
          <pc:docMk/>
          <pc:sldMk cId="3522195344" sldId="579"/>
        </pc:sldMkLst>
      </pc:sldChg>
      <pc:sldChg chg="add">
        <pc:chgData name="Guest User" userId="S::urn:spo:anon#d7dbe23381bc5c08f05ed3f59d669088bf8f545c5d973554d60cca057f914d8e::" providerId="AD" clId="Web-{A8D8F6F7-4CBE-1B6A-0F3C-7C9BA9276F34}" dt="2023-05-25T12:57:16.402" v="13"/>
        <pc:sldMkLst>
          <pc:docMk/>
          <pc:sldMk cId="407315897" sldId="580"/>
        </pc:sldMkLst>
      </pc:sldChg>
    </pc:docChg>
  </pc:docChgLst>
  <pc:docChgLst>
    <pc:chgData name="Laura Lane" userId="S::llane@jmichael-consulting.com::3d557159-65ea-4679-b2f1-bae210c20ee1" providerId="AD" clId="Web-{955D332D-A67B-08D5-36EB-AA64EA59F5A1}"/>
    <pc:docChg chg="">
      <pc:chgData name="Laura Lane" userId="S::llane@jmichael-consulting.com::3d557159-65ea-4679-b2f1-bae210c20ee1" providerId="AD" clId="Web-{955D332D-A67B-08D5-36EB-AA64EA59F5A1}" dt="2023-05-23T19:43:26.369" v="8"/>
      <pc:docMkLst>
        <pc:docMk/>
      </pc:docMkLst>
      <pc:sldChg chg="addCm modCm">
        <pc:chgData name="Laura Lane" userId="S::llane@jmichael-consulting.com::3d557159-65ea-4679-b2f1-bae210c20ee1" providerId="AD" clId="Web-{955D332D-A67B-08D5-36EB-AA64EA59F5A1}" dt="2023-05-23T19:36:49.774" v="4"/>
        <pc:sldMkLst>
          <pc:docMk/>
          <pc:sldMk cId="2090152276" sldId="266"/>
        </pc:sldMkLst>
        <pc:extLst>
          <p:ext xmlns:p="http://schemas.openxmlformats.org/presentationml/2006/main" uri="{D6D511B9-2390-475A-947B-AFAB55BFBCF1}">
            <pc226:cmChg xmlns:pc226="http://schemas.microsoft.com/office/powerpoint/2022/06/main/command" chg="add mod">
              <pc226:chgData name="Laura Lane" userId="S::llane@jmichael-consulting.com::3d557159-65ea-4679-b2f1-bae210c20ee1" providerId="AD" clId="Web-{955D332D-A67B-08D5-36EB-AA64EA59F5A1}" dt="2023-05-23T19:36:49.774" v="4"/>
              <pc2:cmMkLst xmlns:pc2="http://schemas.microsoft.com/office/powerpoint/2019/9/main/command">
                <pc:docMk/>
                <pc:sldMk cId="2090152276" sldId="266"/>
                <pc2:cmMk id="{FB049664-7A7C-420D-883A-BA3F82DEF1BB}"/>
              </pc2:cmMkLst>
              <pc226:cmRplyChg chg="add">
                <pc226:chgData name="Laura Lane" userId="S::llane@jmichael-consulting.com::3d557159-65ea-4679-b2f1-bae210c20ee1" providerId="AD" clId="Web-{955D332D-A67B-08D5-36EB-AA64EA59F5A1}" dt="2023-05-23T19:36:49.774" v="4"/>
                <pc2:cmRplyMkLst xmlns:pc2="http://schemas.microsoft.com/office/powerpoint/2019/9/main/command">
                  <pc:docMk/>
                  <pc:sldMk cId="2090152276" sldId="266"/>
                  <pc2:cmMk id="{FB049664-7A7C-420D-883A-BA3F82DEF1BB}"/>
                  <pc2:cmRplyMk id="{D57BECBF-19CA-4D2F-81DF-AAF8A3D3AD5F}"/>
                </pc2:cmRplyMkLst>
              </pc226:cmRplyChg>
            </pc226:cmChg>
            <pc226:cmChg xmlns:pc226="http://schemas.microsoft.com/office/powerpoint/2022/06/main/command" chg="add">
              <pc226:chgData name="Laura Lane" userId="S::llane@jmichael-consulting.com::3d557159-65ea-4679-b2f1-bae210c20ee1" providerId="AD" clId="Web-{955D332D-A67B-08D5-36EB-AA64EA59F5A1}" dt="2023-05-23T19:28:44.409" v="2"/>
              <pc2:cmMkLst xmlns:pc2="http://schemas.microsoft.com/office/powerpoint/2019/9/main/command">
                <pc:docMk/>
                <pc:sldMk cId="2090152276" sldId="266"/>
                <pc2:cmMk id="{8461F3A1-1ADF-4A0C-A25F-00DC2237802E}"/>
              </pc2:cmMkLst>
            </pc226:cmChg>
          </p:ext>
        </pc:extLst>
      </pc:sldChg>
      <pc:sldChg chg="modCm">
        <pc:chgData name="Laura Lane" userId="S::llane@jmichael-consulting.com::3d557159-65ea-4679-b2f1-bae210c20ee1" providerId="AD" clId="Web-{955D332D-A67B-08D5-36EB-AA64EA59F5A1}" dt="2023-05-23T19:43:26.369" v="8"/>
        <pc:sldMkLst>
          <pc:docMk/>
          <pc:sldMk cId="4234890843" sldId="562"/>
        </pc:sldMkLst>
        <pc:extLst>
          <p:ext xmlns:p="http://schemas.openxmlformats.org/presentationml/2006/main" uri="{D6D511B9-2390-475A-947B-AFAB55BFBCF1}">
            <pc226:cmChg xmlns:pc226="http://schemas.microsoft.com/office/powerpoint/2022/06/main/command" chg="">
              <pc226:chgData name="Laura Lane" userId="S::llane@jmichael-consulting.com::3d557159-65ea-4679-b2f1-bae210c20ee1" providerId="AD" clId="Web-{955D332D-A67B-08D5-36EB-AA64EA59F5A1}" dt="2023-05-23T19:43:26.369" v="8"/>
              <pc2:cmMkLst xmlns:pc2="http://schemas.microsoft.com/office/powerpoint/2019/9/main/command">
                <pc:docMk/>
                <pc:sldMk cId="4234890843" sldId="562"/>
                <pc2:cmMk id="{25EEC527-CFF8-4372-BB2E-5B3DC971DC0B}"/>
              </pc2:cmMkLst>
              <pc226:cmRplyChg chg="add mod">
                <pc226:chgData name="Laura Lane" userId="S::llane@jmichael-consulting.com::3d557159-65ea-4679-b2f1-bae210c20ee1" providerId="AD" clId="Web-{955D332D-A67B-08D5-36EB-AA64EA59F5A1}" dt="2023-05-23T19:43:26.369" v="8"/>
                <pc2:cmRplyMkLst xmlns:pc2="http://schemas.microsoft.com/office/powerpoint/2019/9/main/command">
                  <pc:docMk/>
                  <pc:sldMk cId="4234890843" sldId="562"/>
                  <pc2:cmMk id="{25EEC527-CFF8-4372-BB2E-5B3DC971DC0B}"/>
                  <pc2:cmRplyMk id="{AEEE3BE0-951C-4174-A972-92709873774C}"/>
                </pc2:cmRplyMkLst>
              </pc226:cmRplyChg>
            </pc226:cmChg>
          </p:ext>
        </pc:extLst>
      </pc:sldChg>
    </pc:docChg>
  </pc:docChgLst>
  <pc:docChgLst>
    <pc:chgData name="Laura Lane" userId="S::llane@jmichael-consulting.com::3d557159-65ea-4679-b2f1-bae210c20ee1" providerId="AD" clId="Web-{96FE75BE-7D42-000D-9772-02621E26B1AB}"/>
    <pc:docChg chg="modSld">
      <pc:chgData name="Laura Lane" userId="S::llane@jmichael-consulting.com::3d557159-65ea-4679-b2f1-bae210c20ee1" providerId="AD" clId="Web-{96FE75BE-7D42-000D-9772-02621E26B1AB}" dt="2023-07-12T22:22:22.050" v="3" actId="20577"/>
      <pc:docMkLst>
        <pc:docMk/>
      </pc:docMkLst>
      <pc:sldChg chg="modSp">
        <pc:chgData name="Laura Lane" userId="S::llane@jmichael-consulting.com::3d557159-65ea-4679-b2f1-bae210c20ee1" providerId="AD" clId="Web-{96FE75BE-7D42-000D-9772-02621E26B1AB}" dt="2023-07-12T22:22:22.050" v="3" actId="20577"/>
        <pc:sldMkLst>
          <pc:docMk/>
          <pc:sldMk cId="2549280846" sldId="267"/>
        </pc:sldMkLst>
        <pc:spChg chg="mod">
          <ac:chgData name="Laura Lane" userId="S::llane@jmichael-consulting.com::3d557159-65ea-4679-b2f1-bae210c20ee1" providerId="AD" clId="Web-{96FE75BE-7D42-000D-9772-02621E26B1AB}" dt="2023-07-12T22:22:22.050" v="3" actId="20577"/>
          <ac:spMkLst>
            <pc:docMk/>
            <pc:sldMk cId="2549280846" sldId="267"/>
            <ac:spMk id="8" creationId="{305EDA40-20B1-4056-B641-60B718FD5ED3}"/>
          </ac:spMkLst>
        </pc:spChg>
      </pc:sldChg>
    </pc:docChg>
  </pc:docChgLst>
  <pc:docChgLst>
    <pc:chgData name="Laura Lane" userId="S::llane@jmichael-consulting.com::3d557159-65ea-4679-b2f1-bae210c20ee1" providerId="AD" clId="Web-{405829FA-4A35-92CC-8906-E6CBAE28F620}"/>
    <pc:docChg chg="addSld delSld modSld">
      <pc:chgData name="Laura Lane" userId="S::llane@jmichael-consulting.com::3d557159-65ea-4679-b2f1-bae210c20ee1" providerId="AD" clId="Web-{405829FA-4A35-92CC-8906-E6CBAE28F620}" dt="2023-07-24T20:56:23.665" v="105" actId="20577"/>
      <pc:docMkLst>
        <pc:docMk/>
      </pc:docMkLst>
      <pc:sldChg chg="modSp addCm modCm">
        <pc:chgData name="Laura Lane" userId="S::llane@jmichael-consulting.com::3d557159-65ea-4679-b2f1-bae210c20ee1" providerId="AD" clId="Web-{405829FA-4A35-92CC-8906-E6CBAE28F620}" dt="2023-07-24T20:54:48.444" v="80" actId="20577"/>
        <pc:sldMkLst>
          <pc:docMk/>
          <pc:sldMk cId="2549280846" sldId="267"/>
        </pc:sldMkLst>
        <pc:spChg chg="mod">
          <ac:chgData name="Laura Lane" userId="S::llane@jmichael-consulting.com::3d557159-65ea-4679-b2f1-bae210c20ee1" providerId="AD" clId="Web-{405829FA-4A35-92CC-8906-E6CBAE28F620}" dt="2023-07-24T20:54:48.444" v="80" actId="20577"/>
          <ac:spMkLst>
            <pc:docMk/>
            <pc:sldMk cId="2549280846" sldId="267"/>
            <ac:spMk id="8" creationId="{305EDA40-20B1-4056-B641-60B718FD5ED3}"/>
          </ac:spMkLst>
        </pc:spChg>
        <pc:extLst>
          <p:ext xmlns:p="http://schemas.openxmlformats.org/presentationml/2006/main" uri="{D6D511B9-2390-475A-947B-AFAB55BFBCF1}">
            <pc226:cmChg xmlns:pc226="http://schemas.microsoft.com/office/powerpoint/2022/06/main/command" chg="add mod">
              <pc226:chgData name="Laura Lane" userId="S::llane@jmichael-consulting.com::3d557159-65ea-4679-b2f1-bae210c20ee1" providerId="AD" clId="Web-{405829FA-4A35-92CC-8906-E6CBAE28F620}" dt="2023-07-24T20:54:27.990" v="79"/>
              <pc2:cmMkLst xmlns:pc2="http://schemas.microsoft.com/office/powerpoint/2019/9/main/command">
                <pc:docMk/>
                <pc:sldMk cId="2549280846" sldId="267"/>
                <pc2:cmMk id="{3B10512E-2690-439B-ACB2-A9C17723CB6A}"/>
              </pc2:cmMkLst>
            </pc226:cmChg>
          </p:ext>
        </pc:extLst>
      </pc:sldChg>
      <pc:sldChg chg="modSp">
        <pc:chgData name="Laura Lane" userId="S::llane@jmichael-consulting.com::3d557159-65ea-4679-b2f1-bae210c20ee1" providerId="AD" clId="Web-{405829FA-4A35-92CC-8906-E6CBAE28F620}" dt="2023-07-24T20:54:52.022" v="82" actId="20577"/>
        <pc:sldMkLst>
          <pc:docMk/>
          <pc:sldMk cId="3154283781" sldId="563"/>
        </pc:sldMkLst>
        <pc:spChg chg="mod">
          <ac:chgData name="Laura Lane" userId="S::llane@jmichael-consulting.com::3d557159-65ea-4679-b2f1-bae210c20ee1" providerId="AD" clId="Web-{405829FA-4A35-92CC-8906-E6CBAE28F620}" dt="2023-07-24T20:54:52.022" v="82" actId="20577"/>
          <ac:spMkLst>
            <pc:docMk/>
            <pc:sldMk cId="3154283781" sldId="563"/>
            <ac:spMk id="2" creationId="{A56794E9-EA4F-B3D6-7AA7-0F4B7348AA1D}"/>
          </ac:spMkLst>
        </pc:spChg>
      </pc:sldChg>
      <pc:sldChg chg="modSp addCm">
        <pc:chgData name="Laura Lane" userId="S::llane@jmichael-consulting.com::3d557159-65ea-4679-b2f1-bae210c20ee1" providerId="AD" clId="Web-{405829FA-4A35-92CC-8906-E6CBAE28F620}" dt="2023-07-24T20:56:03.055" v="90"/>
        <pc:sldMkLst>
          <pc:docMk/>
          <pc:sldMk cId="696726603" sldId="628"/>
        </pc:sldMkLst>
        <pc:spChg chg="mod">
          <ac:chgData name="Laura Lane" userId="S::llane@jmichael-consulting.com::3d557159-65ea-4679-b2f1-bae210c20ee1" providerId="AD" clId="Web-{405829FA-4A35-92CC-8906-E6CBAE28F620}" dt="2023-07-24T20:55:29.351" v="87" actId="20577"/>
          <ac:spMkLst>
            <pc:docMk/>
            <pc:sldMk cId="696726603" sldId="628"/>
            <ac:spMk id="2" creationId="{A56794E9-EA4F-B3D6-7AA7-0F4B7348AA1D}"/>
          </ac:spMkLst>
        </pc:spChg>
        <pc:extLst>
          <p:ext xmlns:p="http://schemas.openxmlformats.org/presentationml/2006/main" uri="{D6D511B9-2390-475A-947B-AFAB55BFBCF1}">
            <pc226:cmChg xmlns:pc226="http://schemas.microsoft.com/office/powerpoint/2022/06/main/command" chg="add">
              <pc226:chgData name="Laura Lane" userId="S::llane@jmichael-consulting.com::3d557159-65ea-4679-b2f1-bae210c20ee1" providerId="AD" clId="Web-{405829FA-4A35-92CC-8906-E6CBAE28F620}" dt="2023-07-24T20:56:03.055" v="90"/>
              <pc2:cmMkLst xmlns:pc2="http://schemas.microsoft.com/office/powerpoint/2019/9/main/command">
                <pc:docMk/>
                <pc:sldMk cId="696726603" sldId="628"/>
                <pc2:cmMk id="{31FDB9C2-2F74-4DA8-AE8F-3C25C3852133}"/>
              </pc2:cmMkLst>
            </pc226:cmChg>
          </p:ext>
        </pc:extLst>
      </pc:sldChg>
      <pc:sldChg chg="modSp del">
        <pc:chgData name="Laura Lane" userId="S::llane@jmichael-consulting.com::3d557159-65ea-4679-b2f1-bae210c20ee1" providerId="AD" clId="Web-{405829FA-4A35-92CC-8906-E6CBAE28F620}" dt="2023-07-24T20:55:44.211" v="89"/>
        <pc:sldMkLst>
          <pc:docMk/>
          <pc:sldMk cId="94379546" sldId="629"/>
        </pc:sldMkLst>
        <pc:spChg chg="mod">
          <ac:chgData name="Laura Lane" userId="S::llane@jmichael-consulting.com::3d557159-65ea-4679-b2f1-bae210c20ee1" providerId="AD" clId="Web-{405829FA-4A35-92CC-8906-E6CBAE28F620}" dt="2023-07-24T20:55:40.867" v="88" actId="20577"/>
          <ac:spMkLst>
            <pc:docMk/>
            <pc:sldMk cId="94379546" sldId="629"/>
            <ac:spMk id="3" creationId="{FA2C0316-4D54-4B79-F764-EABB9A70FCDB}"/>
          </ac:spMkLst>
        </pc:spChg>
      </pc:sldChg>
      <pc:sldChg chg="modSp add replId">
        <pc:chgData name="Laura Lane" userId="S::llane@jmichael-consulting.com::3d557159-65ea-4679-b2f1-bae210c20ee1" providerId="AD" clId="Web-{405829FA-4A35-92CC-8906-E6CBAE28F620}" dt="2023-07-24T20:56:23.665" v="105" actId="20577"/>
        <pc:sldMkLst>
          <pc:docMk/>
          <pc:sldMk cId="1666910201" sldId="629"/>
        </pc:sldMkLst>
        <pc:spChg chg="mod">
          <ac:chgData name="Laura Lane" userId="S::llane@jmichael-consulting.com::3d557159-65ea-4679-b2f1-bae210c20ee1" providerId="AD" clId="Web-{405829FA-4A35-92CC-8906-E6CBAE28F620}" dt="2023-07-24T20:56:23.665" v="105" actId="20577"/>
          <ac:spMkLst>
            <pc:docMk/>
            <pc:sldMk cId="1666910201" sldId="629"/>
            <ac:spMk id="2" creationId="{A56794E9-EA4F-B3D6-7AA7-0F4B7348AA1D}"/>
          </ac:spMkLst>
        </pc:spChg>
      </pc:sldChg>
    </pc:docChg>
  </pc:docChgLst>
  <pc:docChgLst>
    <pc:chgData name="Guest User" userId="S::urn:spo:anon#d7dbe23381bc5c08f05ed3f59d669088bf8f545c5d973554d60cca057f914d8e::" providerId="AD" clId="Web-{0AD9BEB8-99FC-38D0-B8E0-00FC33B1E467}"/>
    <pc:docChg chg="addSld modSld sldOrd">
      <pc:chgData name="Guest User" userId="S::urn:spo:anon#d7dbe23381bc5c08f05ed3f59d669088bf8f545c5d973554d60cca057f914d8e::" providerId="AD" clId="Web-{0AD9BEB8-99FC-38D0-B8E0-00FC33B1E467}" dt="2023-05-26T14:54:19.520" v="152" actId="20577"/>
      <pc:docMkLst>
        <pc:docMk/>
      </pc:docMkLst>
      <pc:sldChg chg="modSp">
        <pc:chgData name="Guest User" userId="S::urn:spo:anon#d7dbe23381bc5c08f05ed3f59d669088bf8f545c5d973554d60cca057f914d8e::" providerId="AD" clId="Web-{0AD9BEB8-99FC-38D0-B8E0-00FC33B1E467}" dt="2023-05-26T14:46:43.767" v="143" actId="20577"/>
        <pc:sldMkLst>
          <pc:docMk/>
          <pc:sldMk cId="3814433732" sldId="600"/>
        </pc:sldMkLst>
        <pc:spChg chg="mod">
          <ac:chgData name="Guest User" userId="S::urn:spo:anon#d7dbe23381bc5c08f05ed3f59d669088bf8f545c5d973554d60cca057f914d8e::" providerId="AD" clId="Web-{0AD9BEB8-99FC-38D0-B8E0-00FC33B1E467}" dt="2023-05-26T14:46:43.767" v="143" actId="20577"/>
          <ac:spMkLst>
            <pc:docMk/>
            <pc:sldMk cId="3814433732" sldId="600"/>
            <ac:spMk id="3" creationId="{5657EF28-CF8F-9EB5-9E49-16063D9BB35D}"/>
          </ac:spMkLst>
        </pc:spChg>
      </pc:sldChg>
      <pc:sldChg chg="modSp">
        <pc:chgData name="Guest User" userId="S::urn:spo:anon#d7dbe23381bc5c08f05ed3f59d669088bf8f545c5d973554d60cca057f914d8e::" providerId="AD" clId="Web-{0AD9BEB8-99FC-38D0-B8E0-00FC33B1E467}" dt="2023-05-26T14:42:46.616" v="32" actId="20577"/>
        <pc:sldMkLst>
          <pc:docMk/>
          <pc:sldMk cId="510450064" sldId="606"/>
        </pc:sldMkLst>
        <pc:spChg chg="mod">
          <ac:chgData name="Guest User" userId="S::urn:spo:anon#d7dbe23381bc5c08f05ed3f59d669088bf8f545c5d973554d60cca057f914d8e::" providerId="AD" clId="Web-{0AD9BEB8-99FC-38D0-B8E0-00FC33B1E467}" dt="2023-05-26T14:42:46.616" v="32" actId="20577"/>
          <ac:spMkLst>
            <pc:docMk/>
            <pc:sldMk cId="510450064" sldId="606"/>
            <ac:spMk id="3" creationId="{5657EF28-CF8F-9EB5-9E49-16063D9BB35D}"/>
          </ac:spMkLst>
        </pc:spChg>
      </pc:sldChg>
      <pc:sldChg chg="modSp">
        <pc:chgData name="Guest User" userId="S::urn:spo:anon#d7dbe23381bc5c08f05ed3f59d669088bf8f545c5d973554d60cca057f914d8e::" providerId="AD" clId="Web-{0AD9BEB8-99FC-38D0-B8E0-00FC33B1E467}" dt="2023-05-26T14:45:48.577" v="112" actId="20577"/>
        <pc:sldMkLst>
          <pc:docMk/>
          <pc:sldMk cId="3354811722" sldId="609"/>
        </pc:sldMkLst>
        <pc:spChg chg="mod">
          <ac:chgData name="Guest User" userId="S::urn:spo:anon#d7dbe23381bc5c08f05ed3f59d669088bf8f545c5d973554d60cca057f914d8e::" providerId="AD" clId="Web-{0AD9BEB8-99FC-38D0-B8E0-00FC33B1E467}" dt="2023-05-26T14:45:48.577" v="112" actId="20577"/>
          <ac:spMkLst>
            <pc:docMk/>
            <pc:sldMk cId="3354811722" sldId="609"/>
            <ac:spMk id="3" creationId="{5657EF28-CF8F-9EB5-9E49-16063D9BB35D}"/>
          </ac:spMkLst>
        </pc:spChg>
      </pc:sldChg>
      <pc:sldChg chg="modSp">
        <pc:chgData name="Guest User" userId="S::urn:spo:anon#d7dbe23381bc5c08f05ed3f59d669088bf8f545c5d973554d60cca057f914d8e::" providerId="AD" clId="Web-{0AD9BEB8-99FC-38D0-B8E0-00FC33B1E467}" dt="2023-05-26T14:44:56.294" v="79" actId="20577"/>
        <pc:sldMkLst>
          <pc:docMk/>
          <pc:sldMk cId="329775553" sldId="612"/>
        </pc:sldMkLst>
        <pc:spChg chg="mod">
          <ac:chgData name="Guest User" userId="S::urn:spo:anon#d7dbe23381bc5c08f05ed3f59d669088bf8f545c5d973554d60cca057f914d8e::" providerId="AD" clId="Web-{0AD9BEB8-99FC-38D0-B8E0-00FC33B1E467}" dt="2023-05-26T14:44:56.294" v="79" actId="20577"/>
          <ac:spMkLst>
            <pc:docMk/>
            <pc:sldMk cId="329775553" sldId="612"/>
            <ac:spMk id="2" creationId="{8CF06F2E-F078-DB82-A9FD-7CE3A66FE4F0}"/>
          </ac:spMkLst>
        </pc:spChg>
      </pc:sldChg>
      <pc:sldChg chg="modSp">
        <pc:chgData name="Guest User" userId="S::urn:spo:anon#d7dbe23381bc5c08f05ed3f59d669088bf8f545c5d973554d60cca057f914d8e::" providerId="AD" clId="Web-{0AD9BEB8-99FC-38D0-B8E0-00FC33B1E467}" dt="2023-05-26T14:54:19.520" v="152" actId="20577"/>
        <pc:sldMkLst>
          <pc:docMk/>
          <pc:sldMk cId="2134281359" sldId="613"/>
        </pc:sldMkLst>
        <pc:spChg chg="mod">
          <ac:chgData name="Guest User" userId="S::urn:spo:anon#d7dbe23381bc5c08f05ed3f59d669088bf8f545c5d973554d60cca057f914d8e::" providerId="AD" clId="Web-{0AD9BEB8-99FC-38D0-B8E0-00FC33B1E467}" dt="2023-05-26T14:54:19.520" v="152" actId="20577"/>
          <ac:spMkLst>
            <pc:docMk/>
            <pc:sldMk cId="2134281359" sldId="613"/>
            <ac:spMk id="3" creationId="{5657EF28-CF8F-9EB5-9E49-16063D9BB35D}"/>
          </ac:spMkLst>
        </pc:spChg>
      </pc:sldChg>
      <pc:sldChg chg="modSp">
        <pc:chgData name="Guest User" userId="S::urn:spo:anon#d7dbe23381bc5c08f05ed3f59d669088bf8f545c5d973554d60cca057f914d8e::" providerId="AD" clId="Web-{0AD9BEB8-99FC-38D0-B8E0-00FC33B1E467}" dt="2023-05-26T14:47:30.128" v="146" actId="20577"/>
        <pc:sldMkLst>
          <pc:docMk/>
          <pc:sldMk cId="2100162368" sldId="614"/>
        </pc:sldMkLst>
        <pc:spChg chg="mod">
          <ac:chgData name="Guest User" userId="S::urn:spo:anon#d7dbe23381bc5c08f05ed3f59d669088bf8f545c5d973554d60cca057f914d8e::" providerId="AD" clId="Web-{0AD9BEB8-99FC-38D0-B8E0-00FC33B1E467}" dt="2023-05-26T14:47:30.128" v="146" actId="20577"/>
          <ac:spMkLst>
            <pc:docMk/>
            <pc:sldMk cId="2100162368" sldId="614"/>
            <ac:spMk id="3" creationId="{5657EF28-CF8F-9EB5-9E49-16063D9BB35D}"/>
          </ac:spMkLst>
        </pc:spChg>
      </pc:sldChg>
      <pc:sldChg chg="modSp">
        <pc:chgData name="Guest User" userId="S::urn:spo:anon#d7dbe23381bc5c08f05ed3f59d669088bf8f545c5d973554d60cca057f914d8e::" providerId="AD" clId="Web-{0AD9BEB8-99FC-38D0-B8E0-00FC33B1E467}" dt="2023-05-26T14:44:46.668" v="77" actId="20577"/>
        <pc:sldMkLst>
          <pc:docMk/>
          <pc:sldMk cId="3692785577" sldId="615"/>
        </pc:sldMkLst>
        <pc:spChg chg="mod">
          <ac:chgData name="Guest User" userId="S::urn:spo:anon#d7dbe23381bc5c08f05ed3f59d669088bf8f545c5d973554d60cca057f914d8e::" providerId="AD" clId="Web-{0AD9BEB8-99FC-38D0-B8E0-00FC33B1E467}" dt="2023-05-26T14:38:27.230" v="20" actId="20577"/>
          <ac:spMkLst>
            <pc:docMk/>
            <pc:sldMk cId="3692785577" sldId="615"/>
            <ac:spMk id="2" creationId="{8CF06F2E-F078-DB82-A9FD-7CE3A66FE4F0}"/>
          </ac:spMkLst>
        </pc:spChg>
        <pc:spChg chg="mod">
          <ac:chgData name="Guest User" userId="S::urn:spo:anon#d7dbe23381bc5c08f05ed3f59d669088bf8f545c5d973554d60cca057f914d8e::" providerId="AD" clId="Web-{0AD9BEB8-99FC-38D0-B8E0-00FC33B1E467}" dt="2023-05-26T14:44:46.668" v="77" actId="20577"/>
          <ac:spMkLst>
            <pc:docMk/>
            <pc:sldMk cId="3692785577" sldId="615"/>
            <ac:spMk id="3" creationId="{5657EF28-CF8F-9EB5-9E49-16063D9BB35D}"/>
          </ac:spMkLst>
        </pc:spChg>
      </pc:sldChg>
      <pc:sldChg chg="modSp">
        <pc:chgData name="Guest User" userId="S::urn:spo:anon#d7dbe23381bc5c08f05ed3f59d669088bf8f545c5d973554d60cca057f914d8e::" providerId="AD" clId="Web-{0AD9BEB8-99FC-38D0-B8E0-00FC33B1E467}" dt="2023-05-26T14:43:10.383" v="35" actId="20577"/>
        <pc:sldMkLst>
          <pc:docMk/>
          <pc:sldMk cId="1330493261" sldId="624"/>
        </pc:sldMkLst>
        <pc:spChg chg="mod">
          <ac:chgData name="Guest User" userId="S::urn:spo:anon#d7dbe23381bc5c08f05ed3f59d669088bf8f545c5d973554d60cca057f914d8e::" providerId="AD" clId="Web-{0AD9BEB8-99FC-38D0-B8E0-00FC33B1E467}" dt="2023-05-26T14:43:10.383" v="35" actId="20577"/>
          <ac:spMkLst>
            <pc:docMk/>
            <pc:sldMk cId="1330493261" sldId="624"/>
            <ac:spMk id="3" creationId="{5657EF28-CF8F-9EB5-9E49-16063D9BB35D}"/>
          </ac:spMkLst>
        </pc:spChg>
      </pc:sldChg>
      <pc:sldChg chg="modSp add ord">
        <pc:chgData name="Guest User" userId="S::urn:spo:anon#d7dbe23381bc5c08f05ed3f59d669088bf8f545c5d973554d60cca057f914d8e::" providerId="AD" clId="Web-{0AD9BEB8-99FC-38D0-B8E0-00FC33B1E467}" dt="2023-05-26T14:42:18.177" v="27" actId="20577"/>
        <pc:sldMkLst>
          <pc:docMk/>
          <pc:sldMk cId="895005805" sldId="625"/>
        </pc:sldMkLst>
        <pc:spChg chg="mod">
          <ac:chgData name="Guest User" userId="S::urn:spo:anon#d7dbe23381bc5c08f05ed3f59d669088bf8f545c5d973554d60cca057f914d8e::" providerId="AD" clId="Web-{0AD9BEB8-99FC-38D0-B8E0-00FC33B1E467}" dt="2023-05-26T14:42:18.177" v="27" actId="20577"/>
          <ac:spMkLst>
            <pc:docMk/>
            <pc:sldMk cId="895005805" sldId="625"/>
            <ac:spMk id="3" creationId="{0702FE3A-3C0D-A14B-4A75-0CDEF5616FF8}"/>
          </ac:spMkLst>
        </pc:spChg>
      </pc:sldChg>
    </pc:docChg>
  </pc:docChgLst>
  <pc:docChgLst>
    <pc:chgData name="Laura Lane" userId="S::llane@jmichael-consulting.com::3d557159-65ea-4679-b2f1-bae210c20ee1" providerId="AD" clId="Web-{14F7BCE6-4166-02C5-B332-88A8B3194874}"/>
    <pc:docChg chg="modSld">
      <pc:chgData name="Laura Lane" userId="S::llane@jmichael-consulting.com::3d557159-65ea-4679-b2f1-bae210c20ee1" providerId="AD" clId="Web-{14F7BCE6-4166-02C5-B332-88A8B3194874}" dt="2023-05-24T17:41:40.472" v="84" actId="1076"/>
      <pc:docMkLst>
        <pc:docMk/>
      </pc:docMkLst>
      <pc:sldChg chg="addSp modSp">
        <pc:chgData name="Laura Lane" userId="S::llane@jmichael-consulting.com::3d557159-65ea-4679-b2f1-bae210c20ee1" providerId="AD" clId="Web-{14F7BCE6-4166-02C5-B332-88A8B3194874}" dt="2023-05-24T17:41:40.472" v="84" actId="1076"/>
        <pc:sldMkLst>
          <pc:docMk/>
          <pc:sldMk cId="2139599004" sldId="568"/>
        </pc:sldMkLst>
        <pc:spChg chg="mod">
          <ac:chgData name="Laura Lane" userId="S::llane@jmichael-consulting.com::3d557159-65ea-4679-b2f1-bae210c20ee1" providerId="AD" clId="Web-{14F7BCE6-4166-02C5-B332-88A8B3194874}" dt="2023-05-24T17:41:37.222" v="83" actId="20577"/>
          <ac:spMkLst>
            <pc:docMk/>
            <pc:sldMk cId="2139599004" sldId="568"/>
            <ac:spMk id="6" creationId="{CB1A6979-1989-CA70-FFB9-8B3CF223F065}"/>
          </ac:spMkLst>
        </pc:spChg>
        <pc:picChg chg="add mod">
          <ac:chgData name="Laura Lane" userId="S::llane@jmichael-consulting.com::3d557159-65ea-4679-b2f1-bae210c20ee1" providerId="AD" clId="Web-{14F7BCE6-4166-02C5-B332-88A8B3194874}" dt="2023-05-24T17:41:40.472" v="84" actId="1076"/>
          <ac:picMkLst>
            <pc:docMk/>
            <pc:sldMk cId="2139599004" sldId="568"/>
            <ac:picMk id="3" creationId="{C1848A92-BF7C-0713-6081-C8488B0BBDF0}"/>
          </ac:picMkLst>
        </pc:picChg>
        <pc:picChg chg="mod">
          <ac:chgData name="Laura Lane" userId="S::llane@jmichael-consulting.com::3d557159-65ea-4679-b2f1-bae210c20ee1" providerId="AD" clId="Web-{14F7BCE6-4166-02C5-B332-88A8B3194874}" dt="2023-05-24T17:40:10.063" v="27" actId="1076"/>
          <ac:picMkLst>
            <pc:docMk/>
            <pc:sldMk cId="2139599004" sldId="568"/>
            <ac:picMk id="4" creationId="{2C3BB1CA-1C79-6BAF-866E-459C4DB888E0}"/>
          </ac:picMkLst>
        </pc:picChg>
        <pc:picChg chg="mod">
          <ac:chgData name="Laura Lane" userId="S::llane@jmichael-consulting.com::3d557159-65ea-4679-b2f1-bae210c20ee1" providerId="AD" clId="Web-{14F7BCE6-4166-02C5-B332-88A8B3194874}" dt="2023-05-24T17:40:10.078" v="28" actId="1076"/>
          <ac:picMkLst>
            <pc:docMk/>
            <pc:sldMk cId="2139599004" sldId="568"/>
            <ac:picMk id="5" creationId="{75D8CCA8-C53B-C833-0B66-2D806C180E35}"/>
          </ac:picMkLst>
        </pc:picChg>
        <pc:picChg chg="mod">
          <ac:chgData name="Laura Lane" userId="S::llane@jmichael-consulting.com::3d557159-65ea-4679-b2f1-bae210c20ee1" providerId="AD" clId="Web-{14F7BCE6-4166-02C5-B332-88A8B3194874}" dt="2023-05-24T17:40:10.094" v="29" actId="1076"/>
          <ac:picMkLst>
            <pc:docMk/>
            <pc:sldMk cId="2139599004" sldId="568"/>
            <ac:picMk id="7" creationId="{8A963A3D-18E4-2754-1F36-9B2823F85DBD}"/>
          </ac:picMkLst>
        </pc:picChg>
      </pc:sldChg>
    </pc:docChg>
  </pc:docChgLst>
  <pc:docChgLst>
    <pc:chgData name="Laura Lane" userId="S::llane@jmichael-consulting.com::3d557159-65ea-4679-b2f1-bae210c20ee1" providerId="AD" clId="Web-{62046F1A-C118-85F0-6992-579D2E326127}"/>
    <pc:docChg chg="modSld">
      <pc:chgData name="Laura Lane" userId="S::llane@jmichael-consulting.com::3d557159-65ea-4679-b2f1-bae210c20ee1" providerId="AD" clId="Web-{62046F1A-C118-85F0-6992-579D2E326127}" dt="2023-05-15T19:02:56.186" v="2" actId="20577"/>
      <pc:docMkLst>
        <pc:docMk/>
      </pc:docMkLst>
      <pc:sldChg chg="modSp">
        <pc:chgData name="Laura Lane" userId="S::llane@jmichael-consulting.com::3d557159-65ea-4679-b2f1-bae210c20ee1" providerId="AD" clId="Web-{62046F1A-C118-85F0-6992-579D2E326127}" dt="2023-05-15T19:02:56.186" v="2" actId="20577"/>
        <pc:sldMkLst>
          <pc:docMk/>
          <pc:sldMk cId="4234890843" sldId="562"/>
        </pc:sldMkLst>
        <pc:spChg chg="mod">
          <ac:chgData name="Laura Lane" userId="S::llane@jmichael-consulting.com::3d557159-65ea-4679-b2f1-bae210c20ee1" providerId="AD" clId="Web-{62046F1A-C118-85F0-6992-579D2E326127}" dt="2023-05-15T19:02:56.186" v="2" actId="20577"/>
          <ac:spMkLst>
            <pc:docMk/>
            <pc:sldMk cId="4234890843" sldId="562"/>
            <ac:spMk id="3" creationId="{FA2C0316-4D54-4B79-F764-EABB9A70FCDB}"/>
          </ac:spMkLst>
        </pc:spChg>
      </pc:sldChg>
    </pc:docChg>
  </pc:docChgLst>
  <pc:docChgLst>
    <pc:chgData name="Guest User" userId="S::urn:spo:anon#0c2d19061a0b6c2e5703086b86066f75da0a660daefb7374e3f300dc65284a5d::" providerId="AD" clId="Web-{0750C7CF-292F-5D94-3F3F-2E8E68625AB3}"/>
    <pc:docChg chg="modSld">
      <pc:chgData name="Guest User" userId="S::urn:spo:anon#0c2d19061a0b6c2e5703086b86066f75da0a660daefb7374e3f300dc65284a5d::" providerId="AD" clId="Web-{0750C7CF-292F-5D94-3F3F-2E8E68625AB3}" dt="2023-07-28T11:07:26.563" v="240" actId="20577"/>
      <pc:docMkLst>
        <pc:docMk/>
      </pc:docMkLst>
      <pc:sldChg chg="modSp">
        <pc:chgData name="Guest User" userId="S::urn:spo:anon#0c2d19061a0b6c2e5703086b86066f75da0a660daefb7374e3f300dc65284a5d::" providerId="AD" clId="Web-{0750C7CF-292F-5D94-3F3F-2E8E68625AB3}" dt="2023-07-28T11:06:26.920" v="238" actId="20577"/>
        <pc:sldMkLst>
          <pc:docMk/>
          <pc:sldMk cId="2539670719" sldId="636"/>
        </pc:sldMkLst>
        <pc:spChg chg="mod">
          <ac:chgData name="Guest User" userId="S::urn:spo:anon#0c2d19061a0b6c2e5703086b86066f75da0a660daefb7374e3f300dc65284a5d::" providerId="AD" clId="Web-{0750C7CF-292F-5D94-3F3F-2E8E68625AB3}" dt="2023-07-28T11:06:26.920" v="238" actId="20577"/>
          <ac:spMkLst>
            <pc:docMk/>
            <pc:sldMk cId="2539670719" sldId="636"/>
            <ac:spMk id="8" creationId="{305EDA40-20B1-4056-B641-60B718FD5ED3}"/>
          </ac:spMkLst>
        </pc:spChg>
      </pc:sldChg>
      <pc:sldChg chg="modSp">
        <pc:chgData name="Guest User" userId="S::urn:spo:anon#0c2d19061a0b6c2e5703086b86066f75da0a660daefb7374e3f300dc65284a5d::" providerId="AD" clId="Web-{0750C7CF-292F-5D94-3F3F-2E8E68625AB3}" dt="2023-07-28T10:42:11.304" v="84" actId="20577"/>
        <pc:sldMkLst>
          <pc:docMk/>
          <pc:sldMk cId="61032197" sldId="645"/>
        </pc:sldMkLst>
        <pc:spChg chg="mod">
          <ac:chgData name="Guest User" userId="S::urn:spo:anon#0c2d19061a0b6c2e5703086b86066f75da0a660daefb7374e3f300dc65284a5d::" providerId="AD" clId="Web-{0750C7CF-292F-5D94-3F3F-2E8E68625AB3}" dt="2023-07-28T10:42:11.304" v="84" actId="20577"/>
          <ac:spMkLst>
            <pc:docMk/>
            <pc:sldMk cId="61032197" sldId="645"/>
            <ac:spMk id="3" creationId="{5657EF28-CF8F-9EB5-9E49-16063D9BB35D}"/>
          </ac:spMkLst>
        </pc:spChg>
      </pc:sldChg>
      <pc:sldChg chg="modSp">
        <pc:chgData name="Guest User" userId="S::urn:spo:anon#0c2d19061a0b6c2e5703086b86066f75da0a660daefb7374e3f300dc65284a5d::" providerId="AD" clId="Web-{0750C7CF-292F-5D94-3F3F-2E8E68625AB3}" dt="2023-07-28T11:01:50.848" v="192" actId="20577"/>
        <pc:sldMkLst>
          <pc:docMk/>
          <pc:sldMk cId="502830459" sldId="646"/>
        </pc:sldMkLst>
        <pc:spChg chg="mod">
          <ac:chgData name="Guest User" userId="S::urn:spo:anon#0c2d19061a0b6c2e5703086b86066f75da0a660daefb7374e3f300dc65284a5d::" providerId="AD" clId="Web-{0750C7CF-292F-5D94-3F3F-2E8E68625AB3}" dt="2023-07-28T10:53:36.032" v="143" actId="20577"/>
          <ac:spMkLst>
            <pc:docMk/>
            <pc:sldMk cId="502830459" sldId="646"/>
            <ac:spMk id="2" creationId="{8CF06F2E-F078-DB82-A9FD-7CE3A66FE4F0}"/>
          </ac:spMkLst>
        </pc:spChg>
        <pc:spChg chg="mod">
          <ac:chgData name="Guest User" userId="S::urn:spo:anon#0c2d19061a0b6c2e5703086b86066f75da0a660daefb7374e3f300dc65284a5d::" providerId="AD" clId="Web-{0750C7CF-292F-5D94-3F3F-2E8E68625AB3}" dt="2023-07-28T11:01:50.848" v="192" actId="20577"/>
          <ac:spMkLst>
            <pc:docMk/>
            <pc:sldMk cId="502830459" sldId="646"/>
            <ac:spMk id="3" creationId="{5657EF28-CF8F-9EB5-9E49-16063D9BB35D}"/>
          </ac:spMkLst>
        </pc:spChg>
      </pc:sldChg>
      <pc:sldChg chg="modSp">
        <pc:chgData name="Guest User" userId="S::urn:spo:anon#0c2d19061a0b6c2e5703086b86066f75da0a660daefb7374e3f300dc65284a5d::" providerId="AD" clId="Web-{0750C7CF-292F-5D94-3F3F-2E8E68625AB3}" dt="2023-07-28T10:58:59.716" v="183" actId="20577"/>
        <pc:sldMkLst>
          <pc:docMk/>
          <pc:sldMk cId="3183488374" sldId="648"/>
        </pc:sldMkLst>
        <pc:spChg chg="mod">
          <ac:chgData name="Guest User" userId="S::urn:spo:anon#0c2d19061a0b6c2e5703086b86066f75da0a660daefb7374e3f300dc65284a5d::" providerId="AD" clId="Web-{0750C7CF-292F-5D94-3F3F-2E8E68625AB3}" dt="2023-07-28T10:58:59.716" v="183" actId="20577"/>
          <ac:spMkLst>
            <pc:docMk/>
            <pc:sldMk cId="3183488374" sldId="648"/>
            <ac:spMk id="3" creationId="{5657EF28-CF8F-9EB5-9E49-16063D9BB35D}"/>
          </ac:spMkLst>
        </pc:spChg>
      </pc:sldChg>
      <pc:sldChg chg="modSp">
        <pc:chgData name="Guest User" userId="S::urn:spo:anon#0c2d19061a0b6c2e5703086b86066f75da0a660daefb7374e3f300dc65284a5d::" providerId="AD" clId="Web-{0750C7CF-292F-5D94-3F3F-2E8E68625AB3}" dt="2023-07-28T11:07:26.563" v="240" actId="20577"/>
        <pc:sldMkLst>
          <pc:docMk/>
          <pc:sldMk cId="610266048" sldId="649"/>
        </pc:sldMkLst>
        <pc:spChg chg="mod">
          <ac:chgData name="Guest User" userId="S::urn:spo:anon#0c2d19061a0b6c2e5703086b86066f75da0a660daefb7374e3f300dc65284a5d::" providerId="AD" clId="Web-{0750C7CF-292F-5D94-3F3F-2E8E68625AB3}" dt="2023-07-28T10:52:49.156" v="138" actId="20577"/>
          <ac:spMkLst>
            <pc:docMk/>
            <pc:sldMk cId="610266048" sldId="649"/>
            <ac:spMk id="2" creationId="{8CF06F2E-F078-DB82-A9FD-7CE3A66FE4F0}"/>
          </ac:spMkLst>
        </pc:spChg>
        <pc:spChg chg="mod">
          <ac:chgData name="Guest User" userId="S::urn:spo:anon#0c2d19061a0b6c2e5703086b86066f75da0a660daefb7374e3f300dc65284a5d::" providerId="AD" clId="Web-{0750C7CF-292F-5D94-3F3F-2E8E68625AB3}" dt="2023-07-28T11:07:26.563" v="240" actId="20577"/>
          <ac:spMkLst>
            <pc:docMk/>
            <pc:sldMk cId="610266048" sldId="649"/>
            <ac:spMk id="3" creationId="{5657EF28-CF8F-9EB5-9E49-16063D9BB35D}"/>
          </ac:spMkLst>
        </pc:spChg>
      </pc:sldChg>
    </pc:docChg>
  </pc:docChgLst>
  <pc:docChgLst>
    <pc:chgData name="Guest User" userId="S::urn:spo:anon#4a4ff071ce6e9474a4a65b960bfd67429046c476ee562073580ba5ec50e116a3::" providerId="AD" clId="Web-{2DFB6143-EBFC-BA7B-34C1-7DDA2A62E3E2}"/>
    <pc:docChg chg="addSld modSld sldOrd">
      <pc:chgData name="Guest User" userId="S::urn:spo:anon#4a4ff071ce6e9474a4a65b960bfd67429046c476ee562073580ba5ec50e116a3::" providerId="AD" clId="Web-{2DFB6143-EBFC-BA7B-34C1-7DDA2A62E3E2}" dt="2023-05-25T20:19:37.571" v="1677" actId="20577"/>
      <pc:docMkLst>
        <pc:docMk/>
      </pc:docMkLst>
      <pc:sldChg chg="modSp">
        <pc:chgData name="Guest User" userId="S::urn:spo:anon#4a4ff071ce6e9474a4a65b960bfd67429046c476ee562073580ba5ec50e116a3::" providerId="AD" clId="Web-{2DFB6143-EBFC-BA7B-34C1-7DDA2A62E3E2}" dt="2023-05-25T17:05:59.982" v="153" actId="20577"/>
        <pc:sldMkLst>
          <pc:docMk/>
          <pc:sldMk cId="2426458269" sldId="547"/>
        </pc:sldMkLst>
        <pc:spChg chg="mod">
          <ac:chgData name="Guest User" userId="S::urn:spo:anon#4a4ff071ce6e9474a4a65b960bfd67429046c476ee562073580ba5ec50e116a3::" providerId="AD" clId="Web-{2DFB6143-EBFC-BA7B-34C1-7DDA2A62E3E2}" dt="2023-05-25T17:05:59.982" v="153" actId="20577"/>
          <ac:spMkLst>
            <pc:docMk/>
            <pc:sldMk cId="2426458269" sldId="547"/>
            <ac:spMk id="4" creationId="{163BF11A-DB50-4396-9577-6D51FAADBF79}"/>
          </ac:spMkLst>
        </pc:spChg>
      </pc:sldChg>
      <pc:sldChg chg="addSp modSp new">
        <pc:chgData name="Guest User" userId="S::urn:spo:anon#4a4ff071ce6e9474a4a65b960bfd67429046c476ee562073580ba5ec50e116a3::" providerId="AD" clId="Web-{2DFB6143-EBFC-BA7B-34C1-7DDA2A62E3E2}" dt="2023-05-25T16:22:32.655" v="79" actId="1076"/>
        <pc:sldMkLst>
          <pc:docMk/>
          <pc:sldMk cId="2490321177" sldId="581"/>
        </pc:sldMkLst>
        <pc:spChg chg="mod">
          <ac:chgData name="Guest User" userId="S::urn:spo:anon#4a4ff071ce6e9474a4a65b960bfd67429046c476ee562073580ba5ec50e116a3::" providerId="AD" clId="Web-{2DFB6143-EBFC-BA7B-34C1-7DDA2A62E3E2}" dt="2023-05-25T15:36:40.877" v="11" actId="20577"/>
          <ac:spMkLst>
            <pc:docMk/>
            <pc:sldMk cId="2490321177" sldId="581"/>
            <ac:spMk id="2" creationId="{0B7D5F0E-7F49-D62C-108C-99192B970D55}"/>
          </ac:spMkLst>
        </pc:spChg>
        <pc:spChg chg="mod">
          <ac:chgData name="Guest User" userId="S::urn:spo:anon#4a4ff071ce6e9474a4a65b960bfd67429046c476ee562073580ba5ec50e116a3::" providerId="AD" clId="Web-{2DFB6143-EBFC-BA7B-34C1-7DDA2A62E3E2}" dt="2023-05-25T15:39:35.906" v="63" actId="20577"/>
          <ac:spMkLst>
            <pc:docMk/>
            <pc:sldMk cId="2490321177" sldId="581"/>
            <ac:spMk id="3" creationId="{1DA77B5E-507E-C2E1-8816-C8BB67FD4BD5}"/>
          </ac:spMkLst>
        </pc:spChg>
        <pc:picChg chg="add mod">
          <ac:chgData name="Guest User" userId="S::urn:spo:anon#4a4ff071ce6e9474a4a65b960bfd67429046c476ee562073580ba5ec50e116a3::" providerId="AD" clId="Web-{2DFB6143-EBFC-BA7B-34C1-7DDA2A62E3E2}" dt="2023-05-25T16:09:12.475" v="72"/>
          <ac:picMkLst>
            <pc:docMk/>
            <pc:sldMk cId="2490321177" sldId="581"/>
            <ac:picMk id="4" creationId="{E748D664-312D-D594-4A32-D580100B6495}"/>
          </ac:picMkLst>
        </pc:picChg>
        <pc:picChg chg="add mod">
          <ac:chgData name="Guest User" userId="S::urn:spo:anon#4a4ff071ce6e9474a4a65b960bfd67429046c476ee562073580ba5ec50e116a3::" providerId="AD" clId="Web-{2DFB6143-EBFC-BA7B-34C1-7DDA2A62E3E2}" dt="2023-05-25T16:11:58.572" v="74" actId="1076"/>
          <ac:picMkLst>
            <pc:docMk/>
            <pc:sldMk cId="2490321177" sldId="581"/>
            <ac:picMk id="5" creationId="{F17FE3DE-F037-A8A3-1423-7A025382C404}"/>
          </ac:picMkLst>
        </pc:picChg>
        <pc:picChg chg="add mod">
          <ac:chgData name="Guest User" userId="S::urn:spo:anon#4a4ff071ce6e9474a4a65b960bfd67429046c476ee562073580ba5ec50e116a3::" providerId="AD" clId="Web-{2DFB6143-EBFC-BA7B-34C1-7DDA2A62E3E2}" dt="2023-05-25T16:16:25.643" v="76" actId="1076"/>
          <ac:picMkLst>
            <pc:docMk/>
            <pc:sldMk cId="2490321177" sldId="581"/>
            <ac:picMk id="6" creationId="{512687AB-A27F-58BC-9802-A3BEE7DD563C}"/>
          </ac:picMkLst>
        </pc:picChg>
        <pc:picChg chg="add mod">
          <ac:chgData name="Guest User" userId="S::urn:spo:anon#4a4ff071ce6e9474a4a65b960bfd67429046c476ee562073580ba5ec50e116a3::" providerId="AD" clId="Web-{2DFB6143-EBFC-BA7B-34C1-7DDA2A62E3E2}" dt="2023-05-25T16:20:19.885" v="77"/>
          <ac:picMkLst>
            <pc:docMk/>
            <pc:sldMk cId="2490321177" sldId="581"/>
            <ac:picMk id="7" creationId="{FB703339-B4A5-0547-515A-4BDA2B3E73A7}"/>
          </ac:picMkLst>
        </pc:picChg>
        <pc:picChg chg="add mod">
          <ac:chgData name="Guest User" userId="S::urn:spo:anon#4a4ff071ce6e9474a4a65b960bfd67429046c476ee562073580ba5ec50e116a3::" providerId="AD" clId="Web-{2DFB6143-EBFC-BA7B-34C1-7DDA2A62E3E2}" dt="2023-05-25T16:22:32.655" v="79" actId="1076"/>
          <ac:picMkLst>
            <pc:docMk/>
            <pc:sldMk cId="2490321177" sldId="581"/>
            <ac:picMk id="8" creationId="{0A454403-0DC3-901A-681E-DB412A5FC495}"/>
          </ac:picMkLst>
        </pc:picChg>
      </pc:sldChg>
      <pc:sldChg chg="addSp delSp modSp new ord">
        <pc:chgData name="Guest User" userId="S::urn:spo:anon#4a4ff071ce6e9474a4a65b960bfd67429046c476ee562073580ba5ec50e116a3::" providerId="AD" clId="Web-{2DFB6143-EBFC-BA7B-34C1-7DDA2A62E3E2}" dt="2023-05-25T16:04:30.979" v="71" actId="1076"/>
        <pc:sldMkLst>
          <pc:docMk/>
          <pc:sldMk cId="3158329660" sldId="582"/>
        </pc:sldMkLst>
        <pc:spChg chg="del">
          <ac:chgData name="Guest User" userId="S::urn:spo:anon#4a4ff071ce6e9474a4a65b960bfd67429046c476ee562073580ba5ec50e116a3::" providerId="AD" clId="Web-{2DFB6143-EBFC-BA7B-34C1-7DDA2A62E3E2}" dt="2023-05-25T16:00:38.628" v="66"/>
          <ac:spMkLst>
            <pc:docMk/>
            <pc:sldMk cId="3158329660" sldId="582"/>
            <ac:spMk id="3" creationId="{8586B91B-B220-A3DD-4A38-0CC87310CD81}"/>
          </ac:spMkLst>
        </pc:spChg>
        <pc:picChg chg="add mod ord">
          <ac:chgData name="Guest User" userId="S::urn:spo:anon#4a4ff071ce6e9474a4a65b960bfd67429046c476ee562073580ba5ec50e116a3::" providerId="AD" clId="Web-{2DFB6143-EBFC-BA7B-34C1-7DDA2A62E3E2}" dt="2023-05-25T16:00:43.957" v="67" actId="1076"/>
          <ac:picMkLst>
            <pc:docMk/>
            <pc:sldMk cId="3158329660" sldId="582"/>
            <ac:picMk id="4" creationId="{FB484544-671F-8FA8-0DDB-1C5E9996A8BE}"/>
          </ac:picMkLst>
        </pc:picChg>
        <pc:picChg chg="add mod">
          <ac:chgData name="Guest User" userId="S::urn:spo:anon#4a4ff071ce6e9474a4a65b960bfd67429046c476ee562073580ba5ec50e116a3::" providerId="AD" clId="Web-{2DFB6143-EBFC-BA7B-34C1-7DDA2A62E3E2}" dt="2023-05-25T16:03:23.680" v="69" actId="1076"/>
          <ac:picMkLst>
            <pc:docMk/>
            <pc:sldMk cId="3158329660" sldId="582"/>
            <ac:picMk id="5" creationId="{33CD8A67-9F00-5DE5-CC26-9D4852E4ECAF}"/>
          </ac:picMkLst>
        </pc:picChg>
        <pc:picChg chg="add mod">
          <ac:chgData name="Guest User" userId="S::urn:spo:anon#4a4ff071ce6e9474a4a65b960bfd67429046c476ee562073580ba5ec50e116a3::" providerId="AD" clId="Web-{2DFB6143-EBFC-BA7B-34C1-7DDA2A62E3E2}" dt="2023-05-25T16:04:30.979" v="71" actId="1076"/>
          <ac:picMkLst>
            <pc:docMk/>
            <pc:sldMk cId="3158329660" sldId="582"/>
            <ac:picMk id="6" creationId="{62B7623B-3E02-3D53-850B-2A215C33DCEF}"/>
          </ac:picMkLst>
        </pc:picChg>
      </pc:sldChg>
      <pc:sldChg chg="modSp new ord">
        <pc:chgData name="Guest User" userId="S::urn:spo:anon#4a4ff071ce6e9474a4a65b960bfd67429046c476ee562073580ba5ec50e116a3::" providerId="AD" clId="Web-{2DFB6143-EBFC-BA7B-34C1-7DDA2A62E3E2}" dt="2023-05-25T17:14:55.090" v="312" actId="20577"/>
        <pc:sldMkLst>
          <pc:docMk/>
          <pc:sldMk cId="1982828759" sldId="583"/>
        </pc:sldMkLst>
        <pc:spChg chg="mod">
          <ac:chgData name="Guest User" userId="S::urn:spo:anon#4a4ff071ce6e9474a4a65b960bfd67429046c476ee562073580ba5ec50e116a3::" providerId="AD" clId="Web-{2DFB6143-EBFC-BA7B-34C1-7DDA2A62E3E2}" dt="2023-05-25T17:07:39.032" v="190" actId="1076"/>
          <ac:spMkLst>
            <pc:docMk/>
            <pc:sldMk cId="1982828759" sldId="583"/>
            <ac:spMk id="2" creationId="{8CF06F2E-F078-DB82-A9FD-7CE3A66FE4F0}"/>
          </ac:spMkLst>
        </pc:spChg>
        <pc:spChg chg="mod">
          <ac:chgData name="Guest User" userId="S::urn:spo:anon#4a4ff071ce6e9474a4a65b960bfd67429046c476ee562073580ba5ec50e116a3::" providerId="AD" clId="Web-{2DFB6143-EBFC-BA7B-34C1-7DDA2A62E3E2}" dt="2023-05-25T17:14:55.090" v="312" actId="20577"/>
          <ac:spMkLst>
            <pc:docMk/>
            <pc:sldMk cId="1982828759" sldId="583"/>
            <ac:spMk id="3" creationId="{5657EF28-CF8F-9EB5-9E49-16063D9BB35D}"/>
          </ac:spMkLst>
        </pc:spChg>
      </pc:sldChg>
      <pc:sldChg chg="addSp delSp modSp add replId">
        <pc:chgData name="Guest User" userId="S::urn:spo:anon#4a4ff071ce6e9474a4a65b960bfd67429046c476ee562073580ba5ec50e116a3::" providerId="AD" clId="Web-{2DFB6143-EBFC-BA7B-34C1-7DDA2A62E3E2}" dt="2023-05-25T17:25:34.123" v="542" actId="20577"/>
        <pc:sldMkLst>
          <pc:docMk/>
          <pc:sldMk cId="346153890" sldId="584"/>
        </pc:sldMkLst>
        <pc:spChg chg="mod">
          <ac:chgData name="Guest User" userId="S::urn:spo:anon#4a4ff071ce6e9474a4a65b960bfd67429046c476ee562073580ba5ec50e116a3::" providerId="AD" clId="Web-{2DFB6143-EBFC-BA7B-34C1-7DDA2A62E3E2}" dt="2023-05-25T17:08:36.674" v="202" actId="20577"/>
          <ac:spMkLst>
            <pc:docMk/>
            <pc:sldMk cId="346153890" sldId="584"/>
            <ac:spMk id="2" creationId="{8CF06F2E-F078-DB82-A9FD-7CE3A66FE4F0}"/>
          </ac:spMkLst>
        </pc:spChg>
        <pc:spChg chg="mod">
          <ac:chgData name="Guest User" userId="S::urn:spo:anon#4a4ff071ce6e9474a4a65b960bfd67429046c476ee562073580ba5ec50e116a3::" providerId="AD" clId="Web-{2DFB6143-EBFC-BA7B-34C1-7DDA2A62E3E2}" dt="2023-05-25T17:25:34.123" v="542" actId="20577"/>
          <ac:spMkLst>
            <pc:docMk/>
            <pc:sldMk cId="346153890" sldId="584"/>
            <ac:spMk id="3" creationId="{5657EF28-CF8F-9EB5-9E49-16063D9BB35D}"/>
          </ac:spMkLst>
        </pc:spChg>
        <pc:spChg chg="add del">
          <ac:chgData name="Guest User" userId="S::urn:spo:anon#4a4ff071ce6e9474a4a65b960bfd67429046c476ee562073580ba5ec50e116a3::" providerId="AD" clId="Web-{2DFB6143-EBFC-BA7B-34C1-7DDA2A62E3E2}" dt="2023-05-25T17:07:18.281" v="189"/>
          <ac:spMkLst>
            <pc:docMk/>
            <pc:sldMk cId="346153890" sldId="584"/>
            <ac:spMk id="5" creationId="{57222C59-C17D-4A65-E415-71D3C5369A11}"/>
          </ac:spMkLst>
        </pc:spChg>
      </pc:sldChg>
      <pc:sldChg chg="modSp add replId">
        <pc:chgData name="Guest User" userId="S::urn:spo:anon#4a4ff071ce6e9474a4a65b960bfd67429046c476ee562073580ba5ec50e116a3::" providerId="AD" clId="Web-{2DFB6143-EBFC-BA7B-34C1-7DDA2A62E3E2}" dt="2023-05-25T17:34:29.966" v="812" actId="20577"/>
        <pc:sldMkLst>
          <pc:docMk/>
          <pc:sldMk cId="2741488167" sldId="585"/>
        </pc:sldMkLst>
        <pc:spChg chg="mod">
          <ac:chgData name="Guest User" userId="S::urn:spo:anon#4a4ff071ce6e9474a4a65b960bfd67429046c476ee562073580ba5ec50e116a3::" providerId="AD" clId="Web-{2DFB6143-EBFC-BA7B-34C1-7DDA2A62E3E2}" dt="2023-05-25T17:08:42.362" v="203" actId="20577"/>
          <ac:spMkLst>
            <pc:docMk/>
            <pc:sldMk cId="2741488167" sldId="585"/>
            <ac:spMk id="2" creationId="{8CF06F2E-F078-DB82-A9FD-7CE3A66FE4F0}"/>
          </ac:spMkLst>
        </pc:spChg>
        <pc:spChg chg="mod">
          <ac:chgData name="Guest User" userId="S::urn:spo:anon#4a4ff071ce6e9474a4a65b960bfd67429046c476ee562073580ba5ec50e116a3::" providerId="AD" clId="Web-{2DFB6143-EBFC-BA7B-34C1-7DDA2A62E3E2}" dt="2023-05-25T17:34:29.966" v="812" actId="20577"/>
          <ac:spMkLst>
            <pc:docMk/>
            <pc:sldMk cId="2741488167" sldId="585"/>
            <ac:spMk id="3" creationId="{5657EF28-CF8F-9EB5-9E49-16063D9BB35D}"/>
          </ac:spMkLst>
        </pc:spChg>
      </pc:sldChg>
      <pc:sldChg chg="modSp add replId">
        <pc:chgData name="Guest User" userId="S::urn:spo:anon#4a4ff071ce6e9474a4a65b960bfd67429046c476ee562073580ba5ec50e116a3::" providerId="AD" clId="Web-{2DFB6143-EBFC-BA7B-34C1-7DDA2A62E3E2}" dt="2023-05-25T17:46:16.563" v="1291" actId="20577"/>
        <pc:sldMkLst>
          <pc:docMk/>
          <pc:sldMk cId="3036407982" sldId="586"/>
        </pc:sldMkLst>
        <pc:spChg chg="mod">
          <ac:chgData name="Guest User" userId="S::urn:spo:anon#4a4ff071ce6e9474a4a65b960bfd67429046c476ee562073580ba5ec50e116a3::" providerId="AD" clId="Web-{2DFB6143-EBFC-BA7B-34C1-7DDA2A62E3E2}" dt="2023-05-25T17:08:49.424" v="204" actId="20577"/>
          <ac:spMkLst>
            <pc:docMk/>
            <pc:sldMk cId="3036407982" sldId="586"/>
            <ac:spMk id="2" creationId="{8CF06F2E-F078-DB82-A9FD-7CE3A66FE4F0}"/>
          </ac:spMkLst>
        </pc:spChg>
        <pc:spChg chg="mod">
          <ac:chgData name="Guest User" userId="S::urn:spo:anon#4a4ff071ce6e9474a4a65b960bfd67429046c476ee562073580ba5ec50e116a3::" providerId="AD" clId="Web-{2DFB6143-EBFC-BA7B-34C1-7DDA2A62E3E2}" dt="2023-05-25T17:46:16.563" v="1291" actId="20577"/>
          <ac:spMkLst>
            <pc:docMk/>
            <pc:sldMk cId="3036407982" sldId="586"/>
            <ac:spMk id="3" creationId="{5657EF28-CF8F-9EB5-9E49-16063D9BB35D}"/>
          </ac:spMkLst>
        </pc:spChg>
      </pc:sldChg>
      <pc:sldChg chg="modSp add replId">
        <pc:chgData name="Guest User" userId="S::urn:spo:anon#4a4ff071ce6e9474a4a65b960bfd67429046c476ee562073580ba5ec50e116a3::" providerId="AD" clId="Web-{2DFB6143-EBFC-BA7B-34C1-7DDA2A62E3E2}" dt="2023-05-25T17:53:14.465" v="1526" actId="20577"/>
        <pc:sldMkLst>
          <pc:docMk/>
          <pc:sldMk cId="1503255842" sldId="587"/>
        </pc:sldMkLst>
        <pc:spChg chg="mod">
          <ac:chgData name="Guest User" userId="S::urn:spo:anon#4a4ff071ce6e9474a4a65b960bfd67429046c476ee562073580ba5ec50e116a3::" providerId="AD" clId="Web-{2DFB6143-EBFC-BA7B-34C1-7DDA2A62E3E2}" dt="2023-05-25T17:09:19.035" v="206" actId="20577"/>
          <ac:spMkLst>
            <pc:docMk/>
            <pc:sldMk cId="1503255842" sldId="587"/>
            <ac:spMk id="2" creationId="{8CF06F2E-F078-DB82-A9FD-7CE3A66FE4F0}"/>
          </ac:spMkLst>
        </pc:spChg>
        <pc:spChg chg="mod">
          <ac:chgData name="Guest User" userId="S::urn:spo:anon#4a4ff071ce6e9474a4a65b960bfd67429046c476ee562073580ba5ec50e116a3::" providerId="AD" clId="Web-{2DFB6143-EBFC-BA7B-34C1-7DDA2A62E3E2}" dt="2023-05-25T17:53:14.465" v="1526" actId="20577"/>
          <ac:spMkLst>
            <pc:docMk/>
            <pc:sldMk cId="1503255842" sldId="587"/>
            <ac:spMk id="3" creationId="{5657EF28-CF8F-9EB5-9E49-16063D9BB35D}"/>
          </ac:spMkLst>
        </pc:spChg>
      </pc:sldChg>
      <pc:sldChg chg="modSp add replId">
        <pc:chgData name="Guest User" userId="S::urn:spo:anon#4a4ff071ce6e9474a4a65b960bfd67429046c476ee562073580ba5ec50e116a3::" providerId="AD" clId="Web-{2DFB6143-EBFC-BA7B-34C1-7DDA2A62E3E2}" dt="2023-05-25T20:19:37.571" v="1677" actId="20577"/>
        <pc:sldMkLst>
          <pc:docMk/>
          <pc:sldMk cId="2761705762" sldId="588"/>
        </pc:sldMkLst>
        <pc:spChg chg="mod">
          <ac:chgData name="Guest User" userId="S::urn:spo:anon#4a4ff071ce6e9474a4a65b960bfd67429046c476ee562073580ba5ec50e116a3::" providerId="AD" clId="Web-{2DFB6143-EBFC-BA7B-34C1-7DDA2A62E3E2}" dt="2023-05-25T17:09:29.722" v="208" actId="20577"/>
          <ac:spMkLst>
            <pc:docMk/>
            <pc:sldMk cId="2761705762" sldId="588"/>
            <ac:spMk id="2" creationId="{8CF06F2E-F078-DB82-A9FD-7CE3A66FE4F0}"/>
          </ac:spMkLst>
        </pc:spChg>
        <pc:spChg chg="mod">
          <ac:chgData name="Guest User" userId="S::urn:spo:anon#4a4ff071ce6e9474a4a65b960bfd67429046c476ee562073580ba5ec50e116a3::" providerId="AD" clId="Web-{2DFB6143-EBFC-BA7B-34C1-7DDA2A62E3E2}" dt="2023-05-25T20:19:37.571" v="1677" actId="20577"/>
          <ac:spMkLst>
            <pc:docMk/>
            <pc:sldMk cId="2761705762" sldId="588"/>
            <ac:spMk id="3" creationId="{5657EF28-CF8F-9EB5-9E49-16063D9BB35D}"/>
          </ac:spMkLst>
        </pc:spChg>
      </pc:sldChg>
    </pc:docChg>
  </pc:docChgLst>
  <pc:docChgLst>
    <pc:chgData name="Guest User" userId="S::urn:spo:anon#ebbf5262bfe249b300976333d05082eb0a2187673afc0d83625e17bf9ea66bfd::" providerId="AD" clId="Web-{63B5A822-0573-FE6F-2C09-75E0A7BC1538}"/>
    <pc:docChg chg="addSld modSld sldOrd">
      <pc:chgData name="Guest User" userId="S::urn:spo:anon#ebbf5262bfe249b300976333d05082eb0a2187673afc0d83625e17bf9ea66bfd::" providerId="AD" clId="Web-{63B5A822-0573-FE6F-2C09-75E0A7BC1538}" dt="2023-07-27T01:53:09.687" v="135"/>
      <pc:docMkLst>
        <pc:docMk/>
      </pc:docMkLst>
      <pc:sldChg chg="mod modShow">
        <pc:chgData name="Guest User" userId="S::urn:spo:anon#ebbf5262bfe249b300976333d05082eb0a2187673afc0d83625e17bf9ea66bfd::" providerId="AD" clId="Web-{63B5A822-0573-FE6F-2C09-75E0A7BC1538}" dt="2023-07-27T01:47:46.867" v="14"/>
        <pc:sldMkLst>
          <pc:docMk/>
          <pc:sldMk cId="2386809770" sldId="549"/>
        </pc:sldMkLst>
      </pc:sldChg>
      <pc:sldChg chg="mod modShow">
        <pc:chgData name="Guest User" userId="S::urn:spo:anon#ebbf5262bfe249b300976333d05082eb0a2187673afc0d83625e17bf9ea66bfd::" providerId="AD" clId="Web-{63B5A822-0573-FE6F-2C09-75E0A7BC1538}" dt="2023-07-27T01:47:45.976" v="0"/>
        <pc:sldMkLst>
          <pc:docMk/>
          <pc:sldMk cId="3357759379" sldId="564"/>
        </pc:sldMkLst>
      </pc:sldChg>
      <pc:sldChg chg="mod modShow">
        <pc:chgData name="Guest User" userId="S::urn:spo:anon#ebbf5262bfe249b300976333d05082eb0a2187673afc0d83625e17bf9ea66bfd::" providerId="AD" clId="Web-{63B5A822-0573-FE6F-2C09-75E0A7BC1538}" dt="2023-07-27T01:47:46.039" v="1"/>
        <pc:sldMkLst>
          <pc:docMk/>
          <pc:sldMk cId="2365608748" sldId="565"/>
        </pc:sldMkLst>
      </pc:sldChg>
      <pc:sldChg chg="mod modShow">
        <pc:chgData name="Guest User" userId="S::urn:spo:anon#ebbf5262bfe249b300976333d05082eb0a2187673afc0d83625e17bf9ea66bfd::" providerId="AD" clId="Web-{63B5A822-0573-FE6F-2C09-75E0A7BC1538}" dt="2023-07-27T01:47:46.070" v="2"/>
        <pc:sldMkLst>
          <pc:docMk/>
          <pc:sldMk cId="2958856364" sldId="566"/>
        </pc:sldMkLst>
      </pc:sldChg>
      <pc:sldChg chg="mod modShow">
        <pc:chgData name="Guest User" userId="S::urn:spo:anon#ebbf5262bfe249b300976333d05082eb0a2187673afc0d83625e17bf9ea66bfd::" providerId="AD" clId="Web-{63B5A822-0573-FE6F-2C09-75E0A7BC1538}" dt="2023-07-27T01:47:46.117" v="3"/>
        <pc:sldMkLst>
          <pc:docMk/>
          <pc:sldMk cId="2177719433" sldId="567"/>
        </pc:sldMkLst>
      </pc:sldChg>
      <pc:sldChg chg="mod modShow">
        <pc:chgData name="Guest User" userId="S::urn:spo:anon#ebbf5262bfe249b300976333d05082eb0a2187673afc0d83625e17bf9ea66bfd::" providerId="AD" clId="Web-{63B5A822-0573-FE6F-2C09-75E0A7BC1538}" dt="2023-07-27T01:47:46.382" v="7"/>
        <pc:sldMkLst>
          <pc:docMk/>
          <pc:sldMk cId="2139599004" sldId="568"/>
        </pc:sldMkLst>
      </pc:sldChg>
      <pc:sldChg chg="mod modShow">
        <pc:chgData name="Guest User" userId="S::urn:spo:anon#ebbf5262bfe249b300976333d05082eb0a2187673afc0d83625e17bf9ea66bfd::" providerId="AD" clId="Web-{63B5A822-0573-FE6F-2C09-75E0A7BC1538}" dt="2023-07-27T01:47:46.179" v="4"/>
        <pc:sldMkLst>
          <pc:docMk/>
          <pc:sldMk cId="2620824608" sldId="569"/>
        </pc:sldMkLst>
      </pc:sldChg>
      <pc:sldChg chg="mod modShow">
        <pc:chgData name="Guest User" userId="S::urn:spo:anon#ebbf5262bfe249b300976333d05082eb0a2187673afc0d83625e17bf9ea66bfd::" providerId="AD" clId="Web-{63B5A822-0573-FE6F-2C09-75E0A7BC1538}" dt="2023-07-27T01:47:46.570" v="10"/>
        <pc:sldMkLst>
          <pc:docMk/>
          <pc:sldMk cId="2230431517" sldId="570"/>
        </pc:sldMkLst>
      </pc:sldChg>
      <pc:sldChg chg="mod modShow">
        <pc:chgData name="Guest User" userId="S::urn:spo:anon#ebbf5262bfe249b300976333d05082eb0a2187673afc0d83625e17bf9ea66bfd::" providerId="AD" clId="Web-{63B5A822-0573-FE6F-2C09-75E0A7BC1538}" dt="2023-07-27T01:47:46.757" v="12"/>
        <pc:sldMkLst>
          <pc:docMk/>
          <pc:sldMk cId="2490321177" sldId="581"/>
        </pc:sldMkLst>
      </pc:sldChg>
      <pc:sldChg chg="mod modShow">
        <pc:chgData name="Guest User" userId="S::urn:spo:anon#ebbf5262bfe249b300976333d05082eb0a2187673afc0d83625e17bf9ea66bfd::" providerId="AD" clId="Web-{63B5A822-0573-FE6F-2C09-75E0A7BC1538}" dt="2023-07-27T01:47:46.336" v="6"/>
        <pc:sldMkLst>
          <pc:docMk/>
          <pc:sldMk cId="1878159122" sldId="616"/>
        </pc:sldMkLst>
      </pc:sldChg>
      <pc:sldChg chg="mod modShow">
        <pc:chgData name="Guest User" userId="S::urn:spo:anon#ebbf5262bfe249b300976333d05082eb0a2187673afc0d83625e17bf9ea66bfd::" providerId="AD" clId="Web-{63B5A822-0573-FE6F-2C09-75E0A7BC1538}" dt="2023-07-27T01:47:46.226" v="5"/>
        <pc:sldMkLst>
          <pc:docMk/>
          <pc:sldMk cId="2103466938" sldId="617"/>
        </pc:sldMkLst>
      </pc:sldChg>
      <pc:sldChg chg="mod modShow">
        <pc:chgData name="Guest User" userId="S::urn:spo:anon#ebbf5262bfe249b300976333d05082eb0a2187673afc0d83625e17bf9ea66bfd::" providerId="AD" clId="Web-{63B5A822-0573-FE6F-2C09-75E0A7BC1538}" dt="2023-07-27T01:47:46.429" v="8"/>
        <pc:sldMkLst>
          <pc:docMk/>
          <pc:sldMk cId="3325242182" sldId="618"/>
        </pc:sldMkLst>
      </pc:sldChg>
      <pc:sldChg chg="mod modShow">
        <pc:chgData name="Guest User" userId="S::urn:spo:anon#ebbf5262bfe249b300976333d05082eb0a2187673afc0d83625e17bf9ea66bfd::" providerId="AD" clId="Web-{63B5A822-0573-FE6F-2C09-75E0A7BC1538}" dt="2023-07-27T01:47:46.867" v="13"/>
        <pc:sldMkLst>
          <pc:docMk/>
          <pc:sldMk cId="1869322050" sldId="619"/>
        </pc:sldMkLst>
      </pc:sldChg>
      <pc:sldChg chg="mod modShow">
        <pc:chgData name="Guest User" userId="S::urn:spo:anon#ebbf5262bfe249b300976333d05082eb0a2187673afc0d83625e17bf9ea66bfd::" providerId="AD" clId="Web-{63B5A822-0573-FE6F-2C09-75E0A7BC1538}" dt="2023-07-27T01:47:47.007" v="15"/>
        <pc:sldMkLst>
          <pc:docMk/>
          <pc:sldMk cId="790402560" sldId="620"/>
        </pc:sldMkLst>
      </pc:sldChg>
      <pc:sldChg chg="mod modShow">
        <pc:chgData name="Guest User" userId="S::urn:spo:anon#ebbf5262bfe249b300976333d05082eb0a2187673afc0d83625e17bf9ea66bfd::" providerId="AD" clId="Web-{63B5A822-0573-FE6F-2C09-75E0A7BC1538}" dt="2023-07-27T01:47:46.523" v="9"/>
        <pc:sldMkLst>
          <pc:docMk/>
          <pc:sldMk cId="963500782" sldId="622"/>
        </pc:sldMkLst>
      </pc:sldChg>
      <pc:sldChg chg="mod modShow">
        <pc:chgData name="Guest User" userId="S::urn:spo:anon#ebbf5262bfe249b300976333d05082eb0a2187673afc0d83625e17bf9ea66bfd::" providerId="AD" clId="Web-{63B5A822-0573-FE6F-2C09-75E0A7BC1538}" dt="2023-07-27T01:47:46.617" v="11"/>
        <pc:sldMkLst>
          <pc:docMk/>
          <pc:sldMk cId="320409093" sldId="623"/>
        </pc:sldMkLst>
      </pc:sldChg>
      <pc:sldChg chg="ord">
        <pc:chgData name="Guest User" userId="S::urn:spo:anon#ebbf5262bfe249b300976333d05082eb0a2187673afc0d83625e17bf9ea66bfd::" providerId="AD" clId="Web-{63B5A822-0573-FE6F-2C09-75E0A7BC1538}" dt="2023-07-27T01:53:09.687" v="135"/>
        <pc:sldMkLst>
          <pc:docMk/>
          <pc:sldMk cId="208797425" sldId="626"/>
        </pc:sldMkLst>
      </pc:sldChg>
      <pc:sldChg chg="modSp ord">
        <pc:chgData name="Guest User" userId="S::urn:spo:anon#ebbf5262bfe249b300976333d05082eb0a2187673afc0d83625e17bf9ea66bfd::" providerId="AD" clId="Web-{63B5A822-0573-FE6F-2C09-75E0A7BC1538}" dt="2023-07-27T01:52:07.483" v="133" actId="20577"/>
        <pc:sldMkLst>
          <pc:docMk/>
          <pc:sldMk cId="3386510564" sldId="627"/>
        </pc:sldMkLst>
        <pc:spChg chg="mod">
          <ac:chgData name="Guest User" userId="S::urn:spo:anon#ebbf5262bfe249b300976333d05082eb0a2187673afc0d83625e17bf9ea66bfd::" providerId="AD" clId="Web-{63B5A822-0573-FE6F-2C09-75E0A7BC1538}" dt="2023-07-27T01:50:10.027" v="23" actId="20577"/>
          <ac:spMkLst>
            <pc:docMk/>
            <pc:sldMk cId="3386510564" sldId="627"/>
            <ac:spMk id="2" creationId="{A56794E9-EA4F-B3D6-7AA7-0F4B7348AA1D}"/>
          </ac:spMkLst>
        </pc:spChg>
        <pc:spChg chg="mod">
          <ac:chgData name="Guest User" userId="S::urn:spo:anon#ebbf5262bfe249b300976333d05082eb0a2187673afc0d83625e17bf9ea66bfd::" providerId="AD" clId="Web-{63B5A822-0573-FE6F-2C09-75E0A7BC1538}" dt="2023-07-27T01:52:07.483" v="133" actId="20577"/>
          <ac:spMkLst>
            <pc:docMk/>
            <pc:sldMk cId="3386510564" sldId="627"/>
            <ac:spMk id="3" creationId="{FA2C0316-4D54-4B79-F764-EABB9A70FCDB}"/>
          </ac:spMkLst>
        </pc:spChg>
      </pc:sldChg>
      <pc:sldChg chg="modSp add replId">
        <pc:chgData name="Guest User" userId="S::urn:spo:anon#ebbf5262bfe249b300976333d05082eb0a2187673afc0d83625e17bf9ea66bfd::" providerId="AD" clId="Web-{63B5A822-0573-FE6F-2C09-75E0A7BC1538}" dt="2023-07-27T01:49:55.511" v="20" actId="20577"/>
        <pc:sldMkLst>
          <pc:docMk/>
          <pc:sldMk cId="3507284430" sldId="630"/>
        </pc:sldMkLst>
        <pc:spChg chg="mod">
          <ac:chgData name="Guest User" userId="S::urn:spo:anon#ebbf5262bfe249b300976333d05082eb0a2187673afc0d83625e17bf9ea66bfd::" providerId="AD" clId="Web-{63B5A822-0573-FE6F-2C09-75E0A7BC1538}" dt="2023-07-27T01:49:55.511" v="20" actId="20577"/>
          <ac:spMkLst>
            <pc:docMk/>
            <pc:sldMk cId="3507284430" sldId="630"/>
            <ac:spMk id="8" creationId="{305EDA40-20B1-4056-B641-60B718FD5ED3}"/>
          </ac:spMkLst>
        </pc:spChg>
      </pc:sldChg>
    </pc:docChg>
  </pc:docChgLst>
  <pc:docChgLst>
    <pc:chgData name="Guest User" userId="S::urn:spo:anon#09d4c1f0f40c7f99b9bd3317ddb24de9150f96dda31fd8b768275879429ecb83::" providerId="AD" clId="Web-{B59578BF-158C-9D33-71CB-0E47961470F4}"/>
    <pc:docChg chg="mod addSld delSld modSld addMainMaster modMainMaster">
      <pc:chgData name="Guest User" userId="S::urn:spo:anon#09d4c1f0f40c7f99b9bd3317ddb24de9150f96dda31fd8b768275879429ecb83::" providerId="AD" clId="Web-{B59578BF-158C-9D33-71CB-0E47961470F4}" dt="2023-05-24T20:28:02.338" v="584" actId="14100"/>
      <pc:docMkLst>
        <pc:docMk/>
      </pc:docMkLst>
      <pc:sldChg chg="addSp modSp addCm delCm modCm">
        <pc:chgData name="Guest User" userId="S::urn:spo:anon#09d4c1f0f40c7f99b9bd3317ddb24de9150f96dda31fd8b768275879429ecb83::" providerId="AD" clId="Web-{B59578BF-158C-9D33-71CB-0E47961470F4}" dt="2023-05-24T20:26:01.581" v="557" actId="20577"/>
        <pc:sldMkLst>
          <pc:docMk/>
          <pc:sldMk cId="4234890843" sldId="562"/>
        </pc:sldMkLst>
        <pc:spChg chg="mod">
          <ac:chgData name="Guest User" userId="S::urn:spo:anon#09d4c1f0f40c7f99b9bd3317ddb24de9150f96dda31fd8b768275879429ecb83::" providerId="AD" clId="Web-{B59578BF-158C-9D33-71CB-0E47961470F4}" dt="2023-05-24T20:24:45.030" v="281" actId="20577"/>
          <ac:spMkLst>
            <pc:docMk/>
            <pc:sldMk cId="4234890843" sldId="562"/>
            <ac:spMk id="2" creationId="{A56794E9-EA4F-B3D6-7AA7-0F4B7348AA1D}"/>
          </ac:spMkLst>
        </pc:spChg>
        <pc:spChg chg="mod">
          <ac:chgData name="Guest User" userId="S::urn:spo:anon#09d4c1f0f40c7f99b9bd3317ddb24de9150f96dda31fd8b768275879429ecb83::" providerId="AD" clId="Web-{B59578BF-158C-9D33-71CB-0E47961470F4}" dt="2023-05-24T20:26:01.581" v="557" actId="20577"/>
          <ac:spMkLst>
            <pc:docMk/>
            <pc:sldMk cId="4234890843" sldId="562"/>
            <ac:spMk id="3" creationId="{FA2C0316-4D54-4B79-F764-EABB9A70FCDB}"/>
          </ac:spMkLst>
        </pc:spChg>
        <pc:picChg chg="add mod">
          <ac:chgData name="Guest User" userId="S::urn:spo:anon#09d4c1f0f40c7f99b9bd3317ddb24de9150f96dda31fd8b768275879429ecb83::" providerId="AD" clId="Web-{B59578BF-158C-9D33-71CB-0E47961470F4}" dt="2023-05-24T20:23:43.057" v="275" actId="1076"/>
          <ac:picMkLst>
            <pc:docMk/>
            <pc:sldMk cId="4234890843" sldId="562"/>
            <ac:picMk id="4" creationId="{30B578D1-D9DF-5FE8-86E7-1C9C4A0EFDFF}"/>
          </ac:picMkLst>
        </pc:picChg>
        <pc:extLst>
          <p:ext xmlns:p="http://schemas.openxmlformats.org/presentationml/2006/main" uri="{D6D511B9-2390-475A-947B-AFAB55BFBCF1}">
            <pc226:cmChg xmlns:pc226="http://schemas.microsoft.com/office/powerpoint/2022/06/main/command" chg="add del mod">
              <pc226:chgData name="Guest User" userId="S::urn:spo:anon#09d4c1f0f40c7f99b9bd3317ddb24de9150f96dda31fd8b768275879429ecb83::" providerId="AD" clId="Web-{B59578BF-158C-9D33-71CB-0E47961470F4}" dt="2023-05-24T20:19:21.308" v="223"/>
              <pc2:cmMkLst xmlns:pc2="http://schemas.microsoft.com/office/powerpoint/2019/9/main/command">
                <pc:docMk/>
                <pc:sldMk cId="4234890843" sldId="562"/>
                <pc2:cmMk id="{25EEC527-CFF8-4372-BB2E-5B3DC971DC0B}"/>
              </pc2:cmMkLst>
              <pc226:cmRplyChg chg="add">
                <pc226:chgData name="Guest User" userId="S::urn:spo:anon#09d4c1f0f40c7f99b9bd3317ddb24de9150f96dda31fd8b768275879429ecb83::" providerId="AD" clId="Web-{B59578BF-158C-9D33-71CB-0E47961470F4}" dt="2023-05-24T20:19:18.370" v="222"/>
                <pc2:cmRplyMkLst xmlns:pc2="http://schemas.microsoft.com/office/powerpoint/2019/9/main/command">
                  <pc:docMk/>
                  <pc:sldMk cId="4234890843" sldId="562"/>
                  <pc2:cmMk id="{25EEC527-CFF8-4372-BB2E-5B3DC971DC0B}"/>
                  <pc2:cmRplyMk id="{A15BAEE8-12E9-40F5-B0AB-5C7A772DC120}"/>
                </pc2:cmRplyMkLst>
              </pc226:cmRplyChg>
            </pc226:cmChg>
          </p:ext>
        </pc:extLst>
      </pc:sldChg>
      <pc:sldChg chg="add del">
        <pc:chgData name="Guest User" userId="S::urn:spo:anon#09d4c1f0f40c7f99b9bd3317ddb24de9150f96dda31fd8b768275879429ecb83::" providerId="AD" clId="Web-{B59578BF-158C-9D33-71CB-0E47961470F4}" dt="2023-05-24T20:26:10.129" v="561"/>
        <pc:sldMkLst>
          <pc:docMk/>
          <pc:sldMk cId="789840705" sldId="571"/>
        </pc:sldMkLst>
      </pc:sldChg>
      <pc:sldChg chg="modSp add">
        <pc:chgData name="Guest User" userId="S::urn:spo:anon#09d4c1f0f40c7f99b9bd3317ddb24de9150f96dda31fd8b768275879429ecb83::" providerId="AD" clId="Web-{B59578BF-158C-9D33-71CB-0E47961470F4}" dt="2023-05-24T20:28:02.338" v="584" actId="14100"/>
        <pc:sldMkLst>
          <pc:docMk/>
          <pc:sldMk cId="2308745908" sldId="571"/>
        </pc:sldMkLst>
        <pc:spChg chg="mod">
          <ac:chgData name="Guest User" userId="S::urn:spo:anon#09d4c1f0f40c7f99b9bd3317ddb24de9150f96dda31fd8b768275879429ecb83::" providerId="AD" clId="Web-{B59578BF-158C-9D33-71CB-0E47961470F4}" dt="2023-05-24T20:27:59.994" v="583" actId="1076"/>
          <ac:spMkLst>
            <pc:docMk/>
            <pc:sldMk cId="2308745908" sldId="571"/>
            <ac:spMk id="2" creationId="{588DD0DE-F609-0A4A-8439-DD451D86120E}"/>
          </ac:spMkLst>
        </pc:spChg>
        <pc:spChg chg="mod">
          <ac:chgData name="Guest User" userId="S::urn:spo:anon#09d4c1f0f40c7f99b9bd3317ddb24de9150f96dda31fd8b768275879429ecb83::" providerId="AD" clId="Web-{B59578BF-158C-9D33-71CB-0E47961470F4}" dt="2023-05-24T20:28:02.338" v="584" actId="14100"/>
          <ac:spMkLst>
            <pc:docMk/>
            <pc:sldMk cId="2308745908" sldId="571"/>
            <ac:spMk id="4" creationId="{57692F68-DF5B-A64A-6796-B7BD2CB512E0}"/>
          </ac:spMkLst>
        </pc:spChg>
      </pc:sldChg>
      <pc:sldChg chg="add del">
        <pc:chgData name="Guest User" userId="S::urn:spo:anon#09d4c1f0f40c7f99b9bd3317ddb24de9150f96dda31fd8b768275879429ecb83::" providerId="AD" clId="Web-{B59578BF-158C-9D33-71CB-0E47961470F4}" dt="2023-05-24T20:26:08.769" v="560"/>
        <pc:sldMkLst>
          <pc:docMk/>
          <pc:sldMk cId="567106729" sldId="572"/>
        </pc:sldMkLst>
      </pc:sldChg>
      <pc:sldChg chg="modSp add">
        <pc:chgData name="Guest User" userId="S::urn:spo:anon#09d4c1f0f40c7f99b9bd3317ddb24de9150f96dda31fd8b768275879429ecb83::" providerId="AD" clId="Web-{B59578BF-158C-9D33-71CB-0E47961470F4}" dt="2023-05-24T20:27:55.682" v="582" actId="1076"/>
        <pc:sldMkLst>
          <pc:docMk/>
          <pc:sldMk cId="1656869930" sldId="572"/>
        </pc:sldMkLst>
        <pc:spChg chg="mod">
          <ac:chgData name="Guest User" userId="S::urn:spo:anon#09d4c1f0f40c7f99b9bd3317ddb24de9150f96dda31fd8b768275879429ecb83::" providerId="AD" clId="Web-{B59578BF-158C-9D33-71CB-0E47961470F4}" dt="2023-05-24T20:27:48.197" v="579" actId="1076"/>
          <ac:spMkLst>
            <pc:docMk/>
            <pc:sldMk cId="1656869930" sldId="572"/>
            <ac:spMk id="2" creationId="{588DD0DE-F609-0A4A-8439-DD451D86120E}"/>
          </ac:spMkLst>
        </pc:spChg>
        <pc:spChg chg="mod">
          <ac:chgData name="Guest User" userId="S::urn:spo:anon#09d4c1f0f40c7f99b9bd3317ddb24de9150f96dda31fd8b768275879429ecb83::" providerId="AD" clId="Web-{B59578BF-158C-9D33-71CB-0E47961470F4}" dt="2023-05-24T20:27:52.135" v="580" actId="1076"/>
          <ac:spMkLst>
            <pc:docMk/>
            <pc:sldMk cId="1656869930" sldId="572"/>
            <ac:spMk id="3" creationId="{2DBAA403-D6A2-9672-26CE-CCD870427E59}"/>
          </ac:spMkLst>
        </pc:spChg>
        <pc:picChg chg="mod">
          <ac:chgData name="Guest User" userId="S::urn:spo:anon#09d4c1f0f40c7f99b9bd3317ddb24de9150f96dda31fd8b768275879429ecb83::" providerId="AD" clId="Web-{B59578BF-158C-9D33-71CB-0E47961470F4}" dt="2023-05-24T20:27:55.682" v="582" actId="1076"/>
          <ac:picMkLst>
            <pc:docMk/>
            <pc:sldMk cId="1656869930" sldId="572"/>
            <ac:picMk id="5" creationId="{8F3A50DF-915F-4792-3BEA-E5CB3C0B7B80}"/>
          </ac:picMkLst>
        </pc:picChg>
      </pc:sldChg>
      <pc:sldChg chg="add del">
        <pc:chgData name="Guest User" userId="S::urn:spo:anon#09d4c1f0f40c7f99b9bd3317ddb24de9150f96dda31fd8b768275879429ecb83::" providerId="AD" clId="Web-{B59578BF-158C-9D33-71CB-0E47961470F4}" dt="2023-05-24T20:26:05.394" v="559"/>
        <pc:sldMkLst>
          <pc:docMk/>
          <pc:sldMk cId="721284219" sldId="573"/>
        </pc:sldMkLst>
      </pc:sldChg>
      <pc:sldChg chg="modSp add">
        <pc:chgData name="Guest User" userId="S::urn:spo:anon#09d4c1f0f40c7f99b9bd3317ddb24de9150f96dda31fd8b768275879429ecb83::" providerId="AD" clId="Web-{B59578BF-158C-9D33-71CB-0E47961470F4}" dt="2023-05-24T20:27:40.040" v="578" actId="14100"/>
        <pc:sldMkLst>
          <pc:docMk/>
          <pc:sldMk cId="940956555" sldId="573"/>
        </pc:sldMkLst>
        <pc:spChg chg="mod">
          <ac:chgData name="Guest User" userId="S::urn:spo:anon#09d4c1f0f40c7f99b9bd3317ddb24de9150f96dda31fd8b768275879429ecb83::" providerId="AD" clId="Web-{B59578BF-158C-9D33-71CB-0E47961470F4}" dt="2023-05-24T20:27:35.055" v="576" actId="1076"/>
          <ac:spMkLst>
            <pc:docMk/>
            <pc:sldMk cId="940956555" sldId="573"/>
            <ac:spMk id="2" creationId="{588DD0DE-F609-0A4A-8439-DD451D86120E}"/>
          </ac:spMkLst>
        </pc:spChg>
        <pc:spChg chg="mod">
          <ac:chgData name="Guest User" userId="S::urn:spo:anon#09d4c1f0f40c7f99b9bd3317ddb24de9150f96dda31fd8b768275879429ecb83::" providerId="AD" clId="Web-{B59578BF-158C-9D33-71CB-0E47961470F4}" dt="2023-05-24T20:27:40.040" v="578" actId="14100"/>
          <ac:spMkLst>
            <pc:docMk/>
            <pc:sldMk cId="940956555" sldId="573"/>
            <ac:spMk id="5" creationId="{D5DCD751-4050-125A-4159-B1B22C27E860}"/>
          </ac:spMkLst>
        </pc:spChg>
      </pc:sldChg>
      <pc:sldChg chg="add del">
        <pc:chgData name="Guest User" userId="S::urn:spo:anon#09d4c1f0f40c7f99b9bd3317ddb24de9150f96dda31fd8b768275879429ecb83::" providerId="AD" clId="Web-{B59578BF-158C-9D33-71CB-0E47961470F4}" dt="2023-05-24T20:26:04.738" v="558"/>
        <pc:sldMkLst>
          <pc:docMk/>
          <pc:sldMk cId="533215236" sldId="574"/>
        </pc:sldMkLst>
      </pc:sldChg>
      <pc:sldChg chg="modSp add">
        <pc:chgData name="Guest User" userId="S::urn:spo:anon#09d4c1f0f40c7f99b9bd3317ddb24de9150f96dda31fd8b768275879429ecb83::" providerId="AD" clId="Web-{B59578BF-158C-9D33-71CB-0E47961470F4}" dt="2023-05-24T20:27:20.164" v="575" actId="1076"/>
        <pc:sldMkLst>
          <pc:docMk/>
          <pc:sldMk cId="874894101" sldId="574"/>
        </pc:sldMkLst>
        <pc:spChg chg="mod">
          <ac:chgData name="Guest User" userId="S::urn:spo:anon#09d4c1f0f40c7f99b9bd3317ddb24de9150f96dda31fd8b768275879429ecb83::" providerId="AD" clId="Web-{B59578BF-158C-9D33-71CB-0E47961470F4}" dt="2023-05-24T20:26:40.318" v="566" actId="1076"/>
          <ac:spMkLst>
            <pc:docMk/>
            <pc:sldMk cId="874894101" sldId="574"/>
            <ac:spMk id="2" creationId="{588DD0DE-F609-0A4A-8439-DD451D86120E}"/>
          </ac:spMkLst>
        </pc:spChg>
        <pc:graphicFrameChg chg="mod modGraphic">
          <ac:chgData name="Guest User" userId="S::urn:spo:anon#09d4c1f0f40c7f99b9bd3317ddb24de9150f96dda31fd8b768275879429ecb83::" providerId="AD" clId="Web-{B59578BF-158C-9D33-71CB-0E47961470F4}" dt="2023-05-24T20:26:48.053" v="568"/>
          <ac:graphicFrameMkLst>
            <pc:docMk/>
            <pc:sldMk cId="874894101" sldId="574"/>
            <ac:graphicFrameMk id="7" creationId="{1EC30966-98E0-DE30-4020-0DEEE2416D57}"/>
          </ac:graphicFrameMkLst>
        </pc:graphicFrameChg>
        <pc:graphicFrameChg chg="mod modGraphic">
          <ac:chgData name="Guest User" userId="S::urn:spo:anon#09d4c1f0f40c7f99b9bd3317ddb24de9150f96dda31fd8b768275879429ecb83::" providerId="AD" clId="Web-{B59578BF-158C-9D33-71CB-0E47961470F4}" dt="2023-05-24T20:27:16.695" v="574" actId="1076"/>
          <ac:graphicFrameMkLst>
            <pc:docMk/>
            <pc:sldMk cId="874894101" sldId="574"/>
            <ac:graphicFrameMk id="8" creationId="{6E6D606F-7BE8-830B-F8F6-E3F7C1A62957}"/>
          </ac:graphicFrameMkLst>
        </pc:graphicFrameChg>
        <pc:graphicFrameChg chg="mod modGraphic">
          <ac:chgData name="Guest User" userId="S::urn:spo:anon#09d4c1f0f40c7f99b9bd3317ddb24de9150f96dda31fd8b768275879429ecb83::" providerId="AD" clId="Web-{B59578BF-158C-9D33-71CB-0E47961470F4}" dt="2023-05-24T20:27:03.350" v="572"/>
          <ac:graphicFrameMkLst>
            <pc:docMk/>
            <pc:sldMk cId="874894101" sldId="574"/>
            <ac:graphicFrameMk id="9" creationId="{FCF91AEC-D7A7-AE94-7136-F390BC69FE57}"/>
          </ac:graphicFrameMkLst>
        </pc:graphicFrameChg>
        <pc:cxnChg chg="mod">
          <ac:chgData name="Guest User" userId="S::urn:spo:anon#09d4c1f0f40c7f99b9bd3317ddb24de9150f96dda31fd8b768275879429ecb83::" providerId="AD" clId="Web-{B59578BF-158C-9D33-71CB-0E47961470F4}" dt="2023-05-24T20:27:20.164" v="575" actId="1076"/>
          <ac:cxnSpMkLst>
            <pc:docMk/>
            <pc:sldMk cId="874894101" sldId="574"/>
            <ac:cxnSpMk id="67" creationId="{6D118282-5556-6119-E23A-694FC5555A8A}"/>
          </ac:cxnSpMkLst>
        </pc:cxnChg>
        <pc:cxnChg chg="mod">
          <ac:chgData name="Guest User" userId="S::urn:spo:anon#09d4c1f0f40c7f99b9bd3317ddb24de9150f96dda31fd8b768275879429ecb83::" providerId="AD" clId="Web-{B59578BF-158C-9D33-71CB-0E47961470F4}" dt="2023-05-24T20:27:12.789" v="573" actId="1076"/>
          <ac:cxnSpMkLst>
            <pc:docMk/>
            <pc:sldMk cId="874894101" sldId="574"/>
            <ac:cxnSpMk id="71" creationId="{A33BE5EC-E4EF-06DF-B943-0D779804867E}"/>
          </ac:cxnSpMkLst>
        </pc:cxnChg>
      </pc:sldChg>
      <pc:sldMasterChg chg="modSldLayout">
        <pc:chgData name="Guest User" userId="S::urn:spo:anon#09d4c1f0f40c7f99b9bd3317ddb24de9150f96dda31fd8b768275879429ecb83::" providerId="AD" clId="Web-{B59578BF-158C-9D33-71CB-0E47961470F4}" dt="2023-05-24T20:26:24.629" v="562"/>
        <pc:sldMasterMkLst>
          <pc:docMk/>
          <pc:sldMasterMk cId="4127444834" sldId="2147483648"/>
        </pc:sldMasterMkLst>
        <pc:sldLayoutChg chg="replId">
          <pc:chgData name="Guest User" userId="S::urn:spo:anon#09d4c1f0f40c7f99b9bd3317ddb24de9150f96dda31fd8b768275879429ecb83::" providerId="AD" clId="Web-{B59578BF-158C-9D33-71CB-0E47961470F4}" dt="2023-05-24T20:26:24.629" v="562"/>
          <pc:sldLayoutMkLst>
            <pc:docMk/>
            <pc:sldMasterMk cId="4127444834" sldId="2147483648"/>
            <pc:sldLayoutMk cId="1474359067" sldId="2147483692"/>
          </pc:sldLayoutMkLst>
        </pc:sldLayoutChg>
        <pc:sldLayoutChg chg="replId">
          <pc:chgData name="Guest User" userId="S::urn:spo:anon#09d4c1f0f40c7f99b9bd3317ddb24de9150f96dda31fd8b768275879429ecb83::" providerId="AD" clId="Web-{B59578BF-158C-9D33-71CB-0E47961470F4}" dt="2023-05-24T20:26:24.629" v="562"/>
          <pc:sldLayoutMkLst>
            <pc:docMk/>
            <pc:sldMasterMk cId="4127444834" sldId="2147483648"/>
            <pc:sldLayoutMk cId="3199599342" sldId="2147483693"/>
          </pc:sldLayoutMkLst>
        </pc:sldLayoutChg>
      </pc:sldMasterChg>
      <pc:sldMasterChg chg="addSldLayout modSldLayout">
        <pc:chgData name="Guest User" userId="S::urn:spo:anon#09d4c1f0f40c7f99b9bd3317ddb24de9150f96dda31fd8b768275879429ecb83::" providerId="AD" clId="Web-{B59578BF-158C-9D33-71CB-0E47961470F4}" dt="2023-05-24T20:26:24.629" v="562"/>
        <pc:sldMasterMkLst>
          <pc:docMk/>
          <pc:sldMasterMk cId="3128042178" sldId="2147483661"/>
        </pc:sldMasterMkLst>
        <pc:sldLayoutChg chg="replId">
          <pc:chgData name="Guest User" userId="S::urn:spo:anon#09d4c1f0f40c7f99b9bd3317ddb24de9150f96dda31fd8b768275879429ecb83::" providerId="AD" clId="Web-{B59578BF-158C-9D33-71CB-0E47961470F4}" dt="2023-05-24T20:26:24.629" v="562"/>
          <pc:sldLayoutMkLst>
            <pc:docMk/>
            <pc:sldMasterMk cId="3128042178" sldId="2147483661"/>
            <pc:sldLayoutMk cId="2771639314" sldId="2147483689"/>
          </pc:sldLayoutMkLst>
        </pc:sldLayoutChg>
        <pc:sldLayoutChg chg="replId">
          <pc:chgData name="Guest User" userId="S::urn:spo:anon#09d4c1f0f40c7f99b9bd3317ddb24de9150f96dda31fd8b768275879429ecb83::" providerId="AD" clId="Web-{B59578BF-158C-9D33-71CB-0E47961470F4}" dt="2023-05-24T20:26:24.629" v="562"/>
          <pc:sldLayoutMkLst>
            <pc:docMk/>
            <pc:sldMasterMk cId="3128042178" sldId="2147483661"/>
            <pc:sldLayoutMk cId="2973722446" sldId="2147483690"/>
          </pc:sldLayoutMkLst>
        </pc:sldLayoutChg>
        <pc:sldLayoutChg chg="replId">
          <pc:chgData name="Guest User" userId="S::urn:spo:anon#09d4c1f0f40c7f99b9bd3317ddb24de9150f96dda31fd8b768275879429ecb83::" providerId="AD" clId="Web-{B59578BF-158C-9D33-71CB-0E47961470F4}" dt="2023-05-24T20:26:24.629" v="562"/>
          <pc:sldLayoutMkLst>
            <pc:docMk/>
            <pc:sldMasterMk cId="3128042178" sldId="2147483661"/>
            <pc:sldLayoutMk cId="618688477" sldId="2147483691"/>
          </pc:sldLayoutMkLst>
        </pc:sldLayoutChg>
        <pc:sldLayoutChg chg="add replId">
          <pc:chgData name="Guest User" userId="S::urn:spo:anon#09d4c1f0f40c7f99b9bd3317ddb24de9150f96dda31fd8b768275879429ecb83::" providerId="AD" clId="Web-{B59578BF-158C-9D33-71CB-0E47961470F4}" dt="2023-05-24T20:26:24.629" v="562"/>
          <pc:sldLayoutMkLst>
            <pc:docMk/>
            <pc:sldMasterMk cId="3128042178" sldId="2147483661"/>
            <pc:sldLayoutMk cId="4252303087" sldId="2147483694"/>
          </pc:sldLayoutMkLst>
        </pc:sldLayoutChg>
      </pc:sldMasterChg>
      <pc:sldMasterChg chg="add addSldLayout">
        <pc:chgData name="Guest User" userId="S::urn:spo:anon#09d4c1f0f40c7f99b9bd3317ddb24de9150f96dda31fd8b768275879429ecb83::" providerId="AD" clId="Web-{B59578BF-158C-9D33-71CB-0E47961470F4}" dt="2023-05-24T20:26:24.629" v="562"/>
        <pc:sldMasterMkLst>
          <pc:docMk/>
          <pc:sldMasterMk cId="44009693" sldId="2147483676"/>
        </pc:sldMasterMkLst>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282398103" sldId="2147483677"/>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422903479" sldId="2147483678"/>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1188705943" sldId="2147483679"/>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2060354669" sldId="2147483680"/>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2827272980" sldId="2147483681"/>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3606231115" sldId="2147483682"/>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184282853" sldId="2147483683"/>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3754575034" sldId="2147483684"/>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571047656" sldId="2147483685"/>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3685543272" sldId="2147483686"/>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789727961" sldId="2147483687"/>
          </pc:sldLayoutMkLst>
        </pc:sldLayoutChg>
        <pc:sldLayoutChg chg="add">
          <pc:chgData name="Guest User" userId="S::urn:spo:anon#09d4c1f0f40c7f99b9bd3317ddb24de9150f96dda31fd8b768275879429ecb83::" providerId="AD" clId="Web-{B59578BF-158C-9D33-71CB-0E47961470F4}" dt="2023-05-24T20:26:24.629" v="562"/>
          <pc:sldLayoutMkLst>
            <pc:docMk/>
            <pc:sldMasterMk cId="44009693" sldId="2147483676"/>
            <pc:sldLayoutMk cId="2785447142" sldId="2147483688"/>
          </pc:sldLayoutMkLst>
        </pc:sldLayoutChg>
      </pc:sldMasterChg>
    </pc:docChg>
  </pc:docChgLst>
  <pc:docChgLst>
    <pc:chgData name="Laura Lane" userId="S::llane@jmichael-consulting.com::3d557159-65ea-4679-b2f1-bae210c20ee1" providerId="AD" clId="Web-{8A881D1D-8F97-F070-55F8-A2D6BC2B1E7A}"/>
    <pc:docChg chg="modSld">
      <pc:chgData name="Laura Lane" userId="S::llane@jmichael-consulting.com::3d557159-65ea-4679-b2f1-bae210c20ee1" providerId="AD" clId="Web-{8A881D1D-8F97-F070-55F8-A2D6BC2B1E7A}" dt="2023-06-21T22:35:09.977" v="20" actId="20577"/>
      <pc:docMkLst>
        <pc:docMk/>
      </pc:docMkLst>
      <pc:sldChg chg="addCm">
        <pc:chgData name="Laura Lane" userId="S::llane@jmichael-consulting.com::3d557159-65ea-4679-b2f1-bae210c20ee1" providerId="AD" clId="Web-{8A881D1D-8F97-F070-55F8-A2D6BC2B1E7A}" dt="2023-06-21T22:27:09.417" v="0"/>
        <pc:sldMkLst>
          <pc:docMk/>
          <pc:sldMk cId="2090152276" sldId="266"/>
        </pc:sldMkLst>
        <pc:extLst>
          <p:ext xmlns:p="http://schemas.openxmlformats.org/presentationml/2006/main" uri="{D6D511B9-2390-475A-947B-AFAB55BFBCF1}">
            <pc226:cmChg xmlns:pc226="http://schemas.microsoft.com/office/powerpoint/2022/06/main/command" chg="add">
              <pc226:chgData name="Laura Lane" userId="S::llane@jmichael-consulting.com::3d557159-65ea-4679-b2f1-bae210c20ee1" providerId="AD" clId="Web-{8A881D1D-8F97-F070-55F8-A2D6BC2B1E7A}" dt="2023-06-21T22:27:09.417" v="0"/>
              <pc2:cmMkLst xmlns:pc2="http://schemas.microsoft.com/office/powerpoint/2019/9/main/command">
                <pc:docMk/>
                <pc:sldMk cId="2090152276" sldId="266"/>
                <pc2:cmMk id="{2DAE980E-A80D-41AB-9352-00D65514F064}"/>
              </pc2:cmMkLst>
            </pc226:cmChg>
          </p:ext>
        </pc:extLst>
      </pc:sldChg>
      <pc:sldChg chg="modSp">
        <pc:chgData name="Laura Lane" userId="S::llane@jmichael-consulting.com::3d557159-65ea-4679-b2f1-bae210c20ee1" providerId="AD" clId="Web-{8A881D1D-8F97-F070-55F8-A2D6BC2B1E7A}" dt="2023-06-21T22:35:09.977" v="20" actId="20577"/>
        <pc:sldMkLst>
          <pc:docMk/>
          <pc:sldMk cId="1938881055" sldId="441"/>
        </pc:sldMkLst>
        <pc:spChg chg="mod">
          <ac:chgData name="Laura Lane" userId="S::llane@jmichael-consulting.com::3d557159-65ea-4679-b2f1-bae210c20ee1" providerId="AD" clId="Web-{8A881D1D-8F97-F070-55F8-A2D6BC2B1E7A}" dt="2023-06-21T22:35:09.977" v="20" actId="20577"/>
          <ac:spMkLst>
            <pc:docMk/>
            <pc:sldMk cId="1938881055" sldId="441"/>
            <ac:spMk id="3" creationId="{B07D4668-6A4E-4CC8-924C-76F76F3EE4D2}"/>
          </ac:spMkLst>
        </pc:spChg>
      </pc:sldChg>
    </pc:docChg>
  </pc:docChgLst>
  <pc:docChgLst>
    <pc:chgData name="Laura Lane" userId="S::llane@jmichael-consulting.com::3d557159-65ea-4679-b2f1-bae210c20ee1" providerId="AD" clId="Web-{2216AE6E-E809-2115-2584-6F17B10F54D9}"/>
    <pc:docChg chg="addSld modSld sldOrd">
      <pc:chgData name="Laura Lane" userId="S::llane@jmichael-consulting.com::3d557159-65ea-4679-b2f1-bae210c20ee1" providerId="AD" clId="Web-{2216AE6E-E809-2115-2584-6F17B10F54D9}" dt="2023-05-04T14:25:58.803" v="110"/>
      <pc:docMkLst>
        <pc:docMk/>
      </pc:docMkLst>
      <pc:sldChg chg="addCm modCm">
        <pc:chgData name="Laura Lane" userId="S::llane@jmichael-consulting.com::3d557159-65ea-4679-b2f1-bae210c20ee1" providerId="AD" clId="Web-{2216AE6E-E809-2115-2584-6F17B10F54D9}" dt="2023-05-04T14:25:58.803" v="110"/>
        <pc:sldMkLst>
          <pc:docMk/>
          <pc:sldMk cId="2090152276" sldId="266"/>
        </pc:sldMkLst>
        <pc:extLst>
          <p:ext xmlns:p="http://schemas.openxmlformats.org/presentationml/2006/main" uri="{D6D511B9-2390-475A-947B-AFAB55BFBCF1}">
            <pc226:cmChg xmlns:pc226="http://schemas.microsoft.com/office/powerpoint/2022/06/main/command" chg="add mod">
              <pc226:chgData name="Laura Lane" userId="S::llane@jmichael-consulting.com::3d557159-65ea-4679-b2f1-bae210c20ee1" providerId="AD" clId="Web-{2216AE6E-E809-2115-2584-6F17B10F54D9}" dt="2023-05-04T14:25:58.803" v="110"/>
              <pc2:cmMkLst xmlns:pc2="http://schemas.microsoft.com/office/powerpoint/2019/9/main/command">
                <pc:docMk/>
                <pc:sldMk cId="2090152276" sldId="266"/>
                <pc2:cmMk id="{49E9DDB3-3C30-4D6B-B73E-9F6DABDBCEE5}"/>
              </pc2:cmMkLst>
            </pc226:cmChg>
          </p:ext>
        </pc:extLst>
      </pc:sldChg>
      <pc:sldChg chg="modSp add ord replId addCm">
        <pc:chgData name="Laura Lane" userId="S::llane@jmichael-consulting.com::3d557159-65ea-4679-b2f1-bae210c20ee1" providerId="AD" clId="Web-{2216AE6E-E809-2115-2584-6F17B10F54D9}" dt="2023-05-04T14:22:17.560" v="106"/>
        <pc:sldMkLst>
          <pc:docMk/>
          <pc:sldMk cId="4234890843" sldId="562"/>
        </pc:sldMkLst>
        <pc:spChg chg="mod">
          <ac:chgData name="Laura Lane" userId="S::llane@jmichael-consulting.com::3d557159-65ea-4679-b2f1-bae210c20ee1" providerId="AD" clId="Web-{2216AE6E-E809-2115-2584-6F17B10F54D9}" dt="2023-05-04T14:20:59.197" v="14" actId="20577"/>
          <ac:spMkLst>
            <pc:docMk/>
            <pc:sldMk cId="4234890843" sldId="562"/>
            <ac:spMk id="2" creationId="{A56794E9-EA4F-B3D6-7AA7-0F4B7348AA1D}"/>
          </ac:spMkLst>
        </pc:spChg>
        <pc:spChg chg="mod">
          <ac:chgData name="Laura Lane" userId="S::llane@jmichael-consulting.com::3d557159-65ea-4679-b2f1-bae210c20ee1" providerId="AD" clId="Web-{2216AE6E-E809-2115-2584-6F17B10F54D9}" dt="2023-05-04T14:22:02.028" v="105" actId="20577"/>
          <ac:spMkLst>
            <pc:docMk/>
            <pc:sldMk cId="4234890843" sldId="562"/>
            <ac:spMk id="3" creationId="{FA2C0316-4D54-4B79-F764-EABB9A70FCDB}"/>
          </ac:spMkLst>
        </pc:spChg>
        <pc:extLst>
          <p:ext xmlns:p="http://schemas.openxmlformats.org/presentationml/2006/main" uri="{D6D511B9-2390-475A-947B-AFAB55BFBCF1}">
            <pc226:cmChg xmlns:pc226="http://schemas.microsoft.com/office/powerpoint/2022/06/main/command" chg="add">
              <pc226:chgData name="Laura Lane" userId="S::llane@jmichael-consulting.com::3d557159-65ea-4679-b2f1-bae210c20ee1" providerId="AD" clId="Web-{2216AE6E-E809-2115-2584-6F17B10F54D9}" dt="2023-05-04T14:22:17.560" v="106"/>
              <pc2:cmMkLst xmlns:pc2="http://schemas.microsoft.com/office/powerpoint/2019/9/main/command">
                <pc:docMk/>
                <pc:sldMk cId="4234890843" sldId="562"/>
                <pc2:cmMk id="{25EEC527-CFF8-4372-BB2E-5B3DC971DC0B}"/>
              </pc2:cmMkLst>
            </pc226:cmChg>
          </p:ext>
        </pc:extLst>
      </pc:sldChg>
    </pc:docChg>
  </pc:docChgLst>
  <pc:docChgLst>
    <pc:chgData name="Guest User" userId="S::urn:spo:anon#0c2d19061a0b6c2e5703086b86066f75da0a660daefb7374e3f300dc65284a5d::" providerId="AD" clId="Web-{0C032B0C-23CE-1F60-26ED-0F086658828A}"/>
    <pc:docChg chg="mod addSld modSld">
      <pc:chgData name="Guest User" userId="S::urn:spo:anon#0c2d19061a0b6c2e5703086b86066f75da0a660daefb7374e3f300dc65284a5d::" providerId="AD" clId="Web-{0C032B0C-23CE-1F60-26ED-0F086658828A}" dt="2023-07-27T21:29:12.887" v="694" actId="20577"/>
      <pc:docMkLst>
        <pc:docMk/>
      </pc:docMkLst>
      <pc:sldChg chg="modSp">
        <pc:chgData name="Guest User" userId="S::urn:spo:anon#0c2d19061a0b6c2e5703086b86066f75da0a660daefb7374e3f300dc65284a5d::" providerId="AD" clId="Web-{0C032B0C-23CE-1F60-26ED-0F086658828A}" dt="2023-07-27T19:30:36.112" v="0" actId="20577"/>
        <pc:sldMkLst>
          <pc:docMk/>
          <pc:sldMk cId="581381497" sldId="422"/>
        </pc:sldMkLst>
        <pc:spChg chg="mod">
          <ac:chgData name="Guest User" userId="S::urn:spo:anon#0c2d19061a0b6c2e5703086b86066f75da0a660daefb7374e3f300dc65284a5d::" providerId="AD" clId="Web-{0C032B0C-23CE-1F60-26ED-0F086658828A}" dt="2023-07-27T19:30:36.112" v="0" actId="20577"/>
          <ac:spMkLst>
            <pc:docMk/>
            <pc:sldMk cId="581381497" sldId="422"/>
            <ac:spMk id="4" creationId="{6004BCDC-EE82-8506-9B27-53CC28F5DFBF}"/>
          </ac:spMkLst>
        </pc:spChg>
      </pc:sldChg>
      <pc:sldChg chg="modSp addCm modCm">
        <pc:chgData name="Guest User" userId="S::urn:spo:anon#0c2d19061a0b6c2e5703086b86066f75da0a660daefb7374e3f300dc65284a5d::" providerId="AD" clId="Web-{0C032B0C-23CE-1F60-26ED-0F086658828A}" dt="2023-07-27T21:28:37.824" v="663" actId="20577"/>
        <pc:sldMkLst>
          <pc:docMk/>
          <pc:sldMk cId="696726603" sldId="628"/>
        </pc:sldMkLst>
        <pc:spChg chg="mod">
          <ac:chgData name="Guest User" userId="S::urn:spo:anon#0c2d19061a0b6c2e5703086b86066f75da0a660daefb7374e3f300dc65284a5d::" providerId="AD" clId="Web-{0C032B0C-23CE-1F60-26ED-0F086658828A}" dt="2023-07-27T21:28:37.824" v="663" actId="20577"/>
          <ac:spMkLst>
            <pc:docMk/>
            <pc:sldMk cId="696726603" sldId="628"/>
            <ac:spMk id="3" creationId="{FA2C0316-4D54-4B79-F764-EABB9A70FCDB}"/>
          </ac:spMkLst>
        </pc:spChg>
        <pc:extLst>
          <p:ext xmlns:p="http://schemas.openxmlformats.org/presentationml/2006/main" uri="{D6D511B9-2390-475A-947B-AFAB55BFBCF1}">
            <pc226:cmChg xmlns:pc226="http://schemas.microsoft.com/office/powerpoint/2022/06/main/command" chg="add">
              <pc226:chgData name="Guest User" userId="S::urn:spo:anon#0c2d19061a0b6c2e5703086b86066f75da0a660daefb7374e3f300dc65284a5d::" providerId="AD" clId="Web-{0C032B0C-23CE-1F60-26ED-0F086658828A}" dt="2023-07-27T21:28:09.713" v="662"/>
              <pc2:cmMkLst xmlns:pc2="http://schemas.microsoft.com/office/powerpoint/2019/9/main/command">
                <pc:docMk/>
                <pc:sldMk cId="696726603" sldId="628"/>
                <pc2:cmMk id="{8E14613A-90F5-4656-AEC1-22DEF887625E}"/>
              </pc2:cmMkLst>
            </pc226:cmChg>
            <pc226:cmChg xmlns:pc226="http://schemas.microsoft.com/office/powerpoint/2022/06/main/command" chg="mod">
              <pc226:chgData name="Guest User" userId="S::urn:spo:anon#0c2d19061a0b6c2e5703086b86066f75da0a660daefb7374e3f300dc65284a5d::" providerId="AD" clId="Web-{0C032B0C-23CE-1F60-26ED-0F086658828A}" dt="2023-07-27T21:25:06.191" v="631"/>
              <pc2:cmMkLst xmlns:pc2="http://schemas.microsoft.com/office/powerpoint/2019/9/main/command">
                <pc:docMk/>
                <pc:sldMk cId="696726603" sldId="628"/>
                <pc2:cmMk id="{31FDB9C2-2F74-4DA8-AE8F-3C25C3852133}"/>
              </pc2:cmMkLst>
              <pc226:cmRplyChg chg="add">
                <pc226:chgData name="Guest User" userId="S::urn:spo:anon#0c2d19061a0b6c2e5703086b86066f75da0a660daefb7374e3f300dc65284a5d::" providerId="AD" clId="Web-{0C032B0C-23CE-1F60-26ED-0F086658828A}" dt="2023-07-27T21:25:03.082" v="630"/>
                <pc2:cmRplyMkLst xmlns:pc2="http://schemas.microsoft.com/office/powerpoint/2019/9/main/command">
                  <pc:docMk/>
                  <pc:sldMk cId="696726603" sldId="628"/>
                  <pc2:cmMk id="{31FDB9C2-2F74-4DA8-AE8F-3C25C3852133}"/>
                  <pc2:cmRplyMk id="{A5563A54-28B1-4240-A3A5-359F87DD9B6A}"/>
                </pc2:cmRplyMkLst>
              </pc226:cmRplyChg>
            </pc226:cmChg>
            <pc226:cmChg xmlns:pc226="http://schemas.microsoft.com/office/powerpoint/2022/06/main/command" chg="mod">
              <pc226:chgData name="Guest User" userId="S::urn:spo:anon#0c2d19061a0b6c2e5703086b86066f75da0a660daefb7374e3f300dc65284a5d::" providerId="AD" clId="Web-{0C032B0C-23CE-1F60-26ED-0F086658828A}" dt="2023-07-27T21:27:36.415" v="660" actId="20577"/>
              <pc2:cmMkLst xmlns:pc2="http://schemas.microsoft.com/office/powerpoint/2019/9/main/command">
                <pc:docMk/>
                <pc:sldMk cId="696726603" sldId="628"/>
                <pc2:cmMk id="{70D8DBE0-5DE4-4009-AF88-763CC77286D6}"/>
              </pc2:cmMkLst>
              <pc226:cmRplyChg chg="add">
                <pc226:chgData name="Guest User" userId="S::urn:spo:anon#0c2d19061a0b6c2e5703086b86066f75da0a660daefb7374e3f300dc65284a5d::" providerId="AD" clId="Web-{0C032B0C-23CE-1F60-26ED-0F086658828A}" dt="2023-07-27T21:26:38.476" v="641"/>
                <pc2:cmRplyMkLst xmlns:pc2="http://schemas.microsoft.com/office/powerpoint/2019/9/main/command">
                  <pc:docMk/>
                  <pc:sldMk cId="696726603" sldId="628"/>
                  <pc2:cmMk id="{70D8DBE0-5DE4-4009-AF88-763CC77286D6}"/>
                  <pc2:cmRplyMk id="{726CFB52-4268-43D4-82EE-EF2DF38552FA}"/>
                </pc2:cmRplyMkLst>
              </pc226:cmRplyChg>
              <pc226:cmRplyChg chg="add">
                <pc226:chgData name="Guest User" userId="S::urn:spo:anon#0c2d19061a0b6c2e5703086b86066f75da0a660daefb7374e3f300dc65284a5d::" providerId="AD" clId="Web-{0C032B0C-23CE-1F60-26ED-0F086658828A}" dt="2023-07-27T21:26:00.396" v="632"/>
                <pc2:cmRplyMkLst xmlns:pc2="http://schemas.microsoft.com/office/powerpoint/2019/9/main/command">
                  <pc:docMk/>
                  <pc:sldMk cId="696726603" sldId="628"/>
                  <pc2:cmMk id="{70D8DBE0-5DE4-4009-AF88-763CC77286D6}"/>
                  <pc2:cmRplyMk id="{4782908D-5D2E-4196-8298-482CF530D485}"/>
                </pc2:cmRplyMkLst>
              </pc226:cmRplyChg>
            </pc226:cmChg>
          </p:ext>
        </pc:extLst>
      </pc:sldChg>
      <pc:sldChg chg="modSp">
        <pc:chgData name="Guest User" userId="S::urn:spo:anon#0c2d19061a0b6c2e5703086b86066f75da0a660daefb7374e3f300dc65284a5d::" providerId="AD" clId="Web-{0C032B0C-23CE-1F60-26ED-0F086658828A}" dt="2023-07-27T21:29:12.887" v="694" actId="20577"/>
        <pc:sldMkLst>
          <pc:docMk/>
          <pc:sldMk cId="1666910201" sldId="629"/>
        </pc:sldMkLst>
        <pc:spChg chg="mod">
          <ac:chgData name="Guest User" userId="S::urn:spo:anon#0c2d19061a0b6c2e5703086b86066f75da0a660daefb7374e3f300dc65284a5d::" providerId="AD" clId="Web-{0C032B0C-23CE-1F60-26ED-0F086658828A}" dt="2023-07-27T21:29:12.887" v="694" actId="20577"/>
          <ac:spMkLst>
            <pc:docMk/>
            <pc:sldMk cId="1666910201" sldId="629"/>
            <ac:spMk id="3" creationId="{FA2C0316-4D54-4B79-F764-EABB9A70FCDB}"/>
          </ac:spMkLst>
        </pc:spChg>
      </pc:sldChg>
      <pc:sldChg chg="modSp modNotes">
        <pc:chgData name="Guest User" userId="S::urn:spo:anon#0c2d19061a0b6c2e5703086b86066f75da0a660daefb7374e3f300dc65284a5d::" providerId="AD" clId="Web-{0C032B0C-23CE-1F60-26ED-0F086658828A}" dt="2023-07-27T21:12:13.743" v="403" actId="20577"/>
        <pc:sldMkLst>
          <pc:docMk/>
          <pc:sldMk cId="3557052264" sldId="631"/>
        </pc:sldMkLst>
        <pc:spChg chg="mod">
          <ac:chgData name="Guest User" userId="S::urn:spo:anon#0c2d19061a0b6c2e5703086b86066f75da0a660daefb7374e3f300dc65284a5d::" providerId="AD" clId="Web-{0C032B0C-23CE-1F60-26ED-0F086658828A}" dt="2023-07-27T20:38:05.968" v="9" actId="20577"/>
          <ac:spMkLst>
            <pc:docMk/>
            <pc:sldMk cId="3557052264" sldId="631"/>
            <ac:spMk id="2" creationId="{A56794E9-EA4F-B3D6-7AA7-0F4B7348AA1D}"/>
          </ac:spMkLst>
        </pc:spChg>
        <pc:spChg chg="mod">
          <ac:chgData name="Guest User" userId="S::urn:spo:anon#0c2d19061a0b6c2e5703086b86066f75da0a660daefb7374e3f300dc65284a5d::" providerId="AD" clId="Web-{0C032B0C-23CE-1F60-26ED-0F086658828A}" dt="2023-07-27T21:12:13.743" v="403" actId="20577"/>
          <ac:spMkLst>
            <pc:docMk/>
            <pc:sldMk cId="3557052264" sldId="631"/>
            <ac:spMk id="3" creationId="{FA2C0316-4D54-4B79-F764-EABB9A70FCDB}"/>
          </ac:spMkLst>
        </pc:spChg>
      </pc:sldChg>
      <pc:sldChg chg="modSp add replId modNotes">
        <pc:chgData name="Guest User" userId="S::urn:spo:anon#0c2d19061a0b6c2e5703086b86066f75da0a660daefb7374e3f300dc65284a5d::" providerId="AD" clId="Web-{0C032B0C-23CE-1F60-26ED-0F086658828A}" dt="2023-07-27T21:24:50.456" v="628" actId="20577"/>
        <pc:sldMkLst>
          <pc:docMk/>
          <pc:sldMk cId="2955077561" sldId="650"/>
        </pc:sldMkLst>
        <pc:spChg chg="mod">
          <ac:chgData name="Guest User" userId="S::urn:spo:anon#0c2d19061a0b6c2e5703086b86066f75da0a660daefb7374e3f300dc65284a5d::" providerId="AD" clId="Web-{0C032B0C-23CE-1F60-26ED-0F086658828A}" dt="2023-07-27T21:10:19.614" v="399" actId="20577"/>
          <ac:spMkLst>
            <pc:docMk/>
            <pc:sldMk cId="2955077561" sldId="650"/>
            <ac:spMk id="2" creationId="{A56794E9-EA4F-B3D6-7AA7-0F4B7348AA1D}"/>
          </ac:spMkLst>
        </pc:spChg>
        <pc:spChg chg="mod">
          <ac:chgData name="Guest User" userId="S::urn:spo:anon#0c2d19061a0b6c2e5703086b86066f75da0a660daefb7374e3f300dc65284a5d::" providerId="AD" clId="Web-{0C032B0C-23CE-1F60-26ED-0F086658828A}" dt="2023-07-27T21:24:50.456" v="628" actId="20577"/>
          <ac:spMkLst>
            <pc:docMk/>
            <pc:sldMk cId="2955077561" sldId="650"/>
            <ac:spMk id="3" creationId="{FA2C0316-4D54-4B79-F764-EABB9A70FCDB}"/>
          </ac:spMkLst>
        </pc:spChg>
      </pc:sldChg>
    </pc:docChg>
  </pc:docChgLst>
  <pc:docChgLst>
    <pc:chgData name="Laura Lane" userId="S::llane@jmichael-consulting.com::3d557159-65ea-4679-b2f1-bae210c20ee1" providerId="AD" clId="Web-{35CE5403-8F55-4244-F5C4-6FDEAB583CBA}"/>
    <pc:docChg chg="">
      <pc:chgData name="Laura Lane" userId="S::llane@jmichael-consulting.com::3d557159-65ea-4679-b2f1-bae210c20ee1" providerId="AD" clId="Web-{35CE5403-8F55-4244-F5C4-6FDEAB583CBA}" dt="2023-05-16T15:17:47.171" v="0"/>
      <pc:docMkLst>
        <pc:docMk/>
      </pc:docMkLst>
      <pc:sldChg chg="modCm">
        <pc:chgData name="Laura Lane" userId="S::llane@jmichael-consulting.com::3d557159-65ea-4679-b2f1-bae210c20ee1" providerId="AD" clId="Web-{35CE5403-8F55-4244-F5C4-6FDEAB583CBA}" dt="2023-05-16T15:17:47.171" v="0"/>
        <pc:sldMkLst>
          <pc:docMk/>
          <pc:sldMk cId="2090152276" sldId="266"/>
        </pc:sldMkLst>
        <pc:extLst>
          <p:ext xmlns:p="http://schemas.openxmlformats.org/presentationml/2006/main" uri="{D6D511B9-2390-475A-947B-AFAB55BFBCF1}">
            <pc226:cmChg xmlns:pc226="http://schemas.microsoft.com/office/powerpoint/2022/06/main/command" chg="">
              <pc226:chgData name="Laura Lane" userId="S::llane@jmichael-consulting.com::3d557159-65ea-4679-b2f1-bae210c20ee1" providerId="AD" clId="Web-{35CE5403-8F55-4244-F5C4-6FDEAB583CBA}" dt="2023-05-16T15:17:47.171" v="0"/>
              <pc2:cmMkLst xmlns:pc2="http://schemas.microsoft.com/office/powerpoint/2019/9/main/command">
                <pc:docMk/>
                <pc:sldMk cId="2090152276" sldId="266"/>
                <pc2:cmMk id="{49E9DDB3-3C30-4D6B-B73E-9F6DABDBCEE5}"/>
              </pc2:cmMkLst>
              <pc226:cmRplyChg chg="add">
                <pc226:chgData name="Laura Lane" userId="S::llane@jmichael-consulting.com::3d557159-65ea-4679-b2f1-bae210c20ee1" providerId="AD" clId="Web-{35CE5403-8F55-4244-F5C4-6FDEAB583CBA}" dt="2023-05-16T15:17:47.171" v="0"/>
                <pc2:cmRplyMkLst xmlns:pc2="http://schemas.microsoft.com/office/powerpoint/2019/9/main/command">
                  <pc:docMk/>
                  <pc:sldMk cId="2090152276" sldId="266"/>
                  <pc2:cmMk id="{49E9DDB3-3C30-4D6B-B73E-9F6DABDBCEE5}"/>
                  <pc2:cmRplyMk id="{CB24404E-2B80-422D-9009-42FA48464B73}"/>
                </pc2:cmRplyMkLst>
              </pc226:cmRplyChg>
            </pc226:cmChg>
          </p:ext>
        </pc:extLst>
      </pc:sldChg>
    </pc:docChg>
  </pc:docChgLst>
  <pc:docChgLst>
    <pc:chgData name="Guest User" userId="S::urn:spo:anon#0c2d19061a0b6c2e5703086b86066f75da0a660daefb7374e3f300dc65284a5d::" providerId="AD" clId="Web-{2A43F873-58B5-18BD-1EE1-FF50FA8AA65C}"/>
    <pc:docChg chg="">
      <pc:chgData name="Guest User" userId="S::urn:spo:anon#0c2d19061a0b6c2e5703086b86066f75da0a660daefb7374e3f300dc65284a5d::" providerId="AD" clId="Web-{2A43F873-58B5-18BD-1EE1-FF50FA8AA65C}" dt="2023-07-28T12:22:27.851" v="8"/>
      <pc:docMkLst>
        <pc:docMk/>
      </pc:docMkLst>
      <pc:sldChg chg="addCm">
        <pc:chgData name="Guest User" userId="S::urn:spo:anon#0c2d19061a0b6c2e5703086b86066f75da0a660daefb7374e3f300dc65284a5d::" providerId="AD" clId="Web-{2A43F873-58B5-18BD-1EE1-FF50FA8AA65C}" dt="2023-07-28T12:15:53.678" v="5"/>
        <pc:sldMkLst>
          <pc:docMk/>
          <pc:sldMk cId="152433151" sldId="559"/>
        </pc:sldMkLst>
        <pc:extLst>
          <p:ext xmlns:p="http://schemas.openxmlformats.org/presentationml/2006/main" uri="{D6D511B9-2390-475A-947B-AFAB55BFBCF1}">
            <pc226:cmChg xmlns:pc226="http://schemas.microsoft.com/office/powerpoint/2022/06/main/command" chg="add">
              <pc226:chgData name="Guest User" userId="S::urn:spo:anon#0c2d19061a0b6c2e5703086b86066f75da0a660daefb7374e3f300dc65284a5d::" providerId="AD" clId="Web-{2A43F873-58B5-18BD-1EE1-FF50FA8AA65C}" dt="2023-07-28T12:15:53.678" v="5"/>
              <pc2:cmMkLst xmlns:pc2="http://schemas.microsoft.com/office/powerpoint/2019/9/main/command">
                <pc:docMk/>
                <pc:sldMk cId="152433151" sldId="559"/>
                <pc2:cmMk id="{051F1185-FB3E-4CCD-9876-BC3B22275EA9}"/>
              </pc2:cmMkLst>
            </pc226:cmChg>
          </p:ext>
        </pc:extLst>
      </pc:sldChg>
      <pc:sldChg chg="modCm">
        <pc:chgData name="Guest User" userId="S::urn:spo:anon#0c2d19061a0b6c2e5703086b86066f75da0a660daefb7374e3f300dc65284a5d::" providerId="AD" clId="Web-{2A43F873-58B5-18BD-1EE1-FF50FA8AA65C}" dt="2023-07-28T12:03:43.100" v="0"/>
        <pc:sldMkLst>
          <pc:docMk/>
          <pc:sldMk cId="696726603" sldId="628"/>
        </pc:sldMkLst>
        <pc:extLst>
          <p:ext xmlns:p="http://schemas.openxmlformats.org/presentationml/2006/main" uri="{D6D511B9-2390-475A-947B-AFAB55BFBCF1}">
            <pc226:cmChg xmlns:pc226="http://schemas.microsoft.com/office/powerpoint/2022/06/main/command" chg="">
              <pc226:chgData name="Guest User" userId="S::urn:spo:anon#0c2d19061a0b6c2e5703086b86066f75da0a660daefb7374e3f300dc65284a5d::" providerId="AD" clId="Web-{2A43F873-58B5-18BD-1EE1-FF50FA8AA65C}" dt="2023-07-28T12:03:43.100" v="0"/>
              <pc2:cmMkLst xmlns:pc2="http://schemas.microsoft.com/office/powerpoint/2019/9/main/command">
                <pc:docMk/>
                <pc:sldMk cId="696726603" sldId="628"/>
                <pc2:cmMk id="{8E14613A-90F5-4656-AEC1-22DEF887625E}"/>
              </pc2:cmMkLst>
              <pc226:cmRplyChg chg="add">
                <pc226:chgData name="Guest User" userId="S::urn:spo:anon#0c2d19061a0b6c2e5703086b86066f75da0a660daefb7374e3f300dc65284a5d::" providerId="AD" clId="Web-{2A43F873-58B5-18BD-1EE1-FF50FA8AA65C}" dt="2023-07-28T12:03:43.100" v="0"/>
                <pc2:cmRplyMkLst xmlns:pc2="http://schemas.microsoft.com/office/powerpoint/2019/9/main/command">
                  <pc:docMk/>
                  <pc:sldMk cId="696726603" sldId="628"/>
                  <pc2:cmMk id="{8E14613A-90F5-4656-AEC1-22DEF887625E}"/>
                  <pc2:cmRplyMk id="{6BD46AB6-F973-485D-8D5C-BC7FEF87ECF1}"/>
                </pc2:cmRplyMkLst>
              </pc226:cmRplyChg>
            </pc226:cmChg>
          </p:ext>
        </pc:extLst>
      </pc:sldChg>
      <pc:sldChg chg="addCm modCm">
        <pc:chgData name="Guest User" userId="S::urn:spo:anon#0c2d19061a0b6c2e5703086b86066f75da0a660daefb7374e3f300dc65284a5d::" providerId="AD" clId="Web-{2A43F873-58B5-18BD-1EE1-FF50FA8AA65C}" dt="2023-07-28T12:22:27.851" v="8"/>
        <pc:sldMkLst>
          <pc:docMk/>
          <pc:sldMk cId="1666910201" sldId="629"/>
        </pc:sldMkLst>
        <pc:extLst>
          <p:ext xmlns:p="http://schemas.openxmlformats.org/presentationml/2006/main" uri="{D6D511B9-2390-475A-947B-AFAB55BFBCF1}">
            <pc226:cmChg xmlns:pc226="http://schemas.microsoft.com/office/powerpoint/2022/06/main/command" chg="add mod">
              <pc226:chgData name="Guest User" userId="S::urn:spo:anon#0c2d19061a0b6c2e5703086b86066f75da0a660daefb7374e3f300dc65284a5d::" providerId="AD" clId="Web-{2A43F873-58B5-18BD-1EE1-FF50FA8AA65C}" dt="2023-07-28T12:22:27.851" v="8"/>
              <pc2:cmMkLst xmlns:pc2="http://schemas.microsoft.com/office/powerpoint/2019/9/main/command">
                <pc:docMk/>
                <pc:sldMk cId="1666910201" sldId="629"/>
                <pc2:cmMk id="{C5D05426-B0EB-4B43-8550-D191B8F79058}"/>
              </pc2:cmMkLst>
            </pc226:cmChg>
          </p:ext>
        </pc:extLst>
      </pc:sldChg>
      <pc:sldChg chg="addCm modCm">
        <pc:chgData name="Guest User" userId="S::urn:spo:anon#0c2d19061a0b6c2e5703086b86066f75da0a660daefb7374e3f300dc65284a5d::" providerId="AD" clId="Web-{2A43F873-58B5-18BD-1EE1-FF50FA8AA65C}" dt="2023-07-28T12:13:55.360" v="4"/>
        <pc:sldMkLst>
          <pc:docMk/>
          <pc:sldMk cId="2955077561" sldId="650"/>
        </pc:sldMkLst>
        <pc:extLst>
          <p:ext xmlns:p="http://schemas.openxmlformats.org/presentationml/2006/main" uri="{D6D511B9-2390-475A-947B-AFAB55BFBCF1}">
            <pc226:cmChg xmlns:pc226="http://schemas.microsoft.com/office/powerpoint/2022/06/main/command" chg="add mod">
              <pc226:chgData name="Guest User" userId="S::urn:spo:anon#0c2d19061a0b6c2e5703086b86066f75da0a660daefb7374e3f300dc65284a5d::" providerId="AD" clId="Web-{2A43F873-58B5-18BD-1EE1-FF50FA8AA65C}" dt="2023-07-28T12:13:45.079" v="3"/>
              <pc2:cmMkLst xmlns:pc2="http://schemas.microsoft.com/office/powerpoint/2019/9/main/command">
                <pc:docMk/>
                <pc:sldMk cId="2955077561" sldId="650"/>
                <pc2:cmMk id="{7B0B2B37-7E98-485B-B740-5667B680C507}"/>
              </pc2:cmMkLst>
            </pc226:cmChg>
            <pc226:cmChg xmlns:pc226="http://schemas.microsoft.com/office/powerpoint/2022/06/main/command" chg="add mod">
              <pc226:chgData name="Guest User" userId="S::urn:spo:anon#0c2d19061a0b6c2e5703086b86066f75da0a660daefb7374e3f300dc65284a5d::" providerId="AD" clId="Web-{2A43F873-58B5-18BD-1EE1-FF50FA8AA65C}" dt="2023-07-28T12:13:55.360" v="4"/>
              <pc2:cmMkLst xmlns:pc2="http://schemas.microsoft.com/office/powerpoint/2019/9/main/command">
                <pc:docMk/>
                <pc:sldMk cId="2955077561" sldId="650"/>
                <pc2:cmMk id="{5415303A-B618-496F-BD2A-58B9663F4E28}"/>
              </pc2:cmMkLst>
            </pc226:cmChg>
          </p:ext>
        </pc:extLst>
      </pc:sldChg>
    </pc:docChg>
  </pc:docChgLst>
  <pc:docChgLst>
    <pc:chgData name="Guest User" userId="S::urn:spo:anon#0c2d19061a0b6c2e5703086b86066f75da0a660daefb7374e3f300dc65284a5d::" providerId="AD" clId="Web-{46938635-258C-F309-37BD-8AF3BA6DD87E}"/>
    <pc:docChg chg="addSld delSld modSld">
      <pc:chgData name="Guest User" userId="S::urn:spo:anon#0c2d19061a0b6c2e5703086b86066f75da0a660daefb7374e3f300dc65284a5d::" providerId="AD" clId="Web-{46938635-258C-F309-37BD-8AF3BA6DD87E}" dt="2023-07-27T19:15:07.186" v="356" actId="20577"/>
      <pc:docMkLst>
        <pc:docMk/>
      </pc:docMkLst>
      <pc:sldChg chg="del">
        <pc:chgData name="Guest User" userId="S::urn:spo:anon#0c2d19061a0b6c2e5703086b86066f75da0a660daefb7374e3f300dc65284a5d::" providerId="AD" clId="Web-{46938635-258C-F309-37BD-8AF3BA6DD87E}" dt="2023-07-27T18:32:19.442" v="8"/>
        <pc:sldMkLst>
          <pc:docMk/>
          <pc:sldMk cId="3006115933" sldId="525"/>
        </pc:sldMkLst>
      </pc:sldChg>
      <pc:sldChg chg="del">
        <pc:chgData name="Guest User" userId="S::urn:spo:anon#0c2d19061a0b6c2e5703086b86066f75da0a660daefb7374e3f300dc65284a5d::" providerId="AD" clId="Web-{46938635-258C-F309-37BD-8AF3BA6DD87E}" dt="2023-07-27T18:32:19.442" v="9"/>
        <pc:sldMkLst>
          <pc:docMk/>
          <pc:sldMk cId="2694793649" sldId="533"/>
        </pc:sldMkLst>
      </pc:sldChg>
      <pc:sldChg chg="del">
        <pc:chgData name="Guest User" userId="S::urn:spo:anon#0c2d19061a0b6c2e5703086b86066f75da0a660daefb7374e3f300dc65284a5d::" providerId="AD" clId="Web-{46938635-258C-F309-37BD-8AF3BA6DD87E}" dt="2023-07-27T18:32:19.442" v="7"/>
        <pc:sldMkLst>
          <pc:docMk/>
          <pc:sldMk cId="3983903557" sldId="534"/>
        </pc:sldMkLst>
      </pc:sldChg>
      <pc:sldChg chg="del">
        <pc:chgData name="Guest User" userId="S::urn:spo:anon#0c2d19061a0b6c2e5703086b86066f75da0a660daefb7374e3f300dc65284a5d::" providerId="AD" clId="Web-{46938635-258C-F309-37BD-8AF3BA6DD87E}" dt="2023-07-27T18:32:19.442" v="6"/>
        <pc:sldMkLst>
          <pc:docMk/>
          <pc:sldMk cId="2166748617" sldId="535"/>
        </pc:sldMkLst>
      </pc:sldChg>
      <pc:sldChg chg="del">
        <pc:chgData name="Guest User" userId="S::urn:spo:anon#0c2d19061a0b6c2e5703086b86066f75da0a660daefb7374e3f300dc65284a5d::" providerId="AD" clId="Web-{46938635-258C-F309-37BD-8AF3BA6DD87E}" dt="2023-07-27T18:33:48.023" v="14"/>
        <pc:sldMkLst>
          <pc:docMk/>
          <pc:sldMk cId="1917508727" sldId="550"/>
        </pc:sldMkLst>
      </pc:sldChg>
      <pc:sldChg chg="del">
        <pc:chgData name="Guest User" userId="S::urn:spo:anon#0c2d19061a0b6c2e5703086b86066f75da0a660daefb7374e3f300dc65284a5d::" providerId="AD" clId="Web-{46938635-258C-F309-37BD-8AF3BA6DD87E}" dt="2023-07-27T18:39:41.892" v="28"/>
        <pc:sldMkLst>
          <pc:docMk/>
          <pc:sldMk cId="3154283781" sldId="563"/>
        </pc:sldMkLst>
      </pc:sldChg>
      <pc:sldChg chg="del">
        <pc:chgData name="Guest User" userId="S::urn:spo:anon#0c2d19061a0b6c2e5703086b86066f75da0a660daefb7374e3f300dc65284a5d::" providerId="AD" clId="Web-{46938635-258C-F309-37BD-8AF3BA6DD87E}" dt="2023-07-27T18:33:48.023" v="16"/>
        <pc:sldMkLst>
          <pc:docMk/>
          <pc:sldMk cId="3814433732" sldId="600"/>
        </pc:sldMkLst>
      </pc:sldChg>
      <pc:sldChg chg="del">
        <pc:chgData name="Guest User" userId="S::urn:spo:anon#0c2d19061a0b6c2e5703086b86066f75da0a660daefb7374e3f300dc65284a5d::" providerId="AD" clId="Web-{46938635-258C-F309-37BD-8AF3BA6DD87E}" dt="2023-07-27T18:33:48.023" v="17"/>
        <pc:sldMkLst>
          <pc:docMk/>
          <pc:sldMk cId="3354811722" sldId="609"/>
        </pc:sldMkLst>
      </pc:sldChg>
      <pc:sldChg chg="del">
        <pc:chgData name="Guest User" userId="S::urn:spo:anon#0c2d19061a0b6c2e5703086b86066f75da0a660daefb7374e3f300dc65284a5d::" providerId="AD" clId="Web-{46938635-258C-F309-37BD-8AF3BA6DD87E}" dt="2023-07-27T18:33:48.023" v="19"/>
        <pc:sldMkLst>
          <pc:docMk/>
          <pc:sldMk cId="2687485773" sldId="611"/>
        </pc:sldMkLst>
      </pc:sldChg>
      <pc:sldChg chg="del">
        <pc:chgData name="Guest User" userId="S::urn:spo:anon#0c2d19061a0b6c2e5703086b86066f75da0a660daefb7374e3f300dc65284a5d::" providerId="AD" clId="Web-{46938635-258C-F309-37BD-8AF3BA6DD87E}" dt="2023-07-27T18:33:48.023" v="18"/>
        <pc:sldMkLst>
          <pc:docMk/>
          <pc:sldMk cId="2134281359" sldId="613"/>
        </pc:sldMkLst>
      </pc:sldChg>
      <pc:sldChg chg="del">
        <pc:chgData name="Guest User" userId="S::urn:spo:anon#0c2d19061a0b6c2e5703086b86066f75da0a660daefb7374e3f300dc65284a5d::" providerId="AD" clId="Web-{46938635-258C-F309-37BD-8AF3BA6DD87E}" dt="2023-07-27T18:33:48.023" v="15"/>
        <pc:sldMkLst>
          <pc:docMk/>
          <pc:sldMk cId="2100162368" sldId="614"/>
        </pc:sldMkLst>
      </pc:sldChg>
      <pc:sldChg chg="add del replId">
        <pc:chgData name="Guest User" userId="S::urn:spo:anon#0c2d19061a0b6c2e5703086b86066f75da0a660daefb7374e3f300dc65284a5d::" providerId="AD" clId="Web-{46938635-258C-F309-37BD-8AF3BA6DD87E}" dt="2023-07-27T18:39:34.860" v="27"/>
        <pc:sldMkLst>
          <pc:docMk/>
          <pc:sldMk cId="3299575807" sldId="633"/>
        </pc:sldMkLst>
      </pc:sldChg>
      <pc:sldChg chg="add del replId">
        <pc:chgData name="Guest User" userId="S::urn:spo:anon#0c2d19061a0b6c2e5703086b86066f75da0a660daefb7374e3f300dc65284a5d::" providerId="AD" clId="Web-{46938635-258C-F309-37BD-8AF3BA6DD87E}" dt="2023-07-27T18:39:33.157" v="26"/>
        <pc:sldMkLst>
          <pc:docMk/>
          <pc:sldMk cId="3791911330" sldId="634"/>
        </pc:sldMkLst>
      </pc:sldChg>
      <pc:sldChg chg="add del replId">
        <pc:chgData name="Guest User" userId="S::urn:spo:anon#0c2d19061a0b6c2e5703086b86066f75da0a660daefb7374e3f300dc65284a5d::" providerId="AD" clId="Web-{46938635-258C-F309-37BD-8AF3BA6DD87E}" dt="2023-07-27T18:31:59.910" v="5"/>
        <pc:sldMkLst>
          <pc:docMk/>
          <pc:sldMk cId="868525932" sldId="635"/>
        </pc:sldMkLst>
      </pc:sldChg>
      <pc:sldChg chg="modSp add del">
        <pc:chgData name="Guest User" userId="S::urn:spo:anon#0c2d19061a0b6c2e5703086b86066f75da0a660daefb7374e3f300dc65284a5d::" providerId="AD" clId="Web-{46938635-258C-F309-37BD-8AF3BA6DD87E}" dt="2023-07-27T18:42:49.882" v="54"/>
        <pc:sldMkLst>
          <pc:docMk/>
          <pc:sldMk cId="3882362598" sldId="635"/>
        </pc:sldMkLst>
        <pc:spChg chg="mod">
          <ac:chgData name="Guest User" userId="S::urn:spo:anon#0c2d19061a0b6c2e5703086b86066f75da0a660daefb7374e3f300dc65284a5d::" providerId="AD" clId="Web-{46938635-258C-F309-37BD-8AF3BA6DD87E}" dt="2023-07-27T18:41:22.207" v="42" actId="20577"/>
          <ac:spMkLst>
            <pc:docMk/>
            <pc:sldMk cId="3882362598" sldId="635"/>
            <ac:spMk id="8" creationId="{305EDA40-20B1-4056-B641-60B718FD5ED3}"/>
          </ac:spMkLst>
        </pc:spChg>
      </pc:sldChg>
      <pc:sldChg chg="modSp add">
        <pc:chgData name="Guest User" userId="S::urn:spo:anon#0c2d19061a0b6c2e5703086b86066f75da0a660daefb7374e3f300dc65284a5d::" providerId="AD" clId="Web-{46938635-258C-F309-37BD-8AF3BA6DD87E}" dt="2023-07-27T18:42:33.975" v="53" actId="20577"/>
        <pc:sldMkLst>
          <pc:docMk/>
          <pc:sldMk cId="2539670719" sldId="636"/>
        </pc:sldMkLst>
        <pc:spChg chg="mod">
          <ac:chgData name="Guest User" userId="S::urn:spo:anon#0c2d19061a0b6c2e5703086b86066f75da0a660daefb7374e3f300dc65284a5d::" providerId="AD" clId="Web-{46938635-258C-F309-37BD-8AF3BA6DD87E}" dt="2023-07-27T18:42:33.975" v="53" actId="20577"/>
          <ac:spMkLst>
            <pc:docMk/>
            <pc:sldMk cId="2539670719" sldId="636"/>
            <ac:spMk id="8" creationId="{305EDA40-20B1-4056-B641-60B718FD5ED3}"/>
          </ac:spMkLst>
        </pc:spChg>
        <pc:spChg chg="mod">
          <ac:chgData name="Guest User" userId="S::urn:spo:anon#0c2d19061a0b6c2e5703086b86066f75da0a660daefb7374e3f300dc65284a5d::" providerId="AD" clId="Web-{46938635-258C-F309-37BD-8AF3BA6DD87E}" dt="2023-07-27T18:41:16.113" v="41" actId="20577"/>
          <ac:spMkLst>
            <pc:docMk/>
            <pc:sldMk cId="2539670719" sldId="636"/>
            <ac:spMk id="9" creationId="{B026D48B-0715-4A5E-9B7D-803AD4BD99CF}"/>
          </ac:spMkLst>
        </pc:spChg>
      </pc:sldChg>
      <pc:sldChg chg="add del replId">
        <pc:chgData name="Guest User" userId="S::urn:spo:anon#0c2d19061a0b6c2e5703086b86066f75da0a660daefb7374e3f300dc65284a5d::" providerId="AD" clId="Web-{46938635-258C-F309-37BD-8AF3BA6DD87E}" dt="2023-07-27T18:31:59.910" v="4"/>
        <pc:sldMkLst>
          <pc:docMk/>
          <pc:sldMk cId="3166776008" sldId="636"/>
        </pc:sldMkLst>
      </pc:sldChg>
      <pc:sldChg chg="add">
        <pc:chgData name="Guest User" userId="S::urn:spo:anon#0c2d19061a0b6c2e5703086b86066f75da0a660daefb7374e3f300dc65284a5d::" providerId="AD" clId="Web-{46938635-258C-F309-37BD-8AF3BA6DD87E}" dt="2023-07-27T18:32:33.802" v="12"/>
        <pc:sldMkLst>
          <pc:docMk/>
          <pc:sldMk cId="2885234327" sldId="637"/>
        </pc:sldMkLst>
      </pc:sldChg>
      <pc:sldChg chg="modSp add">
        <pc:chgData name="Guest User" userId="S::urn:spo:anon#0c2d19061a0b6c2e5703086b86066f75da0a660daefb7374e3f300dc65284a5d::" providerId="AD" clId="Web-{46938635-258C-F309-37BD-8AF3BA6DD87E}" dt="2023-07-27T18:40:00.346" v="36" actId="20577"/>
        <pc:sldMkLst>
          <pc:docMk/>
          <pc:sldMk cId="3617273222" sldId="638"/>
        </pc:sldMkLst>
        <pc:spChg chg="mod">
          <ac:chgData name="Guest User" userId="S::urn:spo:anon#0c2d19061a0b6c2e5703086b86066f75da0a660daefb7374e3f300dc65284a5d::" providerId="AD" clId="Web-{46938635-258C-F309-37BD-8AF3BA6DD87E}" dt="2023-07-27T18:40:00.346" v="36" actId="20577"/>
          <ac:spMkLst>
            <pc:docMk/>
            <pc:sldMk cId="3617273222" sldId="638"/>
            <ac:spMk id="4" creationId="{163BF11A-DB50-4396-9577-6D51FAADBF79}"/>
          </ac:spMkLst>
        </pc:spChg>
      </pc:sldChg>
      <pc:sldChg chg="add del">
        <pc:chgData name="Guest User" userId="S::urn:spo:anon#0c2d19061a0b6c2e5703086b86066f75da0a660daefb7374e3f300dc65284a5d::" providerId="AD" clId="Web-{46938635-258C-F309-37BD-8AF3BA6DD87E}" dt="2023-07-27T18:57:52.907" v="145"/>
        <pc:sldMkLst>
          <pc:docMk/>
          <pc:sldMk cId="3692082971" sldId="639"/>
        </pc:sldMkLst>
      </pc:sldChg>
      <pc:sldChg chg="add del">
        <pc:chgData name="Guest User" userId="S::urn:spo:anon#0c2d19061a0b6c2e5703086b86066f75da0a660daefb7374e3f300dc65284a5d::" providerId="AD" clId="Web-{46938635-258C-F309-37BD-8AF3BA6DD87E}" dt="2023-07-27T18:51:25.677" v="114"/>
        <pc:sldMkLst>
          <pc:docMk/>
          <pc:sldMk cId="1265869184" sldId="640"/>
        </pc:sldMkLst>
      </pc:sldChg>
      <pc:sldChg chg="add del">
        <pc:chgData name="Guest User" userId="S::urn:spo:anon#0c2d19061a0b6c2e5703086b86066f75da0a660daefb7374e3f300dc65284a5d::" providerId="AD" clId="Web-{46938635-258C-F309-37BD-8AF3BA6DD87E}" dt="2023-07-27T18:51:23.380" v="113"/>
        <pc:sldMkLst>
          <pc:docMk/>
          <pc:sldMk cId="109374781" sldId="641"/>
        </pc:sldMkLst>
      </pc:sldChg>
      <pc:sldChg chg="add del">
        <pc:chgData name="Guest User" userId="S::urn:spo:anon#0c2d19061a0b6c2e5703086b86066f75da0a660daefb7374e3f300dc65284a5d::" providerId="AD" clId="Web-{46938635-258C-F309-37BD-8AF3BA6DD87E}" dt="2023-07-27T18:49:55.034" v="98"/>
        <pc:sldMkLst>
          <pc:docMk/>
          <pc:sldMk cId="1347156767" sldId="642"/>
        </pc:sldMkLst>
      </pc:sldChg>
      <pc:sldChg chg="add del">
        <pc:chgData name="Guest User" userId="S::urn:spo:anon#0c2d19061a0b6c2e5703086b86066f75da0a660daefb7374e3f300dc65284a5d::" providerId="AD" clId="Web-{46938635-258C-F309-37BD-8AF3BA6DD87E}" dt="2023-07-27T18:49:27.752" v="93"/>
        <pc:sldMkLst>
          <pc:docMk/>
          <pc:sldMk cId="648260743" sldId="643"/>
        </pc:sldMkLst>
      </pc:sldChg>
      <pc:sldChg chg="add del">
        <pc:chgData name="Guest User" userId="S::urn:spo:anon#0c2d19061a0b6c2e5703086b86066f75da0a660daefb7374e3f300dc65284a5d::" providerId="AD" clId="Web-{46938635-258C-F309-37BD-8AF3BA6DD87E}" dt="2023-07-27T18:44:30.322" v="83"/>
        <pc:sldMkLst>
          <pc:docMk/>
          <pc:sldMk cId="1163473932" sldId="644"/>
        </pc:sldMkLst>
      </pc:sldChg>
      <pc:sldChg chg="modSp add replId">
        <pc:chgData name="Guest User" userId="S::urn:spo:anon#0c2d19061a0b6c2e5703086b86066f75da0a660daefb7374e3f300dc65284a5d::" providerId="AD" clId="Web-{46938635-258C-F309-37BD-8AF3BA6DD87E}" dt="2023-07-27T18:51:21.568" v="112" actId="20577"/>
        <pc:sldMkLst>
          <pc:docMk/>
          <pc:sldMk cId="61032197" sldId="645"/>
        </pc:sldMkLst>
        <pc:spChg chg="mod">
          <ac:chgData name="Guest User" userId="S::urn:spo:anon#0c2d19061a0b6c2e5703086b86066f75da0a660daefb7374e3f300dc65284a5d::" providerId="AD" clId="Web-{46938635-258C-F309-37BD-8AF3BA6DD87E}" dt="2023-07-27T18:43:47.696" v="66" actId="20577"/>
          <ac:spMkLst>
            <pc:docMk/>
            <pc:sldMk cId="61032197" sldId="645"/>
            <ac:spMk id="2" creationId="{8CF06F2E-F078-DB82-A9FD-7CE3A66FE4F0}"/>
          </ac:spMkLst>
        </pc:spChg>
        <pc:spChg chg="mod">
          <ac:chgData name="Guest User" userId="S::urn:spo:anon#0c2d19061a0b6c2e5703086b86066f75da0a660daefb7374e3f300dc65284a5d::" providerId="AD" clId="Web-{46938635-258C-F309-37BD-8AF3BA6DD87E}" dt="2023-07-27T18:51:21.568" v="112" actId="20577"/>
          <ac:spMkLst>
            <pc:docMk/>
            <pc:sldMk cId="61032197" sldId="645"/>
            <ac:spMk id="3" creationId="{5657EF28-CF8F-9EB5-9E49-16063D9BB35D}"/>
          </ac:spMkLst>
        </pc:spChg>
      </pc:sldChg>
      <pc:sldChg chg="addSp delSp modSp add replId">
        <pc:chgData name="Guest User" userId="S::urn:spo:anon#0c2d19061a0b6c2e5703086b86066f75da0a660daefb7374e3f300dc65284a5d::" providerId="AD" clId="Web-{46938635-258C-F309-37BD-8AF3BA6DD87E}" dt="2023-07-27T19:07:26.704" v="185"/>
        <pc:sldMkLst>
          <pc:docMk/>
          <pc:sldMk cId="502830459" sldId="646"/>
        </pc:sldMkLst>
        <pc:spChg chg="mod">
          <ac:chgData name="Guest User" userId="S::urn:spo:anon#0c2d19061a0b6c2e5703086b86066f75da0a660daefb7374e3f300dc65284a5d::" providerId="AD" clId="Web-{46938635-258C-F309-37BD-8AF3BA6DD87E}" dt="2023-07-27T19:07:14.673" v="181" actId="20577"/>
          <ac:spMkLst>
            <pc:docMk/>
            <pc:sldMk cId="502830459" sldId="646"/>
            <ac:spMk id="2" creationId="{8CF06F2E-F078-DB82-A9FD-7CE3A66FE4F0}"/>
          </ac:spMkLst>
        </pc:spChg>
        <pc:spChg chg="mod">
          <ac:chgData name="Guest User" userId="S::urn:spo:anon#0c2d19061a0b6c2e5703086b86066f75da0a660daefb7374e3f300dc65284a5d::" providerId="AD" clId="Web-{46938635-258C-F309-37BD-8AF3BA6DD87E}" dt="2023-07-27T19:05:39.170" v="163" actId="20577"/>
          <ac:spMkLst>
            <pc:docMk/>
            <pc:sldMk cId="502830459" sldId="646"/>
            <ac:spMk id="3" creationId="{5657EF28-CF8F-9EB5-9E49-16063D9BB35D}"/>
          </ac:spMkLst>
        </pc:spChg>
        <pc:spChg chg="add del mod">
          <ac:chgData name="Guest User" userId="S::urn:spo:anon#0c2d19061a0b6c2e5703086b86066f75da0a660daefb7374e3f300dc65284a5d::" providerId="AD" clId="Web-{46938635-258C-F309-37BD-8AF3BA6DD87E}" dt="2023-07-27T19:07:26.704" v="185"/>
          <ac:spMkLst>
            <pc:docMk/>
            <pc:sldMk cId="502830459" sldId="646"/>
            <ac:spMk id="4" creationId="{63755E26-D63C-D530-9EED-6E63A3CE8407}"/>
          </ac:spMkLst>
        </pc:spChg>
      </pc:sldChg>
      <pc:sldChg chg="modSp add replId">
        <pc:chgData name="Guest User" userId="S::urn:spo:anon#0c2d19061a0b6c2e5703086b86066f75da0a660daefb7374e3f300dc65284a5d::" providerId="AD" clId="Web-{46938635-258C-F309-37BD-8AF3BA6DD87E}" dt="2023-07-27T18:55:54.513" v="135" actId="20577"/>
        <pc:sldMkLst>
          <pc:docMk/>
          <pc:sldMk cId="3388809086" sldId="647"/>
        </pc:sldMkLst>
        <pc:spChg chg="mod">
          <ac:chgData name="Guest User" userId="S::urn:spo:anon#0c2d19061a0b6c2e5703086b86066f75da0a660daefb7374e3f300dc65284a5d::" providerId="AD" clId="Web-{46938635-258C-F309-37BD-8AF3BA6DD87E}" dt="2023-07-27T18:55:54.513" v="135" actId="20577"/>
          <ac:spMkLst>
            <pc:docMk/>
            <pc:sldMk cId="3388809086" sldId="647"/>
            <ac:spMk id="4" creationId="{163BF11A-DB50-4396-9577-6D51FAADBF79}"/>
          </ac:spMkLst>
        </pc:spChg>
      </pc:sldChg>
      <pc:sldChg chg="modSp add replId">
        <pc:chgData name="Guest User" userId="S::urn:spo:anon#0c2d19061a0b6c2e5703086b86066f75da0a660daefb7374e3f300dc65284a5d::" providerId="AD" clId="Web-{46938635-258C-F309-37BD-8AF3BA6DD87E}" dt="2023-07-27T19:01:18.241" v="158" actId="20577"/>
        <pc:sldMkLst>
          <pc:docMk/>
          <pc:sldMk cId="3183488374" sldId="648"/>
        </pc:sldMkLst>
        <pc:spChg chg="mod">
          <ac:chgData name="Guest User" userId="S::urn:spo:anon#0c2d19061a0b6c2e5703086b86066f75da0a660daefb7374e3f300dc65284a5d::" providerId="AD" clId="Web-{46938635-258C-F309-37BD-8AF3BA6DD87E}" dt="2023-07-27T18:59:12.284" v="153" actId="20577"/>
          <ac:spMkLst>
            <pc:docMk/>
            <pc:sldMk cId="3183488374" sldId="648"/>
            <ac:spMk id="2" creationId="{8CF06F2E-F078-DB82-A9FD-7CE3A66FE4F0}"/>
          </ac:spMkLst>
        </pc:spChg>
        <pc:spChg chg="mod">
          <ac:chgData name="Guest User" userId="S::urn:spo:anon#0c2d19061a0b6c2e5703086b86066f75da0a660daefb7374e3f300dc65284a5d::" providerId="AD" clId="Web-{46938635-258C-F309-37BD-8AF3BA6DD87E}" dt="2023-07-27T19:01:18.241" v="158" actId="20577"/>
          <ac:spMkLst>
            <pc:docMk/>
            <pc:sldMk cId="3183488374" sldId="648"/>
            <ac:spMk id="3" creationId="{5657EF28-CF8F-9EB5-9E49-16063D9BB35D}"/>
          </ac:spMkLst>
        </pc:spChg>
      </pc:sldChg>
      <pc:sldChg chg="modSp add replId">
        <pc:chgData name="Guest User" userId="S::urn:spo:anon#0c2d19061a0b6c2e5703086b86066f75da0a660daefb7374e3f300dc65284a5d::" providerId="AD" clId="Web-{46938635-258C-F309-37BD-8AF3BA6DD87E}" dt="2023-07-27T19:15:07.186" v="356" actId="20577"/>
        <pc:sldMkLst>
          <pc:docMk/>
          <pc:sldMk cId="610266048" sldId="649"/>
        </pc:sldMkLst>
        <pc:spChg chg="mod">
          <ac:chgData name="Guest User" userId="S::urn:spo:anon#0c2d19061a0b6c2e5703086b86066f75da0a660daefb7374e3f300dc65284a5d::" providerId="AD" clId="Web-{46938635-258C-F309-37BD-8AF3BA6DD87E}" dt="2023-07-27T19:12:44.979" v="319" actId="20577"/>
          <ac:spMkLst>
            <pc:docMk/>
            <pc:sldMk cId="610266048" sldId="649"/>
            <ac:spMk id="2" creationId="{8CF06F2E-F078-DB82-A9FD-7CE3A66FE4F0}"/>
          </ac:spMkLst>
        </pc:spChg>
        <pc:spChg chg="mod">
          <ac:chgData name="Guest User" userId="S::urn:spo:anon#0c2d19061a0b6c2e5703086b86066f75da0a660daefb7374e3f300dc65284a5d::" providerId="AD" clId="Web-{46938635-258C-F309-37BD-8AF3BA6DD87E}" dt="2023-07-27T19:15:07.186" v="356" actId="20577"/>
          <ac:spMkLst>
            <pc:docMk/>
            <pc:sldMk cId="610266048" sldId="649"/>
            <ac:spMk id="3" creationId="{5657EF28-CF8F-9EB5-9E49-16063D9BB35D}"/>
          </ac:spMkLst>
        </pc:spChg>
      </pc:sldChg>
    </pc:docChg>
  </pc:docChgLst>
  <pc:docChgLst>
    <pc:chgData name="Guest User" userId="S::urn:spo:anon#4a4ff071ce6e9474a4a65b960bfd67429046c476ee562073580ba5ec50e116a3::" providerId="AD" clId="Web-{B6F75DA8-41C1-A00A-573A-9FCA4703048F}"/>
    <pc:docChg chg="modSld">
      <pc:chgData name="Guest User" userId="S::urn:spo:anon#4a4ff071ce6e9474a4a65b960bfd67429046c476ee562073580ba5ec50e116a3::" providerId="AD" clId="Web-{B6F75DA8-41C1-A00A-573A-9FCA4703048F}" dt="2023-05-26T16:28:08.444" v="7" actId="20577"/>
      <pc:docMkLst>
        <pc:docMk/>
      </pc:docMkLst>
      <pc:sldChg chg="modSp">
        <pc:chgData name="Guest User" userId="S::urn:spo:anon#4a4ff071ce6e9474a4a65b960bfd67429046c476ee562073580ba5ec50e116a3::" providerId="AD" clId="Web-{B6F75DA8-41C1-A00A-573A-9FCA4703048F}" dt="2023-05-26T16:28:04.522" v="5" actId="20577"/>
        <pc:sldMkLst>
          <pc:docMk/>
          <pc:sldMk cId="2139599004" sldId="568"/>
        </pc:sldMkLst>
        <pc:spChg chg="mod">
          <ac:chgData name="Guest User" userId="S::urn:spo:anon#4a4ff071ce6e9474a4a65b960bfd67429046c476ee562073580ba5ec50e116a3::" providerId="AD" clId="Web-{B6F75DA8-41C1-A00A-573A-9FCA4703048F}" dt="2023-05-26T16:28:04.522" v="5" actId="20577"/>
          <ac:spMkLst>
            <pc:docMk/>
            <pc:sldMk cId="2139599004" sldId="568"/>
            <ac:spMk id="2" creationId="{77BBF964-6410-8982-3281-7D12C0908C85}"/>
          </ac:spMkLst>
        </pc:spChg>
      </pc:sldChg>
      <pc:sldChg chg="modSp">
        <pc:chgData name="Guest User" userId="S::urn:spo:anon#4a4ff071ce6e9474a4a65b960bfd67429046c476ee562073580ba5ec50e116a3::" providerId="AD" clId="Web-{B6F75DA8-41C1-A00A-573A-9FCA4703048F}" dt="2023-05-26T16:28:08.444" v="7" actId="20577"/>
        <pc:sldMkLst>
          <pc:docMk/>
          <pc:sldMk cId="3325242182" sldId="618"/>
        </pc:sldMkLst>
        <pc:spChg chg="mod">
          <ac:chgData name="Guest User" userId="S::urn:spo:anon#4a4ff071ce6e9474a4a65b960bfd67429046c476ee562073580ba5ec50e116a3::" providerId="AD" clId="Web-{B6F75DA8-41C1-A00A-573A-9FCA4703048F}" dt="2023-05-26T16:28:08.444" v="7" actId="20577"/>
          <ac:spMkLst>
            <pc:docMk/>
            <pc:sldMk cId="3325242182" sldId="618"/>
            <ac:spMk id="2" creationId="{77BBF964-6410-8982-3281-7D12C0908C85}"/>
          </ac:spMkLst>
        </pc:spChg>
      </pc:sldChg>
    </pc:docChg>
  </pc:docChgLst>
  <pc:docChgLst>
    <pc:chgData name="Guest User" userId="S::urn:spo:anon#d7dbe23381bc5c08f05ed3f59d669088bf8f545c5d973554d60cca057f914d8e::" providerId="AD" clId="Web-{C6640208-DB16-BA00-5943-65EA7E053997}"/>
    <pc:docChg chg="addSld delSld modSld">
      <pc:chgData name="Guest User" userId="S::urn:spo:anon#d7dbe23381bc5c08f05ed3f59d669088bf8f545c5d973554d60cca057f914d8e::" providerId="AD" clId="Web-{C6640208-DB16-BA00-5943-65EA7E053997}" dt="2023-05-22T13:35:34.658" v="494"/>
      <pc:docMkLst>
        <pc:docMk/>
      </pc:docMkLst>
      <pc:sldChg chg="modSp">
        <pc:chgData name="Guest User" userId="S::urn:spo:anon#d7dbe23381bc5c08f05ed3f59d669088bf8f545c5d973554d60cca057f914d8e::" providerId="AD" clId="Web-{C6640208-DB16-BA00-5943-65EA7E053997}" dt="2023-05-22T13:08:23.468" v="47" actId="20577"/>
        <pc:sldMkLst>
          <pc:docMk/>
          <pc:sldMk cId="2549280846" sldId="267"/>
        </pc:sldMkLst>
        <pc:spChg chg="mod">
          <ac:chgData name="Guest User" userId="S::urn:spo:anon#d7dbe23381bc5c08f05ed3f59d669088bf8f545c5d973554d60cca057f914d8e::" providerId="AD" clId="Web-{C6640208-DB16-BA00-5943-65EA7E053997}" dt="2023-05-22T13:08:23.468" v="47" actId="20577"/>
          <ac:spMkLst>
            <pc:docMk/>
            <pc:sldMk cId="2549280846" sldId="267"/>
            <ac:spMk id="8" creationId="{305EDA40-20B1-4056-B641-60B718FD5ED3}"/>
          </ac:spMkLst>
        </pc:spChg>
      </pc:sldChg>
      <pc:sldChg chg="modSp">
        <pc:chgData name="Guest User" userId="S::urn:spo:anon#d7dbe23381bc5c08f05ed3f59d669088bf8f545c5d973554d60cca057f914d8e::" providerId="AD" clId="Web-{C6640208-DB16-BA00-5943-65EA7E053997}" dt="2023-05-22T13:35:34.658" v="494"/>
        <pc:sldMkLst>
          <pc:docMk/>
          <pc:sldMk cId="581381497" sldId="422"/>
        </pc:sldMkLst>
        <pc:spChg chg="mod">
          <ac:chgData name="Guest User" userId="S::urn:spo:anon#d7dbe23381bc5c08f05ed3f59d669088bf8f545c5d973554d60cca057f914d8e::" providerId="AD" clId="Web-{C6640208-DB16-BA00-5943-65EA7E053997}" dt="2023-05-22T13:35:34.658" v="494"/>
          <ac:spMkLst>
            <pc:docMk/>
            <pc:sldMk cId="581381497" sldId="422"/>
            <ac:spMk id="4" creationId="{6004BCDC-EE82-8506-9B27-53CC28F5DFBF}"/>
          </ac:spMkLst>
        </pc:spChg>
      </pc:sldChg>
      <pc:sldChg chg="modSp">
        <pc:chgData name="Guest User" userId="S::urn:spo:anon#d7dbe23381bc5c08f05ed3f59d669088bf8f545c5d973554d60cca057f914d8e::" providerId="AD" clId="Web-{C6640208-DB16-BA00-5943-65EA7E053997}" dt="2023-05-22T13:08:29.358" v="51" actId="20577"/>
        <pc:sldMkLst>
          <pc:docMk/>
          <pc:sldMk cId="2027746247" sldId="473"/>
        </pc:sldMkLst>
        <pc:spChg chg="mod">
          <ac:chgData name="Guest User" userId="S::urn:spo:anon#d7dbe23381bc5c08f05ed3f59d669088bf8f545c5d973554d60cca057f914d8e::" providerId="AD" clId="Web-{C6640208-DB16-BA00-5943-65EA7E053997}" dt="2023-05-22T13:08:29.358" v="51" actId="20577"/>
          <ac:spMkLst>
            <pc:docMk/>
            <pc:sldMk cId="2027746247" sldId="473"/>
            <ac:spMk id="3" creationId="{CE518A35-BD52-081F-98AF-920F1967D026}"/>
          </ac:spMkLst>
        </pc:spChg>
      </pc:sldChg>
      <pc:sldChg chg="del">
        <pc:chgData name="Guest User" userId="S::urn:spo:anon#d7dbe23381bc5c08f05ed3f59d669088bf8f545c5d973554d60cca057f914d8e::" providerId="AD" clId="Web-{C6640208-DB16-BA00-5943-65EA7E053997}" dt="2023-05-22T13:13:42.807" v="386"/>
        <pc:sldMkLst>
          <pc:docMk/>
          <pc:sldMk cId="3098290049" sldId="552"/>
        </pc:sldMkLst>
      </pc:sldChg>
      <pc:sldChg chg="modSp">
        <pc:chgData name="Guest User" userId="S::urn:spo:anon#d7dbe23381bc5c08f05ed3f59d669088bf8f545c5d973554d60cca057f914d8e::" providerId="AD" clId="Web-{C6640208-DB16-BA00-5943-65EA7E053997}" dt="2023-05-22T13:13:59.760" v="397" actId="20577"/>
        <pc:sldMkLst>
          <pc:docMk/>
          <pc:sldMk cId="152433151" sldId="559"/>
        </pc:sldMkLst>
        <pc:spChg chg="mod">
          <ac:chgData name="Guest User" userId="S::urn:spo:anon#d7dbe23381bc5c08f05ed3f59d669088bf8f545c5d973554d60cca057f914d8e::" providerId="AD" clId="Web-{C6640208-DB16-BA00-5943-65EA7E053997}" dt="2023-05-22T13:13:59.760" v="397" actId="20577"/>
          <ac:spMkLst>
            <pc:docMk/>
            <pc:sldMk cId="152433151" sldId="559"/>
            <ac:spMk id="2" creationId="{F3D22B6F-B08E-B15E-1F9D-8BAD7D0BF764}"/>
          </ac:spMkLst>
        </pc:spChg>
      </pc:sldChg>
      <pc:sldChg chg="del">
        <pc:chgData name="Guest User" userId="S::urn:spo:anon#d7dbe23381bc5c08f05ed3f59d669088bf8f545c5d973554d60cca057f914d8e::" providerId="AD" clId="Web-{C6640208-DB16-BA00-5943-65EA7E053997}" dt="2023-05-22T13:13:46.041" v="387"/>
        <pc:sldMkLst>
          <pc:docMk/>
          <pc:sldMk cId="1962344527" sldId="560"/>
        </pc:sldMkLst>
      </pc:sldChg>
      <pc:sldChg chg="modSp add replId delCm">
        <pc:chgData name="Guest User" userId="S::urn:spo:anon#d7dbe23381bc5c08f05ed3f59d669088bf8f545c5d973554d60cca057f914d8e::" providerId="AD" clId="Web-{C6640208-DB16-BA00-5943-65EA7E053997}" dt="2023-05-22T13:34:40.217" v="493" actId="20577"/>
        <pc:sldMkLst>
          <pc:docMk/>
          <pc:sldMk cId="3154283781" sldId="563"/>
        </pc:sldMkLst>
        <pc:spChg chg="mod">
          <ac:chgData name="Guest User" userId="S::urn:spo:anon#d7dbe23381bc5c08f05ed3f59d669088bf8f545c5d973554d60cca057f914d8e::" providerId="AD" clId="Web-{C6640208-DB16-BA00-5943-65EA7E053997}" dt="2023-05-22T13:09:13.454" v="78"/>
          <ac:spMkLst>
            <pc:docMk/>
            <pc:sldMk cId="3154283781" sldId="563"/>
            <ac:spMk id="2" creationId="{A56794E9-EA4F-B3D6-7AA7-0F4B7348AA1D}"/>
          </ac:spMkLst>
        </pc:spChg>
        <pc:spChg chg="mod">
          <ac:chgData name="Guest User" userId="S::urn:spo:anon#d7dbe23381bc5c08f05ed3f59d669088bf8f545c5d973554d60cca057f914d8e::" providerId="AD" clId="Web-{C6640208-DB16-BA00-5943-65EA7E053997}" dt="2023-05-22T13:34:40.217" v="493" actId="20577"/>
          <ac:spMkLst>
            <pc:docMk/>
            <pc:sldMk cId="3154283781" sldId="563"/>
            <ac:spMk id="3" creationId="{FA2C0316-4D54-4B79-F764-EABB9A70FCDB}"/>
          </ac:spMkLst>
        </pc:spChg>
        <pc:extLst>
          <p:ext xmlns:p="http://schemas.openxmlformats.org/presentationml/2006/main" uri="{D6D511B9-2390-475A-947B-AFAB55BFBCF1}">
            <pc226:cmChg xmlns:pc226="http://schemas.microsoft.com/office/powerpoint/2022/06/main/command" chg="del">
              <pc226:chgData name="Guest User" userId="S::urn:spo:anon#d7dbe23381bc5c08f05ed3f59d669088bf8f545c5d973554d60cca057f914d8e::" providerId="AD" clId="Web-{C6640208-DB16-BA00-5943-65EA7E053997}" dt="2023-05-22T13:08:45.671" v="53"/>
              <pc2:cmMkLst xmlns:pc2="http://schemas.microsoft.com/office/powerpoint/2019/9/main/command">
                <pc:docMk/>
                <pc:sldMk cId="3154283781" sldId="563"/>
                <pc2:cmMk id="{0ED80CA6-6062-48DA-AA86-6537A7775906}"/>
              </pc2:cmMkLst>
            </pc226:cmChg>
          </p:ext>
        </pc:extLst>
      </pc:sldChg>
    </pc:docChg>
  </pc:docChgLst>
  <pc:docChgLst>
    <pc:chgData name="Guest User" userId="S::urn:spo:anon#4a4ff071ce6e9474a4a65b960bfd67429046c476ee562073580ba5ec50e116a3::" providerId="AD" clId="Web-{E13C77CA-2D85-C599-68D6-0275AE491FBB}"/>
    <pc:docChg chg="addSld delSld modSld sldOrd">
      <pc:chgData name="Guest User" userId="S::urn:spo:anon#4a4ff071ce6e9474a4a65b960bfd67429046c476ee562073580ba5ec50e116a3::" providerId="AD" clId="Web-{E13C77CA-2D85-C599-68D6-0275AE491FBB}" dt="2023-05-25T23:04:11.220" v="2010"/>
      <pc:docMkLst>
        <pc:docMk/>
      </pc:docMkLst>
      <pc:sldChg chg="del">
        <pc:chgData name="Guest User" userId="S::urn:spo:anon#4a4ff071ce6e9474a4a65b960bfd67429046c476ee562073580ba5ec50e116a3::" providerId="AD" clId="Web-{E13C77CA-2D85-C599-68D6-0275AE491FBB}" dt="2023-05-25T20:22:26.120" v="8"/>
        <pc:sldMkLst>
          <pc:docMk/>
          <pc:sldMk cId="686034159" sldId="412"/>
        </pc:sldMkLst>
      </pc:sldChg>
      <pc:sldChg chg="del">
        <pc:chgData name="Guest User" userId="S::urn:spo:anon#4a4ff071ce6e9474a4a65b960bfd67429046c476ee562073580ba5ec50e116a3::" providerId="AD" clId="Web-{E13C77CA-2D85-C599-68D6-0275AE491FBB}" dt="2023-05-25T20:22:26.120" v="7"/>
        <pc:sldMkLst>
          <pc:docMk/>
          <pc:sldMk cId="2083514572" sldId="420"/>
        </pc:sldMkLst>
      </pc:sldChg>
      <pc:sldChg chg="del">
        <pc:chgData name="Guest User" userId="S::urn:spo:anon#4a4ff071ce6e9474a4a65b960bfd67429046c476ee562073580ba5ec50e116a3::" providerId="AD" clId="Web-{E13C77CA-2D85-C599-68D6-0275AE491FBB}" dt="2023-05-25T20:22:26.120" v="5"/>
        <pc:sldMkLst>
          <pc:docMk/>
          <pc:sldMk cId="2522076415" sldId="437"/>
        </pc:sldMkLst>
      </pc:sldChg>
      <pc:sldChg chg="del">
        <pc:chgData name="Guest User" userId="S::urn:spo:anon#4a4ff071ce6e9474a4a65b960bfd67429046c476ee562073580ba5ec50e116a3::" providerId="AD" clId="Web-{E13C77CA-2D85-C599-68D6-0275AE491FBB}" dt="2023-05-25T20:22:26.120" v="4"/>
        <pc:sldMkLst>
          <pc:docMk/>
          <pc:sldMk cId="1730591091" sldId="439"/>
        </pc:sldMkLst>
      </pc:sldChg>
      <pc:sldChg chg="del">
        <pc:chgData name="Guest User" userId="S::urn:spo:anon#4a4ff071ce6e9474a4a65b960bfd67429046c476ee562073580ba5ec50e116a3::" providerId="AD" clId="Web-{E13C77CA-2D85-C599-68D6-0275AE491FBB}" dt="2023-05-25T20:22:26.120" v="6"/>
        <pc:sldMkLst>
          <pc:docMk/>
          <pc:sldMk cId="2603811870" sldId="442"/>
        </pc:sldMkLst>
      </pc:sldChg>
      <pc:sldChg chg="del">
        <pc:chgData name="Guest User" userId="S::urn:spo:anon#4a4ff071ce6e9474a4a65b960bfd67429046c476ee562073580ba5ec50e116a3::" providerId="AD" clId="Web-{E13C77CA-2D85-C599-68D6-0275AE491FBB}" dt="2023-05-25T20:22:26.120" v="3"/>
        <pc:sldMkLst>
          <pc:docMk/>
          <pc:sldMk cId="4206966872" sldId="444"/>
        </pc:sldMkLst>
      </pc:sldChg>
      <pc:sldChg chg="del">
        <pc:chgData name="Guest User" userId="S::urn:spo:anon#4a4ff071ce6e9474a4a65b960bfd67429046c476ee562073580ba5ec50e116a3::" providerId="AD" clId="Web-{E13C77CA-2D85-C599-68D6-0275AE491FBB}" dt="2023-05-25T20:22:26.120" v="2"/>
        <pc:sldMkLst>
          <pc:docMk/>
          <pc:sldMk cId="2753564180" sldId="446"/>
        </pc:sldMkLst>
      </pc:sldChg>
      <pc:sldChg chg="del">
        <pc:chgData name="Guest User" userId="S::urn:spo:anon#4a4ff071ce6e9474a4a65b960bfd67429046c476ee562073580ba5ec50e116a3::" providerId="AD" clId="Web-{E13C77CA-2D85-C599-68D6-0275AE491FBB}" dt="2023-05-25T20:20:46.555" v="1"/>
        <pc:sldMkLst>
          <pc:docMk/>
          <pc:sldMk cId="2844350281" sldId="475"/>
        </pc:sldMkLst>
      </pc:sldChg>
      <pc:sldChg chg="del">
        <pc:chgData name="Guest User" userId="S::urn:spo:anon#4a4ff071ce6e9474a4a65b960bfd67429046c476ee562073580ba5ec50e116a3::" providerId="AD" clId="Web-{E13C77CA-2D85-C599-68D6-0275AE491FBB}" dt="2023-05-25T20:20:45.008" v="0"/>
        <pc:sldMkLst>
          <pc:docMk/>
          <pc:sldMk cId="714211826" sldId="551"/>
        </pc:sldMkLst>
      </pc:sldChg>
      <pc:sldChg chg="modSp del">
        <pc:chgData name="Guest User" userId="S::urn:spo:anon#4a4ff071ce6e9474a4a65b960bfd67429046c476ee562073580ba5ec50e116a3::" providerId="AD" clId="Web-{E13C77CA-2D85-C599-68D6-0275AE491FBB}" dt="2023-05-25T22:49:18.593" v="1903"/>
        <pc:sldMkLst>
          <pc:docMk/>
          <pc:sldMk cId="1982828759" sldId="583"/>
        </pc:sldMkLst>
        <pc:spChg chg="mod">
          <ac:chgData name="Guest User" userId="S::urn:spo:anon#4a4ff071ce6e9474a4a65b960bfd67429046c476ee562073580ba5ec50e116a3::" providerId="AD" clId="Web-{E13C77CA-2D85-C599-68D6-0275AE491FBB}" dt="2023-05-25T21:54:27.291" v="1190" actId="20577"/>
          <ac:spMkLst>
            <pc:docMk/>
            <pc:sldMk cId="1982828759" sldId="583"/>
            <ac:spMk id="3" creationId="{5657EF28-CF8F-9EB5-9E49-16063D9BB35D}"/>
          </ac:spMkLst>
        </pc:spChg>
      </pc:sldChg>
      <pc:sldChg chg="del">
        <pc:chgData name="Guest User" userId="S::urn:spo:anon#4a4ff071ce6e9474a4a65b960bfd67429046c476ee562073580ba5ec50e116a3::" providerId="AD" clId="Web-{E13C77CA-2D85-C599-68D6-0275AE491FBB}" dt="2023-05-25T22:13:14.841" v="1194"/>
        <pc:sldMkLst>
          <pc:docMk/>
          <pc:sldMk cId="346153890" sldId="584"/>
        </pc:sldMkLst>
      </pc:sldChg>
      <pc:sldChg chg="modSp del ord">
        <pc:chgData name="Guest User" userId="S::urn:spo:anon#4a4ff071ce6e9474a4a65b960bfd67429046c476ee562073580ba5ec50e116a3::" providerId="AD" clId="Web-{E13C77CA-2D85-C599-68D6-0275AE491FBB}" dt="2023-05-25T22:55:11.091" v="1958"/>
        <pc:sldMkLst>
          <pc:docMk/>
          <pc:sldMk cId="2741488167" sldId="585"/>
        </pc:sldMkLst>
        <pc:spChg chg="mod">
          <ac:chgData name="Guest User" userId="S::urn:spo:anon#4a4ff071ce6e9474a4a65b960bfd67429046c476ee562073580ba5ec50e116a3::" providerId="AD" clId="Web-{E13C77CA-2D85-C599-68D6-0275AE491FBB}" dt="2023-05-25T22:43:33.393" v="1854" actId="20577"/>
          <ac:spMkLst>
            <pc:docMk/>
            <pc:sldMk cId="2741488167" sldId="585"/>
            <ac:spMk id="3" creationId="{5657EF28-CF8F-9EB5-9E49-16063D9BB35D}"/>
          </ac:spMkLst>
        </pc:spChg>
      </pc:sldChg>
      <pc:sldChg chg="modSp del ord">
        <pc:chgData name="Guest User" userId="S::urn:spo:anon#4a4ff071ce6e9474a4a65b960bfd67429046c476ee562073580ba5ec50e116a3::" providerId="AD" clId="Web-{E13C77CA-2D85-C599-68D6-0275AE491FBB}" dt="2023-05-25T22:55:11.091" v="1957"/>
        <pc:sldMkLst>
          <pc:docMk/>
          <pc:sldMk cId="3036407982" sldId="586"/>
        </pc:sldMkLst>
        <pc:spChg chg="mod">
          <ac:chgData name="Guest User" userId="S::urn:spo:anon#4a4ff071ce6e9474a4a65b960bfd67429046c476ee562073580ba5ec50e116a3::" providerId="AD" clId="Web-{E13C77CA-2D85-C599-68D6-0275AE491FBB}" dt="2023-05-25T22:54:55.903" v="1956" actId="20577"/>
          <ac:spMkLst>
            <pc:docMk/>
            <pc:sldMk cId="3036407982" sldId="586"/>
            <ac:spMk id="3" creationId="{5657EF28-CF8F-9EB5-9E49-16063D9BB35D}"/>
          </ac:spMkLst>
        </pc:spChg>
      </pc:sldChg>
      <pc:sldChg chg="del">
        <pc:chgData name="Guest User" userId="S::urn:spo:anon#4a4ff071ce6e9474a4a65b960bfd67429046c476ee562073580ba5ec50e116a3::" providerId="AD" clId="Web-{E13C77CA-2D85-C599-68D6-0275AE491FBB}" dt="2023-05-25T22:23:35.505" v="1284"/>
        <pc:sldMkLst>
          <pc:docMk/>
          <pc:sldMk cId="1503255842" sldId="587"/>
        </pc:sldMkLst>
      </pc:sldChg>
      <pc:sldChg chg="modSp del">
        <pc:chgData name="Guest User" userId="S::urn:spo:anon#4a4ff071ce6e9474a4a65b960bfd67429046c476ee562073580ba5ec50e116a3::" providerId="AD" clId="Web-{E13C77CA-2D85-C599-68D6-0275AE491FBB}" dt="2023-05-25T22:48:28.888" v="1901"/>
        <pc:sldMkLst>
          <pc:docMk/>
          <pc:sldMk cId="2761705762" sldId="588"/>
        </pc:sldMkLst>
        <pc:spChg chg="mod">
          <ac:chgData name="Guest User" userId="S::urn:spo:anon#4a4ff071ce6e9474a4a65b960bfd67429046c476ee562073580ba5ec50e116a3::" providerId="AD" clId="Web-{E13C77CA-2D85-C599-68D6-0275AE491FBB}" dt="2023-05-25T20:24:03.310" v="35" actId="20577"/>
          <ac:spMkLst>
            <pc:docMk/>
            <pc:sldMk cId="2761705762" sldId="588"/>
            <ac:spMk id="2" creationId="{8CF06F2E-F078-DB82-A9FD-7CE3A66FE4F0}"/>
          </ac:spMkLst>
        </pc:spChg>
        <pc:spChg chg="mod">
          <ac:chgData name="Guest User" userId="S::urn:spo:anon#4a4ff071ce6e9474a4a65b960bfd67429046c476ee562073580ba5ec50e116a3::" providerId="AD" clId="Web-{E13C77CA-2D85-C599-68D6-0275AE491FBB}" dt="2023-05-25T22:47:27.527" v="1897" actId="20577"/>
          <ac:spMkLst>
            <pc:docMk/>
            <pc:sldMk cId="2761705762" sldId="588"/>
            <ac:spMk id="3" creationId="{5657EF28-CF8F-9EB5-9E49-16063D9BB35D}"/>
          </ac:spMkLst>
        </pc:spChg>
      </pc:sldChg>
      <pc:sldChg chg="delSp modSp new mod modClrScheme chgLayout">
        <pc:chgData name="Guest User" userId="S::urn:spo:anon#4a4ff071ce6e9474a4a65b960bfd67429046c476ee562073580ba5ec50e116a3::" providerId="AD" clId="Web-{E13C77CA-2D85-C599-68D6-0275AE491FBB}" dt="2023-05-25T20:23:00.027" v="19" actId="20577"/>
        <pc:sldMkLst>
          <pc:docMk/>
          <pc:sldMk cId="1930013548" sldId="589"/>
        </pc:sldMkLst>
        <pc:spChg chg="del">
          <ac:chgData name="Guest User" userId="S::urn:spo:anon#4a4ff071ce6e9474a4a65b960bfd67429046c476ee562073580ba5ec50e116a3::" providerId="AD" clId="Web-{E13C77CA-2D85-C599-68D6-0275AE491FBB}" dt="2023-05-25T20:22:50.886" v="10"/>
          <ac:spMkLst>
            <pc:docMk/>
            <pc:sldMk cId="1930013548" sldId="589"/>
            <ac:spMk id="2" creationId="{7AEA4F4F-5271-0AAB-B36A-4D93E027B04E}"/>
          </ac:spMkLst>
        </pc:spChg>
        <pc:spChg chg="mod ord">
          <ac:chgData name="Guest User" userId="S::urn:spo:anon#4a4ff071ce6e9474a4a65b960bfd67429046c476ee562073580ba5ec50e116a3::" providerId="AD" clId="Web-{E13C77CA-2D85-C599-68D6-0275AE491FBB}" dt="2023-05-25T20:23:00.027" v="19" actId="20577"/>
          <ac:spMkLst>
            <pc:docMk/>
            <pc:sldMk cId="1930013548" sldId="589"/>
            <ac:spMk id="3" creationId="{5F046A86-F230-3F06-0F6F-C5CB796B8C6F}"/>
          </ac:spMkLst>
        </pc:spChg>
      </pc:sldChg>
      <pc:sldChg chg="add">
        <pc:chgData name="Guest User" userId="S::urn:spo:anon#4a4ff071ce6e9474a4a65b960bfd67429046c476ee562073580ba5ec50e116a3::" providerId="AD" clId="Web-{E13C77CA-2D85-C599-68D6-0275AE491FBB}" dt="2023-05-25T20:23:05.730" v="20"/>
        <pc:sldMkLst>
          <pc:docMk/>
          <pc:sldMk cId="182806105" sldId="590"/>
        </pc:sldMkLst>
      </pc:sldChg>
      <pc:sldChg chg="add">
        <pc:chgData name="Guest User" userId="S::urn:spo:anon#4a4ff071ce6e9474a4a65b960bfd67429046c476ee562073580ba5ec50e116a3::" providerId="AD" clId="Web-{E13C77CA-2D85-C599-68D6-0275AE491FBB}" dt="2023-05-25T20:23:05.793" v="21"/>
        <pc:sldMkLst>
          <pc:docMk/>
          <pc:sldMk cId="4097794850" sldId="591"/>
        </pc:sldMkLst>
      </pc:sldChg>
      <pc:sldChg chg="add">
        <pc:chgData name="Guest User" userId="S::urn:spo:anon#4a4ff071ce6e9474a4a65b960bfd67429046c476ee562073580ba5ec50e116a3::" providerId="AD" clId="Web-{E13C77CA-2D85-C599-68D6-0275AE491FBB}" dt="2023-05-25T20:23:05.871" v="22"/>
        <pc:sldMkLst>
          <pc:docMk/>
          <pc:sldMk cId="2352017563" sldId="592"/>
        </pc:sldMkLst>
      </pc:sldChg>
      <pc:sldChg chg="add">
        <pc:chgData name="Guest User" userId="S::urn:spo:anon#4a4ff071ce6e9474a4a65b960bfd67429046c476ee562073580ba5ec50e116a3::" providerId="AD" clId="Web-{E13C77CA-2D85-C599-68D6-0275AE491FBB}" dt="2023-05-25T20:23:05.933" v="23"/>
        <pc:sldMkLst>
          <pc:docMk/>
          <pc:sldMk cId="336290739" sldId="593"/>
        </pc:sldMkLst>
      </pc:sldChg>
      <pc:sldChg chg="add">
        <pc:chgData name="Guest User" userId="S::urn:spo:anon#4a4ff071ce6e9474a4a65b960bfd67429046c476ee562073580ba5ec50e116a3::" providerId="AD" clId="Web-{E13C77CA-2D85-C599-68D6-0275AE491FBB}" dt="2023-05-25T20:23:05.996" v="24"/>
        <pc:sldMkLst>
          <pc:docMk/>
          <pc:sldMk cId="193326166" sldId="594"/>
        </pc:sldMkLst>
      </pc:sldChg>
      <pc:sldChg chg="add">
        <pc:chgData name="Guest User" userId="S::urn:spo:anon#4a4ff071ce6e9474a4a65b960bfd67429046c476ee562073580ba5ec50e116a3::" providerId="AD" clId="Web-{E13C77CA-2D85-C599-68D6-0275AE491FBB}" dt="2023-05-25T20:23:06.043" v="25"/>
        <pc:sldMkLst>
          <pc:docMk/>
          <pc:sldMk cId="3936412332" sldId="595"/>
        </pc:sldMkLst>
      </pc:sldChg>
      <pc:sldChg chg="add">
        <pc:chgData name="Guest User" userId="S::urn:spo:anon#4a4ff071ce6e9474a4a65b960bfd67429046c476ee562073580ba5ec50e116a3::" providerId="AD" clId="Web-{E13C77CA-2D85-C599-68D6-0275AE491FBB}" dt="2023-05-25T20:23:06.058" v="26"/>
        <pc:sldMkLst>
          <pc:docMk/>
          <pc:sldMk cId="2145245191" sldId="596"/>
        </pc:sldMkLst>
      </pc:sldChg>
      <pc:sldChg chg="modSp add del ord replId">
        <pc:chgData name="Guest User" userId="S::urn:spo:anon#4a4ff071ce6e9474a4a65b960bfd67429046c476ee562073580ba5ec50e116a3::" providerId="AD" clId="Web-{E13C77CA-2D85-C599-68D6-0275AE491FBB}" dt="2023-05-25T22:46:39.603" v="1892"/>
        <pc:sldMkLst>
          <pc:docMk/>
          <pc:sldMk cId="655345722" sldId="597"/>
        </pc:sldMkLst>
        <pc:spChg chg="mod">
          <ac:chgData name="Guest User" userId="S::urn:spo:anon#4a4ff071ce6e9474a4a65b960bfd67429046c476ee562073580ba5ec50e116a3::" providerId="AD" clId="Web-{E13C77CA-2D85-C599-68D6-0275AE491FBB}" dt="2023-05-25T21:28:48.550" v="78" actId="20577"/>
          <ac:spMkLst>
            <pc:docMk/>
            <pc:sldMk cId="655345722" sldId="597"/>
            <ac:spMk id="2" creationId="{8CF06F2E-F078-DB82-A9FD-7CE3A66FE4F0}"/>
          </ac:spMkLst>
        </pc:spChg>
        <pc:spChg chg="mod">
          <ac:chgData name="Guest User" userId="S::urn:spo:anon#4a4ff071ce6e9474a4a65b960bfd67429046c476ee562073580ba5ec50e116a3::" providerId="AD" clId="Web-{E13C77CA-2D85-C599-68D6-0275AE491FBB}" dt="2023-05-25T22:26:04.088" v="1353" actId="20577"/>
          <ac:spMkLst>
            <pc:docMk/>
            <pc:sldMk cId="655345722" sldId="597"/>
            <ac:spMk id="3" creationId="{5657EF28-CF8F-9EB5-9E49-16063D9BB35D}"/>
          </ac:spMkLst>
        </pc:spChg>
      </pc:sldChg>
      <pc:sldChg chg="modSp add del ord replId">
        <pc:chgData name="Guest User" userId="S::urn:spo:anon#4a4ff071ce6e9474a4a65b960bfd67429046c476ee562073580ba5ec50e116a3::" providerId="AD" clId="Web-{E13C77CA-2D85-C599-68D6-0275AE491FBB}" dt="2023-05-25T22:56:11.155" v="1962"/>
        <pc:sldMkLst>
          <pc:docMk/>
          <pc:sldMk cId="983756681" sldId="598"/>
        </pc:sldMkLst>
        <pc:spChg chg="mod">
          <ac:chgData name="Guest User" userId="S::urn:spo:anon#4a4ff071ce6e9474a4a65b960bfd67429046c476ee562073580ba5ec50e116a3::" providerId="AD" clId="Web-{E13C77CA-2D85-C599-68D6-0275AE491FBB}" dt="2023-05-25T22:50:06.126" v="1904" actId="20577"/>
          <ac:spMkLst>
            <pc:docMk/>
            <pc:sldMk cId="983756681" sldId="598"/>
            <ac:spMk id="2" creationId="{8CF06F2E-F078-DB82-A9FD-7CE3A66FE4F0}"/>
          </ac:spMkLst>
        </pc:spChg>
        <pc:spChg chg="mod">
          <ac:chgData name="Guest User" userId="S::urn:spo:anon#4a4ff071ce6e9474a4a65b960bfd67429046c476ee562073580ba5ec50e116a3::" providerId="AD" clId="Web-{E13C77CA-2D85-C599-68D6-0275AE491FBB}" dt="2023-05-25T22:48:01.387" v="1900" actId="20577"/>
          <ac:spMkLst>
            <pc:docMk/>
            <pc:sldMk cId="983756681" sldId="598"/>
            <ac:spMk id="3" creationId="{5657EF28-CF8F-9EB5-9E49-16063D9BB35D}"/>
          </ac:spMkLst>
        </pc:spChg>
      </pc:sldChg>
      <pc:sldChg chg="modSp add del replId">
        <pc:chgData name="Guest User" userId="S::urn:spo:anon#4a4ff071ce6e9474a4a65b960bfd67429046c476ee562073580ba5ec50e116a3::" providerId="AD" clId="Web-{E13C77CA-2D85-C599-68D6-0275AE491FBB}" dt="2023-05-25T22:18:24.743" v="1281"/>
        <pc:sldMkLst>
          <pc:docMk/>
          <pc:sldMk cId="3799290614" sldId="599"/>
        </pc:sldMkLst>
        <pc:spChg chg="mod">
          <ac:chgData name="Guest User" userId="S::urn:spo:anon#4a4ff071ce6e9474a4a65b960bfd67429046c476ee562073580ba5ec50e116a3::" providerId="AD" clId="Web-{E13C77CA-2D85-C599-68D6-0275AE491FBB}" dt="2023-05-25T21:35:11.356" v="412" actId="20577"/>
          <ac:spMkLst>
            <pc:docMk/>
            <pc:sldMk cId="3799290614" sldId="599"/>
            <ac:spMk id="3" creationId="{5657EF28-CF8F-9EB5-9E49-16063D9BB35D}"/>
          </ac:spMkLst>
        </pc:spChg>
      </pc:sldChg>
      <pc:sldChg chg="modSp add ord replId">
        <pc:chgData name="Guest User" userId="S::urn:spo:anon#4a4ff071ce6e9474a4a65b960bfd67429046c476ee562073580ba5ec50e116a3::" providerId="AD" clId="Web-{E13C77CA-2D85-C599-68D6-0275AE491FBB}" dt="2023-05-25T22:54:17.167" v="1954"/>
        <pc:sldMkLst>
          <pc:docMk/>
          <pc:sldMk cId="3814433732" sldId="600"/>
        </pc:sldMkLst>
        <pc:spChg chg="mod">
          <ac:chgData name="Guest User" userId="S::urn:spo:anon#4a4ff071ce6e9474a4a65b960bfd67429046c476ee562073580ba5ec50e116a3::" providerId="AD" clId="Web-{E13C77CA-2D85-C599-68D6-0275AE491FBB}" dt="2023-05-25T22:52:34.679" v="1948" actId="20577"/>
          <ac:spMkLst>
            <pc:docMk/>
            <pc:sldMk cId="3814433732" sldId="600"/>
            <ac:spMk id="2" creationId="{8CF06F2E-F078-DB82-A9FD-7CE3A66FE4F0}"/>
          </ac:spMkLst>
        </pc:spChg>
      </pc:sldChg>
      <pc:sldChg chg="modSp add replId">
        <pc:chgData name="Guest User" userId="S::urn:spo:anon#4a4ff071ce6e9474a4a65b960bfd67429046c476ee562073580ba5ec50e116a3::" providerId="AD" clId="Web-{E13C77CA-2D85-C599-68D6-0275AE491FBB}" dt="2023-05-25T22:17:27.944" v="1274" actId="20577"/>
        <pc:sldMkLst>
          <pc:docMk/>
          <pc:sldMk cId="96124082" sldId="601"/>
        </pc:sldMkLst>
        <pc:spChg chg="mod">
          <ac:chgData name="Guest User" userId="S::urn:spo:anon#4a4ff071ce6e9474a4a65b960bfd67429046c476ee562073580ba5ec50e116a3::" providerId="AD" clId="Web-{E13C77CA-2D85-C599-68D6-0275AE491FBB}" dt="2023-05-25T22:17:27.944" v="1274" actId="20577"/>
          <ac:spMkLst>
            <pc:docMk/>
            <pc:sldMk cId="96124082" sldId="601"/>
            <ac:spMk id="3" creationId="{5657EF28-CF8F-9EB5-9E49-16063D9BB35D}"/>
          </ac:spMkLst>
        </pc:spChg>
      </pc:sldChg>
      <pc:sldChg chg="new del">
        <pc:chgData name="Guest User" userId="S::urn:spo:anon#4a4ff071ce6e9474a4a65b960bfd67429046c476ee562073580ba5ec50e116a3::" providerId="AD" clId="Web-{E13C77CA-2D85-C599-68D6-0275AE491FBB}" dt="2023-05-25T21:38:38.768" v="711"/>
        <pc:sldMkLst>
          <pc:docMk/>
          <pc:sldMk cId="3646186701" sldId="601"/>
        </pc:sldMkLst>
      </pc:sldChg>
      <pc:sldChg chg="modSp add del replId">
        <pc:chgData name="Guest User" userId="S::urn:spo:anon#4a4ff071ce6e9474a4a65b960bfd67429046c476ee562073580ba5ec50e116a3::" providerId="AD" clId="Web-{E13C77CA-2D85-C599-68D6-0275AE491FBB}" dt="2023-05-25T22:30:49.849" v="1531"/>
        <pc:sldMkLst>
          <pc:docMk/>
          <pc:sldMk cId="1750075876" sldId="602"/>
        </pc:sldMkLst>
        <pc:spChg chg="mod">
          <ac:chgData name="Guest User" userId="S::urn:spo:anon#4a4ff071ce6e9474a4a65b960bfd67429046c476ee562073580ba5ec50e116a3::" providerId="AD" clId="Web-{E13C77CA-2D85-C599-68D6-0275AE491FBB}" dt="2023-05-25T22:17:44.195" v="1277" actId="20577"/>
          <ac:spMkLst>
            <pc:docMk/>
            <pc:sldMk cId="1750075876" sldId="602"/>
            <ac:spMk id="2" creationId="{8CF06F2E-F078-DB82-A9FD-7CE3A66FE4F0}"/>
          </ac:spMkLst>
        </pc:spChg>
        <pc:spChg chg="mod">
          <ac:chgData name="Guest User" userId="S::urn:spo:anon#4a4ff071ce6e9474a4a65b960bfd67429046c476ee562073580ba5ec50e116a3::" providerId="AD" clId="Web-{E13C77CA-2D85-C599-68D6-0275AE491FBB}" dt="2023-05-25T22:15:13.298" v="1214" actId="20577"/>
          <ac:spMkLst>
            <pc:docMk/>
            <pc:sldMk cId="1750075876" sldId="602"/>
            <ac:spMk id="3" creationId="{5657EF28-CF8F-9EB5-9E49-16063D9BB35D}"/>
          </ac:spMkLst>
        </pc:spChg>
      </pc:sldChg>
      <pc:sldChg chg="new del">
        <pc:chgData name="Guest User" userId="S::urn:spo:anon#4a4ff071ce6e9474a4a65b960bfd67429046c476ee562073580ba5ec50e116a3::" providerId="AD" clId="Web-{E13C77CA-2D85-C599-68D6-0275AE491FBB}" dt="2023-05-25T21:53:21.743" v="1140"/>
        <pc:sldMkLst>
          <pc:docMk/>
          <pc:sldMk cId="2269515920" sldId="602"/>
        </pc:sldMkLst>
      </pc:sldChg>
      <pc:sldChg chg="add del replId">
        <pc:chgData name="Guest User" userId="S::urn:spo:anon#4a4ff071ce6e9474a4a65b960bfd67429046c476ee562073580ba5ec50e116a3::" providerId="AD" clId="Web-{E13C77CA-2D85-C599-68D6-0275AE491FBB}" dt="2023-05-25T22:12:01.791" v="1191"/>
        <pc:sldMkLst>
          <pc:docMk/>
          <pc:sldMk cId="3126357374" sldId="602"/>
        </pc:sldMkLst>
      </pc:sldChg>
      <pc:sldChg chg="modSp add del ord replId">
        <pc:chgData name="Guest User" userId="S::urn:spo:anon#4a4ff071ce6e9474a4a65b960bfd67429046c476ee562073580ba5ec50e116a3::" providerId="AD" clId="Web-{E13C77CA-2D85-C599-68D6-0275AE491FBB}" dt="2023-05-25T22:50:52.894" v="1913"/>
        <pc:sldMkLst>
          <pc:docMk/>
          <pc:sldMk cId="53349719" sldId="603"/>
        </pc:sldMkLst>
        <pc:spChg chg="mod">
          <ac:chgData name="Guest User" userId="S::urn:spo:anon#4a4ff071ce6e9474a4a65b960bfd67429046c476ee562073580ba5ec50e116a3::" providerId="AD" clId="Web-{E13C77CA-2D85-C599-68D6-0275AE491FBB}" dt="2023-05-25T22:50:42.659" v="1911" actId="20577"/>
          <ac:spMkLst>
            <pc:docMk/>
            <pc:sldMk cId="53349719" sldId="603"/>
            <ac:spMk id="2" creationId="{8CF06F2E-F078-DB82-A9FD-7CE3A66FE4F0}"/>
          </ac:spMkLst>
        </pc:spChg>
        <pc:spChg chg="mod">
          <ac:chgData name="Guest User" userId="S::urn:spo:anon#4a4ff071ce6e9474a4a65b960bfd67429046c476ee562073580ba5ec50e116a3::" providerId="AD" clId="Web-{E13C77CA-2D85-C599-68D6-0275AE491FBB}" dt="2023-05-25T22:16:24.457" v="1218" actId="20577"/>
          <ac:spMkLst>
            <pc:docMk/>
            <pc:sldMk cId="53349719" sldId="603"/>
            <ac:spMk id="3" creationId="{5657EF28-CF8F-9EB5-9E49-16063D9BB35D}"/>
          </ac:spMkLst>
        </pc:spChg>
      </pc:sldChg>
      <pc:sldChg chg="modSp add del ord replId">
        <pc:chgData name="Guest User" userId="S::urn:spo:anon#4a4ff071ce6e9474a4a65b960bfd67429046c476ee562073580ba5ec50e116a3::" providerId="AD" clId="Web-{E13C77CA-2D85-C599-68D6-0275AE491FBB}" dt="2023-05-25T22:58:43.255" v="1971"/>
        <pc:sldMkLst>
          <pc:docMk/>
          <pc:sldMk cId="2923625355" sldId="604"/>
        </pc:sldMkLst>
        <pc:spChg chg="mod">
          <ac:chgData name="Guest User" userId="S::urn:spo:anon#4a4ff071ce6e9474a4a65b960bfd67429046c476ee562073580ba5ec50e116a3::" providerId="AD" clId="Web-{E13C77CA-2D85-C599-68D6-0275AE491FBB}" dt="2023-05-25T22:52:18.912" v="1946" actId="20577"/>
          <ac:spMkLst>
            <pc:docMk/>
            <pc:sldMk cId="2923625355" sldId="604"/>
            <ac:spMk id="2" creationId="{8CF06F2E-F078-DB82-A9FD-7CE3A66FE4F0}"/>
          </ac:spMkLst>
        </pc:spChg>
        <pc:spChg chg="mod">
          <ac:chgData name="Guest User" userId="S::urn:spo:anon#4a4ff071ce6e9474a4a65b960bfd67429046c476ee562073580ba5ec50e116a3::" providerId="AD" clId="Web-{E13C77CA-2D85-C599-68D6-0275AE491FBB}" dt="2023-05-25T22:52:13.162" v="1945" actId="20577"/>
          <ac:spMkLst>
            <pc:docMk/>
            <pc:sldMk cId="2923625355" sldId="604"/>
            <ac:spMk id="3" creationId="{5657EF28-CF8F-9EB5-9E49-16063D9BB35D}"/>
          </ac:spMkLst>
        </pc:spChg>
      </pc:sldChg>
      <pc:sldChg chg="add del ord">
        <pc:chgData name="Guest User" userId="S::urn:spo:anon#4a4ff071ce6e9474a4a65b960bfd67429046c476ee562073580ba5ec50e116a3::" providerId="AD" clId="Web-{E13C77CA-2D85-C599-68D6-0275AE491FBB}" dt="2023-05-25T22:31:56.180" v="1532"/>
        <pc:sldMkLst>
          <pc:docMk/>
          <pc:sldMk cId="2910905796" sldId="605"/>
        </pc:sldMkLst>
      </pc:sldChg>
      <pc:sldChg chg="modSp add">
        <pc:chgData name="Guest User" userId="S::urn:spo:anon#4a4ff071ce6e9474a4a65b960bfd67429046c476ee562073580ba5ec50e116a3::" providerId="AD" clId="Web-{E13C77CA-2D85-C599-68D6-0275AE491FBB}" dt="2023-05-25T23:02:09.528" v="2006" actId="20577"/>
        <pc:sldMkLst>
          <pc:docMk/>
          <pc:sldMk cId="510450064" sldId="606"/>
        </pc:sldMkLst>
        <pc:spChg chg="mod">
          <ac:chgData name="Guest User" userId="S::urn:spo:anon#4a4ff071ce6e9474a4a65b960bfd67429046c476ee562073580ba5ec50e116a3::" providerId="AD" clId="Web-{E13C77CA-2D85-C599-68D6-0275AE491FBB}" dt="2023-05-25T22:57:16.158" v="1966" actId="20577"/>
          <ac:spMkLst>
            <pc:docMk/>
            <pc:sldMk cId="510450064" sldId="606"/>
            <ac:spMk id="2" creationId="{8CF06F2E-F078-DB82-A9FD-7CE3A66FE4F0}"/>
          </ac:spMkLst>
        </pc:spChg>
        <pc:spChg chg="mod">
          <ac:chgData name="Guest User" userId="S::urn:spo:anon#4a4ff071ce6e9474a4a65b960bfd67429046c476ee562073580ba5ec50e116a3::" providerId="AD" clId="Web-{E13C77CA-2D85-C599-68D6-0275AE491FBB}" dt="2023-05-25T23:02:09.528" v="2006" actId="20577"/>
          <ac:spMkLst>
            <pc:docMk/>
            <pc:sldMk cId="510450064" sldId="606"/>
            <ac:spMk id="3" creationId="{5657EF28-CF8F-9EB5-9E49-16063D9BB35D}"/>
          </ac:spMkLst>
        </pc:spChg>
      </pc:sldChg>
      <pc:sldChg chg="modSp add del">
        <pc:chgData name="Guest User" userId="S::urn:spo:anon#4a4ff071ce6e9474a4a65b960bfd67429046c476ee562073580ba5ec50e116a3::" providerId="AD" clId="Web-{E13C77CA-2D85-C599-68D6-0275AE491FBB}" dt="2023-05-25T22:56:11.155" v="1961"/>
        <pc:sldMkLst>
          <pc:docMk/>
          <pc:sldMk cId="800020012" sldId="607"/>
        </pc:sldMkLst>
        <pc:spChg chg="mod">
          <ac:chgData name="Guest User" userId="S::urn:spo:anon#4a4ff071ce6e9474a4a65b960bfd67429046c476ee562073580ba5ec50e116a3::" providerId="AD" clId="Web-{E13C77CA-2D85-C599-68D6-0275AE491FBB}" dt="2023-05-25T22:50:24.705" v="1906" actId="20577"/>
          <ac:spMkLst>
            <pc:docMk/>
            <pc:sldMk cId="800020012" sldId="607"/>
            <ac:spMk id="2" creationId="{8CF06F2E-F078-DB82-A9FD-7CE3A66FE4F0}"/>
          </ac:spMkLst>
        </pc:spChg>
        <pc:spChg chg="mod">
          <ac:chgData name="Guest User" userId="S::urn:spo:anon#4a4ff071ce6e9474a4a65b960bfd67429046c476ee562073580ba5ec50e116a3::" providerId="AD" clId="Web-{E13C77CA-2D85-C599-68D6-0275AE491FBB}" dt="2023-05-25T22:50:32.627" v="1909" actId="20577"/>
          <ac:spMkLst>
            <pc:docMk/>
            <pc:sldMk cId="800020012" sldId="607"/>
            <ac:spMk id="3" creationId="{5657EF28-CF8F-9EB5-9E49-16063D9BB35D}"/>
          </ac:spMkLst>
        </pc:spChg>
      </pc:sldChg>
      <pc:sldChg chg="modSp add del replId">
        <pc:chgData name="Guest User" userId="S::urn:spo:anon#4a4ff071ce6e9474a4a65b960bfd67429046c476ee562073580ba5ec50e116a3::" providerId="AD" clId="Web-{E13C77CA-2D85-C599-68D6-0275AE491FBB}" dt="2023-05-25T22:58:50.739" v="1972"/>
        <pc:sldMkLst>
          <pc:docMk/>
          <pc:sldMk cId="1155119213" sldId="608"/>
        </pc:sldMkLst>
        <pc:spChg chg="mod">
          <ac:chgData name="Guest User" userId="S::urn:spo:anon#4a4ff071ce6e9474a4a65b960bfd67429046c476ee562073580ba5ec50e116a3::" providerId="AD" clId="Web-{E13C77CA-2D85-C599-68D6-0275AE491FBB}" dt="2023-05-25T22:52:57.383" v="1950" actId="20577"/>
          <ac:spMkLst>
            <pc:docMk/>
            <pc:sldMk cId="1155119213" sldId="608"/>
            <ac:spMk id="2" creationId="{8CF06F2E-F078-DB82-A9FD-7CE3A66FE4F0}"/>
          </ac:spMkLst>
        </pc:spChg>
        <pc:spChg chg="mod">
          <ac:chgData name="Guest User" userId="S::urn:spo:anon#4a4ff071ce6e9474a4a65b960bfd67429046c476ee562073580ba5ec50e116a3::" providerId="AD" clId="Web-{E13C77CA-2D85-C599-68D6-0275AE491FBB}" dt="2023-05-25T22:44:05.769" v="1885" actId="20577"/>
          <ac:spMkLst>
            <pc:docMk/>
            <pc:sldMk cId="1155119213" sldId="608"/>
            <ac:spMk id="3" creationId="{5657EF28-CF8F-9EB5-9E49-16063D9BB35D}"/>
          </ac:spMkLst>
        </pc:spChg>
      </pc:sldChg>
      <pc:sldChg chg="add">
        <pc:chgData name="Guest User" userId="S::urn:spo:anon#4a4ff071ce6e9474a4a65b960bfd67429046c476ee562073580ba5ec50e116a3::" providerId="AD" clId="Web-{E13C77CA-2D85-C599-68D6-0275AE491FBB}" dt="2023-05-25T22:47:05.635" v="1893"/>
        <pc:sldMkLst>
          <pc:docMk/>
          <pc:sldMk cId="3354811722" sldId="609"/>
        </pc:sldMkLst>
      </pc:sldChg>
      <pc:sldChg chg="modSp add del">
        <pc:chgData name="Guest User" userId="S::urn:spo:anon#4a4ff071ce6e9474a4a65b960bfd67429046c476ee562073580ba5ec50e116a3::" providerId="AD" clId="Web-{E13C77CA-2D85-C599-68D6-0275AE491FBB}" dt="2023-05-25T23:02:57.842" v="2007"/>
        <pc:sldMkLst>
          <pc:docMk/>
          <pc:sldMk cId="4117783872" sldId="610"/>
        </pc:sldMkLst>
        <pc:spChg chg="mod">
          <ac:chgData name="Guest User" userId="S::urn:spo:anon#4a4ff071ce6e9474a4a65b960bfd67429046c476ee562073580ba5ec50e116a3::" providerId="AD" clId="Web-{E13C77CA-2D85-C599-68D6-0275AE491FBB}" dt="2023-05-25T22:54:01.885" v="1953" actId="20577"/>
          <ac:spMkLst>
            <pc:docMk/>
            <pc:sldMk cId="4117783872" sldId="610"/>
            <ac:spMk id="2" creationId="{8CF06F2E-F078-DB82-A9FD-7CE3A66FE4F0}"/>
          </ac:spMkLst>
        </pc:spChg>
      </pc:sldChg>
      <pc:sldChg chg="add">
        <pc:chgData name="Guest User" userId="S::urn:spo:anon#4a4ff071ce6e9474a4a65b960bfd67429046c476ee562073580ba5ec50e116a3::" providerId="AD" clId="Web-{E13C77CA-2D85-C599-68D6-0275AE491FBB}" dt="2023-05-25T22:55:39.529" v="1959"/>
        <pc:sldMkLst>
          <pc:docMk/>
          <pc:sldMk cId="2687485773" sldId="611"/>
        </pc:sldMkLst>
      </pc:sldChg>
      <pc:sldChg chg="add">
        <pc:chgData name="Guest User" userId="S::urn:spo:anon#4a4ff071ce6e9474a4a65b960bfd67429046c476ee562073580ba5ec50e116a3::" providerId="AD" clId="Web-{E13C77CA-2D85-C599-68D6-0275AE491FBB}" dt="2023-05-25T22:55:39.560" v="1960"/>
        <pc:sldMkLst>
          <pc:docMk/>
          <pc:sldMk cId="329775553" sldId="612"/>
        </pc:sldMkLst>
      </pc:sldChg>
      <pc:sldChg chg="add ord">
        <pc:chgData name="Guest User" userId="S::urn:spo:anon#4a4ff071ce6e9474a4a65b960bfd67429046c476ee562073580ba5ec50e116a3::" providerId="AD" clId="Web-{E13C77CA-2D85-C599-68D6-0275AE491FBB}" dt="2023-05-25T23:04:11.220" v="2010"/>
        <pc:sldMkLst>
          <pc:docMk/>
          <pc:sldMk cId="2134281359" sldId="613"/>
        </pc:sldMkLst>
      </pc:sldChg>
      <pc:sldChg chg="add">
        <pc:chgData name="Guest User" userId="S::urn:spo:anon#4a4ff071ce6e9474a4a65b960bfd67429046c476ee562073580ba5ec50e116a3::" providerId="AD" clId="Web-{E13C77CA-2D85-C599-68D6-0275AE491FBB}" dt="2023-05-25T22:56:27.797" v="1964"/>
        <pc:sldMkLst>
          <pc:docMk/>
          <pc:sldMk cId="2100162368" sldId="614"/>
        </pc:sldMkLst>
      </pc:sldChg>
      <pc:sldChg chg="add">
        <pc:chgData name="Guest User" userId="S::urn:spo:anon#4a4ff071ce6e9474a4a65b960bfd67429046c476ee562073580ba5ec50e116a3::" providerId="AD" clId="Web-{E13C77CA-2D85-C599-68D6-0275AE491FBB}" dt="2023-05-25T22:59:07.099" v="1973"/>
        <pc:sldMkLst>
          <pc:docMk/>
          <pc:sldMk cId="3692785577" sldId="615"/>
        </pc:sldMkLst>
      </pc:sldChg>
    </pc:docChg>
  </pc:docChgLst>
  <pc:docChgLst>
    <pc:chgData name="Laura Lane" userId="S::llane@jmichael-consulting.com::3d557159-65ea-4679-b2f1-bae210c20ee1" providerId="AD" clId="Web-{12C0DE31-FA69-D7FA-E3F1-FC0D81B2B6AC}"/>
    <pc:docChg chg="delSld">
      <pc:chgData name="Laura Lane" userId="S::llane@jmichael-consulting.com::3d557159-65ea-4679-b2f1-bae210c20ee1" providerId="AD" clId="Web-{12C0DE31-FA69-D7FA-E3F1-FC0D81B2B6AC}" dt="2023-07-28T14:24:28.873" v="43"/>
      <pc:docMkLst>
        <pc:docMk/>
      </pc:docMkLst>
      <pc:sldChg chg="delCm">
        <pc:chgData name="Laura Lane" userId="S::llane@jmichael-consulting.com::3d557159-65ea-4679-b2f1-bae210c20ee1" providerId="AD" clId="Web-{12C0DE31-FA69-D7FA-E3F1-FC0D81B2B6AC}" dt="2023-07-28T14:18:03.313" v="0"/>
        <pc:sldMkLst>
          <pc:docMk/>
          <pc:sldMk cId="2090152276" sldId="266"/>
        </pc:sldMkLst>
        <pc:extLst>
          <p:ext xmlns:p="http://schemas.openxmlformats.org/presentationml/2006/main" uri="{D6D511B9-2390-475A-947B-AFAB55BFBCF1}">
            <pc226:cmChg xmlns:pc226="http://schemas.microsoft.com/office/powerpoint/2022/06/main/command" chg="del">
              <pc226:chgData name="Laura Lane" userId="S::llane@jmichael-consulting.com::3d557159-65ea-4679-b2f1-bae210c20ee1" providerId="AD" clId="Web-{12C0DE31-FA69-D7FA-E3F1-FC0D81B2B6AC}" dt="2023-07-28T14:18:03.313" v="0"/>
              <pc2:cmMkLst xmlns:pc2="http://schemas.microsoft.com/office/powerpoint/2019/9/main/command">
                <pc:docMk/>
                <pc:sldMk cId="2090152276" sldId="266"/>
                <pc2:cmMk id="{2DAE980E-A80D-41AB-9352-00D65514F064}"/>
              </pc2:cmMkLst>
            </pc226:cmChg>
          </p:ext>
        </pc:extLst>
      </pc:sldChg>
      <pc:sldChg chg="delCm">
        <pc:chgData name="Laura Lane" userId="S::llane@jmichael-consulting.com::3d557159-65ea-4679-b2f1-bae210c20ee1" providerId="AD" clId="Web-{12C0DE31-FA69-D7FA-E3F1-FC0D81B2B6AC}" dt="2023-07-28T14:18:08.188" v="1"/>
        <pc:sldMkLst>
          <pc:docMk/>
          <pc:sldMk cId="2549280846" sldId="267"/>
        </pc:sldMkLst>
        <pc:extLst>
          <p:ext xmlns:p="http://schemas.openxmlformats.org/presentationml/2006/main" uri="{D6D511B9-2390-475A-947B-AFAB55BFBCF1}">
            <pc226:cmChg xmlns:pc226="http://schemas.microsoft.com/office/powerpoint/2022/06/main/command" chg="del">
              <pc226:chgData name="Laura Lane" userId="S::llane@jmichael-consulting.com::3d557159-65ea-4679-b2f1-bae210c20ee1" providerId="AD" clId="Web-{12C0DE31-FA69-D7FA-E3F1-FC0D81B2B6AC}" dt="2023-07-28T14:18:08.188" v="1"/>
              <pc2:cmMkLst xmlns:pc2="http://schemas.microsoft.com/office/powerpoint/2019/9/main/command">
                <pc:docMk/>
                <pc:sldMk cId="2549280846" sldId="267"/>
                <pc2:cmMk id="{3B10512E-2690-439B-ACB2-A9C17723CB6A}"/>
              </pc2:cmMkLst>
            </pc226:cmChg>
          </p:ext>
        </pc:extLst>
      </pc:sldChg>
      <pc:sldChg chg="del">
        <pc:chgData name="Laura Lane" userId="S::llane@jmichael-consulting.com::3d557159-65ea-4679-b2f1-bae210c20ee1" providerId="AD" clId="Web-{12C0DE31-FA69-D7FA-E3F1-FC0D81B2B6AC}" dt="2023-07-28T14:24:28.857" v="20"/>
        <pc:sldMkLst>
          <pc:docMk/>
          <pc:sldMk cId="1938881055" sldId="441"/>
        </pc:sldMkLst>
      </pc:sldChg>
      <pc:sldChg chg="del">
        <pc:chgData name="Laura Lane" userId="S::llane@jmichael-consulting.com::3d557159-65ea-4679-b2f1-bae210c20ee1" providerId="AD" clId="Web-{12C0DE31-FA69-D7FA-E3F1-FC0D81B2B6AC}" dt="2023-07-28T14:24:28.857" v="26"/>
        <pc:sldMkLst>
          <pc:docMk/>
          <pc:sldMk cId="2426458269" sldId="547"/>
        </pc:sldMkLst>
      </pc:sldChg>
      <pc:sldChg chg="del">
        <pc:chgData name="Laura Lane" userId="S::llane@jmichael-consulting.com::3d557159-65ea-4679-b2f1-bae210c20ee1" providerId="AD" clId="Web-{12C0DE31-FA69-D7FA-E3F1-FC0D81B2B6AC}" dt="2023-07-28T14:24:28.873" v="42"/>
        <pc:sldMkLst>
          <pc:docMk/>
          <pc:sldMk cId="2386809770" sldId="549"/>
        </pc:sldMkLst>
      </pc:sldChg>
      <pc:sldChg chg="delCm modCm">
        <pc:chgData name="Laura Lane" userId="S::llane@jmichael-consulting.com::3d557159-65ea-4679-b2f1-bae210c20ee1" providerId="AD" clId="Web-{12C0DE31-FA69-D7FA-E3F1-FC0D81B2B6AC}" dt="2023-07-28T14:22:03.009" v="11"/>
        <pc:sldMkLst>
          <pc:docMk/>
          <pc:sldMk cId="152433151" sldId="559"/>
        </pc:sldMkLst>
        <pc:extLst>
          <p:ext xmlns:p="http://schemas.openxmlformats.org/presentationml/2006/main" uri="{D6D511B9-2390-475A-947B-AFAB55BFBCF1}">
            <pc226:cmChg xmlns:pc226="http://schemas.microsoft.com/office/powerpoint/2022/06/main/command" chg="del mod modRxn">
              <pc226:chgData name="Laura Lane" userId="S::llane@jmichael-consulting.com::3d557159-65ea-4679-b2f1-bae210c20ee1" providerId="AD" clId="Web-{12C0DE31-FA69-D7FA-E3F1-FC0D81B2B6AC}" dt="2023-07-28T14:22:03.009" v="11"/>
              <pc2:cmMkLst xmlns:pc2="http://schemas.microsoft.com/office/powerpoint/2019/9/main/command">
                <pc:docMk/>
                <pc:sldMk cId="152433151" sldId="559"/>
                <pc2:cmMk id="{051F1185-FB3E-4CCD-9876-BC3B22275EA9}"/>
              </pc2:cmMkLst>
            </pc226:cmChg>
            <pc226:cmChg xmlns:pc226="http://schemas.microsoft.com/office/powerpoint/2022/06/main/command" chg="del">
              <pc226:chgData name="Laura Lane" userId="S::llane@jmichael-consulting.com::3d557159-65ea-4679-b2f1-bae210c20ee1" providerId="AD" clId="Web-{12C0DE31-FA69-D7FA-E3F1-FC0D81B2B6AC}" dt="2023-07-28T14:18:46.143" v="2"/>
              <pc2:cmMkLst xmlns:pc2="http://schemas.microsoft.com/office/powerpoint/2019/9/main/command">
                <pc:docMk/>
                <pc:sldMk cId="152433151" sldId="559"/>
                <pc2:cmMk id="{077C6FD5-6A6B-423B-8C26-15791A68123D}"/>
              </pc2:cmMkLst>
            </pc226:cmChg>
          </p:ext>
        </pc:extLst>
      </pc:sldChg>
      <pc:sldChg chg="del">
        <pc:chgData name="Laura Lane" userId="S::llane@jmichael-consulting.com::3d557159-65ea-4679-b2f1-bae210c20ee1" providerId="AD" clId="Web-{12C0DE31-FA69-D7FA-E3F1-FC0D81B2B6AC}" dt="2023-07-28T14:24:28.873" v="41"/>
        <pc:sldMkLst>
          <pc:docMk/>
          <pc:sldMk cId="3357759379" sldId="564"/>
        </pc:sldMkLst>
      </pc:sldChg>
      <pc:sldChg chg="del">
        <pc:chgData name="Laura Lane" userId="S::llane@jmichael-consulting.com::3d557159-65ea-4679-b2f1-bae210c20ee1" providerId="AD" clId="Web-{12C0DE31-FA69-D7FA-E3F1-FC0D81B2B6AC}" dt="2023-07-28T14:24:28.873" v="40"/>
        <pc:sldMkLst>
          <pc:docMk/>
          <pc:sldMk cId="2365608748" sldId="565"/>
        </pc:sldMkLst>
      </pc:sldChg>
      <pc:sldChg chg="del">
        <pc:chgData name="Laura Lane" userId="S::llane@jmichael-consulting.com::3d557159-65ea-4679-b2f1-bae210c20ee1" providerId="AD" clId="Web-{12C0DE31-FA69-D7FA-E3F1-FC0D81B2B6AC}" dt="2023-07-28T14:24:28.873" v="39"/>
        <pc:sldMkLst>
          <pc:docMk/>
          <pc:sldMk cId="2958856364" sldId="566"/>
        </pc:sldMkLst>
      </pc:sldChg>
      <pc:sldChg chg="del">
        <pc:chgData name="Laura Lane" userId="S::llane@jmichael-consulting.com::3d557159-65ea-4679-b2f1-bae210c20ee1" providerId="AD" clId="Web-{12C0DE31-FA69-D7FA-E3F1-FC0D81B2B6AC}" dt="2023-07-28T14:24:28.873" v="38"/>
        <pc:sldMkLst>
          <pc:docMk/>
          <pc:sldMk cId="2177719433" sldId="567"/>
        </pc:sldMkLst>
      </pc:sldChg>
      <pc:sldChg chg="del">
        <pc:chgData name="Laura Lane" userId="S::llane@jmichael-consulting.com::3d557159-65ea-4679-b2f1-bae210c20ee1" providerId="AD" clId="Web-{12C0DE31-FA69-D7FA-E3F1-FC0D81B2B6AC}" dt="2023-07-28T14:24:28.857" v="34"/>
        <pc:sldMkLst>
          <pc:docMk/>
          <pc:sldMk cId="2139599004" sldId="568"/>
        </pc:sldMkLst>
      </pc:sldChg>
      <pc:sldChg chg="del">
        <pc:chgData name="Laura Lane" userId="S::llane@jmichael-consulting.com::3d557159-65ea-4679-b2f1-bae210c20ee1" providerId="AD" clId="Web-{12C0DE31-FA69-D7FA-E3F1-FC0D81B2B6AC}" dt="2023-07-28T14:24:28.873" v="37"/>
        <pc:sldMkLst>
          <pc:docMk/>
          <pc:sldMk cId="2620824608" sldId="569"/>
        </pc:sldMkLst>
      </pc:sldChg>
      <pc:sldChg chg="del">
        <pc:chgData name="Laura Lane" userId="S::llane@jmichael-consulting.com::3d557159-65ea-4679-b2f1-bae210c20ee1" providerId="AD" clId="Web-{12C0DE31-FA69-D7FA-E3F1-FC0D81B2B6AC}" dt="2023-07-28T14:24:28.857" v="31"/>
        <pc:sldMkLst>
          <pc:docMk/>
          <pc:sldMk cId="2230431517" sldId="570"/>
        </pc:sldMkLst>
      </pc:sldChg>
      <pc:sldChg chg="del">
        <pc:chgData name="Laura Lane" userId="S::llane@jmichael-consulting.com::3d557159-65ea-4679-b2f1-bae210c20ee1" providerId="AD" clId="Web-{12C0DE31-FA69-D7FA-E3F1-FC0D81B2B6AC}" dt="2023-07-28T14:24:28.857" v="29"/>
        <pc:sldMkLst>
          <pc:docMk/>
          <pc:sldMk cId="2490321177" sldId="581"/>
        </pc:sldMkLst>
      </pc:sldChg>
      <pc:sldChg chg="del">
        <pc:chgData name="Laura Lane" userId="S::llane@jmichael-consulting.com::3d557159-65ea-4679-b2f1-bae210c20ee1" providerId="AD" clId="Web-{12C0DE31-FA69-D7FA-E3F1-FC0D81B2B6AC}" dt="2023-07-28T14:24:28.857" v="19"/>
        <pc:sldMkLst>
          <pc:docMk/>
          <pc:sldMk cId="1930013548" sldId="589"/>
        </pc:sldMkLst>
      </pc:sldChg>
      <pc:sldChg chg="del">
        <pc:chgData name="Laura Lane" userId="S::llane@jmichael-consulting.com::3d557159-65ea-4679-b2f1-bae210c20ee1" providerId="AD" clId="Web-{12C0DE31-FA69-D7FA-E3F1-FC0D81B2B6AC}" dt="2023-07-28T14:24:28.842" v="12"/>
        <pc:sldMkLst>
          <pc:docMk/>
          <pc:sldMk cId="182806105" sldId="590"/>
        </pc:sldMkLst>
      </pc:sldChg>
      <pc:sldChg chg="del">
        <pc:chgData name="Laura Lane" userId="S::llane@jmichael-consulting.com::3d557159-65ea-4679-b2f1-bae210c20ee1" providerId="AD" clId="Web-{12C0DE31-FA69-D7FA-E3F1-FC0D81B2B6AC}" dt="2023-07-28T14:24:28.842" v="13"/>
        <pc:sldMkLst>
          <pc:docMk/>
          <pc:sldMk cId="4097794850" sldId="591"/>
        </pc:sldMkLst>
      </pc:sldChg>
      <pc:sldChg chg="del">
        <pc:chgData name="Laura Lane" userId="S::llane@jmichael-consulting.com::3d557159-65ea-4679-b2f1-bae210c20ee1" providerId="AD" clId="Web-{12C0DE31-FA69-D7FA-E3F1-FC0D81B2B6AC}" dt="2023-07-28T14:24:28.842" v="14"/>
        <pc:sldMkLst>
          <pc:docMk/>
          <pc:sldMk cId="2352017563" sldId="592"/>
        </pc:sldMkLst>
      </pc:sldChg>
      <pc:sldChg chg="del">
        <pc:chgData name="Laura Lane" userId="S::llane@jmichael-consulting.com::3d557159-65ea-4679-b2f1-bae210c20ee1" providerId="AD" clId="Web-{12C0DE31-FA69-D7FA-E3F1-FC0D81B2B6AC}" dt="2023-07-28T14:24:28.842" v="15"/>
        <pc:sldMkLst>
          <pc:docMk/>
          <pc:sldMk cId="336290739" sldId="593"/>
        </pc:sldMkLst>
      </pc:sldChg>
      <pc:sldChg chg="del">
        <pc:chgData name="Laura Lane" userId="S::llane@jmichael-consulting.com::3d557159-65ea-4679-b2f1-bae210c20ee1" providerId="AD" clId="Web-{12C0DE31-FA69-D7FA-E3F1-FC0D81B2B6AC}" dt="2023-07-28T14:24:28.842" v="16"/>
        <pc:sldMkLst>
          <pc:docMk/>
          <pc:sldMk cId="193326166" sldId="594"/>
        </pc:sldMkLst>
      </pc:sldChg>
      <pc:sldChg chg="del">
        <pc:chgData name="Laura Lane" userId="S::llane@jmichael-consulting.com::3d557159-65ea-4679-b2f1-bae210c20ee1" providerId="AD" clId="Web-{12C0DE31-FA69-D7FA-E3F1-FC0D81B2B6AC}" dt="2023-07-28T14:24:28.857" v="17"/>
        <pc:sldMkLst>
          <pc:docMk/>
          <pc:sldMk cId="3936412332" sldId="595"/>
        </pc:sldMkLst>
      </pc:sldChg>
      <pc:sldChg chg="del">
        <pc:chgData name="Laura Lane" userId="S::llane@jmichael-consulting.com::3d557159-65ea-4679-b2f1-bae210c20ee1" providerId="AD" clId="Web-{12C0DE31-FA69-D7FA-E3F1-FC0D81B2B6AC}" dt="2023-07-28T14:24:28.857" v="18"/>
        <pc:sldMkLst>
          <pc:docMk/>
          <pc:sldMk cId="2145245191" sldId="596"/>
        </pc:sldMkLst>
      </pc:sldChg>
      <pc:sldChg chg="del">
        <pc:chgData name="Laura Lane" userId="S::llane@jmichael-consulting.com::3d557159-65ea-4679-b2f1-bae210c20ee1" providerId="AD" clId="Web-{12C0DE31-FA69-D7FA-E3F1-FC0D81B2B6AC}" dt="2023-07-28T14:24:28.857" v="24"/>
        <pc:sldMkLst>
          <pc:docMk/>
          <pc:sldMk cId="510450064" sldId="606"/>
        </pc:sldMkLst>
      </pc:sldChg>
      <pc:sldChg chg="del">
        <pc:chgData name="Laura Lane" userId="S::llane@jmichael-consulting.com::3d557159-65ea-4679-b2f1-bae210c20ee1" providerId="AD" clId="Web-{12C0DE31-FA69-D7FA-E3F1-FC0D81B2B6AC}" dt="2023-07-28T14:24:28.857" v="21"/>
        <pc:sldMkLst>
          <pc:docMk/>
          <pc:sldMk cId="329775553" sldId="612"/>
        </pc:sldMkLst>
      </pc:sldChg>
      <pc:sldChg chg="del">
        <pc:chgData name="Laura Lane" userId="S::llane@jmichael-consulting.com::3d557159-65ea-4679-b2f1-bae210c20ee1" providerId="AD" clId="Web-{12C0DE31-FA69-D7FA-E3F1-FC0D81B2B6AC}" dt="2023-07-28T14:24:28.857" v="22"/>
        <pc:sldMkLst>
          <pc:docMk/>
          <pc:sldMk cId="3692785577" sldId="615"/>
        </pc:sldMkLst>
      </pc:sldChg>
      <pc:sldChg chg="del">
        <pc:chgData name="Laura Lane" userId="S::llane@jmichael-consulting.com::3d557159-65ea-4679-b2f1-bae210c20ee1" providerId="AD" clId="Web-{12C0DE31-FA69-D7FA-E3F1-FC0D81B2B6AC}" dt="2023-07-28T14:24:28.873" v="35"/>
        <pc:sldMkLst>
          <pc:docMk/>
          <pc:sldMk cId="1878159122" sldId="616"/>
        </pc:sldMkLst>
      </pc:sldChg>
      <pc:sldChg chg="del">
        <pc:chgData name="Laura Lane" userId="S::llane@jmichael-consulting.com::3d557159-65ea-4679-b2f1-bae210c20ee1" providerId="AD" clId="Web-{12C0DE31-FA69-D7FA-E3F1-FC0D81B2B6AC}" dt="2023-07-28T14:24:28.873" v="36"/>
        <pc:sldMkLst>
          <pc:docMk/>
          <pc:sldMk cId="2103466938" sldId="617"/>
        </pc:sldMkLst>
      </pc:sldChg>
      <pc:sldChg chg="del">
        <pc:chgData name="Laura Lane" userId="S::llane@jmichael-consulting.com::3d557159-65ea-4679-b2f1-bae210c20ee1" providerId="AD" clId="Web-{12C0DE31-FA69-D7FA-E3F1-FC0D81B2B6AC}" dt="2023-07-28T14:24:28.857" v="33"/>
        <pc:sldMkLst>
          <pc:docMk/>
          <pc:sldMk cId="3325242182" sldId="618"/>
        </pc:sldMkLst>
      </pc:sldChg>
      <pc:sldChg chg="del">
        <pc:chgData name="Laura Lane" userId="S::llane@jmichael-consulting.com::3d557159-65ea-4679-b2f1-bae210c20ee1" providerId="AD" clId="Web-{12C0DE31-FA69-D7FA-E3F1-FC0D81B2B6AC}" dt="2023-07-28T14:24:28.857" v="28"/>
        <pc:sldMkLst>
          <pc:docMk/>
          <pc:sldMk cId="1869322050" sldId="619"/>
        </pc:sldMkLst>
      </pc:sldChg>
      <pc:sldChg chg="del">
        <pc:chgData name="Laura Lane" userId="S::llane@jmichael-consulting.com::3d557159-65ea-4679-b2f1-bae210c20ee1" providerId="AD" clId="Web-{12C0DE31-FA69-D7FA-E3F1-FC0D81B2B6AC}" dt="2023-07-28T14:24:28.857" v="27"/>
        <pc:sldMkLst>
          <pc:docMk/>
          <pc:sldMk cId="790402560" sldId="620"/>
        </pc:sldMkLst>
      </pc:sldChg>
      <pc:sldChg chg="del">
        <pc:chgData name="Laura Lane" userId="S::llane@jmichael-consulting.com::3d557159-65ea-4679-b2f1-bae210c20ee1" providerId="AD" clId="Web-{12C0DE31-FA69-D7FA-E3F1-FC0D81B2B6AC}" dt="2023-07-28T14:24:28.857" v="32"/>
        <pc:sldMkLst>
          <pc:docMk/>
          <pc:sldMk cId="963500782" sldId="622"/>
        </pc:sldMkLst>
      </pc:sldChg>
      <pc:sldChg chg="del">
        <pc:chgData name="Laura Lane" userId="S::llane@jmichael-consulting.com::3d557159-65ea-4679-b2f1-bae210c20ee1" providerId="AD" clId="Web-{12C0DE31-FA69-D7FA-E3F1-FC0D81B2B6AC}" dt="2023-07-28T14:24:28.857" v="30"/>
        <pc:sldMkLst>
          <pc:docMk/>
          <pc:sldMk cId="320409093" sldId="623"/>
        </pc:sldMkLst>
      </pc:sldChg>
      <pc:sldChg chg="del">
        <pc:chgData name="Laura Lane" userId="S::llane@jmichael-consulting.com::3d557159-65ea-4679-b2f1-bae210c20ee1" providerId="AD" clId="Web-{12C0DE31-FA69-D7FA-E3F1-FC0D81B2B6AC}" dt="2023-07-28T14:24:28.857" v="23"/>
        <pc:sldMkLst>
          <pc:docMk/>
          <pc:sldMk cId="1330493261" sldId="624"/>
        </pc:sldMkLst>
      </pc:sldChg>
      <pc:sldChg chg="del">
        <pc:chgData name="Laura Lane" userId="S::llane@jmichael-consulting.com::3d557159-65ea-4679-b2f1-bae210c20ee1" providerId="AD" clId="Web-{12C0DE31-FA69-D7FA-E3F1-FC0D81B2B6AC}" dt="2023-07-28T14:24:28.857" v="25"/>
        <pc:sldMkLst>
          <pc:docMk/>
          <pc:sldMk cId="895005805" sldId="625"/>
        </pc:sldMkLst>
      </pc:sldChg>
      <pc:sldChg chg="del">
        <pc:chgData name="Laura Lane" userId="S::llane@jmichael-consulting.com::3d557159-65ea-4679-b2f1-bae210c20ee1" providerId="AD" clId="Web-{12C0DE31-FA69-D7FA-E3F1-FC0D81B2B6AC}" dt="2023-07-28T14:24:28.873" v="43"/>
        <pc:sldMkLst>
          <pc:docMk/>
          <pc:sldMk cId="208797425" sldId="626"/>
        </pc:sldMkLst>
      </pc:sldChg>
      <pc:sldChg chg="delCm">
        <pc:chgData name="Laura Lane" userId="S::llane@jmichael-consulting.com::3d557159-65ea-4679-b2f1-bae210c20ee1" providerId="AD" clId="Web-{12C0DE31-FA69-D7FA-E3F1-FC0D81B2B6AC}" dt="2023-07-28T14:20:53.553" v="7"/>
        <pc:sldMkLst>
          <pc:docMk/>
          <pc:sldMk cId="696726603" sldId="628"/>
        </pc:sldMkLst>
        <pc:extLst>
          <p:ext xmlns:p="http://schemas.openxmlformats.org/presentationml/2006/main" uri="{D6D511B9-2390-475A-947B-AFAB55BFBCF1}">
            <pc226:cmChg xmlns:pc226="http://schemas.microsoft.com/office/powerpoint/2022/06/main/command" chg="del">
              <pc226:chgData name="Laura Lane" userId="S::llane@jmichael-consulting.com::3d557159-65ea-4679-b2f1-bae210c20ee1" providerId="AD" clId="Web-{12C0DE31-FA69-D7FA-E3F1-FC0D81B2B6AC}" dt="2023-07-28T14:20:51.428" v="6"/>
              <pc2:cmMkLst xmlns:pc2="http://schemas.microsoft.com/office/powerpoint/2019/9/main/command">
                <pc:docMk/>
                <pc:sldMk cId="696726603" sldId="628"/>
                <pc2:cmMk id="{8E14613A-90F5-4656-AEC1-22DEF887625E}"/>
              </pc2:cmMkLst>
            </pc226:cmChg>
            <pc226:cmChg xmlns:pc226="http://schemas.microsoft.com/office/powerpoint/2022/06/main/command" chg="del">
              <pc226:chgData name="Laura Lane" userId="S::llane@jmichael-consulting.com::3d557159-65ea-4679-b2f1-bae210c20ee1" providerId="AD" clId="Web-{12C0DE31-FA69-D7FA-E3F1-FC0D81B2B6AC}" dt="2023-07-28T14:20:36.037" v="5"/>
              <pc2:cmMkLst xmlns:pc2="http://schemas.microsoft.com/office/powerpoint/2019/9/main/command">
                <pc:docMk/>
                <pc:sldMk cId="696726603" sldId="628"/>
                <pc2:cmMk id="{31FDB9C2-2F74-4DA8-AE8F-3C25C3852133}"/>
              </pc2:cmMkLst>
            </pc226:cmChg>
            <pc226:cmChg xmlns:pc226="http://schemas.microsoft.com/office/powerpoint/2022/06/main/command" chg="del">
              <pc226:chgData name="Laura Lane" userId="S::llane@jmichael-consulting.com::3d557159-65ea-4679-b2f1-bae210c20ee1" providerId="AD" clId="Web-{12C0DE31-FA69-D7FA-E3F1-FC0D81B2B6AC}" dt="2023-07-28T14:20:53.553" v="7"/>
              <pc2:cmMkLst xmlns:pc2="http://schemas.microsoft.com/office/powerpoint/2019/9/main/command">
                <pc:docMk/>
                <pc:sldMk cId="696726603" sldId="628"/>
                <pc2:cmMk id="{70D8DBE0-5DE4-4009-AF88-763CC77286D6}"/>
              </pc2:cmMkLst>
            </pc226:cmChg>
          </p:ext>
        </pc:extLst>
      </pc:sldChg>
      <pc:sldChg chg="delCm">
        <pc:chgData name="Laura Lane" userId="S::llane@jmichael-consulting.com::3d557159-65ea-4679-b2f1-bae210c20ee1" providerId="AD" clId="Web-{12C0DE31-FA69-D7FA-E3F1-FC0D81B2B6AC}" dt="2023-07-28T14:21:27.914" v="8"/>
        <pc:sldMkLst>
          <pc:docMk/>
          <pc:sldMk cId="1666910201" sldId="629"/>
        </pc:sldMkLst>
        <pc:extLst>
          <p:ext xmlns:p="http://schemas.openxmlformats.org/presentationml/2006/main" uri="{D6D511B9-2390-475A-947B-AFAB55BFBCF1}">
            <pc226:cmChg xmlns:pc226="http://schemas.microsoft.com/office/powerpoint/2022/06/main/command" chg="del">
              <pc226:chgData name="Laura Lane" userId="S::llane@jmichael-consulting.com::3d557159-65ea-4679-b2f1-bae210c20ee1" providerId="AD" clId="Web-{12C0DE31-FA69-D7FA-E3F1-FC0D81B2B6AC}" dt="2023-07-28T14:21:27.914" v="8"/>
              <pc2:cmMkLst xmlns:pc2="http://schemas.microsoft.com/office/powerpoint/2019/9/main/command">
                <pc:docMk/>
                <pc:sldMk cId="1666910201" sldId="629"/>
                <pc2:cmMk id="{C5D05426-B0EB-4B43-8550-D191B8F79058}"/>
              </pc2:cmMkLst>
            </pc226:cmChg>
          </p:ext>
        </pc:extLst>
      </pc:sldChg>
      <pc:sldChg chg="delCm">
        <pc:chgData name="Laura Lane" userId="S::llane@jmichael-consulting.com::3d557159-65ea-4679-b2f1-bae210c20ee1" providerId="AD" clId="Web-{12C0DE31-FA69-D7FA-E3F1-FC0D81B2B6AC}" dt="2023-07-28T14:20:18.630" v="4"/>
        <pc:sldMkLst>
          <pc:docMk/>
          <pc:sldMk cId="2955077561" sldId="650"/>
        </pc:sldMkLst>
        <pc:extLst>
          <p:ext xmlns:p="http://schemas.openxmlformats.org/presentationml/2006/main" uri="{D6D511B9-2390-475A-947B-AFAB55BFBCF1}">
            <pc226:cmChg xmlns:pc226="http://schemas.microsoft.com/office/powerpoint/2022/06/main/command" chg="del">
              <pc226:chgData name="Laura Lane" userId="S::llane@jmichael-consulting.com::3d557159-65ea-4679-b2f1-bae210c20ee1" providerId="AD" clId="Web-{12C0DE31-FA69-D7FA-E3F1-FC0D81B2B6AC}" dt="2023-07-28T14:20:18.630" v="4"/>
              <pc2:cmMkLst xmlns:pc2="http://schemas.microsoft.com/office/powerpoint/2019/9/main/command">
                <pc:docMk/>
                <pc:sldMk cId="2955077561" sldId="650"/>
                <pc2:cmMk id="{7B0B2B37-7E98-485B-B740-5667B680C507}"/>
              </pc2:cmMkLst>
            </pc226:cmChg>
            <pc226:cmChg xmlns:pc226="http://schemas.microsoft.com/office/powerpoint/2022/06/main/command" chg="del">
              <pc226:chgData name="Laura Lane" userId="S::llane@jmichael-consulting.com::3d557159-65ea-4679-b2f1-bae210c20ee1" providerId="AD" clId="Web-{12C0DE31-FA69-D7FA-E3F1-FC0D81B2B6AC}" dt="2023-07-28T14:20:17.349" v="3"/>
              <pc2:cmMkLst xmlns:pc2="http://schemas.microsoft.com/office/powerpoint/2019/9/main/command">
                <pc:docMk/>
                <pc:sldMk cId="2955077561" sldId="650"/>
                <pc2:cmMk id="{5415303A-B618-496F-BD2A-58B9663F4E28}"/>
              </pc2:cmMkLst>
            </pc226:cmChg>
          </p:ext>
        </pc:extLst>
      </pc:sldChg>
    </pc:docChg>
  </pc:docChgLst>
  <pc:docChgLst>
    <pc:chgData name="Guest User" userId="S::urn:spo:anon#4a4ff071ce6e9474a4a65b960bfd67429046c476ee562073580ba5ec50e116a3::" providerId="AD" clId="Web-{9FAF5E5D-73C1-AD7E-3BE3-692459516F0E}"/>
    <pc:docChg chg="">
      <pc:chgData name="Guest User" userId="S::urn:spo:anon#4a4ff071ce6e9474a4a65b960bfd67429046c476ee562073580ba5ec50e116a3::" providerId="AD" clId="Web-{9FAF5E5D-73C1-AD7E-3BE3-692459516F0E}" dt="2023-05-26T15:18:36.077" v="0"/>
      <pc:docMkLst>
        <pc:docMk/>
      </pc:docMkLst>
      <pc:sldChg chg="modCm">
        <pc:chgData name="Guest User" userId="S::urn:spo:anon#4a4ff071ce6e9474a4a65b960bfd67429046c476ee562073580ba5ec50e116a3::" providerId="AD" clId="Web-{9FAF5E5D-73C1-AD7E-3BE3-692459516F0E}" dt="2023-05-26T15:18:36.077" v="0"/>
        <pc:sldMkLst>
          <pc:docMk/>
          <pc:sldMk cId="1428064951" sldId="532"/>
        </pc:sldMkLst>
        <pc:extLst>
          <p:ext xmlns:p="http://schemas.openxmlformats.org/presentationml/2006/main" uri="{D6D511B9-2390-475A-947B-AFAB55BFBCF1}">
            <pc226:cmChg xmlns:pc226="http://schemas.microsoft.com/office/powerpoint/2022/06/main/command" chg="mod">
              <pc226:chgData name="Guest User" userId="S::urn:spo:anon#4a4ff071ce6e9474a4a65b960bfd67429046c476ee562073580ba5ec50e116a3::" providerId="AD" clId="Web-{9FAF5E5D-73C1-AD7E-3BE3-692459516F0E}" dt="2023-05-26T15:18:36.077" v="0"/>
              <pc2:cmMkLst xmlns:pc2="http://schemas.microsoft.com/office/powerpoint/2019/9/main/command">
                <pc:docMk/>
                <pc:sldMk cId="1428064951" sldId="532"/>
                <pc2:cmMk id="{809BC5A1-C57D-44C9-AA3C-DB217FD358BA}"/>
              </pc2:cmMkLst>
            </pc226:cmChg>
          </p:ext>
        </pc:extLst>
      </pc:sldChg>
    </pc:docChg>
  </pc:docChgLst>
  <pc:docChgLst>
    <pc:chgData name="Laura Lane" userId="S::llane@jmichael-consulting.com::3d557159-65ea-4679-b2f1-bae210c20ee1" providerId="AD" clId="Web-{92AD98EF-2CDE-3C54-81B6-1961FC1C71CD}"/>
    <pc:docChg chg="addSld modSld sldOrd">
      <pc:chgData name="Laura Lane" userId="S::llane@jmichael-consulting.com::3d557159-65ea-4679-b2f1-bae210c20ee1" providerId="AD" clId="Web-{92AD98EF-2CDE-3C54-81B6-1961FC1C71CD}" dt="2023-07-27T14:22:56.637" v="279"/>
      <pc:docMkLst>
        <pc:docMk/>
      </pc:docMkLst>
      <pc:sldChg chg="modSp addCm modCm">
        <pc:chgData name="Laura Lane" userId="S::llane@jmichael-consulting.com::3d557159-65ea-4679-b2f1-bae210c20ee1" providerId="AD" clId="Web-{92AD98EF-2CDE-3C54-81B6-1961FC1C71CD}" dt="2023-07-27T14:22:56.637" v="279"/>
        <pc:sldMkLst>
          <pc:docMk/>
          <pc:sldMk cId="696726603" sldId="628"/>
        </pc:sldMkLst>
        <pc:spChg chg="mod">
          <ac:chgData name="Laura Lane" userId="S::llane@jmichael-consulting.com::3d557159-65ea-4679-b2f1-bae210c20ee1" providerId="AD" clId="Web-{92AD98EF-2CDE-3C54-81B6-1961FC1C71CD}" dt="2023-07-27T14:14:34.745" v="63" actId="20577"/>
          <ac:spMkLst>
            <pc:docMk/>
            <pc:sldMk cId="696726603" sldId="628"/>
            <ac:spMk id="2" creationId="{A56794E9-EA4F-B3D6-7AA7-0F4B7348AA1D}"/>
          </ac:spMkLst>
        </pc:spChg>
        <pc:spChg chg="mod">
          <ac:chgData name="Laura Lane" userId="S::llane@jmichael-consulting.com::3d557159-65ea-4679-b2f1-bae210c20ee1" providerId="AD" clId="Web-{92AD98EF-2CDE-3C54-81B6-1961FC1C71CD}" dt="2023-07-27T14:19:15.504" v="278" actId="20577"/>
          <ac:spMkLst>
            <pc:docMk/>
            <pc:sldMk cId="696726603" sldId="628"/>
            <ac:spMk id="3" creationId="{FA2C0316-4D54-4B79-F764-EABB9A70FCDB}"/>
          </ac:spMkLst>
        </pc:spChg>
        <pc:extLst>
          <p:ext xmlns:p="http://schemas.openxmlformats.org/presentationml/2006/main" uri="{D6D511B9-2390-475A-947B-AFAB55BFBCF1}">
            <pc226:cmChg xmlns:pc226="http://schemas.microsoft.com/office/powerpoint/2022/06/main/command" chg="add mod">
              <pc226:chgData name="Laura Lane" userId="S::llane@jmichael-consulting.com::3d557159-65ea-4679-b2f1-bae210c20ee1" providerId="AD" clId="Web-{92AD98EF-2CDE-3C54-81B6-1961FC1C71CD}" dt="2023-07-27T14:22:56.637" v="279"/>
              <pc2:cmMkLst xmlns:pc2="http://schemas.microsoft.com/office/powerpoint/2019/9/main/command">
                <pc:docMk/>
                <pc:sldMk cId="696726603" sldId="628"/>
                <pc2:cmMk id="{70D8DBE0-5DE4-4009-AF88-763CC77286D6}"/>
              </pc2:cmMkLst>
            </pc226:cmChg>
          </p:ext>
        </pc:extLst>
      </pc:sldChg>
      <pc:sldChg chg="modSp add ord replId">
        <pc:chgData name="Laura Lane" userId="S::llane@jmichael-consulting.com::3d557159-65ea-4679-b2f1-bae210c20ee1" providerId="AD" clId="Web-{92AD98EF-2CDE-3C54-81B6-1961FC1C71CD}" dt="2023-07-27T14:11:14.457" v="4" actId="20577"/>
        <pc:sldMkLst>
          <pc:docMk/>
          <pc:sldMk cId="3557052264" sldId="631"/>
        </pc:sldMkLst>
        <pc:spChg chg="mod">
          <ac:chgData name="Laura Lane" userId="S::llane@jmichael-consulting.com::3d557159-65ea-4679-b2f1-bae210c20ee1" providerId="AD" clId="Web-{92AD98EF-2CDE-3C54-81B6-1961FC1C71CD}" dt="2023-07-27T14:11:14.457" v="4" actId="20577"/>
          <ac:spMkLst>
            <pc:docMk/>
            <pc:sldMk cId="3557052264" sldId="631"/>
            <ac:spMk id="2" creationId="{A56794E9-EA4F-B3D6-7AA7-0F4B7348AA1D}"/>
          </ac:spMkLst>
        </pc:spChg>
      </pc:sldChg>
      <pc:sldChg chg="modSp add replId">
        <pc:chgData name="Laura Lane" userId="S::llane@jmichael-consulting.com::3d557159-65ea-4679-b2f1-bae210c20ee1" providerId="AD" clId="Web-{92AD98EF-2CDE-3C54-81B6-1961FC1C71CD}" dt="2023-07-27T14:14:24.401" v="53" actId="20577"/>
        <pc:sldMkLst>
          <pc:docMk/>
          <pc:sldMk cId="2140496015" sldId="632"/>
        </pc:sldMkLst>
        <pc:spChg chg="mod">
          <ac:chgData name="Laura Lane" userId="S::llane@jmichael-consulting.com::3d557159-65ea-4679-b2f1-bae210c20ee1" providerId="AD" clId="Web-{92AD98EF-2CDE-3C54-81B6-1961FC1C71CD}" dt="2023-07-27T14:14:24.401" v="53" actId="20577"/>
          <ac:spMkLst>
            <pc:docMk/>
            <pc:sldMk cId="2140496015" sldId="632"/>
            <ac:spMk id="2" creationId="{A56794E9-EA4F-B3D6-7AA7-0F4B7348AA1D}"/>
          </ac:spMkLst>
        </pc:spChg>
      </pc:sldChg>
    </pc:docChg>
  </pc:docChgLst>
  <pc:docChgLst>
    <pc:chgData name="Guest User" userId="S::urn:spo:anon#4a4ff071ce6e9474a4a65b960bfd67429046c476ee562073580ba5ec50e116a3::" providerId="AD" clId="Web-{22A0D383-E0B3-EFFD-B703-6DC946B78B1C}"/>
    <pc:docChg chg="addSld delSld modSld sldOrd">
      <pc:chgData name="Guest User" userId="S::urn:spo:anon#4a4ff071ce6e9474a4a65b960bfd67429046c476ee562073580ba5ec50e116a3::" providerId="AD" clId="Web-{22A0D383-E0B3-EFFD-B703-6DC946B78B1C}" dt="2023-05-26T11:45:33.871" v="1015"/>
      <pc:docMkLst>
        <pc:docMk/>
      </pc:docMkLst>
      <pc:sldChg chg="modSp">
        <pc:chgData name="Guest User" userId="S::urn:spo:anon#4a4ff071ce6e9474a4a65b960bfd67429046c476ee562073580ba5ec50e116a3::" providerId="AD" clId="Web-{22A0D383-E0B3-EFFD-B703-6DC946B78B1C}" dt="2023-05-26T09:32:22.824" v="87" actId="20577"/>
        <pc:sldMkLst>
          <pc:docMk/>
          <pc:sldMk cId="2549280846" sldId="267"/>
        </pc:sldMkLst>
        <pc:spChg chg="mod">
          <ac:chgData name="Guest User" userId="S::urn:spo:anon#4a4ff071ce6e9474a4a65b960bfd67429046c476ee562073580ba5ec50e116a3::" providerId="AD" clId="Web-{22A0D383-E0B3-EFFD-B703-6DC946B78B1C}" dt="2023-05-26T09:32:22.824" v="87" actId="20577"/>
          <ac:spMkLst>
            <pc:docMk/>
            <pc:sldMk cId="2549280846" sldId="267"/>
            <ac:spMk id="8" creationId="{305EDA40-20B1-4056-B641-60B718FD5ED3}"/>
          </ac:spMkLst>
        </pc:spChg>
      </pc:sldChg>
      <pc:sldChg chg="addSp delSp modSp">
        <pc:chgData name="Guest User" userId="S::urn:spo:anon#4a4ff071ce6e9474a4a65b960bfd67429046c476ee562073580ba5ec50e116a3::" providerId="AD" clId="Web-{22A0D383-E0B3-EFFD-B703-6DC946B78B1C}" dt="2023-05-26T10:08:39.868" v="335" actId="1076"/>
        <pc:sldMkLst>
          <pc:docMk/>
          <pc:sldMk cId="2139599004" sldId="568"/>
        </pc:sldMkLst>
        <pc:spChg chg="mod">
          <ac:chgData name="Guest User" userId="S::urn:spo:anon#4a4ff071ce6e9474a4a65b960bfd67429046c476ee562073580ba5ec50e116a3::" providerId="AD" clId="Web-{22A0D383-E0B3-EFFD-B703-6DC946B78B1C}" dt="2023-05-26T10:02:56.216" v="286" actId="20577"/>
          <ac:spMkLst>
            <pc:docMk/>
            <pc:sldMk cId="2139599004" sldId="568"/>
            <ac:spMk id="2" creationId="{77BBF964-6410-8982-3281-7D12C0908C85}"/>
          </ac:spMkLst>
        </pc:spChg>
        <pc:spChg chg="mod">
          <ac:chgData name="Guest User" userId="S::urn:spo:anon#4a4ff071ce6e9474a4a65b960bfd67429046c476ee562073580ba5ec50e116a3::" providerId="AD" clId="Web-{22A0D383-E0B3-EFFD-B703-6DC946B78B1C}" dt="2023-05-26T10:08:33.962" v="334" actId="20577"/>
          <ac:spMkLst>
            <pc:docMk/>
            <pc:sldMk cId="2139599004" sldId="568"/>
            <ac:spMk id="6" creationId="{CB1A6979-1989-CA70-FFB9-8B3CF223F065}"/>
          </ac:spMkLst>
        </pc:spChg>
        <pc:picChg chg="del mod">
          <ac:chgData name="Guest User" userId="S::urn:spo:anon#4a4ff071ce6e9474a4a65b960bfd67429046c476ee562073580ba5ec50e116a3::" providerId="AD" clId="Web-{22A0D383-E0B3-EFFD-B703-6DC946B78B1C}" dt="2023-05-26T10:08:02.836" v="328"/>
          <ac:picMkLst>
            <pc:docMk/>
            <pc:sldMk cId="2139599004" sldId="568"/>
            <ac:picMk id="3" creationId="{C1848A92-BF7C-0713-6081-C8488B0BBDF0}"/>
          </ac:picMkLst>
        </pc:picChg>
        <pc:picChg chg="del">
          <ac:chgData name="Guest User" userId="S::urn:spo:anon#4a4ff071ce6e9474a4a65b960bfd67429046c476ee562073580ba5ec50e116a3::" providerId="AD" clId="Web-{22A0D383-E0B3-EFFD-B703-6DC946B78B1C}" dt="2023-05-26T10:05:26.533" v="298"/>
          <ac:picMkLst>
            <pc:docMk/>
            <pc:sldMk cId="2139599004" sldId="568"/>
            <ac:picMk id="4" creationId="{2C3BB1CA-1C79-6BAF-866E-459C4DB888E0}"/>
          </ac:picMkLst>
        </pc:picChg>
        <pc:picChg chg="del mod">
          <ac:chgData name="Guest User" userId="S::urn:spo:anon#4a4ff071ce6e9474a4a65b960bfd67429046c476ee562073580ba5ec50e116a3::" providerId="AD" clId="Web-{22A0D383-E0B3-EFFD-B703-6DC946B78B1C}" dt="2023-05-26T10:08:03.961" v="329"/>
          <ac:picMkLst>
            <pc:docMk/>
            <pc:sldMk cId="2139599004" sldId="568"/>
            <ac:picMk id="5" creationId="{75D8CCA8-C53B-C833-0B66-2D806C180E35}"/>
          </ac:picMkLst>
        </pc:picChg>
        <pc:picChg chg="del mod">
          <ac:chgData name="Guest User" userId="S::urn:spo:anon#4a4ff071ce6e9474a4a65b960bfd67429046c476ee562073580ba5ec50e116a3::" providerId="AD" clId="Web-{22A0D383-E0B3-EFFD-B703-6DC946B78B1C}" dt="2023-05-26T10:08:01.757" v="327"/>
          <ac:picMkLst>
            <pc:docMk/>
            <pc:sldMk cId="2139599004" sldId="568"/>
            <ac:picMk id="7" creationId="{8A963A3D-18E4-2754-1F36-9B2823F85DBD}"/>
          </ac:picMkLst>
        </pc:picChg>
        <pc:picChg chg="add mod">
          <ac:chgData name="Guest User" userId="S::urn:spo:anon#4a4ff071ce6e9474a4a65b960bfd67429046c476ee562073580ba5ec50e116a3::" providerId="AD" clId="Web-{22A0D383-E0B3-EFFD-B703-6DC946B78B1C}" dt="2023-05-26T10:08:39.868" v="335" actId="1076"/>
          <ac:picMkLst>
            <pc:docMk/>
            <pc:sldMk cId="2139599004" sldId="568"/>
            <ac:picMk id="8" creationId="{3A2E5D46-5CB8-B399-13C7-4CB5E9C8DED9}"/>
          </ac:picMkLst>
        </pc:picChg>
      </pc:sldChg>
      <pc:sldChg chg="addSp delSp modSp">
        <pc:chgData name="Guest User" userId="S::urn:spo:anon#4a4ff071ce6e9474a4a65b960bfd67429046c476ee562073580ba5ec50e116a3::" providerId="AD" clId="Web-{22A0D383-E0B3-EFFD-B703-6DC946B78B1C}" dt="2023-05-26T10:00:55.118" v="274" actId="1076"/>
        <pc:sldMkLst>
          <pc:docMk/>
          <pc:sldMk cId="2620824608" sldId="569"/>
        </pc:sldMkLst>
        <pc:spChg chg="mod">
          <ac:chgData name="Guest User" userId="S::urn:spo:anon#4a4ff071ce6e9474a4a65b960bfd67429046c476ee562073580ba5ec50e116a3::" providerId="AD" clId="Web-{22A0D383-E0B3-EFFD-B703-6DC946B78B1C}" dt="2023-05-26T09:49:22.875" v="228" actId="20577"/>
          <ac:spMkLst>
            <pc:docMk/>
            <pc:sldMk cId="2620824608" sldId="569"/>
            <ac:spMk id="2" creationId="{77BBF964-6410-8982-3281-7D12C0908C85}"/>
          </ac:spMkLst>
        </pc:spChg>
        <pc:spChg chg="mod">
          <ac:chgData name="Guest User" userId="S::urn:spo:anon#4a4ff071ce6e9474a4a65b960bfd67429046c476ee562073580ba5ec50e116a3::" providerId="AD" clId="Web-{22A0D383-E0B3-EFFD-B703-6DC946B78B1C}" dt="2023-05-26T10:00:03.475" v="267" actId="20577"/>
          <ac:spMkLst>
            <pc:docMk/>
            <pc:sldMk cId="2620824608" sldId="569"/>
            <ac:spMk id="6" creationId="{CB1A6979-1989-CA70-FFB9-8B3CF223F065}"/>
          </ac:spMkLst>
        </pc:spChg>
        <pc:spChg chg="add del mod">
          <ac:chgData name="Guest User" userId="S::urn:spo:anon#4a4ff071ce6e9474a4a65b960bfd67429046c476ee562073580ba5ec50e116a3::" providerId="AD" clId="Web-{22A0D383-E0B3-EFFD-B703-6DC946B78B1C}" dt="2023-05-26T09:46:33.463" v="171"/>
          <ac:spMkLst>
            <pc:docMk/>
            <pc:sldMk cId="2620824608" sldId="569"/>
            <ac:spMk id="11" creationId="{46EBABA2-3010-1825-7352-DABE57B8EF38}"/>
          </ac:spMkLst>
        </pc:spChg>
        <pc:picChg chg="add mod">
          <ac:chgData name="Guest User" userId="S::urn:spo:anon#4a4ff071ce6e9474a4a65b960bfd67429046c476ee562073580ba5ec50e116a3::" providerId="AD" clId="Web-{22A0D383-E0B3-EFFD-B703-6DC946B78B1C}" dt="2023-05-26T10:00:55.118" v="274" actId="1076"/>
          <ac:picMkLst>
            <pc:docMk/>
            <pc:sldMk cId="2620824608" sldId="569"/>
            <ac:picMk id="3" creationId="{151F012D-F5E1-F277-C624-31BF1E3B136D}"/>
          </ac:picMkLst>
        </pc:picChg>
        <pc:picChg chg="add del mod">
          <ac:chgData name="Guest User" userId="S::urn:spo:anon#4a4ff071ce6e9474a4a65b960bfd67429046c476ee562073580ba5ec50e116a3::" providerId="AD" clId="Web-{22A0D383-E0B3-EFFD-B703-6DC946B78B1C}" dt="2023-05-26T09:55:09.590" v="241"/>
          <ac:picMkLst>
            <pc:docMk/>
            <pc:sldMk cId="2620824608" sldId="569"/>
            <ac:picMk id="4" creationId="{BE2B7512-7CB9-C283-EBCD-8F6E7840ACCD}"/>
          </ac:picMkLst>
        </pc:picChg>
        <pc:picChg chg="add del mod">
          <ac:chgData name="Guest User" userId="S::urn:spo:anon#4a4ff071ce6e9474a4a65b960bfd67429046c476ee562073580ba5ec50e116a3::" providerId="AD" clId="Web-{22A0D383-E0B3-EFFD-B703-6DC946B78B1C}" dt="2023-05-26T09:55:08.684" v="240"/>
          <ac:picMkLst>
            <pc:docMk/>
            <pc:sldMk cId="2620824608" sldId="569"/>
            <ac:picMk id="5" creationId="{1FC74D8C-62C8-CEF3-986D-C4C441C89985}"/>
          </ac:picMkLst>
        </pc:picChg>
        <pc:picChg chg="add del mod">
          <ac:chgData name="Guest User" userId="S::urn:spo:anon#4a4ff071ce6e9474a4a65b960bfd67429046c476ee562073580ba5ec50e116a3::" providerId="AD" clId="Web-{22A0D383-E0B3-EFFD-B703-6DC946B78B1C}" dt="2023-05-26T09:46:34.760" v="172"/>
          <ac:picMkLst>
            <pc:docMk/>
            <pc:sldMk cId="2620824608" sldId="569"/>
            <ac:picMk id="7" creationId="{114F81AC-74AB-4F62-9966-74ADB7BCE4C7}"/>
          </ac:picMkLst>
        </pc:picChg>
        <pc:picChg chg="add del mod">
          <ac:chgData name="Guest User" userId="S::urn:spo:anon#4a4ff071ce6e9474a4a65b960bfd67429046c476ee562073580ba5ec50e116a3::" providerId="AD" clId="Web-{22A0D383-E0B3-EFFD-B703-6DC946B78B1C}" dt="2023-05-26T09:40:13.715" v="117"/>
          <ac:picMkLst>
            <pc:docMk/>
            <pc:sldMk cId="2620824608" sldId="569"/>
            <ac:picMk id="8" creationId="{29E80BF9-9C90-45AD-255F-8BA530F774B4}"/>
          </ac:picMkLst>
        </pc:picChg>
        <pc:picChg chg="add del mod">
          <ac:chgData name="Guest User" userId="S::urn:spo:anon#4a4ff071ce6e9474a4a65b960bfd67429046c476ee562073580ba5ec50e116a3::" providerId="AD" clId="Web-{22A0D383-E0B3-EFFD-B703-6DC946B78B1C}" dt="2023-05-26T09:40:10.746" v="116"/>
          <ac:picMkLst>
            <pc:docMk/>
            <pc:sldMk cId="2620824608" sldId="569"/>
            <ac:picMk id="9" creationId="{6AAD58CD-043E-4890-109D-2569125691AE}"/>
          </ac:picMkLst>
        </pc:picChg>
        <pc:picChg chg="add del mod">
          <ac:chgData name="Guest User" userId="S::urn:spo:anon#4a4ff071ce6e9474a4a65b960bfd67429046c476ee562073580ba5ec50e116a3::" providerId="AD" clId="Web-{22A0D383-E0B3-EFFD-B703-6DC946B78B1C}" dt="2023-05-26T09:40:31.341" v="119"/>
          <ac:picMkLst>
            <pc:docMk/>
            <pc:sldMk cId="2620824608" sldId="569"/>
            <ac:picMk id="10" creationId="{98BA6FAB-B370-C55B-5E94-D7DEF6BD9579}"/>
          </ac:picMkLst>
        </pc:picChg>
        <pc:picChg chg="add mod modCrop">
          <ac:chgData name="Guest User" userId="S::urn:spo:anon#4a4ff071ce6e9474a4a65b960bfd67429046c476ee562073580ba5ec50e116a3::" providerId="AD" clId="Web-{22A0D383-E0B3-EFFD-B703-6DC946B78B1C}" dt="2023-05-26T09:58:40.644" v="259" actId="1076"/>
          <ac:picMkLst>
            <pc:docMk/>
            <pc:sldMk cId="2620824608" sldId="569"/>
            <ac:picMk id="12" creationId="{067A2AC7-B585-1D5B-0C74-D19F39B51E37}"/>
          </ac:picMkLst>
        </pc:picChg>
      </pc:sldChg>
      <pc:sldChg chg="addSp modSp ord">
        <pc:chgData name="Guest User" userId="S::urn:spo:anon#4a4ff071ce6e9474a4a65b960bfd67429046c476ee562073580ba5ec50e116a3::" providerId="AD" clId="Web-{22A0D383-E0B3-EFFD-B703-6DC946B78B1C}" dt="2023-05-26T11:45:33.871" v="1015"/>
        <pc:sldMkLst>
          <pc:docMk/>
          <pc:sldMk cId="2230431517" sldId="570"/>
        </pc:sldMkLst>
        <pc:spChg chg="mod">
          <ac:chgData name="Guest User" userId="S::urn:spo:anon#4a4ff071ce6e9474a4a65b960bfd67429046c476ee562073580ba5ec50e116a3::" providerId="AD" clId="Web-{22A0D383-E0B3-EFFD-B703-6DC946B78B1C}" dt="2023-05-26T10:11:18.124" v="356" actId="20577"/>
          <ac:spMkLst>
            <pc:docMk/>
            <pc:sldMk cId="2230431517" sldId="570"/>
            <ac:spMk id="6" creationId="{CB1A6979-1989-CA70-FFB9-8B3CF223F065}"/>
          </ac:spMkLst>
        </pc:spChg>
        <pc:picChg chg="add mod">
          <ac:chgData name="Guest User" userId="S::urn:spo:anon#4a4ff071ce6e9474a4a65b960bfd67429046c476ee562073580ba5ec50e116a3::" providerId="AD" clId="Web-{22A0D383-E0B3-EFFD-B703-6DC946B78B1C}" dt="2023-05-26T11:45:33.871" v="1015"/>
          <ac:picMkLst>
            <pc:docMk/>
            <pc:sldMk cId="2230431517" sldId="570"/>
            <ac:picMk id="3" creationId="{0F0D7141-4F42-588E-6546-3C1B17899E9A}"/>
          </ac:picMkLst>
        </pc:picChg>
      </pc:sldChg>
      <pc:sldChg chg="addSp delSp modSp">
        <pc:chgData name="Guest User" userId="S::urn:spo:anon#4a4ff071ce6e9474a4a65b960bfd67429046c476ee562073580ba5ec50e116a3::" providerId="AD" clId="Web-{22A0D383-E0B3-EFFD-B703-6DC946B78B1C}" dt="2023-05-26T10:17:40.168" v="499"/>
        <pc:sldMkLst>
          <pc:docMk/>
          <pc:sldMk cId="2490321177" sldId="581"/>
        </pc:sldMkLst>
        <pc:spChg chg="mod">
          <ac:chgData name="Guest User" userId="S::urn:spo:anon#4a4ff071ce6e9474a4a65b960bfd67429046c476ee562073580ba5ec50e116a3::" providerId="AD" clId="Web-{22A0D383-E0B3-EFFD-B703-6DC946B78B1C}" dt="2023-05-26T10:15:04.366" v="486" actId="1076"/>
          <ac:spMkLst>
            <pc:docMk/>
            <pc:sldMk cId="2490321177" sldId="581"/>
            <ac:spMk id="3" creationId="{1DA77B5E-507E-C2E1-8816-C8BB67FD4BD5}"/>
          </ac:spMkLst>
        </pc:spChg>
        <pc:spChg chg="add mod">
          <ac:chgData name="Guest User" userId="S::urn:spo:anon#4a4ff071ce6e9474a4a65b960bfd67429046c476ee562073580ba5ec50e116a3::" providerId="AD" clId="Web-{22A0D383-E0B3-EFFD-B703-6DC946B78B1C}" dt="2023-05-26T10:17:40.168" v="499"/>
          <ac:spMkLst>
            <pc:docMk/>
            <pc:sldMk cId="2490321177" sldId="581"/>
            <ac:spMk id="12" creationId="{7547BE7A-46DB-5A57-66F8-D7182A12F1F3}"/>
          </ac:spMkLst>
        </pc:spChg>
        <pc:picChg chg="mod">
          <ac:chgData name="Guest User" userId="S::urn:spo:anon#4a4ff071ce6e9474a4a65b960bfd67429046c476ee562073580ba5ec50e116a3::" providerId="AD" clId="Web-{22A0D383-E0B3-EFFD-B703-6DC946B78B1C}" dt="2023-05-26T10:15:27.867" v="488"/>
          <ac:picMkLst>
            <pc:docMk/>
            <pc:sldMk cId="2490321177" sldId="581"/>
            <ac:picMk id="4" creationId="{E748D664-312D-D594-4A32-D580100B6495}"/>
          </ac:picMkLst>
        </pc:picChg>
        <pc:picChg chg="del mod">
          <ac:chgData name="Guest User" userId="S::urn:spo:anon#4a4ff071ce6e9474a4a65b960bfd67429046c476ee562073580ba5ec50e116a3::" providerId="AD" clId="Web-{22A0D383-E0B3-EFFD-B703-6DC946B78B1C}" dt="2023-05-26T10:13:28.503" v="472"/>
          <ac:picMkLst>
            <pc:docMk/>
            <pc:sldMk cId="2490321177" sldId="581"/>
            <ac:picMk id="5" creationId="{F17FE3DE-F037-A8A3-1423-7A025382C404}"/>
          </ac:picMkLst>
        </pc:picChg>
        <pc:picChg chg="del mod">
          <ac:chgData name="Guest User" userId="S::urn:spo:anon#4a4ff071ce6e9474a4a65b960bfd67429046c476ee562073580ba5ec50e116a3::" providerId="AD" clId="Web-{22A0D383-E0B3-EFFD-B703-6DC946B78B1C}" dt="2023-05-26T10:14:14.223" v="477"/>
          <ac:picMkLst>
            <pc:docMk/>
            <pc:sldMk cId="2490321177" sldId="581"/>
            <ac:picMk id="6" creationId="{512687AB-A27F-58BC-9802-A3BEE7DD563C}"/>
          </ac:picMkLst>
        </pc:picChg>
        <pc:picChg chg="del mod">
          <ac:chgData name="Guest User" userId="S::urn:spo:anon#4a4ff071ce6e9474a4a65b960bfd67429046c476ee562073580ba5ec50e116a3::" providerId="AD" clId="Web-{22A0D383-E0B3-EFFD-B703-6DC946B78B1C}" dt="2023-05-26T10:13:25.581" v="471"/>
          <ac:picMkLst>
            <pc:docMk/>
            <pc:sldMk cId="2490321177" sldId="581"/>
            <ac:picMk id="7" creationId="{FB703339-B4A5-0547-515A-4BDA2B3E73A7}"/>
          </ac:picMkLst>
        </pc:picChg>
        <pc:picChg chg="del mod">
          <ac:chgData name="Guest User" userId="S::urn:spo:anon#4a4ff071ce6e9474a4a65b960bfd67429046c476ee562073580ba5ec50e116a3::" providerId="AD" clId="Web-{22A0D383-E0B3-EFFD-B703-6DC946B78B1C}" dt="2023-05-26T10:14:41.490" v="482"/>
          <ac:picMkLst>
            <pc:docMk/>
            <pc:sldMk cId="2490321177" sldId="581"/>
            <ac:picMk id="8" creationId="{0A454403-0DC3-901A-681E-DB412A5FC495}"/>
          </ac:picMkLst>
        </pc:picChg>
        <pc:inkChg chg="add del">
          <ac:chgData name="Guest User" userId="S::urn:spo:anon#4a4ff071ce6e9474a4a65b960bfd67429046c476ee562073580ba5ec50e116a3::" providerId="AD" clId="Web-{22A0D383-E0B3-EFFD-B703-6DC946B78B1C}" dt="2023-05-26T10:16:10.102" v="490"/>
          <ac:inkMkLst>
            <pc:docMk/>
            <pc:sldMk cId="2490321177" sldId="581"/>
            <ac:inkMk id="9" creationId="{1932FB0F-4313-33E6-D941-781A1CA6515E}"/>
          </ac:inkMkLst>
        </pc:inkChg>
        <pc:inkChg chg="add del">
          <ac:chgData name="Guest User" userId="S::urn:spo:anon#4a4ff071ce6e9474a4a65b960bfd67429046c476ee562073580ba5ec50e116a3::" providerId="AD" clId="Web-{22A0D383-E0B3-EFFD-B703-6DC946B78B1C}" dt="2023-05-26T10:16:25.306" v="492"/>
          <ac:inkMkLst>
            <pc:docMk/>
            <pc:sldMk cId="2490321177" sldId="581"/>
            <ac:inkMk id="10" creationId="{0EFC462D-6EFE-1736-83F0-A57F8935B045}"/>
          </ac:inkMkLst>
        </pc:inkChg>
        <pc:inkChg chg="add del">
          <ac:chgData name="Guest User" userId="S::urn:spo:anon#4a4ff071ce6e9474a4a65b960bfd67429046c476ee562073580ba5ec50e116a3::" providerId="AD" clId="Web-{22A0D383-E0B3-EFFD-B703-6DC946B78B1C}" dt="2023-05-26T10:16:41.744" v="494"/>
          <ac:inkMkLst>
            <pc:docMk/>
            <pc:sldMk cId="2490321177" sldId="581"/>
            <ac:inkMk id="11" creationId="{F9EF6304-1E64-AC26-38F4-3CA0C07800D7}"/>
          </ac:inkMkLst>
        </pc:inkChg>
      </pc:sldChg>
      <pc:sldChg chg="addSp delSp modSp del">
        <pc:chgData name="Guest User" userId="S::urn:spo:anon#4a4ff071ce6e9474a4a65b960bfd67429046c476ee562073580ba5ec50e116a3::" providerId="AD" clId="Web-{22A0D383-E0B3-EFFD-B703-6DC946B78B1C}" dt="2023-05-26T10:22:52.194" v="649"/>
        <pc:sldMkLst>
          <pc:docMk/>
          <pc:sldMk cId="3158329660" sldId="582"/>
        </pc:sldMkLst>
        <pc:spChg chg="add mod">
          <ac:chgData name="Guest User" userId="S::urn:spo:anon#4a4ff071ce6e9474a4a65b960bfd67429046c476ee562073580ba5ec50e116a3::" providerId="AD" clId="Web-{22A0D383-E0B3-EFFD-B703-6DC946B78B1C}" dt="2023-05-26T10:22:32.194" v="644" actId="14100"/>
          <ac:spMkLst>
            <pc:docMk/>
            <pc:sldMk cId="3158329660" sldId="582"/>
            <ac:spMk id="7" creationId="{348A915A-DC8F-A6BA-BC32-3BD1091DB131}"/>
          </ac:spMkLst>
        </pc:spChg>
        <pc:picChg chg="del">
          <ac:chgData name="Guest User" userId="S::urn:spo:anon#4a4ff071ce6e9474a4a65b960bfd67429046c476ee562073580ba5ec50e116a3::" providerId="AD" clId="Web-{22A0D383-E0B3-EFFD-B703-6DC946B78B1C}" dt="2023-05-26T10:22:05.927" v="643"/>
          <ac:picMkLst>
            <pc:docMk/>
            <pc:sldMk cId="3158329660" sldId="582"/>
            <ac:picMk id="4" creationId="{FB484544-671F-8FA8-0DDB-1C5E9996A8BE}"/>
          </ac:picMkLst>
        </pc:picChg>
        <pc:picChg chg="del">
          <ac:chgData name="Guest User" userId="S::urn:spo:anon#4a4ff071ce6e9474a4a65b960bfd67429046c476ee562073580ba5ec50e116a3::" providerId="AD" clId="Web-{22A0D383-E0B3-EFFD-B703-6DC946B78B1C}" dt="2023-05-26T10:22:34.100" v="645"/>
          <ac:picMkLst>
            <pc:docMk/>
            <pc:sldMk cId="3158329660" sldId="582"/>
            <ac:picMk id="6" creationId="{62B7623B-3E02-3D53-850B-2A215C33DCEF}"/>
          </ac:picMkLst>
        </pc:picChg>
      </pc:sldChg>
      <pc:sldChg chg="modSp">
        <pc:chgData name="Guest User" userId="S::urn:spo:anon#4a4ff071ce6e9474a4a65b960bfd67429046c476ee562073580ba5ec50e116a3::" providerId="AD" clId="Web-{22A0D383-E0B3-EFFD-B703-6DC946B78B1C}" dt="2023-05-26T11:03:54.951" v="981" actId="20577"/>
        <pc:sldMkLst>
          <pc:docMk/>
          <pc:sldMk cId="3814433732" sldId="600"/>
        </pc:sldMkLst>
        <pc:spChg chg="mod">
          <ac:chgData name="Guest User" userId="S::urn:spo:anon#4a4ff071ce6e9474a4a65b960bfd67429046c476ee562073580ba5ec50e116a3::" providerId="AD" clId="Web-{22A0D383-E0B3-EFFD-B703-6DC946B78B1C}" dt="2023-05-26T11:03:54.951" v="981" actId="20577"/>
          <ac:spMkLst>
            <pc:docMk/>
            <pc:sldMk cId="3814433732" sldId="600"/>
            <ac:spMk id="2" creationId="{8CF06F2E-F078-DB82-A9FD-7CE3A66FE4F0}"/>
          </ac:spMkLst>
        </pc:spChg>
      </pc:sldChg>
      <pc:sldChg chg="modSp">
        <pc:chgData name="Guest User" userId="S::urn:spo:anon#4a4ff071ce6e9474a4a65b960bfd67429046c476ee562073580ba5ec50e116a3::" providerId="AD" clId="Web-{22A0D383-E0B3-EFFD-B703-6DC946B78B1C}" dt="2023-05-26T10:58:57.644" v="885" actId="20577"/>
        <pc:sldMkLst>
          <pc:docMk/>
          <pc:sldMk cId="96124082" sldId="601"/>
        </pc:sldMkLst>
        <pc:spChg chg="mod">
          <ac:chgData name="Guest User" userId="S::urn:spo:anon#4a4ff071ce6e9474a4a65b960bfd67429046c476ee562073580ba5ec50e116a3::" providerId="AD" clId="Web-{22A0D383-E0B3-EFFD-B703-6DC946B78B1C}" dt="2023-05-26T10:58:57.644" v="885" actId="20577"/>
          <ac:spMkLst>
            <pc:docMk/>
            <pc:sldMk cId="96124082" sldId="601"/>
            <ac:spMk id="3" creationId="{5657EF28-CF8F-9EB5-9E49-16063D9BB35D}"/>
          </ac:spMkLst>
        </pc:spChg>
      </pc:sldChg>
      <pc:sldChg chg="modSp">
        <pc:chgData name="Guest User" userId="S::urn:spo:anon#4a4ff071ce6e9474a4a65b960bfd67429046c476ee562073580ba5ec50e116a3::" providerId="AD" clId="Web-{22A0D383-E0B3-EFFD-B703-6DC946B78B1C}" dt="2023-05-26T11:00:46.445" v="937" actId="20577"/>
        <pc:sldMkLst>
          <pc:docMk/>
          <pc:sldMk cId="510450064" sldId="606"/>
        </pc:sldMkLst>
        <pc:spChg chg="mod">
          <ac:chgData name="Guest User" userId="S::urn:spo:anon#4a4ff071ce6e9474a4a65b960bfd67429046c476ee562073580ba5ec50e116a3::" providerId="AD" clId="Web-{22A0D383-E0B3-EFFD-B703-6DC946B78B1C}" dt="2023-05-26T11:00:46.445" v="937" actId="20577"/>
          <ac:spMkLst>
            <pc:docMk/>
            <pc:sldMk cId="510450064" sldId="606"/>
            <ac:spMk id="3" creationId="{5657EF28-CF8F-9EB5-9E49-16063D9BB35D}"/>
          </ac:spMkLst>
        </pc:spChg>
      </pc:sldChg>
      <pc:sldChg chg="modSp">
        <pc:chgData name="Guest User" userId="S::urn:spo:anon#4a4ff071ce6e9474a4a65b960bfd67429046c476ee562073580ba5ec50e116a3::" providerId="AD" clId="Web-{22A0D383-E0B3-EFFD-B703-6DC946B78B1C}" dt="2023-05-26T11:03:50.794" v="980" actId="20577"/>
        <pc:sldMkLst>
          <pc:docMk/>
          <pc:sldMk cId="3354811722" sldId="609"/>
        </pc:sldMkLst>
        <pc:spChg chg="mod">
          <ac:chgData name="Guest User" userId="S::urn:spo:anon#4a4ff071ce6e9474a4a65b960bfd67429046c476ee562073580ba5ec50e116a3::" providerId="AD" clId="Web-{22A0D383-E0B3-EFFD-B703-6DC946B78B1C}" dt="2023-05-26T11:02:25.120" v="951" actId="20577"/>
          <ac:spMkLst>
            <pc:docMk/>
            <pc:sldMk cId="3354811722" sldId="609"/>
            <ac:spMk id="2" creationId="{8CF06F2E-F078-DB82-A9FD-7CE3A66FE4F0}"/>
          </ac:spMkLst>
        </pc:spChg>
        <pc:spChg chg="mod">
          <ac:chgData name="Guest User" userId="S::urn:spo:anon#4a4ff071ce6e9474a4a65b960bfd67429046c476ee562073580ba5ec50e116a3::" providerId="AD" clId="Web-{22A0D383-E0B3-EFFD-B703-6DC946B78B1C}" dt="2023-05-26T11:03:50.794" v="980" actId="20577"/>
          <ac:spMkLst>
            <pc:docMk/>
            <pc:sldMk cId="3354811722" sldId="609"/>
            <ac:spMk id="3" creationId="{5657EF28-CF8F-9EB5-9E49-16063D9BB35D}"/>
          </ac:spMkLst>
        </pc:spChg>
      </pc:sldChg>
      <pc:sldChg chg="modSp">
        <pc:chgData name="Guest User" userId="S::urn:spo:anon#4a4ff071ce6e9474a4a65b960bfd67429046c476ee562073580ba5ec50e116a3::" providerId="AD" clId="Web-{22A0D383-E0B3-EFFD-B703-6DC946B78B1C}" dt="2023-05-26T10:58:29.237" v="883" actId="20577"/>
        <pc:sldMkLst>
          <pc:docMk/>
          <pc:sldMk cId="2687485773" sldId="611"/>
        </pc:sldMkLst>
        <pc:spChg chg="mod">
          <ac:chgData name="Guest User" userId="S::urn:spo:anon#4a4ff071ce6e9474a4a65b960bfd67429046c476ee562073580ba5ec50e116a3::" providerId="AD" clId="Web-{22A0D383-E0B3-EFFD-B703-6DC946B78B1C}" dt="2023-05-26T10:58:29.237" v="883" actId="20577"/>
          <ac:spMkLst>
            <pc:docMk/>
            <pc:sldMk cId="2687485773" sldId="611"/>
            <ac:spMk id="2" creationId="{8CF06F2E-F078-DB82-A9FD-7CE3A66FE4F0}"/>
          </ac:spMkLst>
        </pc:spChg>
      </pc:sldChg>
      <pc:sldChg chg="modSp">
        <pc:chgData name="Guest User" userId="S::urn:spo:anon#4a4ff071ce6e9474a4a65b960bfd67429046c476ee562073580ba5ec50e116a3::" providerId="AD" clId="Web-{22A0D383-E0B3-EFFD-B703-6DC946B78B1C}" dt="2023-05-26T10:56:51.479" v="857" actId="20577"/>
        <pc:sldMkLst>
          <pc:docMk/>
          <pc:sldMk cId="329775553" sldId="612"/>
        </pc:sldMkLst>
        <pc:spChg chg="mod">
          <ac:chgData name="Guest User" userId="S::urn:spo:anon#4a4ff071ce6e9474a4a65b960bfd67429046c476ee562073580ba5ec50e116a3::" providerId="AD" clId="Web-{22A0D383-E0B3-EFFD-B703-6DC946B78B1C}" dt="2023-05-26T10:55:25.086" v="824" actId="20577"/>
          <ac:spMkLst>
            <pc:docMk/>
            <pc:sldMk cId="329775553" sldId="612"/>
            <ac:spMk id="2" creationId="{8CF06F2E-F078-DB82-A9FD-7CE3A66FE4F0}"/>
          </ac:spMkLst>
        </pc:spChg>
        <pc:spChg chg="mod">
          <ac:chgData name="Guest User" userId="S::urn:spo:anon#4a4ff071ce6e9474a4a65b960bfd67429046c476ee562073580ba5ec50e116a3::" providerId="AD" clId="Web-{22A0D383-E0B3-EFFD-B703-6DC946B78B1C}" dt="2023-05-26T10:56:51.479" v="857" actId="20577"/>
          <ac:spMkLst>
            <pc:docMk/>
            <pc:sldMk cId="329775553" sldId="612"/>
            <ac:spMk id="3" creationId="{5657EF28-CF8F-9EB5-9E49-16063D9BB35D}"/>
          </ac:spMkLst>
        </pc:spChg>
      </pc:sldChg>
      <pc:sldChg chg="modSp">
        <pc:chgData name="Guest User" userId="S::urn:spo:anon#4a4ff071ce6e9474a4a65b960bfd67429046c476ee562073580ba5ec50e116a3::" providerId="AD" clId="Web-{22A0D383-E0B3-EFFD-B703-6DC946B78B1C}" dt="2023-05-26T11:02:05.557" v="949" actId="20577"/>
        <pc:sldMkLst>
          <pc:docMk/>
          <pc:sldMk cId="2134281359" sldId="613"/>
        </pc:sldMkLst>
        <pc:spChg chg="mod">
          <ac:chgData name="Guest User" userId="S::urn:spo:anon#4a4ff071ce6e9474a4a65b960bfd67429046c476ee562073580ba5ec50e116a3::" providerId="AD" clId="Web-{22A0D383-E0B3-EFFD-B703-6DC946B78B1C}" dt="2023-05-26T11:02:05.557" v="949" actId="20577"/>
          <ac:spMkLst>
            <pc:docMk/>
            <pc:sldMk cId="2134281359" sldId="613"/>
            <ac:spMk id="2" creationId="{8CF06F2E-F078-DB82-A9FD-7CE3A66FE4F0}"/>
          </ac:spMkLst>
        </pc:spChg>
        <pc:spChg chg="mod">
          <ac:chgData name="Guest User" userId="S::urn:spo:anon#4a4ff071ce6e9474a4a65b960bfd67429046c476ee562073580ba5ec50e116a3::" providerId="AD" clId="Web-{22A0D383-E0B3-EFFD-B703-6DC946B78B1C}" dt="2023-05-26T11:02:03.306" v="948" actId="20577"/>
          <ac:spMkLst>
            <pc:docMk/>
            <pc:sldMk cId="2134281359" sldId="613"/>
            <ac:spMk id="3" creationId="{5657EF28-CF8F-9EB5-9E49-16063D9BB35D}"/>
          </ac:spMkLst>
        </pc:spChg>
      </pc:sldChg>
      <pc:sldChg chg="modSp">
        <pc:chgData name="Guest User" userId="S::urn:spo:anon#4a4ff071ce6e9474a4a65b960bfd67429046c476ee562073580ba5ec50e116a3::" providerId="AD" clId="Web-{22A0D383-E0B3-EFFD-B703-6DC946B78B1C}" dt="2023-05-26T11:04:02.154" v="982" actId="20577"/>
        <pc:sldMkLst>
          <pc:docMk/>
          <pc:sldMk cId="2100162368" sldId="614"/>
        </pc:sldMkLst>
        <pc:spChg chg="mod">
          <ac:chgData name="Guest User" userId="S::urn:spo:anon#4a4ff071ce6e9474a4a65b960bfd67429046c476ee562073580ba5ec50e116a3::" providerId="AD" clId="Web-{22A0D383-E0B3-EFFD-B703-6DC946B78B1C}" dt="2023-05-26T11:04:02.154" v="982" actId="20577"/>
          <ac:spMkLst>
            <pc:docMk/>
            <pc:sldMk cId="2100162368" sldId="614"/>
            <ac:spMk id="2" creationId="{8CF06F2E-F078-DB82-A9FD-7CE3A66FE4F0}"/>
          </ac:spMkLst>
        </pc:spChg>
      </pc:sldChg>
      <pc:sldChg chg="modSp">
        <pc:chgData name="Guest User" userId="S::urn:spo:anon#4a4ff071ce6e9474a4a65b960bfd67429046c476ee562073580ba5ec50e116a3::" providerId="AD" clId="Web-{22A0D383-E0B3-EFFD-B703-6DC946B78B1C}" dt="2023-05-26T10:58:00.685" v="882" actId="20577"/>
        <pc:sldMkLst>
          <pc:docMk/>
          <pc:sldMk cId="3692785577" sldId="615"/>
        </pc:sldMkLst>
        <pc:spChg chg="mod">
          <ac:chgData name="Guest User" userId="S::urn:spo:anon#4a4ff071ce6e9474a4a65b960bfd67429046c476ee562073580ba5ec50e116a3::" providerId="AD" clId="Web-{22A0D383-E0B3-EFFD-B703-6DC946B78B1C}" dt="2023-05-26T10:55:14.383" v="822" actId="20577"/>
          <ac:spMkLst>
            <pc:docMk/>
            <pc:sldMk cId="3692785577" sldId="615"/>
            <ac:spMk id="2" creationId="{8CF06F2E-F078-DB82-A9FD-7CE3A66FE4F0}"/>
          </ac:spMkLst>
        </pc:spChg>
        <pc:spChg chg="mod">
          <ac:chgData name="Guest User" userId="S::urn:spo:anon#4a4ff071ce6e9474a4a65b960bfd67429046c476ee562073580ba5ec50e116a3::" providerId="AD" clId="Web-{22A0D383-E0B3-EFFD-B703-6DC946B78B1C}" dt="2023-05-26T10:58:00.685" v="882" actId="20577"/>
          <ac:spMkLst>
            <pc:docMk/>
            <pc:sldMk cId="3692785577" sldId="615"/>
            <ac:spMk id="3" creationId="{5657EF28-CF8F-9EB5-9E49-16063D9BB35D}"/>
          </ac:spMkLst>
        </pc:spChg>
      </pc:sldChg>
      <pc:sldChg chg="addSp delSp modSp add replId">
        <pc:chgData name="Guest User" userId="S::urn:spo:anon#4a4ff071ce6e9474a4a65b960bfd67429046c476ee562073580ba5ec50e116a3::" providerId="AD" clId="Web-{22A0D383-E0B3-EFFD-B703-6DC946B78B1C}" dt="2023-05-26T10:01:27.275" v="279" actId="20577"/>
        <pc:sldMkLst>
          <pc:docMk/>
          <pc:sldMk cId="1878159122" sldId="616"/>
        </pc:sldMkLst>
        <pc:spChg chg="mod">
          <ac:chgData name="Guest User" userId="S::urn:spo:anon#4a4ff071ce6e9474a4a65b960bfd67429046c476ee562073580ba5ec50e116a3::" providerId="AD" clId="Web-{22A0D383-E0B3-EFFD-B703-6DC946B78B1C}" dt="2023-05-26T10:01:27.275" v="279" actId="20577"/>
          <ac:spMkLst>
            <pc:docMk/>
            <pc:sldMk cId="1878159122" sldId="616"/>
            <ac:spMk id="2" creationId="{77BBF964-6410-8982-3281-7D12C0908C85}"/>
          </ac:spMkLst>
        </pc:spChg>
        <pc:spChg chg="del">
          <ac:chgData name="Guest User" userId="S::urn:spo:anon#4a4ff071ce6e9474a4a65b960bfd67429046c476ee562073580ba5ec50e116a3::" providerId="AD" clId="Web-{22A0D383-E0B3-EFFD-B703-6DC946B78B1C}" dt="2023-05-26T09:48:18.216" v="202"/>
          <ac:spMkLst>
            <pc:docMk/>
            <pc:sldMk cId="1878159122" sldId="616"/>
            <ac:spMk id="6" creationId="{CB1A6979-1989-CA70-FFB9-8B3CF223F065}"/>
          </ac:spMkLst>
        </pc:spChg>
        <pc:spChg chg="add mod">
          <ac:chgData name="Guest User" userId="S::urn:spo:anon#4a4ff071ce6e9474a4a65b960bfd67429046c476ee562073580ba5ec50e116a3::" providerId="AD" clId="Web-{22A0D383-E0B3-EFFD-B703-6DC946B78B1C}" dt="2023-05-26T09:48:38.780" v="209" actId="14100"/>
          <ac:spMkLst>
            <pc:docMk/>
            <pc:sldMk cId="1878159122" sldId="616"/>
            <ac:spMk id="9" creationId="{F504C700-0A07-6FEA-F434-FA37E8E91C57}"/>
          </ac:spMkLst>
        </pc:spChg>
        <pc:spChg chg="del mod">
          <ac:chgData name="Guest User" userId="S::urn:spo:anon#4a4ff071ce6e9474a4a65b960bfd67429046c476ee562073580ba5ec50e116a3::" providerId="AD" clId="Web-{22A0D383-E0B3-EFFD-B703-6DC946B78B1C}" dt="2023-05-26T09:48:40.467" v="210"/>
          <ac:spMkLst>
            <pc:docMk/>
            <pc:sldMk cId="1878159122" sldId="616"/>
            <ac:spMk id="11" creationId="{46EBABA2-3010-1825-7352-DABE57B8EF38}"/>
          </ac:spMkLst>
        </pc:spChg>
        <pc:picChg chg="del">
          <ac:chgData name="Guest User" userId="S::urn:spo:anon#4a4ff071ce6e9474a4a65b960bfd67429046c476ee562073580ba5ec50e116a3::" providerId="AD" clId="Web-{22A0D383-E0B3-EFFD-B703-6DC946B78B1C}" dt="2023-05-26T09:48:15.372" v="201"/>
          <ac:picMkLst>
            <pc:docMk/>
            <pc:sldMk cId="1878159122" sldId="616"/>
            <ac:picMk id="3" creationId="{151F012D-F5E1-F277-C624-31BF1E3B136D}"/>
          </ac:picMkLst>
        </pc:picChg>
        <pc:picChg chg="del">
          <ac:chgData name="Guest User" userId="S::urn:spo:anon#4a4ff071ce6e9474a4a65b960bfd67429046c476ee562073580ba5ec50e116a3::" providerId="AD" clId="Web-{22A0D383-E0B3-EFFD-B703-6DC946B78B1C}" dt="2023-05-26T09:48:15.372" v="200"/>
          <ac:picMkLst>
            <pc:docMk/>
            <pc:sldMk cId="1878159122" sldId="616"/>
            <ac:picMk id="4" creationId="{BE2B7512-7CB9-C283-EBCD-8F6E7840ACCD}"/>
          </ac:picMkLst>
        </pc:picChg>
        <pc:picChg chg="del">
          <ac:chgData name="Guest User" userId="S::urn:spo:anon#4a4ff071ce6e9474a4a65b960bfd67429046c476ee562073580ba5ec50e116a3::" providerId="AD" clId="Web-{22A0D383-E0B3-EFFD-B703-6DC946B78B1C}" dt="2023-05-26T09:48:15.372" v="199"/>
          <ac:picMkLst>
            <pc:docMk/>
            <pc:sldMk cId="1878159122" sldId="616"/>
            <ac:picMk id="5" creationId="{1FC74D8C-62C8-CEF3-986D-C4C441C89985}"/>
          </ac:picMkLst>
        </pc:picChg>
        <pc:picChg chg="mod">
          <ac:chgData name="Guest User" userId="S::urn:spo:anon#4a4ff071ce6e9474a4a65b960bfd67429046c476ee562073580ba5ec50e116a3::" providerId="AD" clId="Web-{22A0D383-E0B3-EFFD-B703-6DC946B78B1C}" dt="2023-05-26T09:52:02.865" v="234"/>
          <ac:picMkLst>
            <pc:docMk/>
            <pc:sldMk cId="1878159122" sldId="616"/>
            <ac:picMk id="7" creationId="{114F81AC-74AB-4F62-9966-74ADB7BCE4C7}"/>
          </ac:picMkLst>
        </pc:picChg>
      </pc:sldChg>
      <pc:sldChg chg="delSp modSp add replId">
        <pc:chgData name="Guest User" userId="S::urn:spo:anon#4a4ff071ce6e9474a4a65b960bfd67429046c476ee562073580ba5ec50e116a3::" providerId="AD" clId="Web-{22A0D383-E0B3-EFFD-B703-6DC946B78B1C}" dt="2023-05-26T10:01:16.478" v="277" actId="1076"/>
        <pc:sldMkLst>
          <pc:docMk/>
          <pc:sldMk cId="2103466938" sldId="617"/>
        </pc:sldMkLst>
        <pc:spChg chg="mod">
          <ac:chgData name="Guest User" userId="S::urn:spo:anon#4a4ff071ce6e9474a4a65b960bfd67429046c476ee562073580ba5ec50e116a3::" providerId="AD" clId="Web-{22A0D383-E0B3-EFFD-B703-6DC946B78B1C}" dt="2023-05-26T09:58:51.316" v="260" actId="20577"/>
          <ac:spMkLst>
            <pc:docMk/>
            <pc:sldMk cId="2103466938" sldId="617"/>
            <ac:spMk id="2" creationId="{77BBF964-6410-8982-3281-7D12C0908C85}"/>
          </ac:spMkLst>
        </pc:spChg>
        <pc:spChg chg="mod">
          <ac:chgData name="Guest User" userId="S::urn:spo:anon#4a4ff071ce6e9474a4a65b960bfd67429046c476ee562073580ba5ec50e116a3::" providerId="AD" clId="Web-{22A0D383-E0B3-EFFD-B703-6DC946B78B1C}" dt="2023-05-26T10:01:07.571" v="275" actId="20577"/>
          <ac:spMkLst>
            <pc:docMk/>
            <pc:sldMk cId="2103466938" sldId="617"/>
            <ac:spMk id="6" creationId="{CB1A6979-1989-CA70-FFB9-8B3CF223F065}"/>
          </ac:spMkLst>
        </pc:spChg>
        <pc:picChg chg="del">
          <ac:chgData name="Guest User" userId="S::urn:spo:anon#4a4ff071ce6e9474a4a65b960bfd67429046c476ee562073580ba5ec50e116a3::" providerId="AD" clId="Web-{22A0D383-E0B3-EFFD-B703-6DC946B78B1C}" dt="2023-05-26T09:54:53.793" v="236"/>
          <ac:picMkLst>
            <pc:docMk/>
            <pc:sldMk cId="2103466938" sldId="617"/>
            <ac:picMk id="3" creationId="{151F012D-F5E1-F277-C624-31BF1E3B136D}"/>
          </ac:picMkLst>
        </pc:picChg>
        <pc:picChg chg="mod">
          <ac:chgData name="Guest User" userId="S::urn:spo:anon#4a4ff071ce6e9474a4a65b960bfd67429046c476ee562073580ba5ec50e116a3::" providerId="AD" clId="Web-{22A0D383-E0B3-EFFD-B703-6DC946B78B1C}" dt="2023-05-26T10:01:13.384" v="276" actId="1076"/>
          <ac:picMkLst>
            <pc:docMk/>
            <pc:sldMk cId="2103466938" sldId="617"/>
            <ac:picMk id="4" creationId="{BE2B7512-7CB9-C283-EBCD-8F6E7840ACCD}"/>
          </ac:picMkLst>
        </pc:picChg>
        <pc:picChg chg="mod">
          <ac:chgData name="Guest User" userId="S::urn:spo:anon#4a4ff071ce6e9474a4a65b960bfd67429046c476ee562073580ba5ec50e116a3::" providerId="AD" clId="Web-{22A0D383-E0B3-EFFD-B703-6DC946B78B1C}" dt="2023-05-26T10:01:16.478" v="277" actId="1076"/>
          <ac:picMkLst>
            <pc:docMk/>
            <pc:sldMk cId="2103466938" sldId="617"/>
            <ac:picMk id="5" creationId="{1FC74D8C-62C8-CEF3-986D-C4C441C89985}"/>
          </ac:picMkLst>
        </pc:picChg>
      </pc:sldChg>
      <pc:sldChg chg="delSp modSp add replId">
        <pc:chgData name="Guest User" userId="S::urn:spo:anon#4a4ff071ce6e9474a4a65b960bfd67429046c476ee562073580ba5ec50e116a3::" providerId="AD" clId="Web-{22A0D383-E0B3-EFFD-B703-6DC946B78B1C}" dt="2023-05-26T10:09:48.855" v="348" actId="1076"/>
        <pc:sldMkLst>
          <pc:docMk/>
          <pc:sldMk cId="3325242182" sldId="618"/>
        </pc:sldMkLst>
        <pc:spChg chg="mod">
          <ac:chgData name="Guest User" userId="S::urn:spo:anon#4a4ff071ce6e9474a4a65b960bfd67429046c476ee562073580ba5ec50e116a3::" providerId="AD" clId="Web-{22A0D383-E0B3-EFFD-B703-6DC946B78B1C}" dt="2023-05-26T10:03:07.513" v="293" actId="20577"/>
          <ac:spMkLst>
            <pc:docMk/>
            <pc:sldMk cId="3325242182" sldId="618"/>
            <ac:spMk id="2" creationId="{77BBF964-6410-8982-3281-7D12C0908C85}"/>
          </ac:spMkLst>
        </pc:spChg>
        <pc:spChg chg="mod">
          <ac:chgData name="Guest User" userId="S::urn:spo:anon#4a4ff071ce6e9474a4a65b960bfd67429046c476ee562073580ba5ec50e116a3::" providerId="AD" clId="Web-{22A0D383-E0B3-EFFD-B703-6DC946B78B1C}" dt="2023-05-26T10:09:48.855" v="348" actId="1076"/>
          <ac:spMkLst>
            <pc:docMk/>
            <pc:sldMk cId="3325242182" sldId="618"/>
            <ac:spMk id="6" creationId="{CB1A6979-1989-CA70-FFB9-8B3CF223F065}"/>
          </ac:spMkLst>
        </pc:spChg>
        <pc:picChg chg="del mod">
          <ac:chgData name="Guest User" userId="S::urn:spo:anon#4a4ff071ce6e9474a4a65b960bfd67429046c476ee562073580ba5ec50e116a3::" providerId="AD" clId="Web-{22A0D383-E0B3-EFFD-B703-6DC946B78B1C}" dt="2023-05-26T10:06:40.255" v="308"/>
          <ac:picMkLst>
            <pc:docMk/>
            <pc:sldMk cId="3325242182" sldId="618"/>
            <ac:picMk id="3" creationId="{C1848A92-BF7C-0713-6081-C8488B0BBDF0}"/>
          </ac:picMkLst>
        </pc:picChg>
        <pc:picChg chg="del">
          <ac:chgData name="Guest User" userId="S::urn:spo:anon#4a4ff071ce6e9474a4a65b960bfd67429046c476ee562073580ba5ec50e116a3::" providerId="AD" clId="Web-{22A0D383-E0B3-EFFD-B703-6DC946B78B1C}" dt="2023-05-26T10:05:45.690" v="304"/>
          <ac:picMkLst>
            <pc:docMk/>
            <pc:sldMk cId="3325242182" sldId="618"/>
            <ac:picMk id="4" creationId="{2C3BB1CA-1C79-6BAF-866E-459C4DB888E0}"/>
          </ac:picMkLst>
        </pc:picChg>
        <pc:picChg chg="mod">
          <ac:chgData name="Guest User" userId="S::urn:spo:anon#4a4ff071ce6e9474a4a65b960bfd67429046c476ee562073580ba5ec50e116a3::" providerId="AD" clId="Web-{22A0D383-E0B3-EFFD-B703-6DC946B78B1C}" dt="2023-05-26T10:09:33.792" v="345" actId="1076"/>
          <ac:picMkLst>
            <pc:docMk/>
            <pc:sldMk cId="3325242182" sldId="618"/>
            <ac:picMk id="5" creationId="{75D8CCA8-C53B-C833-0B66-2D806C180E35}"/>
          </ac:picMkLst>
        </pc:picChg>
        <pc:picChg chg="mod">
          <ac:chgData name="Guest User" userId="S::urn:spo:anon#4a4ff071ce6e9474a4a65b960bfd67429046c476ee562073580ba5ec50e116a3::" providerId="AD" clId="Web-{22A0D383-E0B3-EFFD-B703-6DC946B78B1C}" dt="2023-05-26T10:09:41.355" v="347" actId="1076"/>
          <ac:picMkLst>
            <pc:docMk/>
            <pc:sldMk cId="3325242182" sldId="618"/>
            <ac:picMk id="7" creationId="{8A963A3D-18E4-2754-1F36-9B2823F85DBD}"/>
          </ac:picMkLst>
        </pc:picChg>
      </pc:sldChg>
      <pc:sldChg chg="addSp delSp modSp add replId">
        <pc:chgData name="Guest User" userId="S::urn:spo:anon#4a4ff071ce6e9474a4a65b960bfd67429046c476ee562073580ba5ec50e116a3::" providerId="AD" clId="Web-{22A0D383-E0B3-EFFD-B703-6DC946B78B1C}" dt="2023-05-26T10:30:47.914" v="720"/>
        <pc:sldMkLst>
          <pc:docMk/>
          <pc:sldMk cId="1869322050" sldId="619"/>
        </pc:sldMkLst>
        <pc:spChg chg="mod">
          <ac:chgData name="Guest User" userId="S::urn:spo:anon#4a4ff071ce6e9474a4a65b960bfd67429046c476ee562073580ba5ec50e116a3::" providerId="AD" clId="Web-{22A0D383-E0B3-EFFD-B703-6DC946B78B1C}" dt="2023-05-26T10:18:31.185" v="526" actId="20577"/>
          <ac:spMkLst>
            <pc:docMk/>
            <pc:sldMk cId="1869322050" sldId="619"/>
            <ac:spMk id="3" creationId="{1DA77B5E-507E-C2E1-8816-C8BB67FD4BD5}"/>
          </ac:spMkLst>
        </pc:spChg>
        <pc:spChg chg="add mod">
          <ac:chgData name="Guest User" userId="S::urn:spo:anon#4a4ff071ce6e9474a4a65b960bfd67429046c476ee562073580ba5ec50e116a3::" providerId="AD" clId="Web-{22A0D383-E0B3-EFFD-B703-6DC946B78B1C}" dt="2023-05-26T10:30:47.914" v="720"/>
          <ac:spMkLst>
            <pc:docMk/>
            <pc:sldMk cId="1869322050" sldId="619"/>
            <ac:spMk id="9" creationId="{37C55F0F-EF77-F22F-40FA-BA58456E5C5C}"/>
          </ac:spMkLst>
        </pc:spChg>
        <pc:picChg chg="del mod">
          <ac:chgData name="Guest User" userId="S::urn:spo:anon#4a4ff071ce6e9474a4a65b960bfd67429046c476ee562073580ba5ec50e116a3::" providerId="AD" clId="Web-{22A0D383-E0B3-EFFD-B703-6DC946B78B1C}" dt="2023-05-26T10:19:24.297" v="538"/>
          <ac:picMkLst>
            <pc:docMk/>
            <pc:sldMk cId="1869322050" sldId="619"/>
            <ac:picMk id="4" creationId="{E748D664-312D-D594-4A32-D580100B6495}"/>
          </ac:picMkLst>
        </pc:picChg>
        <pc:picChg chg="del mod">
          <ac:chgData name="Guest User" userId="S::urn:spo:anon#4a4ff071ce6e9474a4a65b960bfd67429046c476ee562073580ba5ec50e116a3::" providerId="AD" clId="Web-{22A0D383-E0B3-EFFD-B703-6DC946B78B1C}" dt="2023-05-26T10:25:35.059" v="653"/>
          <ac:picMkLst>
            <pc:docMk/>
            <pc:sldMk cId="1869322050" sldId="619"/>
            <ac:picMk id="5" creationId="{F17FE3DE-F037-A8A3-1423-7A025382C404}"/>
          </ac:picMkLst>
        </pc:picChg>
        <pc:picChg chg="del mod">
          <ac:chgData name="Guest User" userId="S::urn:spo:anon#4a4ff071ce6e9474a4a65b960bfd67429046c476ee562073580ba5ec50e116a3::" providerId="AD" clId="Web-{22A0D383-E0B3-EFFD-B703-6DC946B78B1C}" dt="2023-05-26T10:25:42.544" v="654"/>
          <ac:picMkLst>
            <pc:docMk/>
            <pc:sldMk cId="1869322050" sldId="619"/>
            <ac:picMk id="6" creationId="{512687AB-A27F-58BC-9802-A3BEE7DD563C}"/>
          </ac:picMkLst>
        </pc:picChg>
        <pc:picChg chg="mod">
          <ac:chgData name="Guest User" userId="S::urn:spo:anon#4a4ff071ce6e9474a4a65b960bfd67429046c476ee562073580ba5ec50e116a3::" providerId="AD" clId="Web-{22A0D383-E0B3-EFFD-B703-6DC946B78B1C}" dt="2023-05-26T10:30:05.053" v="716" actId="1076"/>
          <ac:picMkLst>
            <pc:docMk/>
            <pc:sldMk cId="1869322050" sldId="619"/>
            <ac:picMk id="7" creationId="{FB703339-B4A5-0547-515A-4BDA2B3E73A7}"/>
          </ac:picMkLst>
        </pc:picChg>
        <pc:picChg chg="mod">
          <ac:chgData name="Guest User" userId="S::urn:spo:anon#4a4ff071ce6e9474a4a65b960bfd67429046c476ee562073580ba5ec50e116a3::" providerId="AD" clId="Web-{22A0D383-E0B3-EFFD-B703-6DC946B78B1C}" dt="2023-05-26T10:29:49.459" v="713" actId="1076"/>
          <ac:picMkLst>
            <pc:docMk/>
            <pc:sldMk cId="1869322050" sldId="619"/>
            <ac:picMk id="8" creationId="{0A454403-0DC3-901A-681E-DB412A5FC495}"/>
          </ac:picMkLst>
        </pc:picChg>
      </pc:sldChg>
      <pc:sldChg chg="addSp delSp modSp add replId">
        <pc:chgData name="Guest User" userId="S::urn:spo:anon#4a4ff071ce6e9474a4a65b960bfd67429046c476ee562073580ba5ec50e116a3::" providerId="AD" clId="Web-{22A0D383-E0B3-EFFD-B703-6DC946B78B1C}" dt="2023-05-26T10:33:06.013" v="730"/>
        <pc:sldMkLst>
          <pc:docMk/>
          <pc:sldMk cId="790402560" sldId="620"/>
        </pc:sldMkLst>
        <pc:spChg chg="mod">
          <ac:chgData name="Guest User" userId="S::urn:spo:anon#4a4ff071ce6e9474a4a65b960bfd67429046c476ee562073580ba5ec50e116a3::" providerId="AD" clId="Web-{22A0D383-E0B3-EFFD-B703-6DC946B78B1C}" dt="2023-05-26T10:29:03.848" v="704" actId="20577"/>
          <ac:spMkLst>
            <pc:docMk/>
            <pc:sldMk cId="790402560" sldId="620"/>
            <ac:spMk id="3" creationId="{1DA77B5E-507E-C2E1-8816-C8BB67FD4BD5}"/>
          </ac:spMkLst>
        </pc:spChg>
        <pc:picChg chg="mod">
          <ac:chgData name="Guest User" userId="S::urn:spo:anon#4a4ff071ce6e9474a4a65b960bfd67429046c476ee562073580ba5ec50e116a3::" providerId="AD" clId="Web-{22A0D383-E0B3-EFFD-B703-6DC946B78B1C}" dt="2023-05-26T10:32:36.027" v="727"/>
          <ac:picMkLst>
            <pc:docMk/>
            <pc:sldMk cId="790402560" sldId="620"/>
            <ac:picMk id="5" creationId="{F17FE3DE-F037-A8A3-1423-7A025382C404}"/>
          </ac:picMkLst>
        </pc:picChg>
        <pc:picChg chg="del mod modCrop">
          <ac:chgData name="Guest User" userId="S::urn:spo:anon#4a4ff071ce6e9474a4a65b960bfd67429046c476ee562073580ba5ec50e116a3::" providerId="AD" clId="Web-{22A0D383-E0B3-EFFD-B703-6DC946B78B1C}" dt="2023-05-26T10:28:26.972" v="672"/>
          <ac:picMkLst>
            <pc:docMk/>
            <pc:sldMk cId="790402560" sldId="620"/>
            <ac:picMk id="6" creationId="{512687AB-A27F-58BC-9802-A3BEE7DD563C}"/>
          </ac:picMkLst>
        </pc:picChg>
        <pc:picChg chg="del">
          <ac:chgData name="Guest User" userId="S::urn:spo:anon#4a4ff071ce6e9474a4a65b960bfd67429046c476ee562073580ba5ec50e116a3::" providerId="AD" clId="Web-{22A0D383-E0B3-EFFD-B703-6DC946B78B1C}" dt="2023-05-26T10:20:53.690" v="627"/>
          <ac:picMkLst>
            <pc:docMk/>
            <pc:sldMk cId="790402560" sldId="620"/>
            <ac:picMk id="7" creationId="{FB703339-B4A5-0547-515A-4BDA2B3E73A7}"/>
          </ac:picMkLst>
        </pc:picChg>
        <pc:picChg chg="del">
          <ac:chgData name="Guest User" userId="S::urn:spo:anon#4a4ff071ce6e9474a4a65b960bfd67429046c476ee562073580ba5ec50e116a3::" providerId="AD" clId="Web-{22A0D383-E0B3-EFFD-B703-6DC946B78B1C}" dt="2023-05-26T10:20:55.065" v="628"/>
          <ac:picMkLst>
            <pc:docMk/>
            <pc:sldMk cId="790402560" sldId="620"/>
            <ac:picMk id="8" creationId="{0A454403-0DC3-901A-681E-DB412A5FC495}"/>
          </ac:picMkLst>
        </pc:picChg>
        <pc:picChg chg="add mod">
          <ac:chgData name="Guest User" userId="S::urn:spo:anon#4a4ff071ce6e9474a4a65b960bfd67429046c476ee562073580ba5ec50e116a3::" providerId="AD" clId="Web-{22A0D383-E0B3-EFFD-B703-6DC946B78B1C}" dt="2023-05-26T10:33:06.013" v="730"/>
          <ac:picMkLst>
            <pc:docMk/>
            <pc:sldMk cId="790402560" sldId="620"/>
            <ac:picMk id="9" creationId="{950798E1-A4E0-B52B-E097-865190A4EFEB}"/>
          </ac:picMkLst>
        </pc:picChg>
        <pc:picChg chg="add mod">
          <ac:chgData name="Guest User" userId="S::urn:spo:anon#4a4ff071ce6e9474a4a65b960bfd67429046c476ee562073580ba5ec50e116a3::" providerId="AD" clId="Web-{22A0D383-E0B3-EFFD-B703-6DC946B78B1C}" dt="2023-05-26T10:32:57.965" v="728"/>
          <ac:picMkLst>
            <pc:docMk/>
            <pc:sldMk cId="790402560" sldId="620"/>
            <ac:picMk id="10" creationId="{1322C930-6CC1-8C02-6A5F-EC9674026FC9}"/>
          </ac:picMkLst>
        </pc:picChg>
      </pc:sldChg>
      <pc:sldChg chg="add replId">
        <pc:chgData name="Guest User" userId="S::urn:spo:anon#4a4ff071ce6e9474a4a65b960bfd67429046c476ee562073580ba5ec50e116a3::" providerId="AD" clId="Web-{22A0D383-E0B3-EFFD-B703-6DC946B78B1C}" dt="2023-05-26T11:40:05.270" v="983"/>
        <pc:sldMkLst>
          <pc:docMk/>
          <pc:sldMk cId="2747300047" sldId="621"/>
        </pc:sldMkLst>
      </pc:sldChg>
      <pc:sldChg chg="add del replId">
        <pc:chgData name="Guest User" userId="S::urn:spo:anon#4a4ff071ce6e9474a4a65b960bfd67429046c476ee562073580ba5ec50e116a3::" providerId="AD" clId="Web-{22A0D383-E0B3-EFFD-B703-6DC946B78B1C}" dt="2023-05-26T10:21:36.317" v="638"/>
        <pc:sldMkLst>
          <pc:docMk/>
          <pc:sldMk cId="3629522938" sldId="621"/>
        </pc:sldMkLst>
      </pc:sldChg>
      <pc:sldChg chg="addSp modSp add ord replId">
        <pc:chgData name="Guest User" userId="S::urn:spo:anon#4a4ff071ce6e9474a4a65b960bfd67429046c476ee562073580ba5ec50e116a3::" providerId="AD" clId="Web-{22A0D383-E0B3-EFFD-B703-6DC946B78B1C}" dt="2023-05-26T11:45:08.479" v="1013"/>
        <pc:sldMkLst>
          <pc:docMk/>
          <pc:sldMk cId="963500782" sldId="622"/>
        </pc:sldMkLst>
        <pc:spChg chg="mod">
          <ac:chgData name="Guest User" userId="S::urn:spo:anon#4a4ff071ce6e9474a4a65b960bfd67429046c476ee562073580ba5ec50e116a3::" providerId="AD" clId="Web-{22A0D383-E0B3-EFFD-B703-6DC946B78B1C}" dt="2023-05-26T11:44:47.978" v="1009" actId="1076"/>
          <ac:spMkLst>
            <pc:docMk/>
            <pc:sldMk cId="963500782" sldId="622"/>
            <ac:spMk id="6" creationId="{CB1A6979-1989-CA70-FFB9-8B3CF223F065}"/>
          </ac:spMkLst>
        </pc:spChg>
        <pc:picChg chg="add mod">
          <ac:chgData name="Guest User" userId="S::urn:spo:anon#4a4ff071ce6e9474a4a65b960bfd67429046c476ee562073580ba5ec50e116a3::" providerId="AD" clId="Web-{22A0D383-E0B3-EFFD-B703-6DC946B78B1C}" dt="2023-05-26T11:45:00.916" v="1012" actId="14100"/>
          <ac:picMkLst>
            <pc:docMk/>
            <pc:sldMk cId="963500782" sldId="622"/>
            <ac:picMk id="3" creationId="{4957065E-640A-FF16-B9F7-83437B6747BB}"/>
          </ac:picMkLst>
        </pc:picChg>
      </pc:sldChg>
    </pc:docChg>
  </pc:docChgLst>
  <pc:docChgLst>
    <pc:chgData name="Guest User" userId="S::urn:spo:anon#d7dbe23381bc5c08f05ed3f59d669088bf8f545c5d973554d60cca057f914d8e::" providerId="AD" clId="Web-{A28F902F-1455-CBCC-8DC2-3D363D0250E4}"/>
    <pc:docChg chg="addSld modSld sldOrd">
      <pc:chgData name="Guest User" userId="S::urn:spo:anon#d7dbe23381bc5c08f05ed3f59d669088bf8f545c5d973554d60cca057f914d8e::" providerId="AD" clId="Web-{A28F902F-1455-CBCC-8DC2-3D363D0250E4}" dt="2023-05-23T17:36:58.463" v="754" actId="14100"/>
      <pc:docMkLst>
        <pc:docMk/>
      </pc:docMkLst>
      <pc:sldChg chg="ord">
        <pc:chgData name="Guest User" userId="S::urn:spo:anon#d7dbe23381bc5c08f05ed3f59d669088bf8f545c5d973554d60cca057f914d8e::" providerId="AD" clId="Web-{A28F902F-1455-CBCC-8DC2-3D363D0250E4}" dt="2023-05-23T12:24:34.595" v="21"/>
        <pc:sldMkLst>
          <pc:docMk/>
          <pc:sldMk cId="2083514572" sldId="420"/>
        </pc:sldMkLst>
      </pc:sldChg>
      <pc:sldChg chg="modSp">
        <pc:chgData name="Guest User" userId="S::urn:spo:anon#d7dbe23381bc5c08f05ed3f59d669088bf8f545c5d973554d60cca057f914d8e::" providerId="AD" clId="Web-{A28F902F-1455-CBCC-8DC2-3D363D0250E4}" dt="2023-05-23T12:24:19.704" v="18" actId="20577"/>
        <pc:sldMkLst>
          <pc:docMk/>
          <pc:sldMk cId="2386809770" sldId="549"/>
        </pc:sldMkLst>
        <pc:spChg chg="mod">
          <ac:chgData name="Guest User" userId="S::urn:spo:anon#d7dbe23381bc5c08f05ed3f59d669088bf8f545c5d973554d60cca057f914d8e::" providerId="AD" clId="Web-{A28F902F-1455-CBCC-8DC2-3D363D0250E4}" dt="2023-05-23T12:24:19.704" v="18" actId="20577"/>
          <ac:spMkLst>
            <pc:docMk/>
            <pc:sldMk cId="2386809770" sldId="549"/>
            <ac:spMk id="4" creationId="{163BF11A-DB50-4396-9577-6D51FAADBF79}"/>
          </ac:spMkLst>
        </pc:spChg>
      </pc:sldChg>
      <pc:sldChg chg="addSp delSp modSp new ord">
        <pc:chgData name="Guest User" userId="S::urn:spo:anon#d7dbe23381bc5c08f05ed3f59d669088bf8f545c5d973554d60cca057f914d8e::" providerId="AD" clId="Web-{A28F902F-1455-CBCC-8DC2-3D363D0250E4}" dt="2023-05-23T17:22:54.334" v="494" actId="20577"/>
        <pc:sldMkLst>
          <pc:docMk/>
          <pc:sldMk cId="3357759379" sldId="564"/>
        </pc:sldMkLst>
        <pc:spChg chg="mod">
          <ac:chgData name="Guest User" userId="S::urn:spo:anon#d7dbe23381bc5c08f05ed3f59d669088bf8f545c5d973554d60cca057f914d8e::" providerId="AD" clId="Web-{A28F902F-1455-CBCC-8DC2-3D363D0250E4}" dt="2023-05-23T17:12:20.881" v="156"/>
          <ac:spMkLst>
            <pc:docMk/>
            <pc:sldMk cId="3357759379" sldId="564"/>
            <ac:spMk id="2" creationId="{77BBF964-6410-8982-3281-7D12C0908C85}"/>
          </ac:spMkLst>
        </pc:spChg>
        <pc:spChg chg="del">
          <ac:chgData name="Guest User" userId="S::urn:spo:anon#d7dbe23381bc5c08f05ed3f59d669088bf8f545c5d973554d60cca057f914d8e::" providerId="AD" clId="Web-{A28F902F-1455-CBCC-8DC2-3D363D0250E4}" dt="2023-05-23T17:06:07.716" v="37"/>
          <ac:spMkLst>
            <pc:docMk/>
            <pc:sldMk cId="3357759379" sldId="564"/>
            <ac:spMk id="3" creationId="{155C4601-D859-63C4-3DCA-778001B39F16}"/>
          </ac:spMkLst>
        </pc:spChg>
        <pc:spChg chg="add mod">
          <ac:chgData name="Guest User" userId="S::urn:spo:anon#d7dbe23381bc5c08f05ed3f59d669088bf8f545c5d973554d60cca057f914d8e::" providerId="AD" clId="Web-{A28F902F-1455-CBCC-8DC2-3D363D0250E4}" dt="2023-05-23T17:22:54.334" v="494" actId="20577"/>
          <ac:spMkLst>
            <pc:docMk/>
            <pc:sldMk cId="3357759379" sldId="564"/>
            <ac:spMk id="6" creationId="{CB1A6979-1989-CA70-FFB9-8B3CF223F065}"/>
          </ac:spMkLst>
        </pc:spChg>
        <pc:picChg chg="add del mod ord">
          <ac:chgData name="Guest User" userId="S::urn:spo:anon#d7dbe23381bc5c08f05ed3f59d669088bf8f545c5d973554d60cca057f914d8e::" providerId="AD" clId="Web-{A28F902F-1455-CBCC-8DC2-3D363D0250E4}" dt="2023-05-23T17:06:42.482" v="41"/>
          <ac:picMkLst>
            <pc:docMk/>
            <pc:sldMk cId="3357759379" sldId="564"/>
            <ac:picMk id="4" creationId="{4F02F785-660A-FD91-0D28-20AE13C3DB2F}"/>
          </ac:picMkLst>
        </pc:picChg>
      </pc:sldChg>
      <pc:sldChg chg="modSp add replId">
        <pc:chgData name="Guest User" userId="S::urn:spo:anon#d7dbe23381bc5c08f05ed3f59d669088bf8f545c5d973554d60cca057f914d8e::" providerId="AD" clId="Web-{A28F902F-1455-CBCC-8DC2-3D363D0250E4}" dt="2023-05-23T17:36:58.463" v="754" actId="14100"/>
        <pc:sldMkLst>
          <pc:docMk/>
          <pc:sldMk cId="2365608748" sldId="565"/>
        </pc:sldMkLst>
        <pc:spChg chg="mod">
          <ac:chgData name="Guest User" userId="S::urn:spo:anon#d7dbe23381bc5c08f05ed3f59d669088bf8f545c5d973554d60cca057f914d8e::" providerId="AD" clId="Web-{A28F902F-1455-CBCC-8DC2-3D363D0250E4}" dt="2023-05-23T17:12:47.194" v="164" actId="20577"/>
          <ac:spMkLst>
            <pc:docMk/>
            <pc:sldMk cId="2365608748" sldId="565"/>
            <ac:spMk id="2" creationId="{77BBF964-6410-8982-3281-7D12C0908C85}"/>
          </ac:spMkLst>
        </pc:spChg>
        <pc:picChg chg="mod">
          <ac:chgData name="Guest User" userId="S::urn:spo:anon#d7dbe23381bc5c08f05ed3f59d669088bf8f545c5d973554d60cca057f914d8e::" providerId="AD" clId="Web-{A28F902F-1455-CBCC-8DC2-3D363D0250E4}" dt="2023-05-23T17:36:58.463" v="754" actId="14100"/>
          <ac:picMkLst>
            <pc:docMk/>
            <pc:sldMk cId="2365608748" sldId="565"/>
            <ac:picMk id="4" creationId="{4F02F785-660A-FD91-0D28-20AE13C3DB2F}"/>
          </ac:picMkLst>
        </pc:picChg>
      </pc:sldChg>
      <pc:sldChg chg="addSp delSp modSp add replId">
        <pc:chgData name="Guest User" userId="S::urn:spo:anon#d7dbe23381bc5c08f05ed3f59d669088bf8f545c5d973554d60cca057f914d8e::" providerId="AD" clId="Web-{A28F902F-1455-CBCC-8DC2-3D363D0250E4}" dt="2023-05-23T17:27:58.138" v="693" actId="20577"/>
        <pc:sldMkLst>
          <pc:docMk/>
          <pc:sldMk cId="2958856364" sldId="566"/>
        </pc:sldMkLst>
        <pc:spChg chg="mod">
          <ac:chgData name="Guest User" userId="S::urn:spo:anon#d7dbe23381bc5c08f05ed3f59d669088bf8f545c5d973554d60cca057f914d8e::" providerId="AD" clId="Web-{A28F902F-1455-CBCC-8DC2-3D363D0250E4}" dt="2023-05-23T17:27:58.138" v="693" actId="20577"/>
          <ac:spMkLst>
            <pc:docMk/>
            <pc:sldMk cId="2958856364" sldId="566"/>
            <ac:spMk id="2" creationId="{77BBF964-6410-8982-3281-7D12C0908C85}"/>
          </ac:spMkLst>
        </pc:spChg>
        <pc:spChg chg="add mod">
          <ac:chgData name="Guest User" userId="S::urn:spo:anon#d7dbe23381bc5c08f05ed3f59d669088bf8f545c5d973554d60cca057f914d8e::" providerId="AD" clId="Web-{A28F902F-1455-CBCC-8DC2-3D363D0250E4}" dt="2023-05-23T17:27:43.091" v="685" actId="20577"/>
          <ac:spMkLst>
            <pc:docMk/>
            <pc:sldMk cId="2958856364" sldId="566"/>
            <ac:spMk id="3" creationId="{DF5FB924-87F7-C5D7-9A96-8A34A1CA285B}"/>
          </ac:spMkLst>
        </pc:spChg>
        <pc:spChg chg="add del">
          <ac:chgData name="Guest User" userId="S::urn:spo:anon#d7dbe23381bc5c08f05ed3f59d669088bf8f545c5d973554d60cca057f914d8e::" providerId="AD" clId="Web-{A28F902F-1455-CBCC-8DC2-3D363D0250E4}" dt="2023-05-23T17:25:46.822" v="625"/>
          <ac:spMkLst>
            <pc:docMk/>
            <pc:sldMk cId="2958856364" sldId="566"/>
            <ac:spMk id="5" creationId="{8C107153-9712-6C33-405A-4C8DBC4B37AD}"/>
          </ac:spMkLst>
        </pc:spChg>
        <pc:spChg chg="add mod">
          <ac:chgData name="Guest User" userId="S::urn:spo:anon#d7dbe23381bc5c08f05ed3f59d669088bf8f545c5d973554d60cca057f914d8e::" providerId="AD" clId="Web-{A28F902F-1455-CBCC-8DC2-3D363D0250E4}" dt="2023-05-23T17:26:34.245" v="633" actId="14100"/>
          <ac:spMkLst>
            <pc:docMk/>
            <pc:sldMk cId="2958856364" sldId="566"/>
            <ac:spMk id="6" creationId="{87536EE0-41F4-B4CD-5E0E-FDA329F03705}"/>
          </ac:spMkLst>
        </pc:spChg>
        <pc:picChg chg="mod modCrop">
          <ac:chgData name="Guest User" userId="S::urn:spo:anon#d7dbe23381bc5c08f05ed3f59d669088bf8f545c5d973554d60cca057f914d8e::" providerId="AD" clId="Web-{A28F902F-1455-CBCC-8DC2-3D363D0250E4}" dt="2023-05-23T17:26:28.011" v="631" actId="1076"/>
          <ac:picMkLst>
            <pc:docMk/>
            <pc:sldMk cId="2958856364" sldId="566"/>
            <ac:picMk id="4" creationId="{4F02F785-660A-FD91-0D28-20AE13C3DB2F}"/>
          </ac:picMkLst>
        </pc:picChg>
      </pc:sldChg>
      <pc:sldChg chg="addSp delSp modSp add replId">
        <pc:chgData name="Guest User" userId="S::urn:spo:anon#d7dbe23381bc5c08f05ed3f59d669088bf8f545c5d973554d60cca057f914d8e::" providerId="AD" clId="Web-{A28F902F-1455-CBCC-8DC2-3D363D0250E4}" dt="2023-05-23T17:35:20.289" v="753" actId="1076"/>
        <pc:sldMkLst>
          <pc:docMk/>
          <pc:sldMk cId="2177719433" sldId="567"/>
        </pc:sldMkLst>
        <pc:spChg chg="mod">
          <ac:chgData name="Guest User" userId="S::urn:spo:anon#d7dbe23381bc5c08f05ed3f59d669088bf8f545c5d973554d60cca057f914d8e::" providerId="AD" clId="Web-{A28F902F-1455-CBCC-8DC2-3D363D0250E4}" dt="2023-05-23T17:30:30.032" v="720" actId="20577"/>
          <ac:spMkLst>
            <pc:docMk/>
            <pc:sldMk cId="2177719433" sldId="567"/>
            <ac:spMk id="2" creationId="{77BBF964-6410-8982-3281-7D12C0908C85}"/>
          </ac:spMkLst>
        </pc:spChg>
        <pc:spChg chg="del">
          <ac:chgData name="Guest User" userId="S::urn:spo:anon#d7dbe23381bc5c08f05ed3f59d669088bf8f545c5d973554d60cca057f914d8e::" providerId="AD" clId="Web-{A28F902F-1455-CBCC-8DC2-3D363D0250E4}" dt="2023-05-23T17:28:22.170" v="699"/>
          <ac:spMkLst>
            <pc:docMk/>
            <pc:sldMk cId="2177719433" sldId="567"/>
            <ac:spMk id="3" creationId="{DF5FB924-87F7-C5D7-9A96-8A34A1CA285B}"/>
          </ac:spMkLst>
        </pc:spChg>
        <pc:spChg chg="del">
          <ac:chgData name="Guest User" userId="S::urn:spo:anon#d7dbe23381bc5c08f05ed3f59d669088bf8f545c5d973554d60cca057f914d8e::" providerId="AD" clId="Web-{A28F902F-1455-CBCC-8DC2-3D363D0250E4}" dt="2023-05-23T17:28:07.888" v="695"/>
          <ac:spMkLst>
            <pc:docMk/>
            <pc:sldMk cId="2177719433" sldId="567"/>
            <ac:spMk id="6" creationId="{87536EE0-41F4-B4CD-5E0E-FDA329F03705}"/>
          </ac:spMkLst>
        </pc:spChg>
        <pc:spChg chg="add del mod">
          <ac:chgData name="Guest User" userId="S::urn:spo:anon#d7dbe23381bc5c08f05ed3f59d669088bf8f545c5d973554d60cca057f914d8e::" providerId="AD" clId="Web-{A28F902F-1455-CBCC-8DC2-3D363D0250E4}" dt="2023-05-23T17:30:40.736" v="723"/>
          <ac:spMkLst>
            <pc:docMk/>
            <pc:sldMk cId="2177719433" sldId="567"/>
            <ac:spMk id="7" creationId="{1BDFB0BA-2202-4A5C-443F-DCB699892282}"/>
          </ac:spMkLst>
        </pc:spChg>
        <pc:spChg chg="add mod">
          <ac:chgData name="Guest User" userId="S::urn:spo:anon#d7dbe23381bc5c08f05ed3f59d669088bf8f545c5d973554d60cca057f914d8e::" providerId="AD" clId="Web-{A28F902F-1455-CBCC-8DC2-3D363D0250E4}" dt="2023-05-23T17:35:20.289" v="753" actId="1076"/>
          <ac:spMkLst>
            <pc:docMk/>
            <pc:sldMk cId="2177719433" sldId="567"/>
            <ac:spMk id="11" creationId="{6C259D01-6371-45AD-5EE6-D79C5B7DD2FF}"/>
          </ac:spMkLst>
        </pc:spChg>
        <pc:picChg chg="del">
          <ac:chgData name="Guest User" userId="S::urn:spo:anon#d7dbe23381bc5c08f05ed3f59d669088bf8f545c5d973554d60cca057f914d8e::" providerId="AD" clId="Web-{A28F902F-1455-CBCC-8DC2-3D363D0250E4}" dt="2023-05-23T17:28:10.591" v="696"/>
          <ac:picMkLst>
            <pc:docMk/>
            <pc:sldMk cId="2177719433" sldId="567"/>
            <ac:picMk id="4" creationId="{4F02F785-660A-FD91-0D28-20AE13C3DB2F}"/>
          </ac:picMkLst>
        </pc:picChg>
        <pc:picChg chg="add del mod ord">
          <ac:chgData name="Guest User" userId="S::urn:spo:anon#d7dbe23381bc5c08f05ed3f59d669088bf8f545c5d973554d60cca057f914d8e::" providerId="AD" clId="Web-{A28F902F-1455-CBCC-8DC2-3D363D0250E4}" dt="2023-05-23T17:30:33.954" v="722"/>
          <ac:picMkLst>
            <pc:docMk/>
            <pc:sldMk cId="2177719433" sldId="567"/>
            <ac:picMk id="8" creationId="{826BCE06-6AE4-FC6E-88C2-2690B761B801}"/>
          </ac:picMkLst>
        </pc:picChg>
        <pc:picChg chg="add mod ord">
          <ac:chgData name="Guest User" userId="S::urn:spo:anon#d7dbe23381bc5c08f05ed3f59d669088bf8f545c5d973554d60cca057f914d8e::" providerId="AD" clId="Web-{A28F902F-1455-CBCC-8DC2-3D363D0250E4}" dt="2023-05-23T17:35:02.679" v="745" actId="1076"/>
          <ac:picMkLst>
            <pc:docMk/>
            <pc:sldMk cId="2177719433" sldId="567"/>
            <ac:picMk id="9" creationId="{83B271F7-974E-290E-330E-82B8EDE1DD6C}"/>
          </ac:picMkLst>
        </pc:picChg>
        <pc:picChg chg="add mod">
          <ac:chgData name="Guest User" userId="S::urn:spo:anon#d7dbe23381bc5c08f05ed3f59d669088bf8f545c5d973554d60cca057f914d8e::" providerId="AD" clId="Web-{A28F902F-1455-CBCC-8DC2-3D363D0250E4}" dt="2023-05-23T17:35:05.586" v="746" actId="1076"/>
          <ac:picMkLst>
            <pc:docMk/>
            <pc:sldMk cId="2177719433" sldId="567"/>
            <ac:picMk id="10" creationId="{95B066B9-C090-5E77-3EA9-4E0A0685D913}"/>
          </ac:picMkLst>
        </pc:picChg>
        <pc:picChg chg="add del mod">
          <ac:chgData name="Guest User" userId="S::urn:spo:anon#d7dbe23381bc5c08f05ed3f59d669088bf8f545c5d973554d60cca057f914d8e::" providerId="AD" clId="Web-{A28F902F-1455-CBCC-8DC2-3D363D0250E4}" dt="2023-05-23T17:34:26.960" v="740"/>
          <ac:picMkLst>
            <pc:docMk/>
            <pc:sldMk cId="2177719433" sldId="567"/>
            <ac:picMk id="12" creationId="{F7B75493-32DE-B0DA-5D53-4234BF1FF3A3}"/>
          </ac:picMkLst>
        </pc:picChg>
        <pc:picChg chg="add mod">
          <ac:chgData name="Guest User" userId="S::urn:spo:anon#d7dbe23381bc5c08f05ed3f59d669088bf8f545c5d973554d60cca057f914d8e::" providerId="AD" clId="Web-{A28F902F-1455-CBCC-8DC2-3D363D0250E4}" dt="2023-05-23T17:35:08.117" v="747" actId="1076"/>
          <ac:picMkLst>
            <pc:docMk/>
            <pc:sldMk cId="2177719433" sldId="567"/>
            <ac:picMk id="13" creationId="{BB5002AA-89E7-EA0F-621D-7ACEAE5224A9}"/>
          </ac:picMkLst>
        </pc:picChg>
      </pc:sldChg>
    </pc:docChg>
  </pc:docChgLst>
  <pc:docChgLst>
    <pc:chgData name="Laura Lane" userId="3d557159-65ea-4679-b2f1-bae210c20ee1" providerId="ADAL" clId="{18DF2326-A433-443F-8CC2-488A0227D51C}"/>
    <pc:docChg chg="delSld">
      <pc:chgData name="Laura Lane" userId="3d557159-65ea-4679-b2f1-bae210c20ee1" providerId="ADAL" clId="{18DF2326-A433-443F-8CC2-488A0227D51C}" dt="2023-07-25T16:51:31.349" v="2"/>
      <pc:docMkLst>
        <pc:docMk/>
      </pc:docMkLst>
      <pc:sldChg chg="addCm">
        <pc:chgData name="Laura Lane" userId="3d557159-65ea-4679-b2f1-bae210c20ee1" providerId="ADAL" clId="{18DF2326-A433-443F-8CC2-488A0227D51C}" dt="2023-07-25T16:51:31.349" v="2"/>
        <pc:sldMkLst>
          <pc:docMk/>
          <pc:sldMk cId="152433151" sldId="559"/>
        </pc:sldMkLst>
        <pc:extLst>
          <p:ext xmlns:p="http://schemas.openxmlformats.org/presentationml/2006/main" uri="{D6D511B9-2390-475A-947B-AFAB55BFBCF1}">
            <pc226:cmChg xmlns:pc226="http://schemas.microsoft.com/office/powerpoint/2022/06/main/command" chg="add">
              <pc226:chgData name="Laura Lane" userId="3d557159-65ea-4679-b2f1-bae210c20ee1" providerId="ADAL" clId="{18DF2326-A433-443F-8CC2-488A0227D51C}" dt="2023-07-25T16:51:31.349" v="2"/>
              <pc2:cmMkLst xmlns:pc2="http://schemas.microsoft.com/office/powerpoint/2019/9/main/command">
                <pc:docMk/>
                <pc:sldMk cId="152433151" sldId="559"/>
                <pc2:cmMk id="{077C6FD5-6A6B-423B-8C26-15791A68123D}"/>
              </pc2:cmMkLst>
            </pc226:cmChg>
          </p:ext>
        </pc:extLst>
      </pc:sldChg>
      <pc:sldChg chg="del">
        <pc:chgData name="Laura Lane" userId="3d557159-65ea-4679-b2f1-bae210c20ee1" providerId="ADAL" clId="{18DF2326-A433-443F-8CC2-488A0227D51C}" dt="2023-07-25T16:49:17.070" v="0" actId="2696"/>
        <pc:sldMkLst>
          <pc:docMk/>
          <pc:sldMk cId="2447695642" sldId="575"/>
        </pc:sldMkLst>
      </pc:sldChg>
      <pc:sldChg chg="del">
        <pc:chgData name="Laura Lane" userId="3d557159-65ea-4679-b2f1-bae210c20ee1" providerId="ADAL" clId="{18DF2326-A433-443F-8CC2-488A0227D51C}" dt="2023-07-25T16:49:17.070" v="0" actId="2696"/>
        <pc:sldMkLst>
          <pc:docMk/>
          <pc:sldMk cId="459808502" sldId="577"/>
        </pc:sldMkLst>
      </pc:sldChg>
      <pc:sldChg chg="del">
        <pc:chgData name="Laura Lane" userId="3d557159-65ea-4679-b2f1-bae210c20ee1" providerId="ADAL" clId="{18DF2326-A433-443F-8CC2-488A0227D51C}" dt="2023-07-25T16:49:17.070" v="0" actId="2696"/>
        <pc:sldMkLst>
          <pc:docMk/>
          <pc:sldMk cId="1751378508" sldId="578"/>
        </pc:sldMkLst>
      </pc:sldChg>
      <pc:sldChg chg="del">
        <pc:chgData name="Laura Lane" userId="3d557159-65ea-4679-b2f1-bae210c20ee1" providerId="ADAL" clId="{18DF2326-A433-443F-8CC2-488A0227D51C}" dt="2023-07-25T16:49:17.070" v="0" actId="2696"/>
        <pc:sldMkLst>
          <pc:docMk/>
          <pc:sldMk cId="3522195344" sldId="579"/>
        </pc:sldMkLst>
      </pc:sldChg>
      <pc:sldChg chg="del">
        <pc:chgData name="Laura Lane" userId="3d557159-65ea-4679-b2f1-bae210c20ee1" providerId="ADAL" clId="{18DF2326-A433-443F-8CC2-488A0227D51C}" dt="2023-07-25T16:49:17.070" v="0" actId="2696"/>
        <pc:sldMkLst>
          <pc:docMk/>
          <pc:sldMk cId="407315897" sldId="580"/>
        </pc:sldMkLst>
      </pc:sldChg>
      <pc:sldChg chg="del">
        <pc:chgData name="Laura Lane" userId="3d557159-65ea-4679-b2f1-bae210c20ee1" providerId="ADAL" clId="{18DF2326-A433-443F-8CC2-488A0227D51C}" dt="2023-07-25T16:50:33.890" v="1" actId="47"/>
        <pc:sldMkLst>
          <pc:docMk/>
          <pc:sldMk cId="1748704222" sldId="630"/>
        </pc:sldMkLst>
      </pc:sldChg>
    </pc:docChg>
  </pc:docChgLst>
  <pc:docChgLst>
    <pc:chgData name="Guest User" userId="S::urn:spo:anon#4a4ff071ce6e9474a4a65b960bfd67429046c476ee562073580ba5ec50e116a3::" providerId="AD" clId="Web-{2272B538-8B8F-3E57-CC21-ADFD58CFD66C}"/>
    <pc:docChg chg="addSld delSld modSld">
      <pc:chgData name="Guest User" userId="S::urn:spo:anon#4a4ff071ce6e9474a4a65b960bfd67429046c476ee562073580ba5ec50e116a3::" providerId="AD" clId="Web-{2272B538-8B8F-3E57-CC21-ADFD58CFD66C}" dt="2023-05-26T14:53:37.249" v="1395" actId="20577"/>
      <pc:docMkLst>
        <pc:docMk/>
      </pc:docMkLst>
      <pc:sldChg chg="del">
        <pc:chgData name="Guest User" userId="S::urn:spo:anon#4a4ff071ce6e9474a4a65b960bfd67429046c476ee562073580ba5ec50e116a3::" providerId="AD" clId="Web-{2272B538-8B8F-3E57-CC21-ADFD58CFD66C}" dt="2023-05-26T14:49:36.617" v="1363"/>
        <pc:sldMkLst>
          <pc:docMk/>
          <pc:sldMk cId="2981240469" sldId="561"/>
        </pc:sldMkLst>
      </pc:sldChg>
      <pc:sldChg chg="modSp">
        <pc:chgData name="Guest User" userId="S::urn:spo:anon#4a4ff071ce6e9474a4a65b960bfd67429046c476ee562073580ba5ec50e116a3::" providerId="AD" clId="Web-{2272B538-8B8F-3E57-CC21-ADFD58CFD66C}" dt="2023-05-26T11:54:31.176" v="61" actId="20577"/>
        <pc:sldMkLst>
          <pc:docMk/>
          <pc:sldMk cId="2139599004" sldId="568"/>
        </pc:sldMkLst>
        <pc:spChg chg="mod">
          <ac:chgData name="Guest User" userId="S::urn:spo:anon#4a4ff071ce6e9474a4a65b960bfd67429046c476ee562073580ba5ec50e116a3::" providerId="AD" clId="Web-{2272B538-8B8F-3E57-CC21-ADFD58CFD66C}" dt="2023-05-26T11:54:31.176" v="61" actId="20577"/>
          <ac:spMkLst>
            <pc:docMk/>
            <pc:sldMk cId="2139599004" sldId="568"/>
            <ac:spMk id="6" creationId="{CB1A6979-1989-CA70-FFB9-8B3CF223F065}"/>
          </ac:spMkLst>
        </pc:spChg>
        <pc:picChg chg="mod">
          <ac:chgData name="Guest User" userId="S::urn:spo:anon#4a4ff071ce6e9474a4a65b960bfd67429046c476ee562073580ba5ec50e116a3::" providerId="AD" clId="Web-{2272B538-8B8F-3E57-CC21-ADFD58CFD66C}" dt="2023-05-26T11:54:30.082" v="53" actId="1076"/>
          <ac:picMkLst>
            <pc:docMk/>
            <pc:sldMk cId="2139599004" sldId="568"/>
            <ac:picMk id="8" creationId="{3A2E5D46-5CB8-B399-13C7-4CB5E9C8DED9}"/>
          </ac:picMkLst>
        </pc:picChg>
      </pc:sldChg>
      <pc:sldChg chg="addSp delSp modSp">
        <pc:chgData name="Guest User" userId="S::urn:spo:anon#4a4ff071ce6e9474a4a65b960bfd67429046c476ee562073580ba5ec50e116a3::" providerId="AD" clId="Web-{2272B538-8B8F-3E57-CC21-ADFD58CFD66C}" dt="2023-05-26T11:59:29.591" v="115" actId="20577"/>
        <pc:sldMkLst>
          <pc:docMk/>
          <pc:sldMk cId="2230431517" sldId="570"/>
        </pc:sldMkLst>
        <pc:spChg chg="mod">
          <ac:chgData name="Guest User" userId="S::urn:spo:anon#4a4ff071ce6e9474a4a65b960bfd67429046c476ee562073580ba5ec50e116a3::" providerId="AD" clId="Web-{2272B538-8B8F-3E57-CC21-ADFD58CFD66C}" dt="2023-05-26T11:59:29.591" v="115" actId="20577"/>
          <ac:spMkLst>
            <pc:docMk/>
            <pc:sldMk cId="2230431517" sldId="570"/>
            <ac:spMk id="2" creationId="{77BBF964-6410-8982-3281-7D12C0908C85}"/>
          </ac:spMkLst>
        </pc:spChg>
        <pc:spChg chg="mod">
          <ac:chgData name="Guest User" userId="S::urn:spo:anon#4a4ff071ce6e9474a4a65b960bfd67429046c476ee562073580ba5ec50e116a3::" providerId="AD" clId="Web-{2272B538-8B8F-3E57-CC21-ADFD58CFD66C}" dt="2023-05-26T11:57:12.595" v="93" actId="20577"/>
          <ac:spMkLst>
            <pc:docMk/>
            <pc:sldMk cId="2230431517" sldId="570"/>
            <ac:spMk id="6" creationId="{CB1A6979-1989-CA70-FFB9-8B3CF223F065}"/>
          </ac:spMkLst>
        </pc:spChg>
        <pc:picChg chg="del">
          <ac:chgData name="Guest User" userId="S::urn:spo:anon#4a4ff071ce6e9474a4a65b960bfd67429046c476ee562073580ba5ec50e116a3::" providerId="AD" clId="Web-{2272B538-8B8F-3E57-CC21-ADFD58CFD66C}" dt="2023-05-26T11:47:53.519" v="6"/>
          <ac:picMkLst>
            <pc:docMk/>
            <pc:sldMk cId="2230431517" sldId="570"/>
            <ac:picMk id="3" creationId="{0F0D7141-4F42-588E-6546-3C1B17899E9A}"/>
          </ac:picMkLst>
        </pc:picChg>
        <pc:picChg chg="add mod">
          <ac:chgData name="Guest User" userId="S::urn:spo:anon#4a4ff071ce6e9474a4a65b960bfd67429046c476ee562073580ba5ec50e116a3::" providerId="AD" clId="Web-{2272B538-8B8F-3E57-CC21-ADFD58CFD66C}" dt="2023-05-26T11:50:02.654" v="30" actId="1076"/>
          <ac:picMkLst>
            <pc:docMk/>
            <pc:sldMk cId="2230431517" sldId="570"/>
            <ac:picMk id="4" creationId="{3679E665-4628-4D79-E239-E405F44B9027}"/>
          </ac:picMkLst>
        </pc:picChg>
      </pc:sldChg>
      <pc:sldChg chg="modSp">
        <pc:chgData name="Guest User" userId="S::urn:spo:anon#4a4ff071ce6e9474a4a65b960bfd67429046c476ee562073580ba5ec50e116a3::" providerId="AD" clId="Web-{2272B538-8B8F-3E57-CC21-ADFD58CFD66C}" dt="2023-05-26T12:37:12.287" v="273" actId="1076"/>
        <pc:sldMkLst>
          <pc:docMk/>
          <pc:sldMk cId="2490321177" sldId="581"/>
        </pc:sldMkLst>
        <pc:spChg chg="mod">
          <ac:chgData name="Guest User" userId="S::urn:spo:anon#4a4ff071ce6e9474a4a65b960bfd67429046c476ee562073580ba5ec50e116a3::" providerId="AD" clId="Web-{2272B538-8B8F-3E57-CC21-ADFD58CFD66C}" dt="2023-05-26T11:59:57.780" v="128" actId="20577"/>
          <ac:spMkLst>
            <pc:docMk/>
            <pc:sldMk cId="2490321177" sldId="581"/>
            <ac:spMk id="2" creationId="{0B7D5F0E-7F49-D62C-108C-99192B970D55}"/>
          </ac:spMkLst>
        </pc:spChg>
        <pc:spChg chg="mod">
          <ac:chgData name="Guest User" userId="S::urn:spo:anon#4a4ff071ce6e9474a4a65b960bfd67429046c476ee562073580ba5ec50e116a3::" providerId="AD" clId="Web-{2272B538-8B8F-3E57-CC21-ADFD58CFD66C}" dt="2023-05-26T12:37:12.287" v="273" actId="1076"/>
          <ac:spMkLst>
            <pc:docMk/>
            <pc:sldMk cId="2490321177" sldId="581"/>
            <ac:spMk id="12" creationId="{7547BE7A-46DB-5A57-66F8-D7182A12F1F3}"/>
          </ac:spMkLst>
        </pc:spChg>
        <pc:picChg chg="mod">
          <ac:chgData name="Guest User" userId="S::urn:spo:anon#4a4ff071ce6e9474a4a65b960bfd67429046c476ee562073580ba5ec50e116a3::" providerId="AD" clId="Web-{2272B538-8B8F-3E57-CC21-ADFD58CFD66C}" dt="2023-05-26T12:37:06.193" v="272" actId="1076"/>
          <ac:picMkLst>
            <pc:docMk/>
            <pc:sldMk cId="2490321177" sldId="581"/>
            <ac:picMk id="4" creationId="{E748D664-312D-D594-4A32-D580100B6495}"/>
          </ac:picMkLst>
        </pc:picChg>
      </pc:sldChg>
      <pc:sldChg chg="modSp">
        <pc:chgData name="Guest User" userId="S::urn:spo:anon#4a4ff071ce6e9474a4a65b960bfd67429046c476ee562073580ba5ec50e116a3::" providerId="AD" clId="Web-{2272B538-8B8F-3E57-CC21-ADFD58CFD66C}" dt="2023-05-26T14:44:38.420" v="1335" actId="20577"/>
        <pc:sldMkLst>
          <pc:docMk/>
          <pc:sldMk cId="3814433732" sldId="600"/>
        </pc:sldMkLst>
        <pc:spChg chg="mod">
          <ac:chgData name="Guest User" userId="S::urn:spo:anon#4a4ff071ce6e9474a4a65b960bfd67429046c476ee562073580ba5ec50e116a3::" providerId="AD" clId="Web-{2272B538-8B8F-3E57-CC21-ADFD58CFD66C}" dt="2023-05-26T14:44:38.420" v="1335" actId="20577"/>
          <ac:spMkLst>
            <pc:docMk/>
            <pc:sldMk cId="3814433732" sldId="600"/>
            <ac:spMk id="2" creationId="{8CF06F2E-F078-DB82-A9FD-7CE3A66FE4F0}"/>
          </ac:spMkLst>
        </pc:spChg>
        <pc:spChg chg="mod">
          <ac:chgData name="Guest User" userId="S::urn:spo:anon#4a4ff071ce6e9474a4a65b960bfd67429046c476ee562073580ba5ec50e116a3::" providerId="AD" clId="Web-{2272B538-8B8F-3E57-CC21-ADFD58CFD66C}" dt="2023-05-26T13:00:28.594" v="463" actId="20577"/>
          <ac:spMkLst>
            <pc:docMk/>
            <pc:sldMk cId="3814433732" sldId="600"/>
            <ac:spMk id="3" creationId="{5657EF28-CF8F-9EB5-9E49-16063D9BB35D}"/>
          </ac:spMkLst>
        </pc:spChg>
      </pc:sldChg>
      <pc:sldChg chg="modSp del">
        <pc:chgData name="Guest User" userId="S::urn:spo:anon#4a4ff071ce6e9474a4a65b960bfd67429046c476ee562073580ba5ec50e116a3::" providerId="AD" clId="Web-{2272B538-8B8F-3E57-CC21-ADFD58CFD66C}" dt="2023-05-26T12:28:29.350" v="173"/>
        <pc:sldMkLst>
          <pc:docMk/>
          <pc:sldMk cId="96124082" sldId="601"/>
        </pc:sldMkLst>
        <pc:spChg chg="mod">
          <ac:chgData name="Guest User" userId="S::urn:spo:anon#4a4ff071ce6e9474a4a65b960bfd67429046c476ee562073580ba5ec50e116a3::" providerId="AD" clId="Web-{2272B538-8B8F-3E57-CC21-ADFD58CFD66C}" dt="2023-05-26T12:28:13.709" v="172" actId="20577"/>
          <ac:spMkLst>
            <pc:docMk/>
            <pc:sldMk cId="96124082" sldId="601"/>
            <ac:spMk id="3" creationId="{5657EF28-CF8F-9EB5-9E49-16063D9BB35D}"/>
          </ac:spMkLst>
        </pc:spChg>
      </pc:sldChg>
      <pc:sldChg chg="modSp">
        <pc:chgData name="Guest User" userId="S::urn:spo:anon#4a4ff071ce6e9474a4a65b960bfd67429046c476ee562073580ba5ec50e116a3::" providerId="AD" clId="Web-{2272B538-8B8F-3E57-CC21-ADFD58CFD66C}" dt="2023-05-26T14:35:53.592" v="1083" actId="20577"/>
        <pc:sldMkLst>
          <pc:docMk/>
          <pc:sldMk cId="510450064" sldId="606"/>
        </pc:sldMkLst>
        <pc:spChg chg="mod">
          <ac:chgData name="Guest User" userId="S::urn:spo:anon#4a4ff071ce6e9474a4a65b960bfd67429046c476ee562073580ba5ec50e116a3::" providerId="AD" clId="Web-{2272B538-8B8F-3E57-CC21-ADFD58CFD66C}" dt="2023-05-26T12:28:34.772" v="174" actId="20577"/>
          <ac:spMkLst>
            <pc:docMk/>
            <pc:sldMk cId="510450064" sldId="606"/>
            <ac:spMk id="2" creationId="{8CF06F2E-F078-DB82-A9FD-7CE3A66FE4F0}"/>
          </ac:spMkLst>
        </pc:spChg>
        <pc:spChg chg="mod">
          <ac:chgData name="Guest User" userId="S::urn:spo:anon#4a4ff071ce6e9474a4a65b960bfd67429046c476ee562073580ba5ec50e116a3::" providerId="AD" clId="Web-{2272B538-8B8F-3E57-CC21-ADFD58CFD66C}" dt="2023-05-26T14:35:53.592" v="1083" actId="20577"/>
          <ac:spMkLst>
            <pc:docMk/>
            <pc:sldMk cId="510450064" sldId="606"/>
            <ac:spMk id="3" creationId="{5657EF28-CF8F-9EB5-9E49-16063D9BB35D}"/>
          </ac:spMkLst>
        </pc:spChg>
      </pc:sldChg>
      <pc:sldChg chg="modSp">
        <pc:chgData name="Guest User" userId="S::urn:spo:anon#4a4ff071ce6e9474a4a65b960bfd67429046c476ee562073580ba5ec50e116a3::" providerId="AD" clId="Web-{2272B538-8B8F-3E57-CC21-ADFD58CFD66C}" dt="2023-05-26T14:53:37.249" v="1395" actId="20577"/>
        <pc:sldMkLst>
          <pc:docMk/>
          <pc:sldMk cId="3354811722" sldId="609"/>
        </pc:sldMkLst>
        <pc:spChg chg="mod">
          <ac:chgData name="Guest User" userId="S::urn:spo:anon#4a4ff071ce6e9474a4a65b960bfd67429046c476ee562073580ba5ec50e116a3::" providerId="AD" clId="Web-{2272B538-8B8F-3E57-CC21-ADFD58CFD66C}" dt="2023-05-26T14:44:27.514" v="1334" actId="20577"/>
          <ac:spMkLst>
            <pc:docMk/>
            <pc:sldMk cId="3354811722" sldId="609"/>
            <ac:spMk id="2" creationId="{8CF06F2E-F078-DB82-A9FD-7CE3A66FE4F0}"/>
          </ac:spMkLst>
        </pc:spChg>
        <pc:spChg chg="mod">
          <ac:chgData name="Guest User" userId="S::urn:spo:anon#4a4ff071ce6e9474a4a65b960bfd67429046c476ee562073580ba5ec50e116a3::" providerId="AD" clId="Web-{2272B538-8B8F-3E57-CC21-ADFD58CFD66C}" dt="2023-05-26T14:53:37.249" v="1395" actId="20577"/>
          <ac:spMkLst>
            <pc:docMk/>
            <pc:sldMk cId="3354811722" sldId="609"/>
            <ac:spMk id="3" creationId="{5657EF28-CF8F-9EB5-9E49-16063D9BB35D}"/>
          </ac:spMkLst>
        </pc:spChg>
      </pc:sldChg>
      <pc:sldChg chg="modSp">
        <pc:chgData name="Guest User" userId="S::urn:spo:anon#4a4ff071ce6e9474a4a65b960bfd67429046c476ee562073580ba5ec50e116a3::" providerId="AD" clId="Web-{2272B538-8B8F-3E57-CC21-ADFD58CFD66C}" dt="2023-05-26T14:44:11.076" v="1331" actId="20577"/>
        <pc:sldMkLst>
          <pc:docMk/>
          <pc:sldMk cId="2687485773" sldId="611"/>
        </pc:sldMkLst>
        <pc:spChg chg="mod">
          <ac:chgData name="Guest User" userId="S::urn:spo:anon#4a4ff071ce6e9474a4a65b960bfd67429046c476ee562073580ba5ec50e116a3::" providerId="AD" clId="Web-{2272B538-8B8F-3E57-CC21-ADFD58CFD66C}" dt="2023-05-26T14:44:11.076" v="1331" actId="20577"/>
          <ac:spMkLst>
            <pc:docMk/>
            <pc:sldMk cId="2687485773" sldId="611"/>
            <ac:spMk id="2" creationId="{8CF06F2E-F078-DB82-A9FD-7CE3A66FE4F0}"/>
          </ac:spMkLst>
        </pc:spChg>
      </pc:sldChg>
      <pc:sldChg chg="modSp">
        <pc:chgData name="Guest User" userId="S::urn:spo:anon#4a4ff071ce6e9474a4a65b960bfd67429046c476ee562073580ba5ec50e116a3::" providerId="AD" clId="Web-{2272B538-8B8F-3E57-CC21-ADFD58CFD66C}" dt="2023-05-26T12:54:56.615" v="312" actId="20577"/>
        <pc:sldMkLst>
          <pc:docMk/>
          <pc:sldMk cId="329775553" sldId="612"/>
        </pc:sldMkLst>
        <pc:spChg chg="mod">
          <ac:chgData name="Guest User" userId="S::urn:spo:anon#4a4ff071ce6e9474a4a65b960bfd67429046c476ee562073580ba5ec50e116a3::" providerId="AD" clId="Web-{2272B538-8B8F-3E57-CC21-ADFD58CFD66C}" dt="2023-05-26T12:28:46.506" v="176" actId="20577"/>
          <ac:spMkLst>
            <pc:docMk/>
            <pc:sldMk cId="329775553" sldId="612"/>
            <ac:spMk id="2" creationId="{8CF06F2E-F078-DB82-A9FD-7CE3A66FE4F0}"/>
          </ac:spMkLst>
        </pc:spChg>
        <pc:spChg chg="mod">
          <ac:chgData name="Guest User" userId="S::urn:spo:anon#4a4ff071ce6e9474a4a65b960bfd67429046c476ee562073580ba5ec50e116a3::" providerId="AD" clId="Web-{2272B538-8B8F-3E57-CC21-ADFD58CFD66C}" dt="2023-05-26T12:54:56.615" v="312" actId="20577"/>
          <ac:spMkLst>
            <pc:docMk/>
            <pc:sldMk cId="329775553" sldId="612"/>
            <ac:spMk id="3" creationId="{5657EF28-CF8F-9EB5-9E49-16063D9BB35D}"/>
          </ac:spMkLst>
        </pc:spChg>
      </pc:sldChg>
      <pc:sldChg chg="modSp">
        <pc:chgData name="Guest User" userId="S::urn:spo:anon#4a4ff071ce6e9474a4a65b960bfd67429046c476ee562073580ba5ec50e116a3::" providerId="AD" clId="Web-{2272B538-8B8F-3E57-CC21-ADFD58CFD66C}" dt="2023-05-26T14:49:05.991" v="1362" actId="20577"/>
        <pc:sldMkLst>
          <pc:docMk/>
          <pc:sldMk cId="2134281359" sldId="613"/>
        </pc:sldMkLst>
        <pc:spChg chg="mod">
          <ac:chgData name="Guest User" userId="S::urn:spo:anon#4a4ff071ce6e9474a4a65b960bfd67429046c476ee562073580ba5ec50e116a3::" providerId="AD" clId="Web-{2272B538-8B8F-3E57-CC21-ADFD58CFD66C}" dt="2023-05-26T14:44:20.279" v="1333" actId="20577"/>
          <ac:spMkLst>
            <pc:docMk/>
            <pc:sldMk cId="2134281359" sldId="613"/>
            <ac:spMk id="2" creationId="{8CF06F2E-F078-DB82-A9FD-7CE3A66FE4F0}"/>
          </ac:spMkLst>
        </pc:spChg>
        <pc:spChg chg="mod">
          <ac:chgData name="Guest User" userId="S::urn:spo:anon#4a4ff071ce6e9474a4a65b960bfd67429046c476ee562073580ba5ec50e116a3::" providerId="AD" clId="Web-{2272B538-8B8F-3E57-CC21-ADFD58CFD66C}" dt="2023-05-26T14:49:05.991" v="1362" actId="20577"/>
          <ac:spMkLst>
            <pc:docMk/>
            <pc:sldMk cId="2134281359" sldId="613"/>
            <ac:spMk id="3" creationId="{5657EF28-CF8F-9EB5-9E49-16063D9BB35D}"/>
          </ac:spMkLst>
        </pc:spChg>
      </pc:sldChg>
      <pc:sldChg chg="modSp">
        <pc:chgData name="Guest User" userId="S::urn:spo:anon#4a4ff071ce6e9474a4a65b960bfd67429046c476ee562073580ba5ec50e116a3::" providerId="AD" clId="Web-{2272B538-8B8F-3E57-CC21-ADFD58CFD66C}" dt="2023-05-26T14:50:14.040" v="1389" actId="20577"/>
        <pc:sldMkLst>
          <pc:docMk/>
          <pc:sldMk cId="2100162368" sldId="614"/>
        </pc:sldMkLst>
        <pc:spChg chg="mod">
          <ac:chgData name="Guest User" userId="S::urn:spo:anon#4a4ff071ce6e9474a4a65b960bfd67429046c476ee562073580ba5ec50e116a3::" providerId="AD" clId="Web-{2272B538-8B8F-3E57-CC21-ADFD58CFD66C}" dt="2023-05-26T14:44:50.515" v="1337" actId="20577"/>
          <ac:spMkLst>
            <pc:docMk/>
            <pc:sldMk cId="2100162368" sldId="614"/>
            <ac:spMk id="2" creationId="{8CF06F2E-F078-DB82-A9FD-7CE3A66FE4F0}"/>
          </ac:spMkLst>
        </pc:spChg>
        <pc:spChg chg="mod">
          <ac:chgData name="Guest User" userId="S::urn:spo:anon#4a4ff071ce6e9474a4a65b960bfd67429046c476ee562073580ba5ec50e116a3::" providerId="AD" clId="Web-{2272B538-8B8F-3E57-CC21-ADFD58CFD66C}" dt="2023-05-26T14:50:14.040" v="1389" actId="20577"/>
          <ac:spMkLst>
            <pc:docMk/>
            <pc:sldMk cId="2100162368" sldId="614"/>
            <ac:spMk id="3" creationId="{5657EF28-CF8F-9EB5-9E49-16063D9BB35D}"/>
          </ac:spMkLst>
        </pc:spChg>
      </pc:sldChg>
      <pc:sldChg chg="modSp">
        <pc:chgData name="Guest User" userId="S::urn:spo:anon#4a4ff071ce6e9474a4a65b960bfd67429046c476ee562073580ba5ec50e116a3::" providerId="AD" clId="Web-{2272B538-8B8F-3E57-CC21-ADFD58CFD66C}" dt="2023-05-26T12:28:38.287" v="175" actId="20577"/>
        <pc:sldMkLst>
          <pc:docMk/>
          <pc:sldMk cId="3692785577" sldId="615"/>
        </pc:sldMkLst>
        <pc:spChg chg="mod">
          <ac:chgData name="Guest User" userId="S::urn:spo:anon#4a4ff071ce6e9474a4a65b960bfd67429046c476ee562073580ba5ec50e116a3::" providerId="AD" clId="Web-{2272B538-8B8F-3E57-CC21-ADFD58CFD66C}" dt="2023-05-26T12:28:38.287" v="175" actId="20577"/>
          <ac:spMkLst>
            <pc:docMk/>
            <pc:sldMk cId="3692785577" sldId="615"/>
            <ac:spMk id="2" creationId="{8CF06F2E-F078-DB82-A9FD-7CE3A66FE4F0}"/>
          </ac:spMkLst>
        </pc:spChg>
      </pc:sldChg>
      <pc:sldChg chg="modSp">
        <pc:chgData name="Guest User" userId="S::urn:spo:anon#4a4ff071ce6e9474a4a65b960bfd67429046c476ee562073580ba5ec50e116a3::" providerId="AD" clId="Web-{2272B538-8B8F-3E57-CC21-ADFD58CFD66C}" dt="2023-05-26T12:00:16" v="142" actId="20577"/>
        <pc:sldMkLst>
          <pc:docMk/>
          <pc:sldMk cId="1869322050" sldId="619"/>
        </pc:sldMkLst>
        <pc:spChg chg="mod">
          <ac:chgData name="Guest User" userId="S::urn:spo:anon#4a4ff071ce6e9474a4a65b960bfd67429046c476ee562073580ba5ec50e116a3::" providerId="AD" clId="Web-{2272B538-8B8F-3E57-CC21-ADFD58CFD66C}" dt="2023-05-26T12:00:16" v="142" actId="20577"/>
          <ac:spMkLst>
            <pc:docMk/>
            <pc:sldMk cId="1869322050" sldId="619"/>
            <ac:spMk id="2" creationId="{0B7D5F0E-7F49-D62C-108C-99192B970D55}"/>
          </ac:spMkLst>
        </pc:spChg>
      </pc:sldChg>
      <pc:sldChg chg="modSp">
        <pc:chgData name="Guest User" userId="S::urn:spo:anon#4a4ff071ce6e9474a4a65b960bfd67429046c476ee562073580ba5ec50e116a3::" providerId="AD" clId="Web-{2272B538-8B8F-3E57-CC21-ADFD58CFD66C}" dt="2023-05-26T12:00:33.533" v="146" actId="20577"/>
        <pc:sldMkLst>
          <pc:docMk/>
          <pc:sldMk cId="790402560" sldId="620"/>
        </pc:sldMkLst>
        <pc:spChg chg="mod">
          <ac:chgData name="Guest User" userId="S::urn:spo:anon#4a4ff071ce6e9474a4a65b960bfd67429046c476ee562073580ba5ec50e116a3::" providerId="AD" clId="Web-{2272B538-8B8F-3E57-CC21-ADFD58CFD66C}" dt="2023-05-26T12:00:33.533" v="146" actId="20577"/>
          <ac:spMkLst>
            <pc:docMk/>
            <pc:sldMk cId="790402560" sldId="620"/>
            <ac:spMk id="2" creationId="{0B7D5F0E-7F49-D62C-108C-99192B970D55}"/>
          </ac:spMkLst>
        </pc:spChg>
      </pc:sldChg>
      <pc:sldChg chg="del">
        <pc:chgData name="Guest User" userId="S::urn:spo:anon#4a4ff071ce6e9474a4a65b960bfd67429046c476ee562073580ba5ec50e116a3::" providerId="AD" clId="Web-{2272B538-8B8F-3E57-CC21-ADFD58CFD66C}" dt="2023-05-26T11:59:06.667" v="100"/>
        <pc:sldMkLst>
          <pc:docMk/>
          <pc:sldMk cId="2747300047" sldId="621"/>
        </pc:sldMkLst>
      </pc:sldChg>
      <pc:sldChg chg="addSp modSp">
        <pc:chgData name="Guest User" userId="S::urn:spo:anon#4a4ff071ce6e9474a4a65b960bfd67429046c476ee562073580ba5ec50e116a3::" providerId="AD" clId="Web-{2272B538-8B8F-3E57-CC21-ADFD58CFD66C}" dt="2023-05-26T11:59:42.716" v="125" actId="20577"/>
        <pc:sldMkLst>
          <pc:docMk/>
          <pc:sldMk cId="963500782" sldId="622"/>
        </pc:sldMkLst>
        <pc:spChg chg="mod">
          <ac:chgData name="Guest User" userId="S::urn:spo:anon#4a4ff071ce6e9474a4a65b960bfd67429046c476ee562073580ba5ec50e116a3::" providerId="AD" clId="Web-{2272B538-8B8F-3E57-CC21-ADFD58CFD66C}" dt="2023-05-26T11:59:42.716" v="125" actId="20577"/>
          <ac:spMkLst>
            <pc:docMk/>
            <pc:sldMk cId="963500782" sldId="622"/>
            <ac:spMk id="2" creationId="{77BBF964-6410-8982-3281-7D12C0908C85}"/>
          </ac:spMkLst>
        </pc:spChg>
        <pc:spChg chg="add mod">
          <ac:chgData name="Guest User" userId="S::urn:spo:anon#4a4ff071ce6e9474a4a65b960bfd67429046c476ee562073580ba5ec50e116a3::" providerId="AD" clId="Web-{2272B538-8B8F-3E57-CC21-ADFD58CFD66C}" dt="2023-05-26T11:56:19.419" v="89" actId="20577"/>
          <ac:spMkLst>
            <pc:docMk/>
            <pc:sldMk cId="963500782" sldId="622"/>
            <ac:spMk id="4" creationId="{AB8CCF88-78FC-B99C-8B3D-1932242B26B6}"/>
          </ac:spMkLst>
        </pc:spChg>
        <pc:spChg chg="mod">
          <ac:chgData name="Guest User" userId="S::urn:spo:anon#4a4ff071ce6e9474a4a65b960bfd67429046c476ee562073580ba5ec50e116a3::" providerId="AD" clId="Web-{2272B538-8B8F-3E57-CC21-ADFD58CFD66C}" dt="2023-05-26T11:55:20.617" v="77" actId="14100"/>
          <ac:spMkLst>
            <pc:docMk/>
            <pc:sldMk cId="963500782" sldId="622"/>
            <ac:spMk id="6" creationId="{CB1A6979-1989-CA70-FFB9-8B3CF223F065}"/>
          </ac:spMkLst>
        </pc:spChg>
        <pc:picChg chg="mod">
          <ac:chgData name="Guest User" userId="S::urn:spo:anon#4a4ff071ce6e9474a4a65b960bfd67429046c476ee562073580ba5ec50e116a3::" providerId="AD" clId="Web-{2272B538-8B8F-3E57-CC21-ADFD58CFD66C}" dt="2023-05-26T11:54:58.287" v="74" actId="1076"/>
          <ac:picMkLst>
            <pc:docMk/>
            <pc:sldMk cId="963500782" sldId="622"/>
            <ac:picMk id="3" creationId="{4957065E-640A-FF16-B9F7-83437B6747BB}"/>
          </ac:picMkLst>
        </pc:picChg>
      </pc:sldChg>
      <pc:sldChg chg="addSp modSp add replId">
        <pc:chgData name="Guest User" userId="S::urn:spo:anon#4a4ff071ce6e9474a4a65b960bfd67429046c476ee562073580ba5ec50e116a3::" providerId="AD" clId="Web-{2272B538-8B8F-3E57-CC21-ADFD58CFD66C}" dt="2023-05-26T11:59:19.918" v="107" actId="20577"/>
        <pc:sldMkLst>
          <pc:docMk/>
          <pc:sldMk cId="320409093" sldId="623"/>
        </pc:sldMkLst>
        <pc:spChg chg="mod">
          <ac:chgData name="Guest User" userId="S::urn:spo:anon#4a4ff071ce6e9474a4a65b960bfd67429046c476ee562073580ba5ec50e116a3::" providerId="AD" clId="Web-{2272B538-8B8F-3E57-CC21-ADFD58CFD66C}" dt="2023-05-26T11:59:19.918" v="107" actId="20577"/>
          <ac:spMkLst>
            <pc:docMk/>
            <pc:sldMk cId="320409093" sldId="623"/>
            <ac:spMk id="2" creationId="{77BBF964-6410-8982-3281-7D12C0908C85}"/>
          </ac:spMkLst>
        </pc:spChg>
        <pc:spChg chg="mod">
          <ac:chgData name="Guest User" userId="S::urn:spo:anon#4a4ff071ce6e9474a4a65b960bfd67429046c476ee562073580ba5ec50e116a3::" providerId="AD" clId="Web-{2272B538-8B8F-3E57-CC21-ADFD58CFD66C}" dt="2023-05-26T11:58:47.884" v="99" actId="20577"/>
          <ac:spMkLst>
            <pc:docMk/>
            <pc:sldMk cId="320409093" sldId="623"/>
            <ac:spMk id="6" creationId="{CB1A6979-1989-CA70-FFB9-8B3CF223F065}"/>
          </ac:spMkLst>
        </pc:spChg>
        <pc:picChg chg="add mod modCrop">
          <ac:chgData name="Guest User" userId="S::urn:spo:anon#4a4ff071ce6e9474a4a65b960bfd67429046c476ee562073580ba5ec50e116a3::" providerId="AD" clId="Web-{2272B538-8B8F-3E57-CC21-ADFD58CFD66C}" dt="2023-05-26T11:51:49.803" v="37" actId="1076"/>
          <ac:picMkLst>
            <pc:docMk/>
            <pc:sldMk cId="320409093" sldId="623"/>
            <ac:picMk id="3" creationId="{91A44373-15B6-034E-22B9-76D757AD4D8F}"/>
          </ac:picMkLst>
        </pc:picChg>
      </pc:sldChg>
      <pc:sldChg chg="modSp add replId">
        <pc:chgData name="Guest User" userId="S::urn:spo:anon#4a4ff071ce6e9474a4a65b960bfd67429046c476ee562073580ba5ec50e116a3::" providerId="AD" clId="Web-{2272B538-8B8F-3E57-CC21-ADFD58CFD66C}" dt="2023-05-26T14:41:41.853" v="1330" actId="20577"/>
        <pc:sldMkLst>
          <pc:docMk/>
          <pc:sldMk cId="1330493261" sldId="624"/>
        </pc:sldMkLst>
        <pc:spChg chg="mod">
          <ac:chgData name="Guest User" userId="S::urn:spo:anon#4a4ff071ce6e9474a4a65b960bfd67429046c476ee562073580ba5ec50e116a3::" providerId="AD" clId="Web-{2272B538-8B8F-3E57-CC21-ADFD58CFD66C}" dt="2023-05-26T14:35:57.233" v="1084" actId="20577"/>
          <ac:spMkLst>
            <pc:docMk/>
            <pc:sldMk cId="1330493261" sldId="624"/>
            <ac:spMk id="2" creationId="{8CF06F2E-F078-DB82-A9FD-7CE3A66FE4F0}"/>
          </ac:spMkLst>
        </pc:spChg>
        <pc:spChg chg="mod">
          <ac:chgData name="Guest User" userId="S::urn:spo:anon#4a4ff071ce6e9474a4a65b960bfd67429046c476ee562073580ba5ec50e116a3::" providerId="AD" clId="Web-{2272B538-8B8F-3E57-CC21-ADFD58CFD66C}" dt="2023-05-26T14:41:41.853" v="1330" actId="20577"/>
          <ac:spMkLst>
            <pc:docMk/>
            <pc:sldMk cId="1330493261" sldId="624"/>
            <ac:spMk id="3" creationId="{5657EF28-CF8F-9EB5-9E49-16063D9BB35D}"/>
          </ac:spMkLst>
        </pc:spChg>
      </pc:sldChg>
    </pc:docChg>
  </pc:docChgLst>
  <pc:docChgLst>
    <pc:chgData name="Laura Lane" userId="S::llane@jmichael-consulting.com::3d557159-65ea-4679-b2f1-bae210c20ee1" providerId="AD" clId="Web-{D4B29CD2-DC1F-1F69-5E2F-5E99BFB6AA0F}"/>
    <pc:docChg chg="addSld delSld modSld sldOrd">
      <pc:chgData name="Laura Lane" userId="S::llane@jmichael-consulting.com::3d557159-65ea-4679-b2f1-bae210c20ee1" providerId="AD" clId="Web-{D4B29CD2-DC1F-1F69-5E2F-5E99BFB6AA0F}" dt="2023-05-24T14:41:09.780" v="300" actId="20577"/>
      <pc:docMkLst>
        <pc:docMk/>
      </pc:docMkLst>
      <pc:sldChg chg="addSp delSp modSp add del ord replId">
        <pc:chgData name="Laura Lane" userId="S::llane@jmichael-consulting.com::3d557159-65ea-4679-b2f1-bae210c20ee1" providerId="AD" clId="Web-{D4B29CD2-DC1F-1F69-5E2F-5E99BFB6AA0F}" dt="2023-05-24T14:10:17.898" v="178" actId="20577"/>
        <pc:sldMkLst>
          <pc:docMk/>
          <pc:sldMk cId="2139599004" sldId="568"/>
        </pc:sldMkLst>
        <pc:spChg chg="mod">
          <ac:chgData name="Laura Lane" userId="S::llane@jmichael-consulting.com::3d557159-65ea-4679-b2f1-bae210c20ee1" providerId="AD" clId="Web-{D4B29CD2-DC1F-1F69-5E2F-5E99BFB6AA0F}" dt="2023-05-24T14:03:19.070" v="95" actId="20577"/>
          <ac:spMkLst>
            <pc:docMk/>
            <pc:sldMk cId="2139599004" sldId="568"/>
            <ac:spMk id="2" creationId="{77BBF964-6410-8982-3281-7D12C0908C85}"/>
          </ac:spMkLst>
        </pc:spChg>
        <pc:spChg chg="mod">
          <ac:chgData name="Laura Lane" userId="S::llane@jmichael-consulting.com::3d557159-65ea-4679-b2f1-bae210c20ee1" providerId="AD" clId="Web-{D4B29CD2-DC1F-1F69-5E2F-5E99BFB6AA0F}" dt="2023-05-24T14:10:17.898" v="178" actId="20577"/>
          <ac:spMkLst>
            <pc:docMk/>
            <pc:sldMk cId="2139599004" sldId="568"/>
            <ac:spMk id="6" creationId="{CB1A6979-1989-CA70-FFB9-8B3CF223F065}"/>
          </ac:spMkLst>
        </pc:spChg>
        <pc:picChg chg="add del mod">
          <ac:chgData name="Laura Lane" userId="S::llane@jmichael-consulting.com::3d557159-65ea-4679-b2f1-bae210c20ee1" providerId="AD" clId="Web-{D4B29CD2-DC1F-1F69-5E2F-5E99BFB6AA0F}" dt="2023-05-24T14:06:39.421" v="126"/>
          <ac:picMkLst>
            <pc:docMk/>
            <pc:sldMk cId="2139599004" sldId="568"/>
            <ac:picMk id="3" creationId="{9B837A15-51A6-7D26-2483-51C94D8A2627}"/>
          </ac:picMkLst>
        </pc:picChg>
        <pc:picChg chg="add mod">
          <ac:chgData name="Laura Lane" userId="S::llane@jmichael-consulting.com::3d557159-65ea-4679-b2f1-bae210c20ee1" providerId="AD" clId="Web-{D4B29CD2-DC1F-1F69-5E2F-5E99BFB6AA0F}" dt="2023-05-24T14:09:57.694" v="138" actId="1076"/>
          <ac:picMkLst>
            <pc:docMk/>
            <pc:sldMk cId="2139599004" sldId="568"/>
            <ac:picMk id="4" creationId="{2C3BB1CA-1C79-6BAF-866E-459C4DB888E0}"/>
          </ac:picMkLst>
        </pc:picChg>
        <pc:picChg chg="add mod">
          <ac:chgData name="Laura Lane" userId="S::llane@jmichael-consulting.com::3d557159-65ea-4679-b2f1-bae210c20ee1" providerId="AD" clId="Web-{D4B29CD2-DC1F-1F69-5E2F-5E99BFB6AA0F}" dt="2023-05-24T14:09:57.710" v="139" actId="1076"/>
          <ac:picMkLst>
            <pc:docMk/>
            <pc:sldMk cId="2139599004" sldId="568"/>
            <ac:picMk id="5" creationId="{75D8CCA8-C53B-C833-0B66-2D806C180E35}"/>
          </ac:picMkLst>
        </pc:picChg>
        <pc:picChg chg="add mod">
          <ac:chgData name="Laura Lane" userId="S::llane@jmichael-consulting.com::3d557159-65ea-4679-b2f1-bae210c20ee1" providerId="AD" clId="Web-{D4B29CD2-DC1F-1F69-5E2F-5E99BFB6AA0F}" dt="2023-05-24T14:09:57.710" v="140" actId="1076"/>
          <ac:picMkLst>
            <pc:docMk/>
            <pc:sldMk cId="2139599004" sldId="568"/>
            <ac:picMk id="7" creationId="{8A963A3D-18E4-2754-1F36-9B2823F85DBD}"/>
          </ac:picMkLst>
        </pc:picChg>
      </pc:sldChg>
      <pc:sldChg chg="modSp add ord replId">
        <pc:chgData name="Laura Lane" userId="S::llane@jmichael-consulting.com::3d557159-65ea-4679-b2f1-bae210c20ee1" providerId="AD" clId="Web-{D4B29CD2-DC1F-1F69-5E2F-5E99BFB6AA0F}" dt="2023-05-24T14:22:54.442" v="222" actId="20577"/>
        <pc:sldMkLst>
          <pc:docMk/>
          <pc:sldMk cId="2620824608" sldId="569"/>
        </pc:sldMkLst>
        <pc:spChg chg="mod">
          <ac:chgData name="Laura Lane" userId="S::llane@jmichael-consulting.com::3d557159-65ea-4679-b2f1-bae210c20ee1" providerId="AD" clId="Web-{D4B29CD2-DC1F-1F69-5E2F-5E99BFB6AA0F}" dt="2023-05-24T14:03:24.757" v="97" actId="20577"/>
          <ac:spMkLst>
            <pc:docMk/>
            <pc:sldMk cId="2620824608" sldId="569"/>
            <ac:spMk id="2" creationId="{77BBF964-6410-8982-3281-7D12C0908C85}"/>
          </ac:spMkLst>
        </pc:spChg>
        <pc:spChg chg="mod">
          <ac:chgData name="Laura Lane" userId="S::llane@jmichael-consulting.com::3d557159-65ea-4679-b2f1-bae210c20ee1" providerId="AD" clId="Web-{D4B29CD2-DC1F-1F69-5E2F-5E99BFB6AA0F}" dt="2023-05-24T14:22:54.442" v="222" actId="20577"/>
          <ac:spMkLst>
            <pc:docMk/>
            <pc:sldMk cId="2620824608" sldId="569"/>
            <ac:spMk id="6" creationId="{CB1A6979-1989-CA70-FFB9-8B3CF223F065}"/>
          </ac:spMkLst>
        </pc:spChg>
      </pc:sldChg>
      <pc:sldChg chg="delSp modSp add replId">
        <pc:chgData name="Laura Lane" userId="S::llane@jmichael-consulting.com::3d557159-65ea-4679-b2f1-bae210c20ee1" providerId="AD" clId="Web-{D4B29CD2-DC1F-1F69-5E2F-5E99BFB6AA0F}" dt="2023-05-24T14:41:09.780" v="300" actId="20577"/>
        <pc:sldMkLst>
          <pc:docMk/>
          <pc:sldMk cId="2230431517" sldId="570"/>
        </pc:sldMkLst>
        <pc:spChg chg="mod">
          <ac:chgData name="Laura Lane" userId="S::llane@jmichael-consulting.com::3d557159-65ea-4679-b2f1-bae210c20ee1" providerId="AD" clId="Web-{D4B29CD2-DC1F-1F69-5E2F-5E99BFB6AA0F}" dt="2023-05-24T14:34:59.578" v="230" actId="20577"/>
          <ac:spMkLst>
            <pc:docMk/>
            <pc:sldMk cId="2230431517" sldId="570"/>
            <ac:spMk id="2" creationId="{77BBF964-6410-8982-3281-7D12C0908C85}"/>
          </ac:spMkLst>
        </pc:spChg>
        <pc:spChg chg="mod">
          <ac:chgData name="Laura Lane" userId="S::llane@jmichael-consulting.com::3d557159-65ea-4679-b2f1-bae210c20ee1" providerId="AD" clId="Web-{D4B29CD2-DC1F-1F69-5E2F-5E99BFB6AA0F}" dt="2023-05-24T14:41:09.780" v="300" actId="20577"/>
          <ac:spMkLst>
            <pc:docMk/>
            <pc:sldMk cId="2230431517" sldId="570"/>
            <ac:spMk id="6" creationId="{CB1A6979-1989-CA70-FFB9-8B3CF223F065}"/>
          </ac:spMkLst>
        </pc:spChg>
        <pc:picChg chg="del">
          <ac:chgData name="Laura Lane" userId="S::llane@jmichael-consulting.com::3d557159-65ea-4679-b2f1-bae210c20ee1" providerId="AD" clId="Web-{D4B29CD2-DC1F-1F69-5E2F-5E99BFB6AA0F}" dt="2023-05-24T14:35:04.532" v="233"/>
          <ac:picMkLst>
            <pc:docMk/>
            <pc:sldMk cId="2230431517" sldId="570"/>
            <ac:picMk id="4" creationId="{2C3BB1CA-1C79-6BAF-866E-459C4DB888E0}"/>
          </ac:picMkLst>
        </pc:picChg>
        <pc:picChg chg="del">
          <ac:chgData name="Laura Lane" userId="S::llane@jmichael-consulting.com::3d557159-65ea-4679-b2f1-bae210c20ee1" providerId="AD" clId="Web-{D4B29CD2-DC1F-1F69-5E2F-5E99BFB6AA0F}" dt="2023-05-24T14:35:04.532" v="232"/>
          <ac:picMkLst>
            <pc:docMk/>
            <pc:sldMk cId="2230431517" sldId="570"/>
            <ac:picMk id="5" creationId="{75D8CCA8-C53B-C833-0B66-2D806C180E35}"/>
          </ac:picMkLst>
        </pc:picChg>
        <pc:picChg chg="del">
          <ac:chgData name="Laura Lane" userId="S::llane@jmichael-consulting.com::3d557159-65ea-4679-b2f1-bae210c20ee1" providerId="AD" clId="Web-{D4B29CD2-DC1F-1F69-5E2F-5E99BFB6AA0F}" dt="2023-05-24T14:35:04.532" v="231"/>
          <ac:picMkLst>
            <pc:docMk/>
            <pc:sldMk cId="2230431517" sldId="570"/>
            <ac:picMk id="7" creationId="{8A963A3D-18E4-2754-1F36-9B2823F85DBD}"/>
          </ac:picMkLst>
        </pc:picChg>
      </pc:sldChg>
    </pc:docChg>
  </pc:docChgLst>
  <pc:docChgLst>
    <pc:chgData name="Guest User" userId="S::urn:spo:anon#0c2d19061a0b6c2e5703086b86066f75da0a660daefb7374e3f300dc65284a5d::" providerId="AD" clId="Web-{411E3D4A-BB55-15A1-5195-4335DE664B56}"/>
    <pc:docChg chg="modSld sldOrd">
      <pc:chgData name="Guest User" userId="S::urn:spo:anon#0c2d19061a0b6c2e5703086b86066f75da0a660daefb7374e3f300dc65284a5d::" providerId="AD" clId="Web-{411E3D4A-BB55-15A1-5195-4335DE664B56}" dt="2023-07-28T15:46:21.473" v="204" actId="20577"/>
      <pc:docMkLst>
        <pc:docMk/>
      </pc:docMkLst>
      <pc:sldChg chg="modSp modCm">
        <pc:chgData name="Guest User" userId="S::urn:spo:anon#0c2d19061a0b6c2e5703086b86066f75da0a660daefb7374e3f300dc65284a5d::" providerId="AD" clId="Web-{411E3D4A-BB55-15A1-5195-4335DE664B56}" dt="2023-07-28T13:15:43.105" v="147" actId="20577"/>
        <pc:sldMkLst>
          <pc:docMk/>
          <pc:sldMk cId="696726603" sldId="628"/>
        </pc:sldMkLst>
        <pc:spChg chg="mod">
          <ac:chgData name="Guest User" userId="S::urn:spo:anon#0c2d19061a0b6c2e5703086b86066f75da0a660daefb7374e3f300dc65284a5d::" providerId="AD" clId="Web-{411E3D4A-BB55-15A1-5195-4335DE664B56}" dt="2023-07-28T13:07:38.385" v="33" actId="20577"/>
          <ac:spMkLst>
            <pc:docMk/>
            <pc:sldMk cId="696726603" sldId="628"/>
            <ac:spMk id="2" creationId="{A56794E9-EA4F-B3D6-7AA7-0F4B7348AA1D}"/>
          </ac:spMkLst>
        </pc:spChg>
        <pc:spChg chg="mod">
          <ac:chgData name="Guest User" userId="S::urn:spo:anon#0c2d19061a0b6c2e5703086b86066f75da0a660daefb7374e3f300dc65284a5d::" providerId="AD" clId="Web-{411E3D4A-BB55-15A1-5195-4335DE664B56}" dt="2023-07-28T13:15:43.105" v="147" actId="20577"/>
          <ac:spMkLst>
            <pc:docMk/>
            <pc:sldMk cId="696726603" sldId="628"/>
            <ac:spMk id="3" creationId="{FA2C0316-4D54-4B79-F764-EABB9A70FCDB}"/>
          </ac:spMkLst>
        </pc:spChg>
        <pc:extLst>
          <p:ext xmlns:p="http://schemas.openxmlformats.org/presentationml/2006/main" uri="{D6D511B9-2390-475A-947B-AFAB55BFBCF1}">
            <pc226:cmChg xmlns:pc226="http://schemas.microsoft.com/office/powerpoint/2022/06/main/command" chg="mod">
              <pc226:chgData name="Guest User" userId="S::urn:spo:anon#0c2d19061a0b6c2e5703086b86066f75da0a660daefb7374e3f300dc65284a5d::" providerId="AD" clId="Web-{411E3D4A-BB55-15A1-5195-4335DE664B56}" dt="2023-07-28T13:15:43.105" v="147" actId="20577"/>
              <pc2:cmMkLst xmlns:pc2="http://schemas.microsoft.com/office/powerpoint/2019/9/main/command">
                <pc:docMk/>
                <pc:sldMk cId="696726603" sldId="628"/>
                <pc2:cmMk id="{8E14613A-90F5-4656-AEC1-22DEF887625E}"/>
              </pc2:cmMkLst>
              <pc226:cmRplyChg chg="add">
                <pc226:chgData name="Guest User" userId="S::urn:spo:anon#0c2d19061a0b6c2e5703086b86066f75da0a660daefb7374e3f300dc65284a5d::" providerId="AD" clId="Web-{411E3D4A-BB55-15A1-5195-4335DE664B56}" dt="2023-07-28T13:06:12.367" v="22"/>
                <pc2:cmRplyMkLst xmlns:pc2="http://schemas.microsoft.com/office/powerpoint/2019/9/main/command">
                  <pc:docMk/>
                  <pc:sldMk cId="696726603" sldId="628"/>
                  <pc2:cmMk id="{8E14613A-90F5-4656-AEC1-22DEF887625E}"/>
                  <pc2:cmRplyMk id="{2352CEB6-74EF-4112-9246-17C2BFEC3941}"/>
                </pc2:cmRplyMkLst>
              </pc226:cmRplyChg>
            </pc226:cmChg>
            <pc226:cmChg xmlns:pc226="http://schemas.microsoft.com/office/powerpoint/2022/06/main/command" chg="mod">
              <pc226:chgData name="Guest User" userId="S::urn:spo:anon#0c2d19061a0b6c2e5703086b86066f75da0a660daefb7374e3f300dc65284a5d::" providerId="AD" clId="Web-{411E3D4A-BB55-15A1-5195-4335DE664B56}" dt="2023-07-28T13:15:43.105" v="147" actId="20577"/>
              <pc2:cmMkLst xmlns:pc2="http://schemas.microsoft.com/office/powerpoint/2019/9/main/command">
                <pc:docMk/>
                <pc:sldMk cId="696726603" sldId="628"/>
                <pc2:cmMk id="{70D8DBE0-5DE4-4009-AF88-763CC77286D6}"/>
              </pc2:cmMkLst>
            </pc226:cmChg>
          </p:ext>
        </pc:extLst>
      </pc:sldChg>
      <pc:sldChg chg="modSp modCm">
        <pc:chgData name="Guest User" userId="S::urn:spo:anon#0c2d19061a0b6c2e5703086b86066f75da0a660daefb7374e3f300dc65284a5d::" providerId="AD" clId="Web-{411E3D4A-BB55-15A1-5195-4335DE664B56}" dt="2023-07-28T13:16:56.998" v="181" actId="20577"/>
        <pc:sldMkLst>
          <pc:docMk/>
          <pc:sldMk cId="1666910201" sldId="629"/>
        </pc:sldMkLst>
        <pc:spChg chg="mod">
          <ac:chgData name="Guest User" userId="S::urn:spo:anon#0c2d19061a0b6c2e5703086b86066f75da0a660daefb7374e3f300dc65284a5d::" providerId="AD" clId="Web-{411E3D4A-BB55-15A1-5195-4335DE664B56}" dt="2023-07-28T13:16:56.998" v="181" actId="20577"/>
          <ac:spMkLst>
            <pc:docMk/>
            <pc:sldMk cId="1666910201" sldId="629"/>
            <ac:spMk id="3" creationId="{FA2C0316-4D54-4B79-F764-EABB9A70FCDB}"/>
          </ac:spMkLst>
        </pc:spChg>
        <pc:extLst>
          <p:ext xmlns:p="http://schemas.openxmlformats.org/presentationml/2006/main" uri="{D6D511B9-2390-475A-947B-AFAB55BFBCF1}">
            <pc226:cmChg xmlns:pc226="http://schemas.microsoft.com/office/powerpoint/2022/06/main/command" chg="mod">
              <pc226:chgData name="Guest User" userId="S::urn:spo:anon#0c2d19061a0b6c2e5703086b86066f75da0a660daefb7374e3f300dc65284a5d::" providerId="AD" clId="Web-{411E3D4A-BB55-15A1-5195-4335DE664B56}" dt="2023-07-28T13:13:16.178" v="97"/>
              <pc2:cmMkLst xmlns:pc2="http://schemas.microsoft.com/office/powerpoint/2019/9/main/command">
                <pc:docMk/>
                <pc:sldMk cId="1666910201" sldId="629"/>
                <pc2:cmMk id="{C5D05426-B0EB-4B43-8550-D191B8F79058}"/>
              </pc2:cmMkLst>
            </pc226:cmChg>
          </p:ext>
        </pc:extLst>
      </pc:sldChg>
      <pc:sldChg chg="modSp ord">
        <pc:chgData name="Guest User" userId="S::urn:spo:anon#0c2d19061a0b6c2e5703086b86066f75da0a660daefb7374e3f300dc65284a5d::" providerId="AD" clId="Web-{411E3D4A-BB55-15A1-5195-4335DE664B56}" dt="2023-07-28T13:10:46.923" v="90" actId="20577"/>
        <pc:sldMkLst>
          <pc:docMk/>
          <pc:sldMk cId="2140496015" sldId="632"/>
        </pc:sldMkLst>
        <pc:spChg chg="mod">
          <ac:chgData name="Guest User" userId="S::urn:spo:anon#0c2d19061a0b6c2e5703086b86066f75da0a660daefb7374e3f300dc65284a5d::" providerId="AD" clId="Web-{411E3D4A-BB55-15A1-5195-4335DE664B56}" dt="2023-07-28T13:10:46.923" v="90" actId="20577"/>
          <ac:spMkLst>
            <pc:docMk/>
            <pc:sldMk cId="2140496015" sldId="632"/>
            <ac:spMk id="2" creationId="{A56794E9-EA4F-B3D6-7AA7-0F4B7348AA1D}"/>
          </ac:spMkLst>
        </pc:spChg>
      </pc:sldChg>
      <pc:sldChg chg="modSp modCm">
        <pc:chgData name="Guest User" userId="S::urn:spo:anon#0c2d19061a0b6c2e5703086b86066f75da0a660daefb7374e3f300dc65284a5d::" providerId="AD" clId="Web-{411E3D4A-BB55-15A1-5195-4335DE664B56}" dt="2023-07-28T15:46:21.473" v="204" actId="20577"/>
        <pc:sldMkLst>
          <pc:docMk/>
          <pc:sldMk cId="2955077561" sldId="650"/>
        </pc:sldMkLst>
        <pc:spChg chg="mod">
          <ac:chgData name="Guest User" userId="S::urn:spo:anon#0c2d19061a0b6c2e5703086b86066f75da0a660daefb7374e3f300dc65284a5d::" providerId="AD" clId="Web-{411E3D4A-BB55-15A1-5195-4335DE664B56}" dt="2023-07-28T15:46:21.473" v="204" actId="20577"/>
          <ac:spMkLst>
            <pc:docMk/>
            <pc:sldMk cId="2955077561" sldId="650"/>
            <ac:spMk id="3" creationId="{FA2C0316-4D54-4B79-F764-EABB9A70FCDB}"/>
          </ac:spMkLst>
        </pc:spChg>
        <pc:extLst>
          <p:ext xmlns:p="http://schemas.openxmlformats.org/presentationml/2006/main" uri="{D6D511B9-2390-475A-947B-AFAB55BFBCF1}">
            <pc226:cmChg xmlns:pc226="http://schemas.microsoft.com/office/powerpoint/2022/06/main/command" chg="mod">
              <pc226:chgData name="Guest User" userId="S::urn:spo:anon#0c2d19061a0b6c2e5703086b86066f75da0a660daefb7374e3f300dc65284a5d::" providerId="AD" clId="Web-{411E3D4A-BB55-15A1-5195-4335DE664B56}" dt="2023-07-28T13:12:03.019" v="92"/>
              <pc2:cmMkLst xmlns:pc2="http://schemas.microsoft.com/office/powerpoint/2019/9/main/command">
                <pc:docMk/>
                <pc:sldMk cId="2955077561" sldId="650"/>
                <pc2:cmMk id="{7B0B2B37-7E98-485B-B740-5667B680C507}"/>
              </pc2:cmMkLst>
              <pc226:cmRplyChg chg="add">
                <pc226:chgData name="Guest User" userId="S::urn:spo:anon#0c2d19061a0b6c2e5703086b86066f75da0a660daefb7374e3f300dc65284a5d::" providerId="AD" clId="Web-{411E3D4A-BB55-15A1-5195-4335DE664B56}" dt="2023-07-28T13:12:00.441" v="91"/>
                <pc2:cmRplyMkLst xmlns:pc2="http://schemas.microsoft.com/office/powerpoint/2019/9/main/command">
                  <pc:docMk/>
                  <pc:sldMk cId="2955077561" sldId="650"/>
                  <pc2:cmMk id="{7B0B2B37-7E98-485B-B740-5667B680C507}"/>
                  <pc2:cmRplyMk id="{22332718-D9EB-4C2F-8B0E-EFF9AB83C797}"/>
                </pc2:cmRplyMkLst>
              </pc226:cmRplyChg>
            </pc226:cmChg>
            <pc226:cmChg xmlns:pc226="http://schemas.microsoft.com/office/powerpoint/2022/06/main/command" chg="mod">
              <pc226:chgData name="Guest User" userId="S::urn:spo:anon#0c2d19061a0b6c2e5703086b86066f75da0a660daefb7374e3f300dc65284a5d::" providerId="AD" clId="Web-{411E3D4A-BB55-15A1-5195-4335DE664B56}" dt="2023-07-28T13:12:57.646" v="96" actId="20577"/>
              <pc2:cmMkLst xmlns:pc2="http://schemas.microsoft.com/office/powerpoint/2019/9/main/command">
                <pc:docMk/>
                <pc:sldMk cId="2955077561" sldId="650"/>
                <pc2:cmMk id="{5415303A-B618-496F-BD2A-58B9663F4E28}"/>
              </pc2:cmMkLst>
              <pc226:cmRplyChg chg="add">
                <pc226:chgData name="Guest User" userId="S::urn:spo:anon#0c2d19061a0b6c2e5703086b86066f75da0a660daefb7374e3f300dc65284a5d::" providerId="AD" clId="Web-{411E3D4A-BB55-15A1-5195-4335DE664B56}" dt="2023-07-28T13:12:47.662" v="93"/>
                <pc2:cmRplyMkLst xmlns:pc2="http://schemas.microsoft.com/office/powerpoint/2019/9/main/command">
                  <pc:docMk/>
                  <pc:sldMk cId="2955077561" sldId="650"/>
                  <pc2:cmMk id="{5415303A-B618-496F-BD2A-58B9663F4E28}"/>
                  <pc2:cmRplyMk id="{7B00251C-D1EB-4F6F-A88E-31BDBEAECE52}"/>
                </pc2:cmRplyMkLst>
              </pc226:cmRplyChg>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7/28/2023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FB72C8C-B45C-4F9B-AD10-6928A92888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6122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fld id="{3FB72C8C-B45C-4F9B-AD10-6928A928884F}" type="slidenum">
              <a:rPr lang="en-US" smtClean="0"/>
              <a:t>8</a:t>
            </a:fld>
            <a:endParaRPr lang="en-US"/>
          </a:p>
        </p:txBody>
      </p:sp>
    </p:spTree>
    <p:extLst>
      <p:ext uri="{BB962C8B-B14F-4D97-AF65-F5344CB8AC3E}">
        <p14:creationId xmlns:p14="http://schemas.microsoft.com/office/powerpoint/2010/main" val="3243661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Involve State Epis. LHJS Provide more background info. Specific asks. Timeline (public). Provide multiple ways for feedback – surveys and other methods. Have questions one person can take back to their epis and get input then send back to DSWG (so epis don't have to join every mtg)</a:t>
            </a:r>
          </a:p>
          <a:p>
            <a:endParaRPr lang="en-US"/>
          </a:p>
          <a:p>
            <a:r>
              <a:rPr lang="en-US"/>
              <a:t>Better inclusion of informatics folks and epis (liaisons? From agency participate) </a:t>
            </a:r>
            <a:endParaRPr lang="en-US">
              <a:cs typeface="Calibri"/>
            </a:endParaRPr>
          </a:p>
          <a:p>
            <a:endParaRPr lang="en-US">
              <a:cs typeface="Calibri"/>
            </a:endParaRPr>
          </a:p>
          <a:p>
            <a:r>
              <a:rPr lang="en-US">
                <a:cs typeface="Calibri"/>
              </a:rPr>
              <a:t>Online platforms (Vote asynchronously), recordings available, transcripts, key takeaways or contention points available, polls (in meeting or online), pre-read materials, answer specific questions, </a:t>
            </a:r>
          </a:p>
          <a:p>
            <a:endParaRPr lang="en-US">
              <a:cs typeface="Calibri"/>
            </a:endParaRPr>
          </a:p>
        </p:txBody>
      </p:sp>
      <p:sp>
        <p:nvSpPr>
          <p:cNvPr id="4" name="Slide Number Placeholder 3"/>
          <p:cNvSpPr>
            <a:spLocks noGrp="1"/>
          </p:cNvSpPr>
          <p:nvPr>
            <p:ph type="sldNum" sz="quarter" idx="5"/>
          </p:nvPr>
        </p:nvSpPr>
        <p:spPr/>
        <p:txBody>
          <a:bodyPr/>
          <a:lstStyle/>
          <a:p>
            <a:fld id="{3FB72C8C-B45C-4F9B-AD10-6928A928884F}" type="slidenum">
              <a:rPr lang="en-US" smtClean="0"/>
              <a:t>14</a:t>
            </a:fld>
            <a:endParaRPr lang="en-US"/>
          </a:p>
        </p:txBody>
      </p:sp>
    </p:spTree>
    <p:extLst>
      <p:ext uri="{BB962C8B-B14F-4D97-AF65-F5344CB8AC3E}">
        <p14:creationId xmlns:p14="http://schemas.microsoft.com/office/powerpoint/2010/main" val="3548971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FB72C8C-B45C-4F9B-AD10-6928A928884F}" type="slidenum">
              <a:rPr lang="en-US" smtClean="0"/>
              <a:t>15</a:t>
            </a:fld>
            <a:endParaRPr lang="en-US"/>
          </a:p>
        </p:txBody>
      </p:sp>
    </p:spTree>
    <p:extLst>
      <p:ext uri="{BB962C8B-B14F-4D97-AF65-F5344CB8AC3E}">
        <p14:creationId xmlns:p14="http://schemas.microsoft.com/office/powerpoint/2010/main" val="1819954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FB72C8C-B45C-4F9B-AD10-6928A92888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2351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FB72C8C-B45C-4F9B-AD10-6928A92888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1812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FB72C8C-B45C-4F9B-AD10-6928A92888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732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FB72C8C-B45C-4F9B-AD10-6928A92888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689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FB72C8C-B45C-4F9B-AD10-6928A92888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8999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FB72C8C-B45C-4F9B-AD10-6928A92888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78929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868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D83C1-5365-ED46-A04C-76CE1F650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4A715C-F07B-9B45-90E8-6C88CCEA98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ABFD9-82A7-694C-8923-BFC0E4E71076}"/>
              </a:ext>
            </a:extLst>
          </p:cNvPr>
          <p:cNvSpPr>
            <a:spLocks noGrp="1"/>
          </p:cNvSpPr>
          <p:nvPr>
            <p:ph type="dt" sz="half" idx="10"/>
          </p:nvPr>
        </p:nvSpPr>
        <p:spPr/>
        <p:txBody>
          <a:bodyPr/>
          <a:lstStyle/>
          <a:p>
            <a:fld id="{EAEC9C43-E40B-F24D-B2E9-0902466C3992}" type="datetimeFigureOut">
              <a:rPr lang="en-US" smtClean="0"/>
              <a:t>7/28/2023</a:t>
            </a:fld>
            <a:endParaRPr lang="en-US"/>
          </a:p>
        </p:txBody>
      </p:sp>
      <p:sp>
        <p:nvSpPr>
          <p:cNvPr id="5" name="Footer Placeholder 4">
            <a:extLst>
              <a:ext uri="{FF2B5EF4-FFF2-40B4-BE49-F238E27FC236}">
                <a16:creationId xmlns:a16="http://schemas.microsoft.com/office/drawing/2014/main" id="{27BFD683-AE4E-7D4C-BA57-17C6DDF6E8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ECF370-0AEE-EF4E-B856-B757F9FB74B6}"/>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4252303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1"/>
            <a:ext cx="9144000" cy="945505"/>
          </a:xfrm>
          <a:prstGeom prst="rect">
            <a:avLst/>
          </a:prstGeom>
          <a:solidFill>
            <a:srgbClr val="17468F"/>
          </a:solidFill>
          <a:ln>
            <a:noFill/>
          </a:ln>
        </p:spPr>
        <p:txBody>
          <a:bodyPr vert="horz" wrap="square" lIns="45720" tIns="22860" rIns="45720" bIns="22860" numCol="1" anchor="t" anchorCtr="0" compatLnSpc="1">
            <a:prstTxWarp prst="textNoShape">
              <a:avLst/>
            </a:prstTxWarp>
          </a:bodyPr>
          <a:lstStyle/>
          <a:p>
            <a:endParaRPr lang="en-US" sz="1250"/>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9159852"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342900" y="956741"/>
            <a:ext cx="8129618" cy="1141737"/>
          </a:xfrm>
          <a:prstGeom prst="rect">
            <a:avLst/>
          </a:prstGeom>
        </p:spPr>
        <p:txBody>
          <a:bodyPr/>
          <a:lstStyle>
            <a:lvl1pPr algn="l">
              <a:lnSpc>
                <a:spcPts val="2250"/>
              </a:lnSpc>
              <a:defRPr sz="2100" b="1" baseline="0">
                <a:solidFill>
                  <a:srgbClr val="3F395F"/>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342900" y="2738308"/>
            <a:ext cx="6323030" cy="945505"/>
          </a:xfrm>
          <a:prstGeom prst="rect">
            <a:avLst/>
          </a:prstGeom>
        </p:spPr>
        <p:txBody>
          <a:bodyPr/>
          <a:lstStyle>
            <a:lvl1pPr marL="0" indent="0" algn="l">
              <a:buNone/>
              <a:defRPr sz="1500" b="1" baseline="0">
                <a:solidFill>
                  <a:srgbClr val="81BC00"/>
                </a:solidFill>
                <a:effectLst/>
                <a:latin typeface="Calibri"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342900" y="4119693"/>
            <a:ext cx="6323036" cy="1279662"/>
          </a:xfrm>
          <a:prstGeom prst="rect">
            <a:avLst/>
          </a:prstGeom>
        </p:spPr>
        <p:txBody>
          <a:bodyPr/>
          <a:lstStyle>
            <a:lvl1pPr marL="0" indent="0" algn="l">
              <a:lnSpc>
                <a:spcPts val="1500"/>
              </a:lnSpc>
              <a:buNone/>
              <a:defRPr sz="135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342900" y="190593"/>
            <a:ext cx="6819211" cy="369332"/>
          </a:xfrm>
          <a:prstGeom prst="rect">
            <a:avLst/>
          </a:prstGeom>
          <a:noFill/>
        </p:spPr>
        <p:txBody>
          <a:bodyPr wrap="square" rtlCol="0">
            <a:spAutoFit/>
          </a:bodyPr>
          <a:lstStyle/>
          <a:p>
            <a:r>
              <a:rPr lang="en-US" sz="1800" b="1">
                <a:solidFill>
                  <a:schemeClr val="bg1"/>
                </a:solidFill>
                <a:latin typeface="Calibri" panose="020F0502020204030204" pitchFamily="34" charset="0"/>
              </a:rPr>
              <a:t>Centers for Disease Control and Prevention</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8976" y="85079"/>
            <a:ext cx="1239341" cy="947350"/>
          </a:xfrm>
          <a:prstGeom prst="rect">
            <a:avLst/>
          </a:prstGeom>
        </p:spPr>
      </p:pic>
    </p:spTree>
    <p:extLst>
      <p:ext uri="{BB962C8B-B14F-4D97-AF65-F5344CB8AC3E}">
        <p14:creationId xmlns:p14="http://schemas.microsoft.com/office/powerpoint/2010/main" val="2699370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3F395F"/>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432197" y="4097048"/>
            <a:ext cx="8254603" cy="765238"/>
          </a:xfrm>
        </p:spPr>
        <p:txBody>
          <a:bodyPr>
            <a:normAutofit/>
          </a:bodyPr>
          <a:lstStyle>
            <a:lvl1pPr>
              <a:spcAft>
                <a:spcPts val="900"/>
              </a:spcAft>
              <a:buNone/>
              <a:defRPr sz="3600" b="1">
                <a:solidFill>
                  <a:schemeClr val="bg1"/>
                </a:solidFill>
              </a:defRPr>
            </a:lvl1pPr>
            <a:lvl2pPr marL="217885" indent="-217885">
              <a:spcBef>
                <a:spcPts val="450"/>
              </a:spcBef>
              <a:spcAft>
                <a:spcPts val="450"/>
              </a:spcAft>
              <a:buClr>
                <a:srgbClr val="007D57"/>
              </a:buClr>
              <a:buFont typeface="Wingdings" panose="05000000000000000000" pitchFamily="2" charset="2"/>
              <a:buChar char="§"/>
              <a:defRPr sz="2100"/>
            </a:lvl2pPr>
            <a:lvl3pPr marL="467916" indent="-250031">
              <a:spcBef>
                <a:spcPts val="450"/>
              </a:spcBef>
              <a:spcAft>
                <a:spcPts val="450"/>
              </a:spcAft>
              <a:defRPr sz="1800"/>
            </a:lvl3pPr>
            <a:lvl4pPr marL="685800" indent="-173831">
              <a:spcBef>
                <a:spcPts val="450"/>
              </a:spcBef>
              <a:spcAft>
                <a:spcPts val="45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432197" y="5161212"/>
            <a:ext cx="5829300" cy="426244"/>
          </a:xfrm>
          <a:prstGeom prst="rect">
            <a:avLst/>
          </a:prstGeom>
        </p:spPr>
        <p:txBody>
          <a:bodyPr anchor="b"/>
          <a:lstStyle>
            <a:lvl1pPr marL="0" indent="0" algn="l">
              <a:lnSpc>
                <a:spcPts val="1650"/>
              </a:lnSpc>
              <a:buNone/>
              <a:defRPr sz="1500" baseline="0">
                <a:solidFill>
                  <a:schemeClr val="bg2"/>
                </a:solidFill>
                <a:latin typeface="Calibri" pitchFamily="34" charset="0"/>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endParaRPr lang="en-US"/>
          </a:p>
        </p:txBody>
      </p:sp>
      <p:grpSp>
        <p:nvGrpSpPr>
          <p:cNvPr id="27" name="Group 26">
            <a:extLst>
              <a:ext uri="{FF2B5EF4-FFF2-40B4-BE49-F238E27FC236}">
                <a16:creationId xmlns:a16="http://schemas.microsoft.com/office/drawing/2014/main" id="{C53344B6-9FDC-4F9B-9D85-E25B0383E348}"/>
              </a:ext>
            </a:extLst>
          </p:cNvPr>
          <p:cNvGrpSpPr/>
          <p:nvPr userDrawn="1"/>
        </p:nvGrpSpPr>
        <p:grpSpPr>
          <a:xfrm>
            <a:off x="0" y="6739363"/>
            <a:ext cx="9144000" cy="147710"/>
            <a:chOff x="0" y="6739363"/>
            <a:chExt cx="12192000" cy="147710"/>
          </a:xfrm>
        </p:grpSpPr>
        <p:sp>
          <p:nvSpPr>
            <p:cNvPr id="28" name="Rectangle 27">
              <a:extLst>
                <a:ext uri="{FF2B5EF4-FFF2-40B4-BE49-F238E27FC236}">
                  <a16:creationId xmlns:a16="http://schemas.microsoft.com/office/drawing/2014/main" id="{9185D118-92E5-446E-9669-F90175742BB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9" name="Rectangle 20">
              <a:extLst>
                <a:ext uri="{FF2B5EF4-FFF2-40B4-BE49-F238E27FC236}">
                  <a16:creationId xmlns:a16="http://schemas.microsoft.com/office/drawing/2014/main" id="{709BC1B2-0C87-4A18-9875-5B2C4A807198}"/>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0" name="Rectangle 29">
              <a:extLst>
                <a:ext uri="{FF2B5EF4-FFF2-40B4-BE49-F238E27FC236}">
                  <a16:creationId xmlns:a16="http://schemas.microsoft.com/office/drawing/2014/main" id="{355A8F4B-0B55-486E-A6F3-52A7F5CF7CCD}"/>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1" name="Rectangle 30">
              <a:extLst>
                <a:ext uri="{FF2B5EF4-FFF2-40B4-BE49-F238E27FC236}">
                  <a16:creationId xmlns:a16="http://schemas.microsoft.com/office/drawing/2014/main" id="{3D1AAB8B-8FF9-44A0-BD97-F796BBAE2F6E}"/>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2" name="Rectangle 31">
              <a:extLst>
                <a:ext uri="{FF2B5EF4-FFF2-40B4-BE49-F238E27FC236}">
                  <a16:creationId xmlns:a16="http://schemas.microsoft.com/office/drawing/2014/main" id="{8DE91F99-774C-467F-BFDE-FC2715B4B72F}"/>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3" name="Rectangle 32">
              <a:extLst>
                <a:ext uri="{FF2B5EF4-FFF2-40B4-BE49-F238E27FC236}">
                  <a16:creationId xmlns:a16="http://schemas.microsoft.com/office/drawing/2014/main" id="{A68C175C-7FDD-4897-946D-0F23D0D5FB61}"/>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1379047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432197" y="787791"/>
            <a:ext cx="8254603" cy="4529796"/>
          </a:xfrm>
        </p:spPr>
        <p:txBody>
          <a:bodyPr/>
          <a:lstStyle>
            <a:lvl1pPr>
              <a:spcAft>
                <a:spcPts val="900"/>
              </a:spcAft>
              <a:buNone/>
              <a:defRPr sz="2700" b="1">
                <a:solidFill>
                  <a:srgbClr val="3F395F"/>
                </a:solidFill>
              </a:defRPr>
            </a:lvl1pPr>
            <a:lvl2pPr marL="217885" indent="-217885">
              <a:spcBef>
                <a:spcPts val="450"/>
              </a:spcBef>
              <a:spcAft>
                <a:spcPts val="450"/>
              </a:spcAft>
              <a:buClr>
                <a:srgbClr val="81BC00"/>
              </a:buClr>
              <a:buFont typeface="Wingdings" panose="05000000000000000000" pitchFamily="2" charset="2"/>
              <a:buChar char="§"/>
              <a:defRPr sz="2100"/>
            </a:lvl2pPr>
            <a:lvl3pPr marL="467916" indent="-250031">
              <a:spcBef>
                <a:spcPts val="450"/>
              </a:spcBef>
              <a:spcAft>
                <a:spcPts val="450"/>
              </a:spcAft>
              <a:buClr>
                <a:srgbClr val="692145"/>
              </a:buClr>
              <a:defRPr sz="1800"/>
            </a:lvl3pPr>
            <a:lvl4pPr marL="685800" indent="-173831">
              <a:spcBef>
                <a:spcPts val="450"/>
              </a:spcBef>
              <a:spcAft>
                <a:spcPts val="45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C5E5EDB-FC8D-4CB6-8904-B0AE8623FC3D}"/>
              </a:ext>
            </a:extLst>
          </p:cNvPr>
          <p:cNvGrpSpPr/>
          <p:nvPr userDrawn="1"/>
        </p:nvGrpSpPr>
        <p:grpSpPr>
          <a:xfrm>
            <a:off x="0" y="6739363"/>
            <a:ext cx="9144000" cy="147710"/>
            <a:chOff x="0" y="6739363"/>
            <a:chExt cx="12192000" cy="147710"/>
          </a:xfrm>
        </p:grpSpPr>
        <p:sp>
          <p:nvSpPr>
            <p:cNvPr id="18" name="Rectangle 17">
              <a:extLst>
                <a:ext uri="{FF2B5EF4-FFF2-40B4-BE49-F238E27FC236}">
                  <a16:creationId xmlns:a16="http://schemas.microsoft.com/office/drawing/2014/main" id="{CE2D0173-5DAB-4F29-8214-7ABA7E310C90}"/>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0" name="Rectangle 20">
              <a:extLst>
                <a:ext uri="{FF2B5EF4-FFF2-40B4-BE49-F238E27FC236}">
                  <a16:creationId xmlns:a16="http://schemas.microsoft.com/office/drawing/2014/main" id="{0F9F6881-002F-4D9B-BDDE-68A60407EE9F}"/>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5" name="Rectangle 14">
              <a:extLst>
                <a:ext uri="{FF2B5EF4-FFF2-40B4-BE49-F238E27FC236}">
                  <a16:creationId xmlns:a16="http://schemas.microsoft.com/office/drawing/2014/main" id="{D6A1C827-72DA-4E51-B9AB-7DD1ED374FFF}"/>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16" name="Rectangle 15">
              <a:extLst>
                <a:ext uri="{FF2B5EF4-FFF2-40B4-BE49-F238E27FC236}">
                  <a16:creationId xmlns:a16="http://schemas.microsoft.com/office/drawing/2014/main" id="{FC601DCB-CD5B-462C-838D-E7D36C4F9A43}"/>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2" name="Rectangle 21">
              <a:extLst>
                <a:ext uri="{FF2B5EF4-FFF2-40B4-BE49-F238E27FC236}">
                  <a16:creationId xmlns:a16="http://schemas.microsoft.com/office/drawing/2014/main" id="{1C280158-F561-436A-AEE4-AB005BD66BD3}"/>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23" name="Rectangle 22">
              <a:extLst>
                <a:ext uri="{FF2B5EF4-FFF2-40B4-BE49-F238E27FC236}">
                  <a16:creationId xmlns:a16="http://schemas.microsoft.com/office/drawing/2014/main" id="{D10360B4-9F7C-4DDC-915A-1D8082C6B33A}"/>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3844261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629841" y="365126"/>
            <a:ext cx="7886700" cy="1325563"/>
          </a:xfrm>
        </p:spPr>
        <p:txBody>
          <a:bodyPr>
            <a:normAutofit/>
          </a:bodyPr>
          <a:lstStyle>
            <a:lvl1pPr>
              <a:defRPr sz="2700" b="1">
                <a:solidFill>
                  <a:srgbClr val="007889"/>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629842" y="1828801"/>
            <a:ext cx="3868340" cy="4360863"/>
          </a:xfrm>
        </p:spPr>
        <p:txBody>
          <a:bodyPr/>
          <a:lstStyle>
            <a:lvl1pPr>
              <a:defRPr sz="18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4629150" y="1828801"/>
            <a:ext cx="3887391" cy="4360863"/>
          </a:xfrm>
        </p:spPr>
        <p:txBody>
          <a:bodyPr/>
          <a:lstStyle>
            <a:lvl1pPr>
              <a:defRPr sz="1800" b="1">
                <a:solidFill>
                  <a:srgbClr val="7BA255"/>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3" name="Group 32">
            <a:extLst>
              <a:ext uri="{FF2B5EF4-FFF2-40B4-BE49-F238E27FC236}">
                <a16:creationId xmlns:a16="http://schemas.microsoft.com/office/drawing/2014/main" id="{6F72A2E2-6AF6-457E-A77B-6D0ADEBF2287}"/>
              </a:ext>
            </a:extLst>
          </p:cNvPr>
          <p:cNvGrpSpPr/>
          <p:nvPr userDrawn="1"/>
        </p:nvGrpSpPr>
        <p:grpSpPr>
          <a:xfrm>
            <a:off x="0" y="6739363"/>
            <a:ext cx="9144000" cy="147710"/>
            <a:chOff x="0" y="6739363"/>
            <a:chExt cx="12192000" cy="147710"/>
          </a:xfrm>
        </p:grpSpPr>
        <p:sp>
          <p:nvSpPr>
            <p:cNvPr id="34" name="Rectangle 33">
              <a:extLst>
                <a:ext uri="{FF2B5EF4-FFF2-40B4-BE49-F238E27FC236}">
                  <a16:creationId xmlns:a16="http://schemas.microsoft.com/office/drawing/2014/main" id="{744C733B-5D5B-4D9B-8F6D-C0CEB4A589C5}"/>
                </a:ext>
              </a:extLst>
            </p:cNvPr>
            <p:cNvSpPr>
              <a:spLocks noChangeArrowheads="1"/>
            </p:cNvSpPr>
            <p:nvPr userDrawn="1"/>
          </p:nvSpPr>
          <p:spPr bwMode="auto">
            <a:xfrm>
              <a:off x="11364967" y="6739363"/>
              <a:ext cx="827033" cy="147710"/>
            </a:xfrm>
            <a:prstGeom prst="rect">
              <a:avLst/>
            </a:prstGeom>
            <a:solidFill>
              <a:srgbClr val="0033A1"/>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5" name="Rectangle 20">
              <a:extLst>
                <a:ext uri="{FF2B5EF4-FFF2-40B4-BE49-F238E27FC236}">
                  <a16:creationId xmlns:a16="http://schemas.microsoft.com/office/drawing/2014/main" id="{F6B35C3F-F87A-45B0-81AD-F44450A63CBC}"/>
                </a:ext>
              </a:extLst>
            </p:cNvPr>
            <p:cNvSpPr>
              <a:spLocks noChangeArrowheads="1"/>
            </p:cNvSpPr>
            <p:nvPr userDrawn="1"/>
          </p:nvSpPr>
          <p:spPr bwMode="auto">
            <a:xfrm>
              <a:off x="0" y="6739363"/>
              <a:ext cx="8181933" cy="147710"/>
            </a:xfrm>
            <a:prstGeom prst="rect">
              <a:avLst/>
            </a:prstGeom>
            <a:solidFill>
              <a:srgbClr val="0197D6"/>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6" name="Rectangle 35">
              <a:extLst>
                <a:ext uri="{FF2B5EF4-FFF2-40B4-BE49-F238E27FC236}">
                  <a16:creationId xmlns:a16="http://schemas.microsoft.com/office/drawing/2014/main" id="{02C5C2A3-21DF-4BDC-817A-7918C5F8174E}"/>
                </a:ext>
              </a:extLst>
            </p:cNvPr>
            <p:cNvSpPr>
              <a:spLocks noChangeArrowheads="1"/>
            </p:cNvSpPr>
            <p:nvPr userDrawn="1"/>
          </p:nvSpPr>
          <p:spPr bwMode="auto">
            <a:xfrm>
              <a:off x="9773710" y="6739363"/>
              <a:ext cx="804110" cy="147710"/>
            </a:xfrm>
            <a:prstGeom prst="rect">
              <a:avLst/>
            </a:prstGeom>
            <a:solidFill>
              <a:srgbClr val="3F395F"/>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7" name="Rectangle 36">
              <a:extLst>
                <a:ext uri="{FF2B5EF4-FFF2-40B4-BE49-F238E27FC236}">
                  <a16:creationId xmlns:a16="http://schemas.microsoft.com/office/drawing/2014/main" id="{B282F15E-C678-4B4E-8F45-5B4F512D2F1B}"/>
                </a:ext>
              </a:extLst>
            </p:cNvPr>
            <p:cNvSpPr>
              <a:spLocks noChangeArrowheads="1"/>
            </p:cNvSpPr>
            <p:nvPr userDrawn="1"/>
          </p:nvSpPr>
          <p:spPr bwMode="auto">
            <a:xfrm>
              <a:off x="10567333" y="6739363"/>
              <a:ext cx="804110" cy="147710"/>
            </a:xfrm>
            <a:prstGeom prst="rect">
              <a:avLst/>
            </a:prstGeom>
            <a:solidFill>
              <a:srgbClr val="B07C5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8" name="Rectangle 37">
              <a:extLst>
                <a:ext uri="{FF2B5EF4-FFF2-40B4-BE49-F238E27FC236}">
                  <a16:creationId xmlns:a16="http://schemas.microsoft.com/office/drawing/2014/main" id="{92771B69-B994-4A7E-BFB2-49DB9A55E21D}"/>
                </a:ext>
              </a:extLst>
            </p:cNvPr>
            <p:cNvSpPr>
              <a:spLocks noChangeArrowheads="1"/>
            </p:cNvSpPr>
            <p:nvPr userDrawn="1"/>
          </p:nvSpPr>
          <p:spPr bwMode="auto">
            <a:xfrm>
              <a:off x="8969600" y="6739363"/>
              <a:ext cx="804110" cy="147710"/>
            </a:xfrm>
            <a:prstGeom prst="rect">
              <a:avLst/>
            </a:prstGeom>
            <a:solidFill>
              <a:srgbClr val="0099A7"/>
            </a:solidFill>
            <a:ln>
              <a:noFill/>
            </a:ln>
          </p:spPr>
          <p:txBody>
            <a:bodyPr vert="horz" wrap="square" lIns="60960" tIns="30480" rIns="60960" bIns="30480" numCol="1" anchor="t" anchorCtr="0" compatLnSpc="1">
              <a:prstTxWarp prst="textNoShape">
                <a:avLst/>
              </a:prstTxWarp>
            </a:bodyPr>
            <a:lstStyle/>
            <a:p>
              <a:endParaRPr lang="en-US" sz="1250"/>
            </a:p>
          </p:txBody>
        </p:sp>
        <p:sp>
          <p:nvSpPr>
            <p:cNvPr id="39" name="Rectangle 38">
              <a:extLst>
                <a:ext uri="{FF2B5EF4-FFF2-40B4-BE49-F238E27FC236}">
                  <a16:creationId xmlns:a16="http://schemas.microsoft.com/office/drawing/2014/main" id="{8E770738-F13C-4D7E-8847-00FB4E3E4B6C}"/>
                </a:ext>
              </a:extLst>
            </p:cNvPr>
            <p:cNvSpPr>
              <a:spLocks noChangeArrowheads="1"/>
            </p:cNvSpPr>
            <p:nvPr userDrawn="1"/>
          </p:nvSpPr>
          <p:spPr bwMode="auto">
            <a:xfrm>
              <a:off x="8154363" y="6739363"/>
              <a:ext cx="825725" cy="147710"/>
            </a:xfrm>
            <a:prstGeom prst="rect">
              <a:avLst/>
            </a:prstGeom>
            <a:solidFill>
              <a:srgbClr val="81BC00"/>
            </a:solidFill>
            <a:ln>
              <a:noFill/>
            </a:ln>
          </p:spPr>
          <p:txBody>
            <a:bodyPr vert="horz" wrap="square" lIns="60960" tIns="30480" rIns="60960" bIns="30480" numCol="1" anchor="t" anchorCtr="0" compatLnSpc="1">
              <a:prstTxWarp prst="textNoShape">
                <a:avLst/>
              </a:prstTxWarp>
            </a:bodyPr>
            <a:lstStyle/>
            <a:p>
              <a:endParaRPr lang="en-US" sz="1250"/>
            </a:p>
          </p:txBody>
        </p:sp>
      </p:grpSp>
    </p:spTree>
    <p:extLst>
      <p:ext uri="{BB962C8B-B14F-4D97-AF65-F5344CB8AC3E}">
        <p14:creationId xmlns:p14="http://schemas.microsoft.com/office/powerpoint/2010/main" val="9460908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95414" y="4049188"/>
            <a:ext cx="4979506" cy="1061829"/>
          </a:xfrm>
          <a:prstGeom prst="rect">
            <a:avLst/>
          </a:prstGeom>
          <a:noFill/>
        </p:spPr>
        <p:txBody>
          <a:bodyPr wrap="square" rtlCol="0">
            <a:spAutoFit/>
          </a:bodyPr>
          <a:lstStyle/>
          <a:p>
            <a:r>
              <a:rPr lang="en-US" sz="900">
                <a:solidFill>
                  <a:srgbClr val="695E4A"/>
                </a:solidFill>
                <a:latin typeface="Calibri" panose="020F0502020204030204" pitchFamily="34" charset="0"/>
              </a:rPr>
              <a:t>For more information, contact CDC</a:t>
            </a: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1-800-CDC-INFO (232-4636)</a:t>
            </a: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TTY:  1-888-232-6348    www.cdc.gov</a:t>
            </a:r>
            <a:br>
              <a:rPr lang="en-US" sz="900">
                <a:solidFill>
                  <a:srgbClr val="695E4A"/>
                </a:solidFill>
                <a:latin typeface="Calibri" panose="020F0502020204030204" pitchFamily="34" charset="0"/>
              </a:rPr>
            </a:br>
            <a:br>
              <a:rPr lang="en-US" sz="900">
                <a:solidFill>
                  <a:srgbClr val="695E4A"/>
                </a:solidFill>
                <a:latin typeface="Calibri" panose="020F0502020204030204" pitchFamily="34" charset="0"/>
              </a:rPr>
            </a:br>
            <a:br>
              <a:rPr lang="en-US" sz="900">
                <a:solidFill>
                  <a:srgbClr val="695E4A"/>
                </a:solidFill>
                <a:latin typeface="Calibri" panose="020F0502020204030204" pitchFamily="34" charset="0"/>
              </a:rPr>
            </a:br>
            <a:r>
              <a:rPr lang="en-US" sz="9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9144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350"/>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350"/>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350"/>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350"/>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350"/>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350"/>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350"/>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350"/>
            </a:p>
          </p:txBody>
        </p:sp>
      </p:grpSp>
    </p:spTree>
    <p:extLst>
      <p:ext uri="{BB962C8B-B14F-4D97-AF65-F5344CB8AC3E}">
        <p14:creationId xmlns:p14="http://schemas.microsoft.com/office/powerpoint/2010/main" val="876294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1474359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9599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90" r:id="rId4"/>
    <p:sldLayoutId id="2147483689" r:id="rId5"/>
    <p:sldLayoutId id="2147483691" r:id="rId6"/>
    <p:sldLayoutId id="214748369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C62D435-8EB2-4B14-83D0-85CE5CE5CD37}" type="datetimeFigureOut">
              <a:rPr lang="en-US" smtClean="0"/>
              <a:t>7/28/2023</a:t>
            </a:fld>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4127444834"/>
      </p:ext>
    </p:extLst>
  </p:cSld>
  <p:clrMap bg1="lt1" tx1="dk1" bg2="lt2" tx2="dk2" accent1="accent1" accent2="accent2" accent3="accent3" accent4="accent4" accent5="accent5" accent6="accent6" hlink="hlink" folHlink="folHlink"/>
  <p:sldLayoutIdLst>
    <p:sldLayoutId id="2147483650" r:id="rId1"/>
    <p:sldLayoutId id="2147483656" r:id="rId2"/>
    <p:sldLayoutId id="2147483651" r:id="rId3"/>
    <p:sldLayoutId id="2147483653" r:id="rId4"/>
    <p:sldLayoutId id="2147483655" r:id="rId5"/>
    <p:sldLayoutId id="2147483692" r:id="rId6"/>
    <p:sldLayoutId id="2147483693" r:id="rId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s://app.smartsheet.com/b/form/de1963ca422640dfba2dbba96e79da43"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mailto:tvy2@cdc.gov" TargetMode="External"/><Relationship Id="rId2" Type="http://schemas.openxmlformats.org/officeDocument/2006/relationships/hyperlink" Target="mailto:blampkins@cste.org"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a:latin typeface="+mj-lt"/>
              </a:rPr>
              <a:t>July 28, 2023</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a:t>Data Standardization Work Group (DSWG)</a:t>
            </a:r>
            <a:endParaRPr lang="en-US" sz="360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a:solidFill>
                  <a:srgbClr val="C00000"/>
                </a:solidFill>
              </a:rPr>
              <a:t>Please mute phone/ headset/ computer audio!​</a:t>
            </a:r>
          </a:p>
          <a:p>
            <a:pPr marL="0" indent="0" algn="ctr">
              <a:buNone/>
            </a:pPr>
            <a:r>
              <a:rPr lang="en-US" sz="2400" b="1" u="sng"/>
              <a:t>Agenda</a:t>
            </a:r>
            <a:endParaRPr lang="en-US" sz="2400" b="1" u="sng">
              <a:cs typeface="Calibri"/>
            </a:endParaRPr>
          </a:p>
          <a:p>
            <a:pPr marL="342900" indent="-342900">
              <a:lnSpc>
                <a:spcPct val="100000"/>
              </a:lnSpc>
              <a:spcBef>
                <a:spcPts val="0"/>
              </a:spcBef>
              <a:spcAft>
                <a:spcPts val="0"/>
              </a:spcAft>
              <a:buFont typeface="Symbol" panose="05050102010706020507" pitchFamily="18" charset="2"/>
              <a:buChar char=""/>
            </a:pPr>
            <a:r>
              <a:rPr lang="en-US" sz="2400"/>
              <a:t>Welcome &amp; announcements</a:t>
            </a:r>
            <a:endParaRPr lang="en-US" sz="2400">
              <a:cs typeface="Calibri"/>
            </a:endParaRPr>
          </a:p>
          <a:p>
            <a:pPr marL="342900" indent="-342900">
              <a:lnSpc>
                <a:spcPct val="100000"/>
              </a:lnSpc>
              <a:spcBef>
                <a:spcPts val="0"/>
              </a:spcBef>
              <a:spcAft>
                <a:spcPts val="0"/>
              </a:spcAft>
              <a:buFont typeface="Symbol" panose="05050102010706020507" pitchFamily="18" charset="2"/>
              <a:buChar char=""/>
            </a:pPr>
            <a:r>
              <a:rPr lang="en-US" sz="2400">
                <a:cs typeface="Calibri"/>
              </a:rPr>
              <a:t>Hospitalization Update</a:t>
            </a:r>
          </a:p>
          <a:p>
            <a:pPr marL="342900" indent="-342900">
              <a:lnSpc>
                <a:spcPct val="100000"/>
              </a:lnSpc>
              <a:spcBef>
                <a:spcPts val="0"/>
              </a:spcBef>
              <a:spcAft>
                <a:spcPts val="0"/>
              </a:spcAft>
              <a:buFont typeface="Symbol" panose="05050102010706020507" pitchFamily="18" charset="2"/>
              <a:buChar char=""/>
            </a:pPr>
            <a:r>
              <a:rPr lang="en-US" sz="2400">
                <a:cs typeface="Calibri"/>
              </a:rPr>
              <a:t>Travel Discussion Continued</a:t>
            </a:r>
          </a:p>
          <a:p>
            <a:pPr marL="342900" indent="-342900">
              <a:lnSpc>
                <a:spcPct val="100000"/>
              </a:lnSpc>
              <a:spcBef>
                <a:spcPts val="0"/>
              </a:spcBef>
              <a:spcAft>
                <a:spcPts val="0"/>
              </a:spcAft>
              <a:buFont typeface="Symbol" panose="05050102010706020507" pitchFamily="18" charset="2"/>
              <a:buChar char=""/>
            </a:pPr>
            <a:r>
              <a:rPr lang="en-US" sz="2400">
                <a:ea typeface="+mn-lt"/>
                <a:cs typeface="+mn-lt"/>
              </a:rPr>
              <a:t>Recap of DSWG Roundtable/Strategies for Data Collection and Engagement</a:t>
            </a:r>
            <a:endParaRPr lang="en-US" sz="2400">
              <a:cs typeface="Calibri"/>
            </a:endParaRPr>
          </a:p>
          <a:p>
            <a:pPr marL="342900" indent="-342900">
              <a:lnSpc>
                <a:spcPct val="100000"/>
              </a:lnSpc>
              <a:spcBef>
                <a:spcPts val="0"/>
              </a:spcBef>
              <a:spcAft>
                <a:spcPts val="0"/>
              </a:spcAft>
              <a:buFont typeface="Symbol" panose="05050102010706020507" pitchFamily="18" charset="2"/>
              <a:buChar char=""/>
            </a:pPr>
            <a:r>
              <a:rPr lang="en-US" sz="2400">
                <a:cs typeface="Calibri"/>
              </a:rPr>
              <a:t>Next Topics</a:t>
            </a:r>
          </a:p>
          <a:p>
            <a:pPr marL="342900" indent="-342900">
              <a:lnSpc>
                <a:spcPct val="100000"/>
              </a:lnSpc>
              <a:spcBef>
                <a:spcPts val="0"/>
              </a:spcBef>
              <a:spcAft>
                <a:spcPts val="0"/>
              </a:spcAft>
              <a:buFont typeface="Symbol" panose="05050102010706020507" pitchFamily="18" charset="2"/>
              <a:buChar char=""/>
            </a:pPr>
            <a:r>
              <a:rPr lang="en-US" sz="2400">
                <a:cs typeface="Calibri"/>
              </a:rPr>
              <a:t>Wrap-Up</a:t>
            </a:r>
            <a:r>
              <a:rPr lang="en-US" sz="2400"/>
              <a:t> &amp; Adjourn</a:t>
            </a:r>
            <a:endParaRPr lang="en-US" sz="2400">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a:t>CSTE Data Standardization Workgroup Meeting</a:t>
            </a:r>
            <a:r>
              <a:rPr lang="en-US" sz="2100">
                <a:solidFill>
                  <a:srgbClr val="000000"/>
                </a:solidFill>
              </a:rPr>
              <a:t>​</a:t>
            </a:r>
            <a:endParaRPr lang="en-US" sz="210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a:latin typeface="Arial"/>
                <a:cs typeface="Arial"/>
              </a:rPr>
              <a:t>Meeting ground rules</a:t>
            </a:r>
            <a:endParaRPr lang="en-US"/>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r>
              <a:rPr lang="en-US" sz="2000">
                <a:latin typeface="Arial"/>
                <a:cs typeface="Arial"/>
              </a:rPr>
              <a:t>Discussion Guidelines</a:t>
            </a:r>
            <a:endParaRPr lang="en-US" sz="2000"/>
          </a:p>
          <a:p>
            <a:pPr lvl="1"/>
            <a:r>
              <a:rPr lang="en-US" sz="1800">
                <a:latin typeface="Arial"/>
                <a:cs typeface="Arial"/>
              </a:rPr>
              <a:t>"Raise" your hand</a:t>
            </a:r>
          </a:p>
          <a:p>
            <a:pPr lvl="1"/>
            <a:r>
              <a:rPr lang="en-US" sz="1800">
                <a:latin typeface="Arial"/>
                <a:cs typeface="Arial"/>
              </a:rPr>
              <a:t>Use the chat to provide feedback and ask questions</a:t>
            </a:r>
          </a:p>
          <a:p>
            <a:pPr lvl="1"/>
            <a:r>
              <a:rPr lang="en-US" sz="1800">
                <a:latin typeface="Arial"/>
                <a:cs typeface="Arial"/>
              </a:rPr>
              <a:t>When called, state your name and affiliation</a:t>
            </a:r>
          </a:p>
          <a:p>
            <a:pPr lvl="1"/>
            <a:r>
              <a:rPr lang="en-US" sz="1800">
                <a:latin typeface="Arial"/>
                <a:cs typeface="Arial"/>
              </a:rPr>
              <a:t>Stay on point, be brief, and within the context of the discussion in progress</a:t>
            </a:r>
          </a:p>
          <a:p>
            <a:pPr lvl="1"/>
            <a:r>
              <a:rPr lang="en-US" sz="1800">
                <a:latin typeface="Arial"/>
                <a:cs typeface="Arial"/>
              </a:rPr>
              <a:t>80/20 consensus</a:t>
            </a:r>
            <a:endParaRPr lang="en-US" sz="1800"/>
          </a:p>
          <a:p>
            <a:pPr lvl="1"/>
            <a:r>
              <a:rPr lang="en-US" sz="1800">
                <a:latin typeface="Arial"/>
                <a:cs typeface="Arial"/>
              </a:rPr>
              <a:t>Co-Chairs/moderators' prerogative to move the discussion forward as needed</a:t>
            </a:r>
            <a:endParaRPr lang="en-US" sz="1800"/>
          </a:p>
          <a:p>
            <a:pPr lvl="2"/>
            <a:r>
              <a:rPr lang="en-US" sz="1600">
                <a:latin typeface="Arial"/>
                <a:cs typeface="Arial"/>
                <a:hlinkClick r:id="rId2"/>
              </a:rPr>
              <a:t>Post-meeting survey</a:t>
            </a:r>
            <a:r>
              <a:rPr lang="en-US" sz="1600">
                <a:latin typeface="Arial"/>
                <a:cs typeface="Arial"/>
              </a:rPr>
              <a:t> provided for additional input</a:t>
            </a:r>
          </a:p>
          <a:p>
            <a:pPr lvl="1"/>
            <a:r>
              <a:rPr lang="en-US" sz="1800">
                <a:latin typeface="Arial"/>
                <a:cs typeface="Arial"/>
              </a:rPr>
              <a:t>Be courteous and be open to new ideas</a:t>
            </a:r>
            <a:endParaRPr lang="en-US" sz="1800"/>
          </a:p>
        </p:txBody>
      </p:sp>
      <p:sp>
        <p:nvSpPr>
          <p:cNvPr id="4" name="TextBox 3">
            <a:extLst>
              <a:ext uri="{FF2B5EF4-FFF2-40B4-BE49-F238E27FC236}">
                <a16:creationId xmlns:a16="http://schemas.microsoft.com/office/drawing/2014/main" id="{6004BCDC-EE82-8506-9B27-53CC28F5DFBF}"/>
              </a:ext>
            </a:extLst>
          </p:cNvPr>
          <p:cNvSpPr txBox="1"/>
          <p:nvPr/>
        </p:nvSpPr>
        <p:spPr>
          <a:xfrm>
            <a:off x="717331" y="4914900"/>
            <a:ext cx="74531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3F3F3F"/>
                </a:solidFill>
                <a:latin typeface="Arial"/>
                <a:cs typeface="Arial"/>
              </a:rPr>
              <a:t>Active participation encouraged for all!  </a:t>
            </a:r>
            <a:endParaRPr lang="en-US" b="1">
              <a:solidFill>
                <a:srgbClr val="3F3F3F"/>
              </a:solidFill>
              <a:latin typeface="Arial"/>
              <a:cs typeface="Calibri" panose="020F0502020204030204"/>
            </a:endParaRPr>
          </a:p>
          <a:p>
            <a:pPr marL="285750" indent="-285750">
              <a:buFont typeface="Arial"/>
              <a:buChar char="•"/>
            </a:pPr>
            <a:r>
              <a:rPr lang="en-US">
                <a:solidFill>
                  <a:srgbClr val="3F3F3F"/>
                </a:solidFill>
                <a:latin typeface="Arial"/>
                <a:cs typeface="Arial"/>
              </a:rPr>
              <a:t>   Chats, voting, comments, etc.  </a:t>
            </a:r>
            <a:endParaRPr lang="en-US">
              <a:solidFill>
                <a:srgbClr val="3F3F3F"/>
              </a:solidFill>
              <a:latin typeface="Arial"/>
              <a:cs typeface="Calibri" panose="020F0502020204030204"/>
            </a:endParaRPr>
          </a:p>
          <a:p>
            <a:pPr marL="285750" indent="-285750">
              <a:buFont typeface="Arial"/>
              <a:buChar char="•"/>
            </a:pPr>
            <a:r>
              <a:rPr lang="en-US">
                <a:solidFill>
                  <a:srgbClr val="3F3F3F"/>
                </a:solidFill>
                <a:latin typeface="Arial"/>
                <a:cs typeface="Arial"/>
              </a:rPr>
              <a:t>   Includes STLT jurisdictions + CDC Programs + CSTE, etc.</a:t>
            </a:r>
            <a:r>
              <a:rPr lang="en-US">
                <a:solidFill>
                  <a:srgbClr val="3F3F3F"/>
                </a:solidFill>
                <a:cs typeface="Arial"/>
              </a:rPr>
              <a:t>  </a:t>
            </a:r>
          </a:p>
        </p:txBody>
      </p:sp>
    </p:spTree>
    <p:extLst>
      <p:ext uri="{BB962C8B-B14F-4D97-AF65-F5344CB8AC3E}">
        <p14:creationId xmlns:p14="http://schemas.microsoft.com/office/powerpoint/2010/main" val="581381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400">
                <a:latin typeface="Calibri"/>
                <a:ea typeface="Calibri"/>
                <a:cs typeface="Times New Roman"/>
              </a:rPr>
              <a:t>Identify </a:t>
            </a:r>
            <a:r>
              <a:rPr lang="en-US" sz="2400">
                <a:latin typeface="Calibri"/>
                <a:cs typeface="Times New Roman"/>
              </a:rPr>
              <a:t>core</a:t>
            </a:r>
            <a:r>
              <a:rPr lang="en-US" sz="2400">
                <a:solidFill>
                  <a:srgbClr val="00B050"/>
                </a:solidFill>
                <a:latin typeface="Calibri"/>
                <a:ea typeface="Calibri"/>
                <a:cs typeface="Times New Roman"/>
              </a:rPr>
              <a:t> </a:t>
            </a:r>
            <a:r>
              <a:rPr lang="en-US" sz="2400">
                <a:latin typeface="Calibri"/>
                <a:cs typeface="Times New Roman"/>
              </a:rPr>
              <a:t>data</a:t>
            </a:r>
            <a:r>
              <a:rPr lang="en-US" sz="2400">
                <a:latin typeface="Calibri"/>
                <a:ea typeface="Calibri"/>
                <a:cs typeface="Times New Roman"/>
              </a:rPr>
              <a:t> elements for surveillance </a:t>
            </a:r>
            <a:r>
              <a:rPr lang="en-US" sz="2400" b="1">
                <a:latin typeface="Calibri"/>
                <a:ea typeface="Calibri"/>
                <a:cs typeface="Times New Roman"/>
              </a:rPr>
              <a:t>for transmission to CDC</a:t>
            </a:r>
            <a:endParaRPr lang="en-US" sz="2400" b="1">
              <a:latin typeface="Calibri"/>
              <a:ea typeface="Calibri"/>
              <a:cs typeface="Times New Roman" panose="02020603050405020304" pitchFamily="18" charset="0"/>
            </a:endParaRPr>
          </a:p>
          <a:p>
            <a:pPr lvl="1">
              <a:spcBef>
                <a:spcPts val="0"/>
              </a:spcBef>
              <a:spcAft>
                <a:spcPts val="0"/>
              </a:spcAft>
            </a:pPr>
            <a:r>
              <a:rPr lang="en-US" sz="2000">
                <a:latin typeface="Calibri"/>
                <a:cs typeface="Times New Roman"/>
              </a:rPr>
              <a:t>For situational awareness or routine, cross-condition case surveillance</a:t>
            </a:r>
            <a:endParaRPr lang="en-US" b="1">
              <a:latin typeface="Calibri"/>
              <a:ea typeface="Calibri" panose="020F0502020204030204" pitchFamily="34" charset="0"/>
              <a:cs typeface="Times New Roman"/>
            </a:endParaRPr>
          </a:p>
          <a:p>
            <a:pPr lvl="1">
              <a:spcBef>
                <a:spcPts val="0"/>
              </a:spcBef>
              <a:spcAft>
                <a:spcPts val="0"/>
              </a:spcAft>
            </a:pPr>
            <a:r>
              <a:rPr lang="en-US" sz="2000">
                <a:latin typeface="Calibri"/>
                <a:ea typeface="Calibri"/>
                <a:cs typeface="Calibri"/>
              </a:rPr>
              <a:t>For case-based surveillance (not syndromic, not aggregate reporting)</a:t>
            </a:r>
          </a:p>
          <a:p>
            <a:pPr lvl="1" fontAlgn="auto">
              <a:spcBef>
                <a:spcPts val="0"/>
              </a:spcBef>
              <a:spcAft>
                <a:spcPts val="0"/>
              </a:spcAft>
              <a:buFont typeface="Arial" panose="020B0604020202020204" pitchFamily="34" charset="0"/>
              <a:buChar char="•"/>
            </a:pPr>
            <a:r>
              <a:rPr lang="en-US" sz="2000">
                <a:cs typeface="Times New Roman"/>
              </a:rPr>
              <a:t>Within </a:t>
            </a:r>
            <a:r>
              <a:rPr lang="en-US" sz="2000" i="1">
                <a:cs typeface="Times New Roman"/>
              </a:rPr>
              <a:t>selected </a:t>
            </a:r>
            <a:r>
              <a:rPr lang="en-US" sz="2000">
                <a:cs typeface="Times New Roman"/>
              </a:rPr>
              <a:t>data classes (e.g., hospitalization, travel history) that are used for multiple conditions</a:t>
            </a:r>
          </a:p>
          <a:p>
            <a:pPr marL="0" indent="0">
              <a:spcBef>
                <a:spcPts val="0"/>
              </a:spcBef>
              <a:spcAft>
                <a:spcPts val="0"/>
              </a:spcAft>
              <a:buNone/>
            </a:pPr>
            <a:endParaRPr lang="en-US" sz="2400">
              <a:latin typeface="Calibri"/>
              <a:ea typeface="Calibri"/>
              <a:cs typeface="Times New Roman"/>
            </a:endParaRPr>
          </a:p>
          <a:p>
            <a:pPr>
              <a:spcBef>
                <a:spcPts val="0"/>
              </a:spcBef>
              <a:spcAft>
                <a:spcPts val="0"/>
              </a:spcAft>
            </a:pPr>
            <a:r>
              <a:rPr lang="en-US" sz="2400">
                <a:solidFill>
                  <a:schemeClr val="tx1">
                    <a:lumMod val="50000"/>
                    <a:lumOff val="50000"/>
                  </a:schemeClr>
                </a:solidFill>
                <a:latin typeface="Calibri"/>
                <a:ea typeface="Calibri"/>
                <a:cs typeface="Times New Roman"/>
              </a:rPr>
              <a:t>Identify common definitions, value sets/code sets, structure, and interpretation notes for those </a:t>
            </a:r>
            <a:r>
              <a:rPr lang="en-US" sz="2400">
                <a:solidFill>
                  <a:schemeClr val="tx1">
                    <a:lumMod val="50000"/>
                    <a:lumOff val="50000"/>
                  </a:schemeClr>
                </a:solidFill>
                <a:latin typeface="Calibri"/>
                <a:cs typeface="Times New Roman"/>
              </a:rPr>
              <a:t>core</a:t>
            </a:r>
            <a:r>
              <a:rPr lang="en-US" sz="2400">
                <a:solidFill>
                  <a:schemeClr val="tx1">
                    <a:lumMod val="50000"/>
                    <a:lumOff val="50000"/>
                  </a:schemeClr>
                </a:solidFill>
                <a:latin typeface="Calibri"/>
                <a:ea typeface="Calibri"/>
                <a:cs typeface="Times New Roman"/>
              </a:rPr>
              <a:t> </a:t>
            </a:r>
            <a:r>
              <a:rPr lang="en-US" sz="2400">
                <a:solidFill>
                  <a:schemeClr val="tx1">
                    <a:lumMod val="50000"/>
                    <a:lumOff val="50000"/>
                  </a:schemeClr>
                </a:solidFill>
                <a:latin typeface="Calibri"/>
                <a:cs typeface="Times New Roman"/>
              </a:rPr>
              <a:t>data</a:t>
            </a:r>
            <a:r>
              <a:rPr lang="en-US" sz="2400">
                <a:solidFill>
                  <a:schemeClr val="tx1">
                    <a:lumMod val="50000"/>
                    <a:lumOff val="50000"/>
                  </a:schemeClr>
                </a:solidFill>
                <a:latin typeface="Calibri"/>
                <a:ea typeface="Calibri"/>
                <a:cs typeface="Times New Roman"/>
              </a:rPr>
              <a:t> elements </a:t>
            </a:r>
            <a:endParaRPr lang="en-US" sz="2400">
              <a:solidFill>
                <a:schemeClr val="tx1">
                  <a:lumMod val="50000"/>
                  <a:lumOff val="50000"/>
                </a:schemeClr>
              </a:solidFill>
              <a:latin typeface="Calibri" panose="020F0502020204030204" pitchFamily="34" charset="0"/>
              <a:ea typeface="Calibri"/>
              <a:cs typeface="Times New Roman"/>
            </a:endParaRPr>
          </a:p>
          <a:p>
            <a:pPr>
              <a:spcBef>
                <a:spcPts val="0"/>
              </a:spcBef>
              <a:spcAft>
                <a:spcPts val="0"/>
              </a:spcAft>
            </a:pPr>
            <a:endParaRPr lang="en-US" sz="2400">
              <a:solidFill>
                <a:schemeClr val="tx1">
                  <a:lumMod val="50000"/>
                  <a:lumOff val="50000"/>
                </a:schemeClr>
              </a:solidFill>
              <a:latin typeface="Calibri" panose="020F0502020204030204" pitchFamily="34" charset="0"/>
              <a:cs typeface="Times New Roman"/>
            </a:endParaRPr>
          </a:p>
          <a:p>
            <a:pPr>
              <a:spcBef>
                <a:spcPts val="0"/>
              </a:spcBef>
              <a:spcAft>
                <a:spcPts val="0"/>
              </a:spcAft>
            </a:pPr>
            <a:r>
              <a:rPr lang="en-US" sz="2400">
                <a:solidFill>
                  <a:schemeClr val="tx1">
                    <a:lumMod val="50000"/>
                    <a:lumOff val="50000"/>
                  </a:schemeClr>
                </a:solidFill>
                <a:latin typeface="Calibri"/>
                <a:cs typeface="Times New Roman"/>
              </a:rPr>
              <a:t>Recommend best practices for how selected data elements are collected, structured or populated within PHA surveillance systems, if/when that will affect the interpretation of the data transmitted to CDC  </a:t>
            </a:r>
            <a:br>
              <a:rPr lang="en-US" sz="240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b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15345A"/>
                </a:solidFill>
                <a:effectLst/>
                <a:uLnTx/>
                <a:uFillTx/>
                <a:latin typeface="Arial"/>
                <a:ea typeface="+mj-ea"/>
                <a:cs typeface="Arial"/>
              </a:rPr>
              <a:t>Core Data: In Scope</a:t>
            </a:r>
            <a:r>
              <a:rPr kumimoji="0" lang="en-US" sz="2800" b="0" i="0" u="none" strike="noStrike" kern="1200" cap="none" spc="0" normalizeH="0" baseline="0" noProof="0">
                <a:ln>
                  <a:noFill/>
                </a:ln>
                <a:solidFill>
                  <a:srgbClr val="15345A"/>
                </a:solidFill>
                <a:effectLst/>
                <a:uLnTx/>
                <a:uFillTx/>
                <a:latin typeface="Arial"/>
                <a:ea typeface="+mj-ea"/>
                <a:cs typeface="Arial"/>
              </a:rPr>
              <a:t> for DSWG</a:t>
            </a:r>
            <a:endParaRPr kumimoji="0" lang="en-US" sz="3200" b="0" i="0" u="none" strike="noStrike" kern="1200" cap="none" spc="0" normalizeH="0" baseline="0" noProof="0">
              <a:ln>
                <a:noFill/>
              </a:ln>
              <a:solidFill>
                <a:srgbClr val="15345A"/>
              </a:solidFill>
              <a:effectLst/>
              <a:uLnTx/>
              <a:uFillTx/>
              <a:latin typeface="Arial"/>
              <a:ea typeface="+mj-ea"/>
              <a:cs typeface="Arial"/>
            </a:endParaRP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07284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p:txBody>
          <a:bodyPr lIns="91440" tIns="45720" rIns="91440" bIns="45720" anchor="ctr"/>
          <a:lstStyle/>
          <a:p>
            <a:r>
              <a:rPr lang="en-US" sz="3200">
                <a:latin typeface="Arial"/>
                <a:cs typeface="Arial"/>
              </a:rPr>
              <a:t>Status update: Hospitalization</a:t>
            </a:r>
            <a:endParaRPr lang="en-US" sz="3200"/>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pPr marL="285750" indent="-285750"/>
            <a:r>
              <a:rPr lang="en-US" sz="2000">
                <a:latin typeface="Arial"/>
                <a:cs typeface="Arial"/>
              </a:rPr>
              <a:t>Finalizing a draft of Hospitalization data class recommendations</a:t>
            </a:r>
            <a:endParaRPr lang="en-US"/>
          </a:p>
          <a:p>
            <a:pPr marL="285750" indent="-285750"/>
            <a:endParaRPr lang="en-US" sz="2000">
              <a:latin typeface="Arial"/>
              <a:cs typeface="Arial"/>
            </a:endParaRPr>
          </a:p>
          <a:p>
            <a:pPr marL="742950" lvl="1" indent="-285750"/>
            <a:r>
              <a:rPr lang="en-US" sz="1600">
                <a:latin typeface="Arial"/>
                <a:cs typeface="Arial"/>
              </a:rPr>
              <a:t>Includes background for current overall effort, to use as a framework for subsequent data classes</a:t>
            </a:r>
          </a:p>
          <a:p>
            <a:pPr marL="742950" lvl="1" indent="-285750"/>
            <a:endParaRPr lang="en-US" sz="1600">
              <a:latin typeface="Arial"/>
              <a:cs typeface="Arial"/>
            </a:endParaRPr>
          </a:p>
          <a:p>
            <a:pPr marL="285750" indent="-285750"/>
            <a:r>
              <a:rPr lang="en-US" sz="2000" i="1">
                <a:latin typeface="Arial"/>
                <a:cs typeface="Arial"/>
              </a:rPr>
              <a:t>Please look for email notification during August that the draft is ready for DSWG review</a:t>
            </a:r>
          </a:p>
          <a:p>
            <a:pPr marL="742950" lvl="1" indent="-285750"/>
            <a:r>
              <a:rPr lang="en-US" sz="1600">
                <a:latin typeface="Arial"/>
                <a:cs typeface="Arial"/>
              </a:rPr>
              <a:t>We will solicit feedback from WG members to shape revisions and any further WG discussion</a:t>
            </a:r>
          </a:p>
          <a:p>
            <a:pPr marL="742950" lvl="1" indent="-285750"/>
            <a:endParaRPr lang="en-US" sz="1600">
              <a:latin typeface="Arial"/>
              <a:cs typeface="Arial"/>
            </a:endParaRPr>
          </a:p>
        </p:txBody>
      </p:sp>
    </p:spTree>
    <p:extLst>
      <p:ext uri="{BB962C8B-B14F-4D97-AF65-F5344CB8AC3E}">
        <p14:creationId xmlns:p14="http://schemas.microsoft.com/office/powerpoint/2010/main" val="3386510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Travel History (continued...)</a:t>
            </a:r>
            <a:endParaRPr lang="en-US" sz="3200"/>
          </a:p>
        </p:txBody>
      </p:sp>
    </p:spTree>
    <p:extLst>
      <p:ext uri="{BB962C8B-B14F-4D97-AF65-F5344CB8AC3E}">
        <p14:creationId xmlns:p14="http://schemas.microsoft.com/office/powerpoint/2010/main" val="3617273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DBD5-A6CD-21DC-5E06-22E9B56391FB}"/>
              </a:ext>
            </a:extLst>
          </p:cNvPr>
          <p:cNvSpPr>
            <a:spLocks noGrp="1"/>
          </p:cNvSpPr>
          <p:nvPr>
            <p:ph type="title"/>
          </p:nvPr>
        </p:nvSpPr>
        <p:spPr/>
        <p:txBody>
          <a:bodyPr lIns="91440" tIns="45720" rIns="91440" bIns="45720" anchor="ctr"/>
          <a:lstStyle/>
          <a:p>
            <a:r>
              <a:rPr lang="en-US">
                <a:latin typeface="Arial"/>
                <a:cs typeface="Arial"/>
              </a:rPr>
              <a:t>Travel history: the challenge</a:t>
            </a:r>
            <a:endParaRPr lang="en-US"/>
          </a:p>
        </p:txBody>
      </p:sp>
      <p:sp>
        <p:nvSpPr>
          <p:cNvPr id="3" name="Content Placeholder 2">
            <a:extLst>
              <a:ext uri="{FF2B5EF4-FFF2-40B4-BE49-F238E27FC236}">
                <a16:creationId xmlns:a16="http://schemas.microsoft.com/office/drawing/2014/main" id="{0AD057D5-35C7-74AC-4A2B-1ED419D2B06A}"/>
              </a:ext>
            </a:extLst>
          </p:cNvPr>
          <p:cNvSpPr>
            <a:spLocks noGrp="1"/>
          </p:cNvSpPr>
          <p:nvPr>
            <p:ph idx="1"/>
          </p:nvPr>
        </p:nvSpPr>
        <p:spPr/>
        <p:txBody>
          <a:bodyPr vert="horz" lIns="91440" tIns="45720" rIns="91440" bIns="45720" rtlCol="0" anchor="t">
            <a:normAutofit/>
          </a:bodyPr>
          <a:lstStyle/>
          <a:p>
            <a:pPr marL="0" indent="0">
              <a:lnSpc>
                <a:spcPct val="120000"/>
              </a:lnSpc>
              <a:buNone/>
            </a:pPr>
            <a:r>
              <a:rPr lang="en-US" b="1" i="1">
                <a:latin typeface="Arial"/>
                <a:cs typeface="Arial"/>
              </a:rPr>
              <a:t>How do we standardize the structure and framework for travel elements (while retaining the important differences in need)? </a:t>
            </a:r>
            <a:endParaRPr lang="en-US" b="1" i="1"/>
          </a:p>
          <a:p>
            <a:pPr marL="0" indent="0">
              <a:buNone/>
            </a:pPr>
            <a:endParaRPr lang="en-US" i="1"/>
          </a:p>
          <a:p>
            <a:pPr>
              <a:buFont typeface="Arial"/>
              <a:buChar char="•"/>
            </a:pPr>
            <a:r>
              <a:rPr lang="en-US" sz="2000">
                <a:latin typeface="Arial"/>
                <a:cs typeface="Arial"/>
              </a:rPr>
              <a:t>Lots of previous standardization/harmonization work</a:t>
            </a:r>
          </a:p>
          <a:p>
            <a:pPr>
              <a:buFont typeface="Arial"/>
              <a:buChar char="•"/>
            </a:pPr>
            <a:r>
              <a:rPr lang="en-US" sz="2000">
                <a:latin typeface="Arial"/>
                <a:cs typeface="Arial"/>
              </a:rPr>
              <a:t>Opportunities to harmonize the elements across conditions</a:t>
            </a:r>
            <a:endParaRPr lang="en-US" sz="2000"/>
          </a:p>
          <a:p>
            <a:pPr>
              <a:buFont typeface="Arial"/>
              <a:buChar char="•"/>
            </a:pPr>
            <a:r>
              <a:rPr lang="en-US" sz="2000">
                <a:latin typeface="Arial"/>
                <a:cs typeface="Arial"/>
              </a:rPr>
              <a:t>Possible opportunities to align with vocabulary and data elements from </a:t>
            </a:r>
            <a:r>
              <a:rPr lang="en-US" sz="2000" err="1">
                <a:latin typeface="Arial"/>
                <a:cs typeface="Arial"/>
              </a:rPr>
              <a:t>eCR</a:t>
            </a:r>
            <a:r>
              <a:rPr lang="en-US" sz="2000">
                <a:latin typeface="Arial"/>
                <a:cs typeface="Arial"/>
              </a:rPr>
              <a:t> v1, USCDI Level 2 or others</a:t>
            </a:r>
            <a:endParaRPr lang="en-US" sz="2000"/>
          </a:p>
          <a:p>
            <a:pPr marL="0" indent="0">
              <a:buNone/>
            </a:pPr>
            <a:endParaRPr lang="en-US" sz="2600" i="1">
              <a:solidFill>
                <a:srgbClr val="C00000"/>
              </a:solidFill>
            </a:endParaRPr>
          </a:p>
        </p:txBody>
      </p:sp>
    </p:spTree>
    <p:extLst>
      <p:ext uri="{BB962C8B-B14F-4D97-AF65-F5344CB8AC3E}">
        <p14:creationId xmlns:p14="http://schemas.microsoft.com/office/powerpoint/2010/main" val="2885234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56016" y="1386672"/>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None/>
            </a:pPr>
            <a:r>
              <a:rPr lang="en-US" sz="2200" b="1">
                <a:effectLst/>
                <a:latin typeface="Calibri"/>
                <a:ea typeface="Calibri" panose="020F0502020204030204" pitchFamily="34" charset="0"/>
                <a:cs typeface="Times New Roman"/>
              </a:rPr>
              <a:t>In scope:</a:t>
            </a:r>
            <a:r>
              <a:rPr lang="en-US" sz="2200" b="1">
                <a:latin typeface="Calibri"/>
                <a:ea typeface="Calibri" panose="020F0502020204030204" pitchFamily="34" charset="0"/>
                <a:cs typeface="Times New Roman"/>
              </a:rPr>
              <a:t> </a:t>
            </a:r>
            <a:endParaRPr lang="en-US"/>
          </a:p>
          <a:p>
            <a:pPr marL="285750" indent="-285750">
              <a:spcBef>
                <a:spcPts val="0"/>
              </a:spcBef>
              <a:spcAft>
                <a:spcPts val="0"/>
              </a:spcAft>
            </a:pPr>
            <a:r>
              <a:rPr lang="en-US" sz="2200">
                <a:solidFill>
                  <a:srgbClr val="404040"/>
                </a:solidFill>
                <a:cs typeface="Times New Roman"/>
              </a:rPr>
              <a:t>What should be part of core surveillance for jurisdictions for use in case notifications?  Can we identify a common structure for those core elements across conditions?</a:t>
            </a:r>
          </a:p>
          <a:p>
            <a:pPr marL="285750" indent="-285750">
              <a:spcBef>
                <a:spcPts val="0"/>
              </a:spcBef>
              <a:spcAft>
                <a:spcPts val="0"/>
              </a:spcAft>
            </a:pPr>
            <a:endParaRPr lang="en-US" sz="2200">
              <a:solidFill>
                <a:srgbClr val="404040"/>
              </a:solidFill>
              <a:ea typeface="Calibri"/>
              <a:cs typeface="Times New Roman"/>
            </a:endParaRPr>
          </a:p>
          <a:p>
            <a:pPr marL="285750" indent="-285750">
              <a:spcBef>
                <a:spcPts val="0"/>
              </a:spcBef>
              <a:spcAft>
                <a:spcPts val="0"/>
              </a:spcAft>
            </a:pPr>
            <a:r>
              <a:rPr lang="en-US" sz="2200">
                <a:solidFill>
                  <a:srgbClr val="404040"/>
                </a:solidFill>
                <a:ea typeface="Calibri"/>
                <a:cs typeface="Times New Roman"/>
              </a:rPr>
              <a:t>Necessary level of specificity for </a:t>
            </a:r>
            <a:r>
              <a:rPr lang="en-US" sz="2200" i="1">
                <a:solidFill>
                  <a:srgbClr val="404040"/>
                </a:solidFill>
                <a:ea typeface="Calibri" panose="020F0502020204030204"/>
                <a:cs typeface="Times New Roman"/>
              </a:rPr>
              <a:t>national surveillance </a:t>
            </a:r>
            <a:r>
              <a:rPr lang="en-US" sz="2200">
                <a:solidFill>
                  <a:srgbClr val="404040"/>
                </a:solidFill>
                <a:ea typeface="Calibri" panose="020F0502020204030204"/>
                <a:cs typeface="Times New Roman"/>
              </a:rPr>
              <a:t>purposes (for example -   geography, itinerary/dates of travel, mode of transport)</a:t>
            </a:r>
          </a:p>
          <a:p>
            <a:pPr marL="285750" indent="-285750">
              <a:spcBef>
                <a:spcPts val="0"/>
              </a:spcBef>
              <a:spcAft>
                <a:spcPts val="0"/>
              </a:spcAft>
            </a:pPr>
            <a:endParaRPr lang="en-US" sz="2200">
              <a:cs typeface="Times New Roman"/>
            </a:endParaRPr>
          </a:p>
          <a:p>
            <a:pPr marL="0" indent="0">
              <a:spcBef>
                <a:spcPts val="0"/>
              </a:spcBef>
              <a:spcAft>
                <a:spcPts val="0"/>
              </a:spcAft>
              <a:buNone/>
            </a:pPr>
            <a:r>
              <a:rPr lang="en-US" sz="2200" b="1">
                <a:cs typeface="Calibri"/>
              </a:rPr>
              <a:t>Out of Scope: </a:t>
            </a:r>
            <a:endParaRPr lang="en-US" sz="2200">
              <a:solidFill>
                <a:srgbClr val="404040"/>
              </a:solidFill>
              <a:cs typeface="Calibri"/>
            </a:endParaRPr>
          </a:p>
          <a:p>
            <a:pPr marL="285750" indent="-285750">
              <a:spcBef>
                <a:spcPts val="0"/>
              </a:spcBef>
              <a:spcAft>
                <a:spcPts val="0"/>
              </a:spcAft>
            </a:pPr>
            <a:r>
              <a:rPr lang="en-US" sz="2200">
                <a:solidFill>
                  <a:srgbClr val="404040"/>
                </a:solidFill>
                <a:cs typeface="Calibri"/>
              </a:rPr>
              <a:t>Identification of the appropriate time frames for each condition</a:t>
            </a:r>
          </a:p>
          <a:p>
            <a:pPr marL="742950" lvl="1" indent="-285750">
              <a:spcBef>
                <a:spcPts val="0"/>
              </a:spcBef>
              <a:spcAft>
                <a:spcPts val="0"/>
              </a:spcAft>
              <a:buFont typeface="Courier New,monospace" charset="0"/>
              <a:buChar char="o"/>
            </a:pPr>
            <a:endParaRPr lang="en-US" sz="1800">
              <a:solidFill>
                <a:srgbClr val="000000"/>
              </a:solidFill>
              <a:cs typeface="Calibri"/>
            </a:endParaRPr>
          </a:p>
          <a:p>
            <a:pPr marL="742950" lvl="1" indent="-285750">
              <a:spcBef>
                <a:spcPts val="0"/>
              </a:spcBef>
              <a:spcAft>
                <a:spcPts val="0"/>
              </a:spcAft>
              <a:buFont typeface="Courier New,monospace" charset="0"/>
              <a:buChar char="o"/>
            </a:pPr>
            <a:r>
              <a:rPr lang="en-US" sz="1800">
                <a:solidFill>
                  <a:srgbClr val="000000"/>
                </a:solidFill>
                <a:cs typeface="Calibri"/>
              </a:rPr>
              <a:t>For example, if the following question is asked, we will not be defining x:  In the (x) weeks before symptom onset or diagnosis (use earlier date), did the subject travel out of their county, state, or country of residence?</a:t>
            </a:r>
          </a:p>
          <a:p>
            <a:pPr marL="285750" indent="-285750">
              <a:spcBef>
                <a:spcPts val="0"/>
              </a:spcBef>
              <a:spcAft>
                <a:spcPts val="0"/>
              </a:spcAft>
              <a:buFont typeface="Courier New,monospace" charset="0"/>
              <a:buChar char="o"/>
            </a:pPr>
            <a:endParaRPr lang="en-US" sz="2200">
              <a:solidFill>
                <a:srgbClr val="404040"/>
              </a:solidFill>
              <a:cs typeface="Calibri"/>
            </a:endParaRPr>
          </a:p>
          <a:p>
            <a:pPr marL="342900" indent="-342900">
              <a:spcBef>
                <a:spcPts val="0"/>
              </a:spcBef>
              <a:spcAft>
                <a:spcPts val="0"/>
              </a:spcAft>
            </a:pPr>
            <a:r>
              <a:rPr lang="en-US" sz="2200">
                <a:solidFill>
                  <a:srgbClr val="404040"/>
                </a:solidFill>
                <a:cs typeface="Calibri"/>
              </a:rPr>
              <a:t>Inclusion of sufficient travel detail to serve needs of DGMQ or airline exposure notification</a:t>
            </a:r>
            <a:endParaRPr lang="en-US">
              <a:cs typeface="Calibri" panose="020F0502020204030204"/>
            </a:endParaRPr>
          </a:p>
          <a:p>
            <a:pPr marL="0" indent="0">
              <a:spcBef>
                <a:spcPts val="0"/>
              </a:spcBef>
              <a:spcAft>
                <a:spcPts val="0"/>
              </a:spcAft>
              <a:buNone/>
            </a:pPr>
            <a:endParaRPr lang="en-US" sz="2200">
              <a:solidFill>
                <a:srgbClr val="404040"/>
              </a:solidFill>
              <a:ea typeface="Calibri" panose="020F0502020204030204"/>
              <a:cs typeface="Times New Roman"/>
            </a:endParaRPr>
          </a:p>
          <a:p>
            <a:pPr marL="0" indent="0">
              <a:spcBef>
                <a:spcPts val="0"/>
              </a:spcBef>
              <a:spcAft>
                <a:spcPts val="0"/>
              </a:spcAft>
              <a:buNone/>
            </a:pPr>
            <a:endParaRPr lang="en-US" sz="2200">
              <a:solidFill>
                <a:srgbClr val="404040"/>
              </a:solidFill>
              <a:ea typeface="Calibri" panose="020F0502020204030204"/>
              <a:cs typeface="Times New Roman"/>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a:latin typeface="Arial"/>
                <a:cs typeface="Arial"/>
              </a:rPr>
              <a:t>Travel: Scope</a:t>
            </a: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39670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6F2E-F078-DB82-A9FD-7CE3A66FE4F0}"/>
              </a:ext>
            </a:extLst>
          </p:cNvPr>
          <p:cNvSpPr>
            <a:spLocks noGrp="1"/>
          </p:cNvSpPr>
          <p:nvPr>
            <p:ph type="title"/>
          </p:nvPr>
        </p:nvSpPr>
        <p:spPr/>
        <p:txBody>
          <a:bodyPr lIns="91440" tIns="45720" rIns="91440" bIns="45720" anchor="ctr"/>
          <a:lstStyle/>
          <a:p>
            <a:r>
              <a:rPr lang="en-US">
                <a:latin typeface="Arial"/>
                <a:cs typeface="Arial"/>
              </a:rPr>
              <a:t>Travel – Outstanding ?s</a:t>
            </a:r>
            <a:endParaRPr lang="en-US"/>
          </a:p>
        </p:txBody>
      </p:sp>
      <p:sp>
        <p:nvSpPr>
          <p:cNvPr id="3" name="Content Placeholder 2">
            <a:extLst>
              <a:ext uri="{FF2B5EF4-FFF2-40B4-BE49-F238E27FC236}">
                <a16:creationId xmlns:a16="http://schemas.microsoft.com/office/drawing/2014/main" id="{5657EF28-CF8F-9EB5-9E49-16063D9BB35D}"/>
              </a:ext>
            </a:extLst>
          </p:cNvPr>
          <p:cNvSpPr>
            <a:spLocks noGrp="1"/>
          </p:cNvSpPr>
          <p:nvPr>
            <p:ph idx="1"/>
          </p:nvPr>
        </p:nvSpPr>
        <p:spPr>
          <a:xfrm>
            <a:off x="243659" y="1547310"/>
            <a:ext cx="8643488" cy="4814384"/>
          </a:xfrm>
        </p:spPr>
        <p:txBody>
          <a:bodyPr vert="horz" lIns="91440" tIns="45720" rIns="91440" bIns="45720" rtlCol="0" anchor="t">
            <a:normAutofit/>
          </a:bodyPr>
          <a:lstStyle/>
          <a:p>
            <a:r>
              <a:rPr lang="en-US">
                <a:latin typeface="Arial"/>
                <a:cs typeface="Arial"/>
              </a:rPr>
              <a:t>Differentiating between </a:t>
            </a:r>
            <a:r>
              <a:rPr lang="en-US" i="1">
                <a:latin typeface="Arial"/>
                <a:cs typeface="Arial"/>
              </a:rPr>
              <a:t>travel that occurred when an individual was away from the jurisdiction</a:t>
            </a:r>
            <a:r>
              <a:rPr lang="en-US">
                <a:latin typeface="Arial"/>
                <a:cs typeface="Arial"/>
              </a:rPr>
              <a:t> versus</a:t>
            </a:r>
            <a:r>
              <a:rPr lang="en-US" i="1">
                <a:latin typeface="Arial"/>
                <a:cs typeface="Arial"/>
              </a:rPr>
              <a:t> time spent at a particular location)</a:t>
            </a:r>
            <a:endParaRPr lang="en-US"/>
          </a:p>
          <a:p>
            <a:r>
              <a:rPr lang="en-US">
                <a:latin typeface="Arial"/>
                <a:cs typeface="Arial"/>
              </a:rPr>
              <a:t>Inclusion of reason for travel (e.g., Daily commute, work trip, vacation, multiple residences) in routine case notifications?</a:t>
            </a:r>
          </a:p>
          <a:p>
            <a:r>
              <a:rPr lang="en-US">
                <a:latin typeface="Arial"/>
                <a:cs typeface="Arial"/>
              </a:rPr>
              <a:t>Inclusion of detailed travel information (e.g., flights, hotels, and specific places/events visited) in routine case notifications?</a:t>
            </a:r>
          </a:p>
          <a:p>
            <a:r>
              <a:rPr lang="en-US">
                <a:latin typeface="Arial"/>
                <a:cs typeface="Arial"/>
              </a:rPr>
              <a:t>Addressing additional condition-specific needs</a:t>
            </a:r>
            <a:r>
              <a:rPr lang="en-US" i="1">
                <a:latin typeface="Arial"/>
                <a:cs typeface="Arial"/>
              </a:rPr>
              <a:t> by starting with a standard set of travel questions </a:t>
            </a:r>
            <a:r>
              <a:rPr lang="en-US">
                <a:latin typeface="Arial"/>
                <a:cs typeface="Arial"/>
              </a:rPr>
              <a:t>and then adding separate condition-specific data elements to augment the standard data?</a:t>
            </a:r>
            <a:endParaRPr lang="en-US"/>
          </a:p>
          <a:p>
            <a:endParaRPr lang="en-US"/>
          </a:p>
        </p:txBody>
      </p:sp>
    </p:spTree>
    <p:extLst>
      <p:ext uri="{BB962C8B-B14F-4D97-AF65-F5344CB8AC3E}">
        <p14:creationId xmlns:p14="http://schemas.microsoft.com/office/powerpoint/2010/main" val="61032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a:spcBef>
                <a:spcPts val="0"/>
              </a:spcBef>
            </a:pPr>
            <a:r>
              <a:rPr lang="en-US" sz="3200">
                <a:latin typeface="Arial"/>
                <a:cs typeface="Arial"/>
              </a:rPr>
              <a:t>Travel History – For Discussion</a:t>
            </a:r>
            <a:endParaRPr lang="en-US" sz="3200"/>
          </a:p>
        </p:txBody>
      </p:sp>
    </p:spTree>
    <p:extLst>
      <p:ext uri="{BB962C8B-B14F-4D97-AF65-F5344CB8AC3E}">
        <p14:creationId xmlns:p14="http://schemas.microsoft.com/office/powerpoint/2010/main" val="3388809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6F2E-F078-DB82-A9FD-7CE3A66FE4F0}"/>
              </a:ext>
            </a:extLst>
          </p:cNvPr>
          <p:cNvSpPr>
            <a:spLocks noGrp="1"/>
          </p:cNvSpPr>
          <p:nvPr>
            <p:ph type="title"/>
          </p:nvPr>
        </p:nvSpPr>
        <p:spPr/>
        <p:txBody>
          <a:bodyPr lIns="91440" tIns="45720" rIns="91440" bIns="45720" anchor="ctr"/>
          <a:lstStyle/>
          <a:p>
            <a:r>
              <a:rPr lang="en-US">
                <a:latin typeface="Arial"/>
                <a:cs typeface="Arial"/>
              </a:rPr>
              <a:t>Travel History – </a:t>
            </a:r>
            <a:br>
              <a:rPr lang="en-US">
                <a:latin typeface="Arial"/>
                <a:cs typeface="Arial"/>
              </a:rPr>
            </a:br>
            <a:r>
              <a:rPr lang="en-US">
                <a:latin typeface="Arial"/>
                <a:cs typeface="Arial"/>
              </a:rPr>
              <a:t>Summary </a:t>
            </a:r>
            <a:r>
              <a:rPr lang="en-US" sz="2400">
                <a:latin typeface="Arial"/>
                <a:cs typeface="Arial"/>
              </a:rPr>
              <a:t>(with repeating block)</a:t>
            </a:r>
            <a:endParaRPr lang="en-US" sz="2400"/>
          </a:p>
        </p:txBody>
      </p:sp>
      <p:sp>
        <p:nvSpPr>
          <p:cNvPr id="3" name="Content Placeholder 2">
            <a:extLst>
              <a:ext uri="{FF2B5EF4-FFF2-40B4-BE49-F238E27FC236}">
                <a16:creationId xmlns:a16="http://schemas.microsoft.com/office/drawing/2014/main" id="{5657EF28-CF8F-9EB5-9E49-16063D9BB35D}"/>
              </a:ext>
            </a:extLst>
          </p:cNvPr>
          <p:cNvSpPr>
            <a:spLocks noGrp="1"/>
          </p:cNvSpPr>
          <p:nvPr>
            <p:ph idx="1"/>
          </p:nvPr>
        </p:nvSpPr>
        <p:spPr>
          <a:xfrm>
            <a:off x="243659" y="1547310"/>
            <a:ext cx="8643488" cy="4814384"/>
          </a:xfrm>
        </p:spPr>
        <p:txBody>
          <a:bodyPr vert="horz" lIns="91440" tIns="45720" rIns="91440" bIns="45720" rtlCol="0" anchor="t">
            <a:normAutofit/>
          </a:bodyPr>
          <a:lstStyle/>
          <a:p>
            <a:pPr marL="342900" lvl="1" indent="-171450">
              <a:lnSpc>
                <a:spcPct val="100000"/>
              </a:lnSpc>
              <a:spcBef>
                <a:spcPts val="375"/>
              </a:spcBef>
              <a:buFont typeface="Arial,Sans-Serif" panose="020B0604020202020204" pitchFamily="34" charset="0"/>
            </a:pPr>
            <a:r>
              <a:rPr lang="en-US" sz="2400">
                <a:solidFill>
                  <a:srgbClr val="000000"/>
                </a:solidFill>
                <a:latin typeface="Calibri"/>
                <a:cs typeface="Calibri"/>
              </a:rPr>
              <a:t>In the </a:t>
            </a:r>
            <a:r>
              <a:rPr lang="en-US" sz="2400" i="1">
                <a:solidFill>
                  <a:srgbClr val="FF0000"/>
                </a:solidFill>
                <a:latin typeface="Calibri"/>
                <a:cs typeface="Calibri"/>
              </a:rPr>
              <a:t>(x) weeks</a:t>
            </a:r>
            <a:r>
              <a:rPr lang="en-US" sz="2400" i="1">
                <a:solidFill>
                  <a:srgbClr val="000000"/>
                </a:solidFill>
                <a:latin typeface="Calibri"/>
                <a:cs typeface="Calibri"/>
              </a:rPr>
              <a:t> </a:t>
            </a:r>
            <a:r>
              <a:rPr lang="en-US" sz="2400">
                <a:solidFill>
                  <a:srgbClr val="000000"/>
                </a:solidFill>
                <a:latin typeface="Calibri"/>
                <a:cs typeface="Calibri"/>
              </a:rPr>
              <a:t>before symptom onset or diagnosis (use earlier date), did the subject travel out of their </a:t>
            </a:r>
            <a:r>
              <a:rPr lang="en-US" sz="2400" i="1">
                <a:solidFill>
                  <a:srgbClr val="FF0000"/>
                </a:solidFill>
                <a:latin typeface="Calibri"/>
                <a:cs typeface="Calibri"/>
              </a:rPr>
              <a:t>county</a:t>
            </a:r>
            <a:r>
              <a:rPr lang="en-US" sz="2400" i="1">
                <a:solidFill>
                  <a:srgbClr val="000000"/>
                </a:solidFill>
                <a:latin typeface="Calibri"/>
                <a:cs typeface="Calibri"/>
              </a:rPr>
              <a:t>,</a:t>
            </a:r>
            <a:r>
              <a:rPr lang="en-US" sz="2400">
                <a:solidFill>
                  <a:srgbClr val="000000"/>
                </a:solidFill>
                <a:latin typeface="Calibri"/>
                <a:cs typeface="Calibri"/>
              </a:rPr>
              <a:t> state, or country of residence?</a:t>
            </a:r>
            <a:r>
              <a:rPr lang="en-US" sz="1800">
                <a:solidFill>
                  <a:srgbClr val="000000"/>
                </a:solidFill>
                <a:latin typeface="Calibri"/>
                <a:cs typeface="Calibri"/>
              </a:rPr>
              <a:t> (SCT 420008001)</a:t>
            </a:r>
          </a:p>
          <a:p>
            <a:pPr marL="342900" lvl="1" indent="-171450">
              <a:lnSpc>
                <a:spcPct val="100000"/>
              </a:lnSpc>
              <a:spcBef>
                <a:spcPts val="375"/>
              </a:spcBef>
              <a:buFont typeface="Arial,Sans-Serif" panose="020B0604020202020204" pitchFamily="34" charset="0"/>
            </a:pPr>
            <a:r>
              <a:rPr lang="en-US" sz="2400">
                <a:solidFill>
                  <a:srgbClr val="000000"/>
                </a:solidFill>
                <a:latin typeface="Calibri"/>
                <a:cs typeface="Calibri"/>
              </a:rPr>
              <a:t>Did the subject travel internationally in the </a:t>
            </a:r>
            <a:r>
              <a:rPr lang="en-US" sz="2400" i="1">
                <a:solidFill>
                  <a:srgbClr val="FF0000"/>
                </a:solidFill>
                <a:latin typeface="Calibri"/>
                <a:cs typeface="Calibri"/>
              </a:rPr>
              <a:t>(x) days</a:t>
            </a:r>
            <a:r>
              <a:rPr lang="en-US" sz="2400">
                <a:solidFill>
                  <a:srgbClr val="000000"/>
                </a:solidFill>
                <a:latin typeface="Calibri"/>
                <a:cs typeface="Calibri"/>
              </a:rPr>
              <a:t> prior to illness onset? </a:t>
            </a:r>
            <a:r>
              <a:rPr lang="en-US" sz="1800">
                <a:solidFill>
                  <a:srgbClr val="000000"/>
                </a:solidFill>
                <a:latin typeface="Calibri"/>
                <a:cs typeface="Calibri"/>
              </a:rPr>
              <a:t> (TRAVEL38) </a:t>
            </a:r>
          </a:p>
          <a:p>
            <a:pPr marL="342900" lvl="1" indent="-171450">
              <a:lnSpc>
                <a:spcPct val="100000"/>
              </a:lnSpc>
              <a:spcBef>
                <a:spcPts val="375"/>
              </a:spcBef>
              <a:buFont typeface="Arial,Sans-Serif" panose="020B0604020202020204" pitchFamily="34" charset="0"/>
            </a:pPr>
            <a:r>
              <a:rPr lang="en-US" sz="2400">
                <a:solidFill>
                  <a:schemeClr val="tx1"/>
                </a:solidFill>
                <a:latin typeface="Calibri"/>
                <a:cs typeface="Calibri"/>
              </a:rPr>
              <a:t>Did the subject travel domestically in the </a:t>
            </a:r>
            <a:r>
              <a:rPr lang="en-US" sz="2400" i="1">
                <a:solidFill>
                  <a:srgbClr val="FF0000"/>
                </a:solidFill>
                <a:latin typeface="Calibri"/>
                <a:cs typeface="Calibri"/>
              </a:rPr>
              <a:t>(x) days </a:t>
            </a:r>
            <a:r>
              <a:rPr lang="en-US" sz="2400">
                <a:solidFill>
                  <a:schemeClr val="tx1"/>
                </a:solidFill>
                <a:latin typeface="Calibri"/>
                <a:cs typeface="Calibri"/>
              </a:rPr>
              <a:t>prior to illness onset? </a:t>
            </a:r>
            <a:r>
              <a:rPr lang="en-US" sz="1800">
                <a:solidFill>
                  <a:schemeClr val="tx1"/>
                </a:solidFill>
                <a:latin typeface="Calibri"/>
                <a:cs typeface="Calibri"/>
              </a:rPr>
              <a:t>(INV664)</a:t>
            </a:r>
          </a:p>
          <a:p>
            <a:pPr marL="342900" lvl="1" indent="-171450">
              <a:lnSpc>
                <a:spcPct val="100000"/>
              </a:lnSpc>
              <a:spcBef>
                <a:spcPts val="375"/>
              </a:spcBef>
              <a:buFont typeface="Arial,Sans-Serif" panose="020B0604020202020204" pitchFamily="34" charset="0"/>
            </a:pPr>
            <a:r>
              <a:rPr lang="en-US" sz="2400" i="1">
                <a:solidFill>
                  <a:srgbClr val="FF0000"/>
                </a:solidFill>
                <a:latin typeface="Calibri"/>
                <a:cs typeface="Calibri"/>
              </a:rPr>
              <a:t>Specify different travel exposure window </a:t>
            </a:r>
            <a:r>
              <a:rPr lang="en-US" sz="1600" i="1">
                <a:solidFill>
                  <a:srgbClr val="FF0000"/>
                </a:solidFill>
                <a:latin typeface="Calibri"/>
                <a:cs typeface="Calibri"/>
              </a:rPr>
              <a:t>If the travel exposure window used by the jurisdiction is different from that stated in the travel exposure questions, specify the time interval in days here. Otherwise, leave blank. </a:t>
            </a:r>
            <a:r>
              <a:rPr lang="en-US" sz="1800" i="1">
                <a:solidFill>
                  <a:srgbClr val="FF0000"/>
                </a:solidFill>
                <a:latin typeface="Calibri"/>
                <a:cs typeface="Calibri"/>
              </a:rPr>
              <a:t>(INV663) </a:t>
            </a:r>
            <a:endParaRPr lang="en-US" sz="2800" i="1">
              <a:solidFill>
                <a:srgbClr val="FF0000"/>
              </a:solidFill>
              <a:latin typeface="Arial"/>
              <a:cs typeface="Arial"/>
            </a:endParaRPr>
          </a:p>
          <a:p>
            <a:endParaRPr lang="en-US"/>
          </a:p>
        </p:txBody>
      </p:sp>
    </p:spTree>
    <p:extLst>
      <p:ext uri="{BB962C8B-B14F-4D97-AF65-F5344CB8AC3E}">
        <p14:creationId xmlns:p14="http://schemas.microsoft.com/office/powerpoint/2010/main" val="502830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6F2E-F078-DB82-A9FD-7CE3A66FE4F0}"/>
              </a:ext>
            </a:extLst>
          </p:cNvPr>
          <p:cNvSpPr>
            <a:spLocks noGrp="1"/>
          </p:cNvSpPr>
          <p:nvPr>
            <p:ph type="title"/>
          </p:nvPr>
        </p:nvSpPr>
        <p:spPr/>
        <p:txBody>
          <a:bodyPr lIns="91440" tIns="45720" rIns="91440" bIns="45720" anchor="ctr"/>
          <a:lstStyle/>
          <a:p>
            <a:r>
              <a:rPr lang="en-US">
                <a:latin typeface="Arial"/>
                <a:cs typeface="Arial"/>
              </a:rPr>
              <a:t>Travel History – </a:t>
            </a:r>
            <a:br>
              <a:rPr lang="en-US">
                <a:latin typeface="Arial"/>
                <a:cs typeface="Arial"/>
              </a:rPr>
            </a:br>
            <a:r>
              <a:rPr lang="en-US">
                <a:latin typeface="Arial"/>
                <a:cs typeface="Arial"/>
              </a:rPr>
              <a:t>Repeating Block</a:t>
            </a:r>
            <a:endParaRPr lang="en-US"/>
          </a:p>
        </p:txBody>
      </p:sp>
      <p:sp>
        <p:nvSpPr>
          <p:cNvPr id="3" name="Content Placeholder 2">
            <a:extLst>
              <a:ext uri="{FF2B5EF4-FFF2-40B4-BE49-F238E27FC236}">
                <a16:creationId xmlns:a16="http://schemas.microsoft.com/office/drawing/2014/main" id="{5657EF28-CF8F-9EB5-9E49-16063D9BB35D}"/>
              </a:ext>
            </a:extLst>
          </p:cNvPr>
          <p:cNvSpPr>
            <a:spLocks noGrp="1"/>
          </p:cNvSpPr>
          <p:nvPr>
            <p:ph idx="1"/>
          </p:nvPr>
        </p:nvSpPr>
        <p:spPr>
          <a:xfrm>
            <a:off x="243659" y="1547310"/>
            <a:ext cx="8643488" cy="4814384"/>
          </a:xfrm>
        </p:spPr>
        <p:txBody>
          <a:bodyPr vert="horz" lIns="91440" tIns="45720" rIns="91440" bIns="45720" rtlCol="0" anchor="t">
            <a:normAutofit/>
          </a:bodyPr>
          <a:lstStyle/>
          <a:p>
            <a:pPr marL="342900" lvl="1" indent="-171450">
              <a:lnSpc>
                <a:spcPct val="100000"/>
              </a:lnSpc>
              <a:spcBef>
                <a:spcPts val="375"/>
              </a:spcBef>
              <a:buFont typeface="Arial,Sans-Serif" panose="020B0604020202020204" pitchFamily="34" charset="0"/>
            </a:pPr>
            <a:r>
              <a:rPr lang="en-US" sz="2400">
                <a:solidFill>
                  <a:srgbClr val="000000"/>
                </a:solidFill>
                <a:latin typeface="Calibri"/>
                <a:cs typeface="Calibri"/>
              </a:rPr>
              <a:t>International</a:t>
            </a:r>
            <a:r>
              <a:rPr lang="en-US" sz="1600">
                <a:solidFill>
                  <a:srgbClr val="444444"/>
                </a:solidFill>
                <a:latin typeface="Calibri"/>
                <a:cs typeface="Calibri"/>
              </a:rPr>
              <a:t> </a:t>
            </a:r>
            <a:r>
              <a:rPr lang="en-US" sz="2400">
                <a:solidFill>
                  <a:srgbClr val="000000"/>
                </a:solidFill>
                <a:latin typeface="Calibri"/>
                <a:cs typeface="Calibri"/>
              </a:rPr>
              <a:t>destination or countries the patient traveled to </a:t>
            </a:r>
            <a:r>
              <a:rPr lang="en-US" sz="1800">
                <a:solidFill>
                  <a:srgbClr val="000000"/>
                </a:solidFill>
                <a:latin typeface="Calibri"/>
                <a:cs typeface="Calibri"/>
              </a:rPr>
              <a:t>(82764-2)</a:t>
            </a:r>
            <a:r>
              <a:rPr lang="en-US" sz="1800">
                <a:solidFill>
                  <a:srgbClr val="00B0F0"/>
                </a:solidFill>
                <a:latin typeface="Calibri"/>
                <a:cs typeface="Calibri"/>
              </a:rPr>
              <a:t> </a:t>
            </a:r>
            <a:r>
              <a:rPr lang="en-US" sz="1800">
                <a:solidFill>
                  <a:srgbClr val="00B050"/>
                </a:solidFill>
                <a:latin typeface="Calibri"/>
                <a:cs typeface="Calibri"/>
              </a:rPr>
              <a:t>(Countries value set)</a:t>
            </a:r>
          </a:p>
          <a:p>
            <a:pPr marL="342900" lvl="1" indent="-171450">
              <a:lnSpc>
                <a:spcPct val="100000"/>
              </a:lnSpc>
              <a:spcBef>
                <a:spcPts val="375"/>
              </a:spcBef>
              <a:buFont typeface="Arial,Sans-Serif" panose="020B0604020202020204" pitchFamily="34" charset="0"/>
            </a:pPr>
            <a:r>
              <a:rPr lang="en-US" sz="2400">
                <a:solidFill>
                  <a:srgbClr val="000000"/>
                </a:solidFill>
                <a:latin typeface="Calibri"/>
                <a:cs typeface="Calibri"/>
              </a:rPr>
              <a:t>Domestic destination, state(s) traveled to </a:t>
            </a:r>
            <a:r>
              <a:rPr lang="en-US" sz="1800">
                <a:solidFill>
                  <a:srgbClr val="000000"/>
                </a:solidFill>
                <a:latin typeface="Calibri"/>
                <a:cs typeface="Calibri"/>
              </a:rPr>
              <a:t>(82754-3)</a:t>
            </a:r>
            <a:r>
              <a:rPr lang="en-US" sz="1800">
                <a:solidFill>
                  <a:srgbClr val="00B0F0"/>
                </a:solidFill>
                <a:latin typeface="Calibri"/>
                <a:cs typeface="Calibri"/>
              </a:rPr>
              <a:t> </a:t>
            </a:r>
            <a:r>
              <a:rPr lang="en-US" sz="1800">
                <a:solidFill>
                  <a:srgbClr val="00B050"/>
                </a:solidFill>
                <a:latin typeface="Calibri"/>
                <a:cs typeface="Calibri"/>
              </a:rPr>
              <a:t>(States value set)</a:t>
            </a:r>
          </a:p>
          <a:p>
            <a:pPr marL="342900" lvl="1" indent="-171450">
              <a:lnSpc>
                <a:spcPct val="100000"/>
              </a:lnSpc>
              <a:spcBef>
                <a:spcPts val="375"/>
              </a:spcBef>
              <a:buFont typeface="Arial,Sans-Serif" panose="020B0604020202020204" pitchFamily="34" charset="0"/>
            </a:pPr>
            <a:r>
              <a:rPr lang="en-US" sz="2400" i="1" strike="sngStrike">
                <a:solidFill>
                  <a:schemeClr val="bg1">
                    <a:lumMod val="85000"/>
                  </a:schemeClr>
                </a:solidFill>
                <a:latin typeface="Calibri"/>
                <a:cs typeface="Calibri"/>
              </a:rPr>
              <a:t>Reason for travel related to current illness </a:t>
            </a:r>
            <a:r>
              <a:rPr lang="en-US" sz="1800" i="1" strike="sngStrike">
                <a:solidFill>
                  <a:schemeClr val="bg1">
                    <a:lumMod val="85000"/>
                  </a:schemeClr>
                </a:solidFill>
                <a:latin typeface="Calibri"/>
                <a:cs typeface="Calibri"/>
              </a:rPr>
              <a:t>(66415-1)</a:t>
            </a:r>
          </a:p>
          <a:p>
            <a:pPr marL="342900" lvl="1" indent="-171450">
              <a:lnSpc>
                <a:spcPct val="100000"/>
              </a:lnSpc>
              <a:spcBef>
                <a:spcPts val="375"/>
              </a:spcBef>
              <a:buFont typeface="Arial,Sans-Serif" panose="020B0604020202020204" pitchFamily="34" charset="0"/>
            </a:pPr>
            <a:r>
              <a:rPr lang="en-US" sz="2400">
                <a:solidFill>
                  <a:srgbClr val="000000"/>
                </a:solidFill>
                <a:latin typeface="Calibri"/>
                <a:cs typeface="Calibri"/>
              </a:rPr>
              <a:t>Date </a:t>
            </a:r>
            <a:r>
              <a:rPr lang="en-US" sz="2400">
                <a:solidFill>
                  <a:srgbClr val="FF0000"/>
                </a:solidFill>
                <a:latin typeface="Calibri"/>
                <a:cs typeface="Calibri"/>
              </a:rPr>
              <a:t>arrival at destination</a:t>
            </a:r>
            <a:r>
              <a:rPr lang="en-US" sz="1800">
                <a:solidFill>
                  <a:srgbClr val="000000"/>
                </a:solidFill>
                <a:latin typeface="Calibri"/>
                <a:cs typeface="Calibri"/>
              </a:rPr>
              <a:t> (TRAVEL06) </a:t>
            </a:r>
          </a:p>
          <a:p>
            <a:pPr marL="342900" lvl="1" indent="-171450">
              <a:lnSpc>
                <a:spcPct val="100000"/>
              </a:lnSpc>
              <a:spcBef>
                <a:spcPts val="375"/>
              </a:spcBef>
              <a:buFont typeface="Arial,Sans-Serif" panose="020B0604020202020204" pitchFamily="34" charset="0"/>
            </a:pPr>
            <a:r>
              <a:rPr lang="en-US" sz="2400">
                <a:solidFill>
                  <a:srgbClr val="000000"/>
                </a:solidFill>
                <a:latin typeface="Calibri"/>
                <a:cs typeface="Calibri"/>
              </a:rPr>
              <a:t>Date of </a:t>
            </a:r>
            <a:r>
              <a:rPr lang="en-US" sz="2400">
                <a:solidFill>
                  <a:srgbClr val="FF0000"/>
                </a:solidFill>
                <a:latin typeface="Calibri"/>
                <a:cs typeface="Calibri"/>
              </a:rPr>
              <a:t>departure from </a:t>
            </a:r>
            <a:br>
              <a:rPr lang="en-US" sz="2400">
                <a:solidFill>
                  <a:srgbClr val="FF0000"/>
                </a:solidFill>
                <a:latin typeface="Calibri"/>
                <a:cs typeface="Calibri"/>
              </a:rPr>
            </a:br>
            <a:r>
              <a:rPr lang="en-US" sz="2400">
                <a:solidFill>
                  <a:srgbClr val="FF0000"/>
                </a:solidFill>
                <a:latin typeface="Calibri"/>
                <a:cs typeface="Calibri"/>
              </a:rPr>
              <a:t>destination</a:t>
            </a:r>
            <a:r>
              <a:rPr lang="en-US" sz="1800">
                <a:solidFill>
                  <a:srgbClr val="000000"/>
                </a:solidFill>
                <a:latin typeface="Calibri"/>
                <a:cs typeface="Calibri"/>
              </a:rPr>
              <a:t> (TRAVEL07)</a:t>
            </a:r>
            <a:endParaRPr lang="en-US" sz="2400"/>
          </a:p>
          <a:p>
            <a:endParaRPr lang="en-US" sz="2800"/>
          </a:p>
        </p:txBody>
      </p:sp>
    </p:spTree>
    <p:extLst>
      <p:ext uri="{BB962C8B-B14F-4D97-AF65-F5344CB8AC3E}">
        <p14:creationId xmlns:p14="http://schemas.microsoft.com/office/powerpoint/2010/main" val="3183488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6F2E-F078-DB82-A9FD-7CE3A66FE4F0}"/>
              </a:ext>
            </a:extLst>
          </p:cNvPr>
          <p:cNvSpPr>
            <a:spLocks noGrp="1"/>
          </p:cNvSpPr>
          <p:nvPr>
            <p:ph type="title"/>
          </p:nvPr>
        </p:nvSpPr>
        <p:spPr/>
        <p:txBody>
          <a:bodyPr lIns="91440" tIns="45720" rIns="91440" bIns="45720" anchor="ctr"/>
          <a:lstStyle/>
          <a:p>
            <a:r>
              <a:rPr lang="en-US">
                <a:latin typeface="Arial"/>
                <a:cs typeface="Arial"/>
              </a:rPr>
              <a:t>Travel History – </a:t>
            </a:r>
            <a:br>
              <a:rPr lang="en-US">
                <a:latin typeface="Arial"/>
                <a:cs typeface="Arial"/>
              </a:rPr>
            </a:br>
            <a:r>
              <a:rPr lang="en-US">
                <a:latin typeface="Arial"/>
                <a:cs typeface="Arial"/>
              </a:rPr>
              <a:t>Summary Only </a:t>
            </a:r>
            <a:r>
              <a:rPr lang="en-US" sz="2400">
                <a:latin typeface="Arial"/>
                <a:cs typeface="Arial"/>
              </a:rPr>
              <a:t>(No repeating block)</a:t>
            </a:r>
            <a:endParaRPr lang="en-US" sz="2400"/>
          </a:p>
        </p:txBody>
      </p:sp>
      <p:sp>
        <p:nvSpPr>
          <p:cNvPr id="3" name="Content Placeholder 2">
            <a:extLst>
              <a:ext uri="{FF2B5EF4-FFF2-40B4-BE49-F238E27FC236}">
                <a16:creationId xmlns:a16="http://schemas.microsoft.com/office/drawing/2014/main" id="{5657EF28-CF8F-9EB5-9E49-16063D9BB35D}"/>
              </a:ext>
            </a:extLst>
          </p:cNvPr>
          <p:cNvSpPr>
            <a:spLocks noGrp="1"/>
          </p:cNvSpPr>
          <p:nvPr>
            <p:ph idx="1"/>
          </p:nvPr>
        </p:nvSpPr>
        <p:spPr>
          <a:xfrm>
            <a:off x="243659" y="1547310"/>
            <a:ext cx="8643488" cy="4814384"/>
          </a:xfrm>
        </p:spPr>
        <p:txBody>
          <a:bodyPr vert="horz" lIns="91440" tIns="45720" rIns="91440" bIns="45720" rtlCol="0" anchor="t">
            <a:normAutofit lnSpcReduction="10000"/>
          </a:bodyPr>
          <a:lstStyle/>
          <a:p>
            <a:pPr marL="342900" lvl="1" indent="-171450">
              <a:lnSpc>
                <a:spcPct val="100000"/>
              </a:lnSpc>
              <a:spcBef>
                <a:spcPts val="375"/>
              </a:spcBef>
              <a:buFont typeface="Arial,Sans-Serif" panose="020B0604020202020204" pitchFamily="34" charset="0"/>
            </a:pPr>
            <a:r>
              <a:rPr lang="en-US" sz="2400">
                <a:solidFill>
                  <a:srgbClr val="000000"/>
                </a:solidFill>
                <a:latin typeface="Calibri"/>
                <a:cs typeface="Calibri"/>
              </a:rPr>
              <a:t>In the </a:t>
            </a:r>
            <a:r>
              <a:rPr lang="en-US" sz="2400" i="1">
                <a:solidFill>
                  <a:srgbClr val="FF0000"/>
                </a:solidFill>
                <a:latin typeface="Calibri"/>
                <a:cs typeface="Calibri"/>
              </a:rPr>
              <a:t>(x) weeks</a:t>
            </a:r>
            <a:r>
              <a:rPr lang="en-US" sz="2400" i="1">
                <a:solidFill>
                  <a:srgbClr val="000000"/>
                </a:solidFill>
                <a:latin typeface="Calibri"/>
                <a:cs typeface="Calibri"/>
              </a:rPr>
              <a:t> </a:t>
            </a:r>
            <a:r>
              <a:rPr lang="en-US" sz="2400">
                <a:solidFill>
                  <a:srgbClr val="000000"/>
                </a:solidFill>
                <a:latin typeface="Calibri"/>
                <a:cs typeface="Calibri"/>
              </a:rPr>
              <a:t>before symptom onset or diagnosis (use earlier date), did the subject travel out of their </a:t>
            </a:r>
            <a:r>
              <a:rPr lang="en-US" sz="2400" i="1">
                <a:solidFill>
                  <a:srgbClr val="FF0000"/>
                </a:solidFill>
                <a:latin typeface="Calibri"/>
                <a:cs typeface="Calibri"/>
              </a:rPr>
              <a:t>county,</a:t>
            </a:r>
            <a:r>
              <a:rPr lang="en-US" sz="2400">
                <a:solidFill>
                  <a:srgbClr val="000000"/>
                </a:solidFill>
                <a:latin typeface="Calibri"/>
                <a:cs typeface="Calibri"/>
              </a:rPr>
              <a:t> state, or country of residence?</a:t>
            </a:r>
            <a:r>
              <a:rPr lang="en-US" sz="1800">
                <a:solidFill>
                  <a:srgbClr val="000000"/>
                </a:solidFill>
                <a:latin typeface="Calibri"/>
                <a:cs typeface="Calibri"/>
              </a:rPr>
              <a:t> (SCT 420008001)</a:t>
            </a:r>
          </a:p>
          <a:p>
            <a:pPr marL="342900" lvl="1" indent="-171450">
              <a:lnSpc>
                <a:spcPct val="100000"/>
              </a:lnSpc>
              <a:spcBef>
                <a:spcPts val="375"/>
              </a:spcBef>
              <a:buFont typeface="Arial,Sans-Serif" panose="020B0604020202020204" pitchFamily="34" charset="0"/>
            </a:pPr>
            <a:r>
              <a:rPr lang="en-US" sz="2400">
                <a:solidFill>
                  <a:srgbClr val="000000"/>
                </a:solidFill>
                <a:latin typeface="Calibri"/>
                <a:cs typeface="Calibri"/>
              </a:rPr>
              <a:t>Did the subject travel internationally in the </a:t>
            </a:r>
            <a:r>
              <a:rPr lang="en-US" sz="2400" i="1">
                <a:solidFill>
                  <a:srgbClr val="FF0000"/>
                </a:solidFill>
                <a:latin typeface="Calibri"/>
                <a:cs typeface="Calibri"/>
              </a:rPr>
              <a:t>(x) days </a:t>
            </a:r>
            <a:r>
              <a:rPr lang="en-US" sz="2400">
                <a:solidFill>
                  <a:srgbClr val="000000"/>
                </a:solidFill>
                <a:latin typeface="Calibri"/>
                <a:cs typeface="Calibri"/>
              </a:rPr>
              <a:t>prior to illness onset? </a:t>
            </a:r>
            <a:r>
              <a:rPr lang="en-US" sz="1800">
                <a:solidFill>
                  <a:srgbClr val="000000"/>
                </a:solidFill>
                <a:latin typeface="Calibri"/>
                <a:cs typeface="Calibri"/>
              </a:rPr>
              <a:t> (TRAVEL38) </a:t>
            </a:r>
          </a:p>
          <a:p>
            <a:pPr marL="800100" lvl="2">
              <a:lnSpc>
                <a:spcPct val="100000"/>
              </a:lnSpc>
              <a:spcBef>
                <a:spcPts val="375"/>
              </a:spcBef>
              <a:buFont typeface="Arial,Sans-Serif" panose="020B0604020202020204" pitchFamily="34" charset="0"/>
            </a:pPr>
            <a:r>
              <a:rPr lang="en-US" sz="1600" i="1">
                <a:solidFill>
                  <a:srgbClr val="000000"/>
                </a:solidFill>
                <a:highlight>
                  <a:srgbClr val="FFFF00"/>
                </a:highlight>
                <a:latin typeface="Calibri"/>
                <a:cs typeface="Calibri"/>
              </a:rPr>
              <a:t>If yes, please list international destinations (</a:t>
            </a:r>
            <a:r>
              <a:rPr lang="en-US" sz="1600" i="1" err="1">
                <a:solidFill>
                  <a:srgbClr val="000000"/>
                </a:solidFill>
                <a:highlight>
                  <a:srgbClr val="FFFF00"/>
                </a:highlight>
                <a:latin typeface="Calibri"/>
                <a:cs typeface="Calibri"/>
              </a:rPr>
              <a:t>India~France~China</a:t>
            </a:r>
            <a:r>
              <a:rPr lang="en-US" sz="1600" i="1">
                <a:solidFill>
                  <a:srgbClr val="000000"/>
                </a:solidFill>
                <a:highlight>
                  <a:srgbClr val="FFFF00"/>
                </a:highlight>
                <a:latin typeface="Calibri"/>
                <a:cs typeface="Calibri"/>
              </a:rPr>
              <a:t>) </a:t>
            </a:r>
            <a:r>
              <a:rPr lang="en-US" sz="1600" i="1">
                <a:solidFill>
                  <a:srgbClr val="000000"/>
                </a:solidFill>
                <a:latin typeface="Calibri"/>
                <a:cs typeface="Calibri"/>
              </a:rPr>
              <a:t>(</a:t>
            </a:r>
            <a:r>
              <a:rPr lang="en-US" sz="1600" i="1">
                <a:solidFill>
                  <a:srgbClr val="00B050"/>
                </a:solidFill>
                <a:latin typeface="Calibri"/>
                <a:cs typeface="Calibri"/>
              </a:rPr>
              <a:t>Countries value set)</a:t>
            </a:r>
          </a:p>
          <a:p>
            <a:pPr marL="800100" lvl="2">
              <a:lnSpc>
                <a:spcPct val="100000"/>
              </a:lnSpc>
              <a:spcBef>
                <a:spcPts val="375"/>
              </a:spcBef>
              <a:buFont typeface="Arial,Sans-Serif" panose="020B0604020202020204" pitchFamily="34" charset="0"/>
            </a:pPr>
            <a:r>
              <a:rPr lang="en-US" sz="1600" i="1">
                <a:solidFill>
                  <a:srgbClr val="000000"/>
                </a:solidFill>
                <a:highlight>
                  <a:srgbClr val="FFFF00"/>
                </a:highlight>
                <a:latin typeface="Calibri"/>
                <a:cs typeface="Calibri"/>
              </a:rPr>
              <a:t>First arrival date in any international destination</a:t>
            </a:r>
          </a:p>
          <a:p>
            <a:pPr marL="800100" lvl="2">
              <a:lnSpc>
                <a:spcPct val="100000"/>
              </a:lnSpc>
              <a:spcBef>
                <a:spcPts val="375"/>
              </a:spcBef>
              <a:buFont typeface="Arial,Sans-Serif" panose="020B0604020202020204" pitchFamily="34" charset="0"/>
            </a:pPr>
            <a:r>
              <a:rPr lang="en-US" sz="1600" i="1">
                <a:solidFill>
                  <a:srgbClr val="000000"/>
                </a:solidFill>
                <a:highlight>
                  <a:srgbClr val="FFFF00"/>
                </a:highlight>
                <a:latin typeface="Calibri"/>
                <a:cs typeface="Calibri"/>
              </a:rPr>
              <a:t>Final departure date from any international destination</a:t>
            </a:r>
          </a:p>
          <a:p>
            <a:pPr marL="342900" lvl="1" indent="-171450">
              <a:lnSpc>
                <a:spcPct val="100000"/>
              </a:lnSpc>
              <a:spcBef>
                <a:spcPts val="375"/>
              </a:spcBef>
              <a:buFont typeface="Arial,Sans-Serif" panose="020B0604020202020204" pitchFamily="34" charset="0"/>
            </a:pPr>
            <a:r>
              <a:rPr lang="en-US" sz="2600">
                <a:solidFill>
                  <a:srgbClr val="000000"/>
                </a:solidFill>
                <a:latin typeface="Calibri"/>
                <a:cs typeface="Calibri"/>
              </a:rPr>
              <a:t>Did the subject travel domestically in the </a:t>
            </a:r>
            <a:r>
              <a:rPr lang="en-US" sz="2600" i="1">
                <a:solidFill>
                  <a:srgbClr val="FF0000"/>
                </a:solidFill>
                <a:latin typeface="Calibri"/>
                <a:cs typeface="Calibri"/>
              </a:rPr>
              <a:t>(x) days </a:t>
            </a:r>
            <a:r>
              <a:rPr lang="en-US" sz="2600">
                <a:solidFill>
                  <a:srgbClr val="000000"/>
                </a:solidFill>
                <a:latin typeface="Calibri"/>
                <a:cs typeface="Calibri"/>
              </a:rPr>
              <a:t>prior to illness onset? </a:t>
            </a:r>
            <a:r>
              <a:rPr lang="en-US">
                <a:solidFill>
                  <a:srgbClr val="000000"/>
                </a:solidFill>
                <a:latin typeface="Calibri"/>
                <a:cs typeface="Calibri"/>
              </a:rPr>
              <a:t>(INV664)</a:t>
            </a:r>
          </a:p>
          <a:p>
            <a:pPr marL="800100" lvl="2" indent="-171450">
              <a:lnSpc>
                <a:spcPct val="100000"/>
              </a:lnSpc>
              <a:spcBef>
                <a:spcPts val="375"/>
              </a:spcBef>
              <a:buFont typeface="Arial,Sans-Serif" panose="020B0604020202020204" pitchFamily="34" charset="0"/>
            </a:pPr>
            <a:r>
              <a:rPr lang="en-US" sz="1600" i="1">
                <a:solidFill>
                  <a:srgbClr val="000000"/>
                </a:solidFill>
                <a:highlight>
                  <a:srgbClr val="FFFF00"/>
                </a:highlight>
                <a:latin typeface="Calibri"/>
                <a:cs typeface="Calibri"/>
              </a:rPr>
              <a:t>If yes, please list domestic travel destinations (Rhode </a:t>
            </a:r>
            <a:r>
              <a:rPr lang="en-US" sz="1600" i="1" err="1">
                <a:solidFill>
                  <a:srgbClr val="000000"/>
                </a:solidFill>
                <a:highlight>
                  <a:srgbClr val="FFFF00"/>
                </a:highlight>
                <a:latin typeface="Calibri"/>
                <a:cs typeface="Calibri"/>
              </a:rPr>
              <a:t>Island~Florida</a:t>
            </a:r>
            <a:r>
              <a:rPr lang="en-US" sz="1600" i="1">
                <a:solidFill>
                  <a:srgbClr val="000000"/>
                </a:solidFill>
                <a:highlight>
                  <a:srgbClr val="FFFF00"/>
                </a:highlight>
                <a:latin typeface="Calibri"/>
                <a:cs typeface="Calibri"/>
              </a:rPr>
              <a:t>)</a:t>
            </a:r>
            <a:r>
              <a:rPr lang="en-US" sz="1600" i="1">
                <a:solidFill>
                  <a:srgbClr val="000000"/>
                </a:solidFill>
                <a:latin typeface="Calibri"/>
                <a:cs typeface="Calibri"/>
              </a:rPr>
              <a:t> (</a:t>
            </a:r>
            <a:r>
              <a:rPr lang="en-US" sz="1600" i="1">
                <a:solidFill>
                  <a:srgbClr val="00B050"/>
                </a:solidFill>
                <a:latin typeface="Calibri"/>
                <a:cs typeface="Calibri"/>
              </a:rPr>
              <a:t>States value set)</a:t>
            </a:r>
            <a:endParaRPr lang="en-US" sz="1600">
              <a:solidFill>
                <a:srgbClr val="000000"/>
              </a:solidFill>
              <a:latin typeface="Calibri"/>
              <a:cs typeface="Calibri"/>
            </a:endParaRPr>
          </a:p>
          <a:p>
            <a:pPr marL="342900" lvl="1" indent="-171450">
              <a:lnSpc>
                <a:spcPct val="100000"/>
              </a:lnSpc>
              <a:spcBef>
                <a:spcPts val="375"/>
              </a:spcBef>
              <a:buFont typeface="Arial,Sans-Serif" panose="020B0604020202020204" pitchFamily="34" charset="0"/>
            </a:pPr>
            <a:r>
              <a:rPr lang="en-US" sz="2400">
                <a:solidFill>
                  <a:schemeClr val="tx1"/>
                </a:solidFill>
                <a:latin typeface="Calibri"/>
                <a:cs typeface="Calibri"/>
              </a:rPr>
              <a:t>Specify </a:t>
            </a:r>
            <a:r>
              <a:rPr lang="en-US" sz="2400" i="1">
                <a:solidFill>
                  <a:schemeClr val="tx1"/>
                </a:solidFill>
                <a:latin typeface="Calibri"/>
                <a:cs typeface="Calibri"/>
              </a:rPr>
              <a:t>alternate </a:t>
            </a:r>
            <a:r>
              <a:rPr lang="en-US" sz="2400">
                <a:solidFill>
                  <a:schemeClr val="tx1"/>
                </a:solidFill>
                <a:latin typeface="Calibri"/>
                <a:cs typeface="Calibri"/>
              </a:rPr>
              <a:t>travel exposure window </a:t>
            </a:r>
            <a:r>
              <a:rPr lang="en-US" sz="1600">
                <a:solidFill>
                  <a:schemeClr val="tx1"/>
                </a:solidFill>
                <a:latin typeface="Calibri"/>
                <a:cs typeface="Calibri"/>
              </a:rPr>
              <a:t>If the travel exposure window used by the jurisdiction is different from that stated in the travel exposure questions, specify the time interval in days here. Otherwise, leave blank. </a:t>
            </a:r>
            <a:r>
              <a:rPr lang="en-US" sz="1800">
                <a:solidFill>
                  <a:schemeClr val="tx1"/>
                </a:solidFill>
                <a:latin typeface="Calibri"/>
                <a:cs typeface="Calibri"/>
              </a:rPr>
              <a:t>(INV663) </a:t>
            </a:r>
            <a:endParaRPr lang="en-US" sz="2800">
              <a:solidFill>
                <a:schemeClr val="tx1"/>
              </a:solidFill>
              <a:latin typeface="Arial"/>
              <a:cs typeface="Arial"/>
            </a:endParaRPr>
          </a:p>
          <a:p>
            <a:endParaRPr lang="en-US"/>
          </a:p>
        </p:txBody>
      </p:sp>
    </p:spTree>
    <p:extLst>
      <p:ext uri="{BB962C8B-B14F-4D97-AF65-F5344CB8AC3E}">
        <p14:creationId xmlns:p14="http://schemas.microsoft.com/office/powerpoint/2010/main" val="610266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a:xfrm>
            <a:off x="243658" y="255082"/>
            <a:ext cx="6372579" cy="871355"/>
          </a:xfrm>
        </p:spPr>
        <p:txBody>
          <a:bodyPr lIns="91440" tIns="45720" rIns="91440" bIns="45720" anchor="ctr"/>
          <a:lstStyle/>
          <a:p>
            <a:r>
              <a:rPr lang="en-US" sz="3200">
                <a:latin typeface="Arial"/>
                <a:cs typeface="Arial"/>
              </a:rPr>
              <a:t>Recap of DSWG Roundtable – 2023 CSTE Annual Conference </a:t>
            </a:r>
            <a:endParaRPr lang="en-US"/>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pPr marL="285750" indent="-285750"/>
            <a:r>
              <a:rPr lang="en-US" i="1">
                <a:latin typeface="Arial"/>
                <a:cs typeface="Arial"/>
              </a:rPr>
              <a:t>Moving Towards Standardized Data Elements for Case Surveillance</a:t>
            </a:r>
            <a:endParaRPr lang="en-US">
              <a:latin typeface="Arial"/>
              <a:cs typeface="Arial"/>
            </a:endParaRPr>
          </a:p>
          <a:p>
            <a:pPr marL="742950" lvl="1" indent="-285750"/>
            <a:r>
              <a:rPr lang="en-US" sz="1800">
                <a:latin typeface="Arial"/>
                <a:cs typeface="Arial"/>
              </a:rPr>
              <a:t>Moderated by: Danielle Tack (CDC)</a:t>
            </a:r>
            <a:endParaRPr lang="en-US" sz="1800" i="1">
              <a:latin typeface="Arial"/>
              <a:cs typeface="Arial"/>
            </a:endParaRPr>
          </a:p>
          <a:p>
            <a:pPr marL="285750"/>
            <a:endParaRPr lang="en-US" sz="2000">
              <a:latin typeface="Arial"/>
              <a:cs typeface="Arial"/>
            </a:endParaRPr>
          </a:p>
          <a:p>
            <a:pPr marL="285750"/>
            <a:r>
              <a:rPr lang="en-US">
                <a:latin typeface="Arial"/>
                <a:cs typeface="Arial"/>
              </a:rPr>
              <a:t>Takeaways</a:t>
            </a:r>
            <a:endParaRPr lang="en-US"/>
          </a:p>
          <a:p>
            <a:pPr marL="742950" lvl="1" indent="-285750"/>
            <a:r>
              <a:rPr lang="en-US" sz="1800">
                <a:latin typeface="Arial"/>
                <a:cs typeface="Arial"/>
              </a:rPr>
              <a:t>Lots of interest in this topic!</a:t>
            </a:r>
          </a:p>
          <a:p>
            <a:pPr marL="742950" lvl="1" indent="-285750"/>
            <a:r>
              <a:rPr lang="en-US" sz="1800">
                <a:latin typeface="Arial"/>
                <a:cs typeface="Arial"/>
              </a:rPr>
              <a:t>New voices represented at the roundtable session</a:t>
            </a:r>
          </a:p>
          <a:p>
            <a:pPr marL="742950" lvl="1" indent="-285750"/>
            <a:r>
              <a:rPr lang="en-US" sz="1800">
                <a:latin typeface="Arial"/>
                <a:cs typeface="Arial"/>
              </a:rPr>
              <a:t>Discussed how to increase engagement</a:t>
            </a:r>
          </a:p>
          <a:p>
            <a:pPr marL="1200150" lvl="2"/>
            <a:r>
              <a:rPr lang="en-US" sz="1600">
                <a:latin typeface="Arial"/>
                <a:cs typeface="Arial"/>
              </a:rPr>
              <a:t>with appropriate pre-call materials </a:t>
            </a:r>
          </a:p>
          <a:p>
            <a:pPr marL="1200150" lvl="2"/>
            <a:r>
              <a:rPr lang="en-US" sz="1600">
                <a:latin typeface="Arial"/>
                <a:cs typeface="Arial"/>
              </a:rPr>
              <a:t>within jurisdiction</a:t>
            </a:r>
            <a:endParaRPr lang="en-US" sz="1600"/>
          </a:p>
          <a:p>
            <a:pPr marL="1200150" lvl="2"/>
            <a:r>
              <a:rPr lang="en-US" sz="1600">
                <a:latin typeface="Arial"/>
                <a:cs typeface="Arial"/>
              </a:rPr>
              <a:t>across program areas</a:t>
            </a:r>
            <a:endParaRPr lang="en-US" sz="1600"/>
          </a:p>
          <a:p>
            <a:pPr marL="1200150" lvl="2"/>
            <a:r>
              <a:rPr lang="en-US" sz="1600">
                <a:latin typeface="Arial"/>
                <a:cs typeface="Arial"/>
              </a:rPr>
              <a:t>outside monthly calls (e.g., online platform)</a:t>
            </a:r>
          </a:p>
          <a:p>
            <a:pPr marL="1200150" lvl="2"/>
            <a:endParaRPr lang="en-US" sz="1400">
              <a:latin typeface="Arial"/>
              <a:cs typeface="Arial"/>
            </a:endParaRPr>
          </a:p>
          <a:p>
            <a:pPr marL="742950" lvl="1" indent="-285750"/>
            <a:endParaRPr lang="en-US" sz="1600">
              <a:latin typeface="Arial"/>
              <a:cs typeface="Arial"/>
            </a:endParaRPr>
          </a:p>
        </p:txBody>
      </p:sp>
    </p:spTree>
    <p:extLst>
      <p:ext uri="{BB962C8B-B14F-4D97-AF65-F5344CB8AC3E}">
        <p14:creationId xmlns:p14="http://schemas.microsoft.com/office/powerpoint/2010/main" val="3557052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a:xfrm>
            <a:off x="243658" y="255082"/>
            <a:ext cx="6372579" cy="871355"/>
          </a:xfrm>
        </p:spPr>
        <p:txBody>
          <a:bodyPr lIns="91440" tIns="45720" rIns="91440" bIns="45720" anchor="ctr"/>
          <a:lstStyle/>
          <a:p>
            <a:r>
              <a:rPr lang="en-US" sz="2800">
                <a:latin typeface="Arial"/>
                <a:cs typeface="Arial"/>
              </a:rPr>
              <a:t>Feedback on Engagement Strategies</a:t>
            </a:r>
            <a:endParaRPr lang="en-US" sz="2800"/>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pPr marL="285750" indent="-285750"/>
            <a:r>
              <a:rPr lang="en-US" sz="2000" dirty="0">
                <a:latin typeface="Arial"/>
                <a:cs typeface="Arial"/>
              </a:rPr>
              <a:t>Basecamp Site </a:t>
            </a:r>
            <a:endParaRPr lang="en-US" sz="2000" i="1" dirty="0">
              <a:latin typeface="Arial"/>
              <a:cs typeface="Arial"/>
            </a:endParaRPr>
          </a:p>
          <a:p>
            <a:pPr marL="742950" lvl="1" indent="-285750"/>
            <a:r>
              <a:rPr lang="en-US" sz="1600" dirty="0">
                <a:latin typeface="Arial"/>
                <a:cs typeface="Arial"/>
              </a:rPr>
              <a:t>Meeting Minutes &amp; Slides</a:t>
            </a:r>
          </a:p>
          <a:p>
            <a:pPr marL="742950" lvl="1" indent="-285750"/>
            <a:r>
              <a:rPr lang="en-US" sz="1600" dirty="0">
                <a:latin typeface="Arial"/>
                <a:cs typeface="Arial"/>
              </a:rPr>
              <a:t>Draft Documents (Briefs, Best Practices, One Pager)</a:t>
            </a:r>
          </a:p>
          <a:p>
            <a:pPr marL="742950" lvl="1" indent="-285750"/>
            <a:r>
              <a:rPr lang="en-US" sz="1600" dirty="0">
                <a:latin typeface="Arial"/>
                <a:cs typeface="Arial"/>
              </a:rPr>
              <a:t>Resource Repository </a:t>
            </a:r>
          </a:p>
          <a:p>
            <a:pPr marL="285750" indent="-285750"/>
            <a:r>
              <a:rPr lang="en-US" sz="2000" dirty="0">
                <a:latin typeface="Arial"/>
                <a:cs typeface="Arial"/>
              </a:rPr>
              <a:t>CSTE Connect – </a:t>
            </a:r>
            <a:r>
              <a:rPr lang="en-US" sz="2000" i="1" dirty="0">
                <a:solidFill>
                  <a:schemeClr val="accent1"/>
                </a:solidFill>
                <a:latin typeface="Arial"/>
                <a:cs typeface="Arial"/>
              </a:rPr>
              <a:t>coming soon</a:t>
            </a:r>
            <a:endParaRPr lang="en-US" sz="2000" dirty="0">
              <a:solidFill>
                <a:schemeClr val="accent1"/>
              </a:solidFill>
              <a:latin typeface="Arial"/>
              <a:cs typeface="Arial"/>
            </a:endParaRPr>
          </a:p>
          <a:p>
            <a:pPr marL="742950" lvl="1" indent="-285750"/>
            <a:r>
              <a:rPr lang="en-US" sz="1600" dirty="0">
                <a:solidFill>
                  <a:schemeClr val="tx1"/>
                </a:solidFill>
                <a:latin typeface="Arial"/>
                <a:cs typeface="Arial"/>
              </a:rPr>
              <a:t>Call calendar with data elements shown in advance </a:t>
            </a:r>
            <a:endParaRPr lang="en-US" sz="1600" i="1" dirty="0">
              <a:solidFill>
                <a:schemeClr val="tx1"/>
              </a:solidFill>
              <a:latin typeface="Arial"/>
              <a:cs typeface="Arial"/>
            </a:endParaRPr>
          </a:p>
          <a:p>
            <a:pPr marL="285750" indent="-285750"/>
            <a:r>
              <a:rPr lang="en-US" sz="2000" dirty="0">
                <a:latin typeface="Arial"/>
                <a:cs typeface="Arial"/>
              </a:rPr>
              <a:t>Monthly meetings </a:t>
            </a:r>
            <a:endParaRPr lang="en-US" sz="2000" i="1" dirty="0">
              <a:latin typeface="Arial"/>
              <a:cs typeface="Arial"/>
            </a:endParaRPr>
          </a:p>
          <a:p>
            <a:pPr marL="742950" lvl="1" indent="-285750"/>
            <a:r>
              <a:rPr lang="en-US" sz="1600" dirty="0">
                <a:latin typeface="Arial"/>
                <a:cs typeface="Arial"/>
              </a:rPr>
              <a:t>Show examples of data elements in various systems</a:t>
            </a:r>
          </a:p>
          <a:p>
            <a:pPr marL="742950" lvl="1" indent="-285750"/>
            <a:r>
              <a:rPr lang="en-US" sz="1600" dirty="0">
                <a:latin typeface="Arial"/>
                <a:cs typeface="Arial"/>
              </a:rPr>
              <a:t>Background research</a:t>
            </a:r>
          </a:p>
          <a:p>
            <a:pPr marL="742950" lvl="1" indent="-285750"/>
            <a:r>
              <a:rPr lang="en-US" sz="1600" dirty="0">
                <a:latin typeface="Arial"/>
                <a:cs typeface="Arial"/>
              </a:rPr>
              <a:t>Key questions</a:t>
            </a:r>
          </a:p>
          <a:p>
            <a:pPr marL="1200150" lvl="2"/>
            <a:r>
              <a:rPr lang="en-US" sz="1400" dirty="0">
                <a:latin typeface="Arial"/>
                <a:cs typeface="Arial"/>
              </a:rPr>
              <a:t>Poll questions, discussion, send emailed feedback</a:t>
            </a:r>
          </a:p>
          <a:p>
            <a:pPr marL="742950" lvl="1" indent="-285750"/>
            <a:r>
              <a:rPr lang="en-US" sz="1600" dirty="0">
                <a:latin typeface="Arial"/>
                <a:cs typeface="Arial"/>
              </a:rPr>
              <a:t>Draft documents circulated for input</a:t>
            </a:r>
          </a:p>
          <a:p>
            <a:pPr marL="285750" indent="-285750"/>
            <a:r>
              <a:rPr lang="en-US" sz="2000" dirty="0">
                <a:latin typeface="Arial"/>
                <a:cs typeface="Arial"/>
              </a:rPr>
              <a:t>As we continue activities in 2023-2024... other ideas for engagement?</a:t>
            </a:r>
          </a:p>
          <a:p>
            <a:pPr marL="742950" lvl="1" indent="-285750"/>
            <a:endParaRPr lang="en-US" sz="1600">
              <a:latin typeface="Arial"/>
              <a:cs typeface="Arial"/>
            </a:endParaRPr>
          </a:p>
          <a:p>
            <a:pPr marL="742950" lvl="1" indent="-285750"/>
            <a:endParaRPr lang="en-US" sz="1600">
              <a:latin typeface="Arial"/>
              <a:cs typeface="Arial"/>
            </a:endParaRPr>
          </a:p>
          <a:p>
            <a:pPr marL="1200150" lvl="2"/>
            <a:endParaRPr lang="en-US" sz="1400">
              <a:latin typeface="Arial"/>
              <a:cs typeface="Arial"/>
            </a:endParaRPr>
          </a:p>
          <a:p>
            <a:pPr marL="742950" lvl="1" indent="-285750"/>
            <a:endParaRPr lang="en-US" sz="1600">
              <a:latin typeface="Arial"/>
              <a:cs typeface="Arial"/>
            </a:endParaRPr>
          </a:p>
        </p:txBody>
      </p:sp>
    </p:spTree>
    <p:extLst>
      <p:ext uri="{BB962C8B-B14F-4D97-AF65-F5344CB8AC3E}">
        <p14:creationId xmlns:p14="http://schemas.microsoft.com/office/powerpoint/2010/main" val="2955077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a:xfrm>
            <a:off x="243658" y="255082"/>
            <a:ext cx="6372579" cy="871355"/>
          </a:xfrm>
        </p:spPr>
        <p:txBody>
          <a:bodyPr lIns="91440" tIns="45720" rIns="91440" bIns="45720" anchor="ctr"/>
          <a:lstStyle/>
          <a:p>
            <a:r>
              <a:rPr lang="en-US" sz="3200">
                <a:latin typeface="Arial"/>
                <a:cs typeface="Arial"/>
              </a:rPr>
              <a:t>Strategies for Data Collection</a:t>
            </a:r>
            <a:endParaRPr lang="en-US" sz="3200"/>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a:xfrm>
            <a:off x="243659" y="1247507"/>
            <a:ext cx="8643488" cy="4907768"/>
          </a:xfrm>
        </p:spPr>
        <p:txBody>
          <a:bodyPr vert="horz" lIns="91440" tIns="45720" rIns="91440" bIns="45720" rtlCol="0" anchor="t">
            <a:normAutofit/>
          </a:bodyPr>
          <a:lstStyle/>
          <a:p>
            <a:pPr marL="0" indent="0">
              <a:buNone/>
            </a:pPr>
            <a:r>
              <a:rPr lang="en-US" sz="2000">
                <a:latin typeface="Arial"/>
                <a:cs typeface="Arial"/>
              </a:rPr>
              <a:t>To improve transparency and reduce duplication of efforts we would like to spearhead an effort to collect documentation from jurisdictions that have undergone data harmonization efforts and share some of the following:      </a:t>
            </a:r>
            <a:endParaRPr lang="en-US"/>
          </a:p>
          <a:p>
            <a:r>
              <a:rPr lang="en-US" sz="2000">
                <a:latin typeface="Arial"/>
                <a:cs typeface="Arial"/>
              </a:rPr>
              <a:t>Decision documents</a:t>
            </a:r>
            <a:endParaRPr lang="en-US"/>
          </a:p>
          <a:p>
            <a:r>
              <a:rPr lang="en-US" sz="2000">
                <a:latin typeface="Arial"/>
                <a:cs typeface="Arial"/>
              </a:rPr>
              <a:t>Outcomes</a:t>
            </a:r>
            <a:endParaRPr lang="en-US"/>
          </a:p>
          <a:p>
            <a:r>
              <a:rPr lang="en-US" sz="2000">
                <a:latin typeface="Arial"/>
                <a:cs typeface="Arial"/>
              </a:rPr>
              <a:t>Best practices</a:t>
            </a:r>
            <a:endParaRPr lang="en-US"/>
          </a:p>
          <a:p>
            <a:r>
              <a:rPr lang="en-US" sz="2000">
                <a:latin typeface="Arial"/>
                <a:cs typeface="Arial"/>
              </a:rPr>
              <a:t>Data dictionaries for surveillance systems</a:t>
            </a:r>
            <a:endParaRPr lang="en-US"/>
          </a:p>
          <a:p>
            <a:pPr marL="0" indent="0">
              <a:buNone/>
            </a:pPr>
            <a:endParaRPr lang="en-US" sz="2000">
              <a:latin typeface="Arial"/>
              <a:cs typeface="Arial"/>
            </a:endParaRPr>
          </a:p>
          <a:p>
            <a:pPr marL="0" indent="0">
              <a:buNone/>
            </a:pPr>
            <a:r>
              <a:rPr lang="en-US" sz="2000">
                <a:latin typeface="Arial"/>
                <a:cs typeface="Arial"/>
              </a:rPr>
              <a:t>This is not specific to any data element, and information will be placed in a repository accessible to DSWG members on the Basecamp site. If your jurisdiction can share this information, please send this to Becky Lampkins (blampkins@cste.org) and Laura Lane (llane@jmichael-consulting.com) with a descriptive subject line with permission to post on the Basecamp site.</a:t>
            </a:r>
            <a:endParaRPr lang="en-US"/>
          </a:p>
        </p:txBody>
      </p:sp>
    </p:spTree>
    <p:extLst>
      <p:ext uri="{BB962C8B-B14F-4D97-AF65-F5344CB8AC3E}">
        <p14:creationId xmlns:p14="http://schemas.microsoft.com/office/powerpoint/2010/main" val="2140496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a:xfrm>
            <a:off x="243658" y="255082"/>
            <a:ext cx="6372579" cy="871355"/>
          </a:xfrm>
        </p:spPr>
        <p:txBody>
          <a:bodyPr lIns="91440" tIns="45720" rIns="91440" bIns="45720" anchor="ctr"/>
          <a:lstStyle/>
          <a:p>
            <a:r>
              <a:rPr lang="en-US" sz="3200">
                <a:latin typeface="Arial"/>
                <a:cs typeface="Arial"/>
              </a:rPr>
              <a:t>Strategies for Data Collection</a:t>
            </a:r>
            <a:endParaRPr lang="en-US" sz="3200"/>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a:xfrm>
            <a:off x="243659" y="1247507"/>
            <a:ext cx="8643488" cy="4907768"/>
          </a:xfrm>
        </p:spPr>
        <p:txBody>
          <a:bodyPr vert="horz" lIns="91440" tIns="45720" rIns="91440" bIns="45720" rtlCol="0" anchor="t">
            <a:normAutofit/>
          </a:bodyPr>
          <a:lstStyle/>
          <a:p>
            <a:r>
              <a:rPr lang="en-US" sz="2000">
                <a:latin typeface="Arial"/>
                <a:cs typeface="Arial"/>
              </a:rPr>
              <a:t>For upcoming data classes/elements...</a:t>
            </a:r>
            <a:endParaRPr lang="en-US"/>
          </a:p>
          <a:p>
            <a:pPr lvl="1"/>
            <a:r>
              <a:rPr lang="en-US" sz="1600">
                <a:latin typeface="Arial"/>
                <a:cs typeface="Arial"/>
              </a:rPr>
              <a:t>Looking for best practices and what works well</a:t>
            </a:r>
            <a:endParaRPr lang="en-US" sz="1600"/>
          </a:p>
          <a:p>
            <a:pPr lvl="1"/>
            <a:r>
              <a:rPr lang="en-US" sz="1600">
                <a:latin typeface="Arial"/>
                <a:cs typeface="Arial"/>
              </a:rPr>
              <a:t>Want to understand impact of changes</a:t>
            </a:r>
          </a:p>
          <a:p>
            <a:r>
              <a:rPr lang="en-US" sz="2000">
                <a:latin typeface="Arial"/>
                <a:cs typeface="Arial"/>
              </a:rPr>
              <a:t>Please consider sharing:</a:t>
            </a:r>
          </a:p>
          <a:p>
            <a:pPr lvl="1"/>
            <a:r>
              <a:rPr lang="en-US" sz="1600">
                <a:latin typeface="Arial"/>
                <a:cs typeface="Arial"/>
              </a:rPr>
              <a:t>Screenshots showing collection in your systems</a:t>
            </a:r>
          </a:p>
          <a:p>
            <a:pPr lvl="1"/>
            <a:r>
              <a:rPr lang="en-US" sz="1600">
                <a:latin typeface="Arial"/>
                <a:cs typeface="Arial"/>
              </a:rPr>
              <a:t>Data dictionary (if multiple data elements are involved)</a:t>
            </a:r>
          </a:p>
          <a:p>
            <a:pPr lvl="1"/>
            <a:r>
              <a:rPr lang="en-US" sz="1600">
                <a:latin typeface="Arial"/>
                <a:cs typeface="Arial"/>
              </a:rPr>
              <a:t>Value sets used</a:t>
            </a:r>
          </a:p>
          <a:p>
            <a:pPr lvl="1"/>
            <a:r>
              <a:rPr lang="en-US" sz="1600">
                <a:latin typeface="Arial"/>
                <a:cs typeface="Arial"/>
              </a:rPr>
              <a:t>Challenges and successes in standardizing and harmonizing</a:t>
            </a:r>
          </a:p>
          <a:p>
            <a:endParaRPr lang="en-US" sz="2000">
              <a:latin typeface="Arial"/>
              <a:cs typeface="Arial"/>
            </a:endParaRPr>
          </a:p>
          <a:p>
            <a:pPr>
              <a:buFont typeface="Arial"/>
              <a:buChar char="•"/>
            </a:pPr>
            <a:r>
              <a:rPr lang="en-US" sz="2000">
                <a:latin typeface="Arial"/>
                <a:cs typeface="Arial"/>
              </a:rPr>
              <a:t>Needed for background research on data concept before calls begin</a:t>
            </a:r>
          </a:p>
          <a:p>
            <a:pPr marL="0" indent="0">
              <a:buNone/>
            </a:pPr>
            <a:endParaRPr lang="en-US" sz="2000">
              <a:latin typeface="Arial"/>
              <a:cs typeface="Arial"/>
            </a:endParaRPr>
          </a:p>
          <a:p>
            <a:pPr marL="0" indent="0">
              <a:buNone/>
            </a:pPr>
            <a:r>
              <a:rPr lang="en-US" sz="1800">
                <a:solidFill>
                  <a:schemeClr val="tx1"/>
                </a:solidFill>
                <a:latin typeface="Arial"/>
                <a:cs typeface="Arial"/>
              </a:rPr>
              <a:t>If your jurisdiction can share this information, please send this to Becky Lampkins</a:t>
            </a:r>
            <a:r>
              <a:rPr lang="en-US" sz="1800">
                <a:latin typeface="Arial"/>
                <a:cs typeface="Arial"/>
              </a:rPr>
              <a:t> (</a:t>
            </a:r>
            <a:r>
              <a:rPr lang="en-US" sz="1800">
                <a:latin typeface="Arial"/>
                <a:cs typeface="Arial"/>
                <a:hlinkClick r:id="rId2"/>
              </a:rPr>
              <a:t>blampkins@cste.org</a:t>
            </a:r>
            <a:r>
              <a:rPr lang="en-US" sz="1800">
                <a:latin typeface="Arial"/>
                <a:cs typeface="Arial"/>
              </a:rPr>
              <a:t>) </a:t>
            </a:r>
            <a:r>
              <a:rPr lang="en-US" sz="1800">
                <a:solidFill>
                  <a:schemeClr val="tx1"/>
                </a:solidFill>
                <a:latin typeface="Arial"/>
                <a:cs typeface="Arial"/>
              </a:rPr>
              <a:t>and Myrna del Mar </a:t>
            </a:r>
            <a:r>
              <a:rPr lang="en-US" sz="1800">
                <a:solidFill>
                  <a:schemeClr val="tx1"/>
                </a:solidFill>
                <a:latin typeface="Arial"/>
                <a:cs typeface="Calibri"/>
              </a:rPr>
              <a:t>González-Montalvo</a:t>
            </a:r>
            <a:r>
              <a:rPr lang="en-US" sz="1800">
                <a:latin typeface="Arial"/>
                <a:cs typeface="Arial"/>
              </a:rPr>
              <a:t> (</a:t>
            </a:r>
            <a:r>
              <a:rPr lang="en-US" sz="1800">
                <a:latin typeface="Arial"/>
                <a:cs typeface="Arial"/>
                <a:hlinkClick r:id="rId3"/>
              </a:rPr>
              <a:t>tvy2@cdc.gov</a:t>
            </a:r>
            <a:r>
              <a:rPr lang="en-US" sz="1800">
                <a:latin typeface="Arial"/>
                <a:cs typeface="Arial"/>
              </a:rPr>
              <a:t>)</a:t>
            </a:r>
            <a:r>
              <a:rPr lang="en-US" sz="1800">
                <a:solidFill>
                  <a:schemeClr val="tx1"/>
                </a:solidFill>
                <a:latin typeface="Arial"/>
                <a:cs typeface="Arial"/>
              </a:rPr>
              <a:t> with a descriptive subject line with permission to post on the Basecamp site.</a:t>
            </a:r>
            <a:endParaRPr lang="en-US" sz="1800">
              <a:solidFill>
                <a:schemeClr val="tx1"/>
              </a:solidFill>
            </a:endParaRPr>
          </a:p>
        </p:txBody>
      </p:sp>
    </p:spTree>
    <p:extLst>
      <p:ext uri="{BB962C8B-B14F-4D97-AF65-F5344CB8AC3E}">
        <p14:creationId xmlns:p14="http://schemas.microsoft.com/office/powerpoint/2010/main" val="696726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794E9-EA4F-B3D6-7AA7-0F4B7348AA1D}"/>
              </a:ext>
            </a:extLst>
          </p:cNvPr>
          <p:cNvSpPr>
            <a:spLocks noGrp="1"/>
          </p:cNvSpPr>
          <p:nvPr>
            <p:ph type="title"/>
          </p:nvPr>
        </p:nvSpPr>
        <p:spPr>
          <a:xfrm>
            <a:off x="243658" y="255082"/>
            <a:ext cx="6372579" cy="871355"/>
          </a:xfrm>
        </p:spPr>
        <p:txBody>
          <a:bodyPr lIns="91440" tIns="45720" rIns="91440" bIns="45720" anchor="ctr"/>
          <a:lstStyle/>
          <a:p>
            <a:r>
              <a:rPr lang="en-US" sz="3200">
                <a:latin typeface="Arial"/>
                <a:cs typeface="Arial"/>
              </a:rPr>
              <a:t>Next Topics</a:t>
            </a:r>
            <a:endParaRPr lang="en-US" sz="3200"/>
          </a:p>
        </p:txBody>
      </p:sp>
      <p:sp>
        <p:nvSpPr>
          <p:cNvPr id="3" name="Content Placeholder 2">
            <a:extLst>
              <a:ext uri="{FF2B5EF4-FFF2-40B4-BE49-F238E27FC236}">
                <a16:creationId xmlns:a16="http://schemas.microsoft.com/office/drawing/2014/main" id="{FA2C0316-4D54-4B79-F764-EABB9A70FCDB}"/>
              </a:ext>
            </a:extLst>
          </p:cNvPr>
          <p:cNvSpPr>
            <a:spLocks noGrp="1"/>
          </p:cNvSpPr>
          <p:nvPr>
            <p:ph idx="1"/>
          </p:nvPr>
        </p:nvSpPr>
        <p:spPr/>
        <p:txBody>
          <a:bodyPr vert="horz" lIns="91440" tIns="45720" rIns="91440" bIns="45720" rtlCol="0" anchor="t">
            <a:normAutofit/>
          </a:bodyPr>
          <a:lstStyle/>
          <a:p>
            <a:pPr marL="285750" indent="-285750"/>
            <a:r>
              <a:rPr lang="en-US" sz="2000">
                <a:latin typeface="Arial"/>
                <a:cs typeface="Arial"/>
              </a:rPr>
              <a:t>Pregnancy Status – </a:t>
            </a:r>
            <a:r>
              <a:rPr lang="en-US" sz="2000">
                <a:solidFill>
                  <a:schemeClr val="accent1"/>
                </a:solidFill>
                <a:latin typeface="Arial"/>
                <a:cs typeface="Arial"/>
              </a:rPr>
              <a:t>August 25, 2023 DSWG Call</a:t>
            </a:r>
          </a:p>
          <a:p>
            <a:pPr marL="285750" indent="-285750"/>
            <a:endParaRPr lang="en-US" sz="2000">
              <a:latin typeface="Arial"/>
              <a:cs typeface="Arial"/>
            </a:endParaRPr>
          </a:p>
          <a:p>
            <a:pPr marL="285750" indent="-285750"/>
            <a:r>
              <a:rPr lang="en-US" sz="2000">
                <a:latin typeface="Arial"/>
                <a:cs typeface="Arial"/>
              </a:rPr>
              <a:t>September – October 2023 </a:t>
            </a:r>
            <a:r>
              <a:rPr lang="en-US" sz="1800">
                <a:solidFill>
                  <a:schemeClr val="accent1"/>
                </a:solidFill>
                <a:latin typeface="Arial"/>
                <a:cs typeface="Arial"/>
              </a:rPr>
              <a:t>(new calendar invites coming soon)</a:t>
            </a:r>
          </a:p>
          <a:p>
            <a:pPr marL="742950" lvl="1" indent="-285750"/>
            <a:r>
              <a:rPr lang="en-US" sz="1600">
                <a:latin typeface="Arial"/>
                <a:cs typeface="Arial"/>
              </a:rPr>
              <a:t>Sexual Orientation and Gender Identity  </a:t>
            </a:r>
            <a:endParaRPr lang="en-US"/>
          </a:p>
          <a:p>
            <a:pPr marL="1200150" lvl="2" indent="-285750"/>
            <a:r>
              <a:rPr lang="en-US" sz="1400">
                <a:latin typeface="Arial"/>
                <a:cs typeface="Arial"/>
              </a:rPr>
              <a:t>Submit any jurisdictional documentation by 8/11</a:t>
            </a:r>
          </a:p>
          <a:p>
            <a:pPr marL="742950" lvl="1" indent="-285750"/>
            <a:r>
              <a:rPr lang="en-US" sz="1600">
                <a:latin typeface="Arial"/>
                <a:cs typeface="Arial"/>
              </a:rPr>
              <a:t>Industry and Occupation </a:t>
            </a:r>
          </a:p>
          <a:p>
            <a:pPr marL="1200150" lvl="2" indent="-285750"/>
            <a:r>
              <a:rPr lang="en-US" sz="1400">
                <a:latin typeface="Arial"/>
                <a:cs typeface="Arial"/>
              </a:rPr>
              <a:t>Submit any jurisdictional documentation by 8/25</a:t>
            </a:r>
          </a:p>
          <a:p>
            <a:pPr marL="457200" lvl="1" indent="0">
              <a:buNone/>
            </a:pPr>
            <a:endParaRPr lang="en-US" sz="1600">
              <a:latin typeface="Arial"/>
              <a:cs typeface="Arial"/>
            </a:endParaRPr>
          </a:p>
        </p:txBody>
      </p:sp>
    </p:spTree>
    <p:extLst>
      <p:ext uri="{BB962C8B-B14F-4D97-AF65-F5344CB8AC3E}">
        <p14:creationId xmlns:p14="http://schemas.microsoft.com/office/powerpoint/2010/main" val="1666910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D22B6F-B08E-B15E-1F9D-8BAD7D0BF764}"/>
              </a:ext>
            </a:extLst>
          </p:cNvPr>
          <p:cNvSpPr>
            <a:spLocks noGrp="1"/>
          </p:cNvSpPr>
          <p:nvPr>
            <p:ph type="body" sz="quarter" idx="10"/>
          </p:nvPr>
        </p:nvSpPr>
        <p:spPr/>
        <p:txBody>
          <a:bodyPr>
            <a:normAutofit fontScale="92500" lnSpcReduction="10000"/>
          </a:bodyPr>
          <a:lstStyle/>
          <a:p>
            <a:r>
              <a:rPr lang="en-US">
                <a:latin typeface="Arial"/>
                <a:cs typeface="Arial"/>
              </a:rPr>
              <a:t>Core Data for Case Surveillance</a:t>
            </a:r>
            <a:endParaRPr lang="en-US"/>
          </a:p>
        </p:txBody>
      </p:sp>
    </p:spTree>
    <p:extLst>
      <p:ext uri="{BB962C8B-B14F-4D97-AF65-F5344CB8AC3E}">
        <p14:creationId xmlns:p14="http://schemas.microsoft.com/office/powerpoint/2010/main" val="152433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1D126-B539-9F48-473D-501BE8B0221E}"/>
              </a:ext>
            </a:extLst>
          </p:cNvPr>
          <p:cNvSpPr>
            <a:spLocks noGrp="1"/>
          </p:cNvSpPr>
          <p:nvPr>
            <p:ph type="title"/>
          </p:nvPr>
        </p:nvSpPr>
        <p:spPr/>
        <p:txBody>
          <a:bodyPr lIns="91440" tIns="45720" rIns="91440" bIns="45720" anchor="ctr"/>
          <a:lstStyle/>
          <a:p>
            <a:r>
              <a:rPr lang="en-US" sz="3200">
                <a:latin typeface="Arial"/>
                <a:cs typeface="Arial"/>
              </a:rPr>
              <a:t>What are "core" data elements?</a:t>
            </a:r>
            <a:endParaRPr lang="en-US" sz="3200"/>
          </a:p>
        </p:txBody>
      </p:sp>
      <p:sp>
        <p:nvSpPr>
          <p:cNvPr id="3" name="Content Placeholder 2">
            <a:extLst>
              <a:ext uri="{FF2B5EF4-FFF2-40B4-BE49-F238E27FC236}">
                <a16:creationId xmlns:a16="http://schemas.microsoft.com/office/drawing/2014/main" id="{EB399FD8-5CF5-2F2E-2C01-D7F739A1040D}"/>
              </a:ext>
            </a:extLst>
          </p:cNvPr>
          <p:cNvSpPr>
            <a:spLocks noGrp="1"/>
          </p:cNvSpPr>
          <p:nvPr>
            <p:ph idx="1"/>
          </p:nvPr>
        </p:nvSpPr>
        <p:spPr/>
        <p:txBody>
          <a:bodyPr vert="horz" lIns="91440" tIns="45720" rIns="91440" bIns="45720" rtlCol="0" anchor="t">
            <a:normAutofit lnSpcReduction="10000"/>
          </a:bodyPr>
          <a:lstStyle/>
          <a:p>
            <a:pPr>
              <a:lnSpc>
                <a:spcPct val="100000"/>
              </a:lnSpc>
            </a:pPr>
            <a:r>
              <a:rPr lang="en-US" b="1">
                <a:latin typeface="Arial"/>
                <a:cs typeface="Arial"/>
              </a:rPr>
              <a:t>Data elements/data classes that are "core" to case surveillance are those that public health wants to collect and define similarly across many conditions and across jurisdictions.</a:t>
            </a:r>
            <a:endParaRPr lang="en-US" sz="1800" b="1">
              <a:latin typeface="Arial"/>
              <a:cs typeface="Arial"/>
            </a:endParaRPr>
          </a:p>
          <a:p>
            <a:pPr marL="457200" lvl="1" indent="0">
              <a:lnSpc>
                <a:spcPct val="100000"/>
              </a:lnSpc>
              <a:buNone/>
            </a:pPr>
            <a:endParaRPr lang="en-US" sz="1600">
              <a:latin typeface="Arial"/>
              <a:cs typeface="Arial"/>
            </a:endParaRPr>
          </a:p>
          <a:p>
            <a:pPr>
              <a:lnSpc>
                <a:spcPct val="100000"/>
              </a:lnSpc>
            </a:pPr>
            <a:r>
              <a:rPr lang="en-US">
                <a:latin typeface="Arial"/>
                <a:cs typeface="Arial"/>
              </a:rPr>
              <a:t>Standardization of the structure, value set or definition of these elements should provide value</a:t>
            </a:r>
            <a:endParaRPr lang="en-US"/>
          </a:p>
          <a:p>
            <a:pPr lvl="1">
              <a:lnSpc>
                <a:spcPct val="100000"/>
              </a:lnSpc>
            </a:pPr>
            <a:r>
              <a:rPr lang="en-US">
                <a:latin typeface="Arial"/>
                <a:cs typeface="Arial"/>
              </a:rPr>
              <a:t>Facilitate receiving elements as part of interjurisdictional exchange</a:t>
            </a:r>
            <a:endParaRPr lang="en-US"/>
          </a:p>
          <a:p>
            <a:pPr lvl="1">
              <a:lnSpc>
                <a:spcPct val="100000"/>
              </a:lnSpc>
            </a:pPr>
            <a:r>
              <a:rPr lang="en-US">
                <a:latin typeface="Arial"/>
                <a:cs typeface="Arial"/>
              </a:rPr>
              <a:t>Improve efficiency of ingesting elements, regardless of sender</a:t>
            </a:r>
            <a:endParaRPr lang="en-US"/>
          </a:p>
          <a:p>
            <a:pPr lvl="1">
              <a:lnSpc>
                <a:spcPct val="100000"/>
              </a:lnSpc>
            </a:pPr>
            <a:r>
              <a:rPr lang="en-US">
                <a:latin typeface="Arial"/>
                <a:cs typeface="Arial"/>
              </a:rPr>
              <a:t>Utility across multiple conditions -- elements available for many conditions </a:t>
            </a:r>
          </a:p>
          <a:p>
            <a:pPr lvl="1">
              <a:lnSpc>
                <a:spcPct val="100000"/>
              </a:lnSpc>
            </a:pPr>
            <a:r>
              <a:rPr lang="en-US">
                <a:latin typeface="Arial"/>
                <a:cs typeface="Arial"/>
              </a:rPr>
              <a:t>Facilitate national case notification</a:t>
            </a:r>
          </a:p>
          <a:p>
            <a:pPr lvl="1">
              <a:lnSpc>
                <a:spcPct val="100000"/>
              </a:lnSpc>
            </a:pPr>
            <a:endParaRPr lang="en-US">
              <a:latin typeface="Arial"/>
              <a:cs typeface="Arial"/>
            </a:endParaRPr>
          </a:p>
        </p:txBody>
      </p:sp>
    </p:spTree>
    <p:extLst>
      <p:ext uri="{BB962C8B-B14F-4D97-AF65-F5344CB8AC3E}">
        <p14:creationId xmlns:p14="http://schemas.microsoft.com/office/powerpoint/2010/main" val="1922080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lIns="91440" tIns="45720" rIns="91440" bIns="45720" anchor="ctr"/>
          <a:lstStyle/>
          <a:p>
            <a:r>
              <a:rPr lang="en-US">
                <a:latin typeface="Arial"/>
                <a:cs typeface="Arial"/>
              </a:rPr>
              <a:t>Core surveillance data</a:t>
            </a:r>
            <a:r>
              <a:rPr lang="en-US">
                <a:solidFill>
                  <a:srgbClr val="00B050"/>
                </a:solidFill>
                <a:latin typeface="Arial"/>
                <a:cs typeface="Arial"/>
              </a:rPr>
              <a:t> </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vert="horz" lIns="91440" tIns="45720" rIns="91440" bIns="45720" rtlCol="0" anchor="t">
            <a:normAutofit/>
          </a:bodyPr>
          <a:lstStyle/>
          <a:p>
            <a:pPr marL="457200" lvl="1" indent="0">
              <a:buNone/>
            </a:pPr>
            <a:endParaRPr lang="en-US" b="1"/>
          </a:p>
          <a:p>
            <a:pPr marL="0" indent="0">
              <a:buNone/>
            </a:pPr>
            <a:endParaRPr lang="en-US"/>
          </a:p>
          <a:p>
            <a:endParaRPr lang="en-US"/>
          </a:p>
        </p:txBody>
      </p:sp>
      <p:grpSp>
        <p:nvGrpSpPr>
          <p:cNvPr id="4" name="Group 3">
            <a:extLst>
              <a:ext uri="{FF2B5EF4-FFF2-40B4-BE49-F238E27FC236}">
                <a16:creationId xmlns:a16="http://schemas.microsoft.com/office/drawing/2014/main" id="{6C4B7334-33DD-8748-1C40-691A36DACBC7}"/>
              </a:ext>
            </a:extLst>
          </p:cNvPr>
          <p:cNvGrpSpPr/>
          <p:nvPr/>
        </p:nvGrpSpPr>
        <p:grpSpPr>
          <a:xfrm>
            <a:off x="216776" y="1389654"/>
            <a:ext cx="5212528" cy="4911835"/>
            <a:chOff x="216776" y="1547309"/>
            <a:chExt cx="4572054" cy="4754180"/>
          </a:xfrm>
        </p:grpSpPr>
        <p:pic>
          <p:nvPicPr>
            <p:cNvPr id="5" name="Picture 4" descr="Diagram&#10;&#10;Description automatically generated">
              <a:extLst>
                <a:ext uri="{FF2B5EF4-FFF2-40B4-BE49-F238E27FC236}">
                  <a16:creationId xmlns:a16="http://schemas.microsoft.com/office/drawing/2014/main" id="{1313A22D-523F-7943-4CA3-431B9F152253}"/>
                </a:ext>
              </a:extLst>
            </p:cNvPr>
            <p:cNvPicPr>
              <a:picLocks noChangeAspect="1"/>
            </p:cNvPicPr>
            <p:nvPr/>
          </p:nvPicPr>
          <p:blipFill rotWithShape="1">
            <a:blip r:embed="rId2">
              <a:extLst>
                <a:ext uri="{28A0092B-C50C-407E-A947-70E740481C1C}">
                  <a14:useLocalDpi xmlns:a14="http://schemas.microsoft.com/office/drawing/2010/main" val="0"/>
                </a:ext>
              </a:extLst>
            </a:blip>
            <a:srcRect l="1185" t="5950" r="48815"/>
            <a:stretch/>
          </p:blipFill>
          <p:spPr>
            <a:xfrm>
              <a:off x="216776" y="1547309"/>
              <a:ext cx="4572054" cy="4754180"/>
            </a:xfrm>
            <a:prstGeom prst="rect">
              <a:avLst/>
            </a:prstGeom>
          </p:spPr>
        </p:pic>
        <p:sp>
          <p:nvSpPr>
            <p:cNvPr id="6" name="Oval 5">
              <a:extLst>
                <a:ext uri="{FF2B5EF4-FFF2-40B4-BE49-F238E27FC236}">
                  <a16:creationId xmlns:a16="http://schemas.microsoft.com/office/drawing/2014/main" id="{8FA865EF-6355-119A-084B-DD1DF1A67860}"/>
                </a:ext>
              </a:extLst>
            </p:cNvPr>
            <p:cNvSpPr/>
            <p:nvPr/>
          </p:nvSpPr>
          <p:spPr>
            <a:xfrm>
              <a:off x="1083878" y="3399439"/>
              <a:ext cx="2670285" cy="261116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 name="TextBox 7">
            <a:extLst>
              <a:ext uri="{FF2B5EF4-FFF2-40B4-BE49-F238E27FC236}">
                <a16:creationId xmlns:a16="http://schemas.microsoft.com/office/drawing/2014/main" id="{957AC8DE-CA42-3343-5062-031642D0FF6B}"/>
              </a:ext>
            </a:extLst>
          </p:cNvPr>
          <p:cNvSpPr txBox="1"/>
          <p:nvPr/>
        </p:nvSpPr>
        <p:spPr>
          <a:xfrm>
            <a:off x="5421876" y="1282004"/>
            <a:ext cx="3370007" cy="53322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marR="0" lvl="1" indent="0" algn="ctr" defTabSz="91437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04040"/>
                </a:solidFill>
                <a:effectLst/>
                <a:uLnTx/>
                <a:uFillTx/>
                <a:latin typeface="Arial"/>
                <a:ea typeface="+mn-ea"/>
                <a:cs typeface="Arial"/>
              </a:rPr>
              <a:t>Core surveillance data is inside the red circle:</a:t>
            </a:r>
          </a:p>
          <a:p>
            <a:pPr marL="228600" marR="0" lvl="0" indent="0" algn="ctr" defTabSz="914400" rtl="0" eaLnBrk="1" fontAlgn="auto" latinLnBrk="0" hangingPunct="1">
              <a:lnSpc>
                <a:spcPct val="90000"/>
              </a:lnSpc>
              <a:spcBef>
                <a:spcPts val="50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a:ea typeface="+mn-ea"/>
                <a:cs typeface="Arial"/>
              </a:rPr>
              <a:t>Data classes or elements used for </a:t>
            </a:r>
            <a:r>
              <a:rPr kumimoji="0" lang="en-US" sz="2000" b="1" i="0" u="none" strike="noStrike" kern="1200" cap="none" spc="0" normalizeH="0" baseline="0" noProof="0">
                <a:ln>
                  <a:noFill/>
                </a:ln>
                <a:solidFill>
                  <a:prstClr val="black"/>
                </a:solidFill>
                <a:effectLst/>
                <a:uLnTx/>
                <a:uFillTx/>
                <a:latin typeface="Arial"/>
                <a:ea typeface="+mn-ea"/>
                <a:cs typeface="Arial"/>
              </a:rPr>
              <a:t>situational awareness</a:t>
            </a:r>
            <a:r>
              <a:rPr kumimoji="0" lang="en-US" sz="2000" b="0" i="0" u="none" strike="noStrike" kern="1200" cap="none" spc="0" normalizeH="0" baseline="0" noProof="0">
                <a:ln>
                  <a:noFill/>
                </a:ln>
                <a:solidFill>
                  <a:prstClr val="black"/>
                </a:solidFill>
                <a:effectLst/>
                <a:uLnTx/>
                <a:uFillTx/>
                <a:latin typeface="Arial"/>
                <a:ea typeface="+mn-ea"/>
                <a:cs typeface="Arial"/>
              </a:rPr>
              <a:t> or </a:t>
            </a:r>
            <a:r>
              <a:rPr kumimoji="0" lang="en-US" sz="2000" b="1" i="0" u="none" strike="noStrike" kern="1200" cap="none" spc="0" normalizeH="0" baseline="0" noProof="0">
                <a:ln>
                  <a:noFill/>
                </a:ln>
                <a:solidFill>
                  <a:prstClr val="black"/>
                </a:solidFill>
                <a:effectLst/>
                <a:uLnTx/>
                <a:uFillTx/>
                <a:latin typeface="Arial"/>
                <a:ea typeface="+mn-ea"/>
                <a:cs typeface="Arial"/>
              </a:rPr>
              <a:t>routine, cross-condition case surveillance</a:t>
            </a:r>
          </a:p>
          <a:p>
            <a:pPr marL="228600" marR="0" lvl="0" indent="0" algn="ctr" defTabSz="914400" rtl="0" eaLnBrk="1" fontAlgn="auto" latinLnBrk="0" hangingPunct="1">
              <a:lnSpc>
                <a:spcPct val="90000"/>
              </a:lnSpc>
              <a:spcBef>
                <a:spcPts val="500"/>
              </a:spcBef>
              <a:spcAft>
                <a:spcPts val="0"/>
              </a:spcAft>
              <a:buClrTx/>
              <a:buSzTx/>
              <a:buFontTx/>
              <a:buNone/>
              <a:tabLst/>
              <a:defRPr/>
            </a:pPr>
            <a:endParaRPr kumimoji="0" lang="en-US" sz="2000" b="1" i="0" u="none" strike="noStrike" kern="1200" cap="none" spc="0" normalizeH="0" baseline="0" noProof="0">
              <a:ln>
                <a:noFill/>
              </a:ln>
              <a:solidFill>
                <a:prstClr val="black">
                  <a:lumMod val="75000"/>
                  <a:lumOff val="25000"/>
                </a:prstClr>
              </a:solidFill>
              <a:effectLst/>
              <a:uLnTx/>
              <a:uFillTx/>
              <a:latin typeface="Arial"/>
              <a:ea typeface="+mn-ea"/>
              <a:cs typeface="Arial"/>
            </a:endParaRPr>
          </a:p>
          <a:p>
            <a:pPr marL="228600" marR="0" lvl="0" indent="0" algn="ctr" defTabSz="914400" rtl="0" eaLnBrk="1" fontAlgn="auto" latinLnBrk="0" hangingPunct="1">
              <a:lnSpc>
                <a:spcPct val="90000"/>
              </a:lnSpc>
              <a:spcBef>
                <a:spcPts val="500"/>
              </a:spcBef>
              <a:spcAft>
                <a:spcPts val="0"/>
              </a:spcAft>
              <a:buClrTx/>
              <a:buSzTx/>
              <a:buFontTx/>
              <a:buNone/>
              <a:tabLst/>
              <a:defRPr/>
            </a:pPr>
            <a:r>
              <a:rPr kumimoji="0" lang="en-US" sz="2000" b="1" i="0" u="none" strike="noStrike" kern="1200" cap="none" spc="0" normalizeH="0" baseline="0" noProof="0">
                <a:ln>
                  <a:noFill/>
                </a:ln>
                <a:solidFill>
                  <a:srgbClr val="FF0000"/>
                </a:solidFill>
                <a:effectLst/>
                <a:uLnTx/>
                <a:uFillTx/>
                <a:latin typeface="Arial"/>
                <a:ea typeface="+mn-ea"/>
                <a:cs typeface="Arial"/>
              </a:rPr>
              <a:t>DSWG work will focus on identifying and standardizing the core surveillance data elements appropriate for transmission to CDC</a:t>
            </a:r>
            <a:endParaRPr kumimoji="0" lang="en-US" sz="1800" b="0" i="0" u="none" strike="noStrike" kern="1200" cap="none" spc="0" normalizeH="0" baseline="0" noProof="0">
              <a:ln>
                <a:noFill/>
              </a:ln>
              <a:solidFill>
                <a:srgbClr val="FF0000"/>
              </a:solidFill>
              <a:effectLst/>
              <a:uLnTx/>
              <a:uFillTx/>
              <a:latin typeface="Arial"/>
              <a:ea typeface="+mn-ea"/>
              <a:cs typeface="Arial"/>
            </a:endParaRPr>
          </a:p>
          <a:p>
            <a:pPr marL="400050" marR="0" lvl="1"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rgbClr val="404040"/>
              </a:solidFill>
              <a:effectLst/>
              <a:uLnTx/>
              <a:uFillTx/>
              <a:latin typeface="Calibri" panose="020F0502020204030204"/>
              <a:ea typeface="+mn-ea"/>
              <a:cs typeface="Calibri"/>
            </a:endParaRPr>
          </a:p>
          <a:p>
            <a:pPr marL="400050" marR="0" lvl="1"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srgbClr val="404040"/>
              </a:solidFill>
              <a:effectLst/>
              <a:uLnTx/>
              <a:uFillTx/>
              <a:latin typeface="Arial"/>
              <a:ea typeface="+mn-ea"/>
              <a:cs typeface="Arial"/>
            </a:endParaRPr>
          </a:p>
          <a:p>
            <a:pPr marL="400050" marR="0" lvl="1" indent="-2857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srgbClr val="404040"/>
              </a:solidFill>
              <a:effectLst/>
              <a:uLnTx/>
              <a:uFillTx/>
              <a:latin typeface="Arial"/>
              <a:ea typeface="+mn-ea"/>
              <a:cs typeface="Arial"/>
            </a:endParaRPr>
          </a:p>
        </p:txBody>
      </p:sp>
    </p:spTree>
    <p:extLst>
      <p:ext uri="{BB962C8B-B14F-4D97-AF65-F5344CB8AC3E}">
        <p14:creationId xmlns:p14="http://schemas.microsoft.com/office/powerpoint/2010/main" val="2956697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r>
              <a:rPr lang="en-US" sz="2400">
                <a:latin typeface="Calibri"/>
                <a:ea typeface="Calibri"/>
                <a:cs typeface="Times New Roman"/>
              </a:rPr>
              <a:t>Identify </a:t>
            </a:r>
            <a:r>
              <a:rPr lang="en-US" sz="2400">
                <a:latin typeface="Calibri"/>
                <a:cs typeface="Times New Roman"/>
              </a:rPr>
              <a:t>core</a:t>
            </a:r>
            <a:r>
              <a:rPr lang="en-US" sz="2400">
                <a:solidFill>
                  <a:srgbClr val="00B050"/>
                </a:solidFill>
                <a:latin typeface="Calibri"/>
                <a:ea typeface="Calibri"/>
                <a:cs typeface="Times New Roman"/>
              </a:rPr>
              <a:t> </a:t>
            </a:r>
            <a:r>
              <a:rPr lang="en-US" sz="2400">
                <a:latin typeface="Calibri"/>
                <a:cs typeface="Times New Roman"/>
              </a:rPr>
              <a:t>data</a:t>
            </a:r>
            <a:r>
              <a:rPr lang="en-US" sz="2400">
                <a:latin typeface="Calibri"/>
                <a:ea typeface="Calibri"/>
                <a:cs typeface="Times New Roman"/>
              </a:rPr>
              <a:t> elements for surveillance </a:t>
            </a:r>
            <a:r>
              <a:rPr lang="en-US" sz="2400" b="1">
                <a:latin typeface="Calibri"/>
                <a:ea typeface="Calibri"/>
                <a:cs typeface="Times New Roman"/>
              </a:rPr>
              <a:t>for transmission to CDC</a:t>
            </a:r>
            <a:endParaRPr lang="en-US" sz="2400" b="1">
              <a:latin typeface="Calibri"/>
              <a:ea typeface="Calibri"/>
              <a:cs typeface="Times New Roman" panose="02020603050405020304" pitchFamily="18" charset="0"/>
            </a:endParaRPr>
          </a:p>
          <a:p>
            <a:pPr lvl="1">
              <a:spcBef>
                <a:spcPts val="0"/>
              </a:spcBef>
              <a:spcAft>
                <a:spcPts val="0"/>
              </a:spcAft>
            </a:pPr>
            <a:r>
              <a:rPr lang="en-US" sz="2000">
                <a:latin typeface="Calibri"/>
                <a:cs typeface="Times New Roman"/>
              </a:rPr>
              <a:t>For situational awareness or routine, cross-condition case surveillance</a:t>
            </a:r>
            <a:endParaRPr lang="en-US" b="1">
              <a:latin typeface="Calibri"/>
              <a:ea typeface="Calibri" panose="020F0502020204030204" pitchFamily="34" charset="0"/>
              <a:cs typeface="Times New Roman"/>
            </a:endParaRPr>
          </a:p>
          <a:p>
            <a:pPr lvl="1">
              <a:spcBef>
                <a:spcPts val="0"/>
              </a:spcBef>
              <a:spcAft>
                <a:spcPts val="0"/>
              </a:spcAft>
            </a:pPr>
            <a:r>
              <a:rPr lang="en-US" sz="2000">
                <a:latin typeface="Calibri"/>
                <a:ea typeface="Calibri"/>
                <a:cs typeface="Calibri"/>
              </a:rPr>
              <a:t>For case-based surveillance (not syndromic, not aggregate reporting)</a:t>
            </a:r>
          </a:p>
          <a:p>
            <a:pPr lvl="1" fontAlgn="auto">
              <a:spcBef>
                <a:spcPts val="0"/>
              </a:spcBef>
              <a:spcAft>
                <a:spcPts val="0"/>
              </a:spcAft>
              <a:buFont typeface="Arial" panose="020B0604020202020204" pitchFamily="34" charset="0"/>
              <a:buChar char="•"/>
            </a:pPr>
            <a:r>
              <a:rPr lang="en-US" sz="2000">
                <a:cs typeface="Times New Roman"/>
              </a:rPr>
              <a:t>Within </a:t>
            </a:r>
            <a:r>
              <a:rPr lang="en-US" sz="2000" i="1">
                <a:cs typeface="Times New Roman"/>
              </a:rPr>
              <a:t>selected </a:t>
            </a:r>
            <a:r>
              <a:rPr lang="en-US" sz="2000">
                <a:cs typeface="Times New Roman"/>
              </a:rPr>
              <a:t>data classes (e.g., hospitalization, travel history) that are used for multiple conditions</a:t>
            </a:r>
          </a:p>
          <a:p>
            <a:pPr marL="0" indent="0">
              <a:spcBef>
                <a:spcPts val="0"/>
              </a:spcBef>
              <a:spcAft>
                <a:spcPts val="0"/>
              </a:spcAft>
              <a:buNone/>
            </a:pPr>
            <a:endParaRPr lang="en-US" sz="2400">
              <a:latin typeface="Calibri"/>
              <a:ea typeface="Calibri"/>
              <a:cs typeface="Times New Roman"/>
            </a:endParaRPr>
          </a:p>
          <a:p>
            <a:pPr>
              <a:spcBef>
                <a:spcPts val="0"/>
              </a:spcBef>
              <a:spcAft>
                <a:spcPts val="0"/>
              </a:spcAft>
            </a:pPr>
            <a:r>
              <a:rPr lang="en-US" sz="2400">
                <a:latin typeface="Calibri"/>
                <a:ea typeface="Calibri"/>
                <a:cs typeface="Times New Roman"/>
              </a:rPr>
              <a:t>Identify common definitions, value sets/code sets, structure, and interpretation notes for those </a:t>
            </a:r>
            <a:r>
              <a:rPr lang="en-US" sz="2400">
                <a:latin typeface="Calibri"/>
                <a:cs typeface="Times New Roman"/>
              </a:rPr>
              <a:t>core</a:t>
            </a:r>
            <a:r>
              <a:rPr lang="en-US" sz="2400">
                <a:solidFill>
                  <a:srgbClr val="00B050"/>
                </a:solidFill>
                <a:latin typeface="Calibri"/>
                <a:ea typeface="Calibri"/>
                <a:cs typeface="Times New Roman"/>
              </a:rPr>
              <a:t> </a:t>
            </a:r>
            <a:r>
              <a:rPr lang="en-US" sz="2400">
                <a:latin typeface="Calibri"/>
                <a:cs typeface="Times New Roman"/>
              </a:rPr>
              <a:t>data</a:t>
            </a:r>
            <a:r>
              <a:rPr lang="en-US" sz="2400">
                <a:latin typeface="Calibri"/>
                <a:ea typeface="Calibri"/>
                <a:cs typeface="Times New Roman"/>
              </a:rPr>
              <a:t> elements </a:t>
            </a:r>
            <a:endParaRPr lang="en-US" sz="2400">
              <a:latin typeface="Calibri" panose="020F0502020204030204" pitchFamily="34" charset="0"/>
              <a:ea typeface="Calibri"/>
              <a:cs typeface="Times New Roman"/>
            </a:endParaRPr>
          </a:p>
          <a:p>
            <a:pPr>
              <a:spcBef>
                <a:spcPts val="0"/>
              </a:spcBef>
              <a:spcAft>
                <a:spcPts val="0"/>
              </a:spcAft>
            </a:pPr>
            <a:endParaRPr lang="en-US" sz="2400">
              <a:latin typeface="Calibri" panose="020F0502020204030204" pitchFamily="34" charset="0"/>
              <a:cs typeface="Times New Roman"/>
            </a:endParaRPr>
          </a:p>
          <a:p>
            <a:pPr>
              <a:spcBef>
                <a:spcPts val="0"/>
              </a:spcBef>
              <a:spcAft>
                <a:spcPts val="0"/>
              </a:spcAft>
            </a:pPr>
            <a:r>
              <a:rPr lang="en-US" sz="2400">
                <a:latin typeface="Calibri"/>
                <a:cs typeface="Times New Roman"/>
              </a:rPr>
              <a:t>Recommend best practices for how selected data elements are collected, structured or populated within PHA surveillance systems, if/when that will affect the interpretation of the data transmitted to CDC  </a:t>
            </a:r>
            <a:br>
              <a:rPr lang="en-US" sz="2400">
                <a:effectLst/>
                <a:latin typeface="Calibri" panose="020F0502020204030204" pitchFamily="34" charset="0"/>
                <a:ea typeface="Calibri" panose="020F0502020204030204" pitchFamily="34" charset="0"/>
                <a:cs typeface="Times New Roman" panose="02020603050405020304" pitchFamily="18" charset="0"/>
              </a:rPr>
            </a:br>
            <a:endParaRPr lang="en-US" sz="2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15345A"/>
                </a:solidFill>
                <a:effectLst/>
                <a:uLnTx/>
                <a:uFillTx/>
                <a:latin typeface="Arial"/>
                <a:ea typeface="+mj-ea"/>
                <a:cs typeface="Arial"/>
              </a:rPr>
              <a:t>Core Data: In Scope</a:t>
            </a:r>
            <a:r>
              <a:rPr kumimoji="0" lang="en-US" sz="2800" b="0" i="0" u="none" strike="noStrike" kern="1200" cap="none" spc="0" normalizeH="0" baseline="0" noProof="0">
                <a:ln>
                  <a:noFill/>
                </a:ln>
                <a:solidFill>
                  <a:srgbClr val="15345A"/>
                </a:solidFill>
                <a:effectLst/>
                <a:uLnTx/>
                <a:uFillTx/>
                <a:latin typeface="Arial"/>
                <a:ea typeface="+mj-ea"/>
                <a:cs typeface="Arial"/>
              </a:rPr>
              <a:t> for DSWG</a:t>
            </a:r>
            <a:endParaRPr kumimoji="0" lang="en-US" sz="3200" b="0" i="0" u="none" strike="noStrike" kern="1200" cap="none" spc="0" normalizeH="0" baseline="0" noProof="0">
              <a:ln>
                <a:noFill/>
              </a:ln>
              <a:solidFill>
                <a:srgbClr val="15345A"/>
              </a:solidFill>
              <a:effectLst/>
              <a:uLnTx/>
              <a:uFillTx/>
              <a:latin typeface="Arial"/>
              <a:ea typeface="+mj-ea"/>
              <a:cs typeface="Arial"/>
            </a:endParaRP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7420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316867"/>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buFont typeface="Arial" panose="020B0604020202020204" pitchFamily="34" charset="0"/>
              <a:buChar char="•"/>
            </a:pPr>
            <a:r>
              <a:rPr lang="en-US" sz="2400">
                <a:solidFill>
                  <a:srgbClr val="000000"/>
                </a:solidFill>
                <a:cs typeface="Calibri"/>
              </a:rPr>
              <a:t>Standardization of data elements that the DSWG does </a:t>
            </a:r>
            <a:r>
              <a:rPr lang="en-US" sz="2400" i="1">
                <a:solidFill>
                  <a:srgbClr val="000000"/>
                </a:solidFill>
                <a:cs typeface="Calibri"/>
              </a:rPr>
              <a:t>not</a:t>
            </a:r>
            <a:r>
              <a:rPr lang="en-US" sz="2400">
                <a:solidFill>
                  <a:srgbClr val="000000"/>
                </a:solidFill>
                <a:cs typeface="Calibri"/>
              </a:rPr>
              <a:t> identify as part of routine, case-based data transmission to CDC. </a:t>
            </a:r>
          </a:p>
          <a:p>
            <a:pPr marL="0" indent="0">
              <a:spcBef>
                <a:spcPts val="0"/>
              </a:spcBef>
              <a:spcAft>
                <a:spcPts val="0"/>
              </a:spcAft>
              <a:buNone/>
            </a:pPr>
            <a:r>
              <a:rPr lang="en-US" sz="2400">
                <a:solidFill>
                  <a:srgbClr val="000000"/>
                </a:solidFill>
                <a:cs typeface="Calibri"/>
              </a:rPr>
              <a:t>	</a:t>
            </a:r>
          </a:p>
          <a:p>
            <a:pPr>
              <a:spcBef>
                <a:spcPts val="0"/>
              </a:spcBef>
              <a:spcAft>
                <a:spcPts val="0"/>
              </a:spcAft>
              <a:buFont typeface="Arial" panose="020B0604020202020204" pitchFamily="34" charset="0"/>
              <a:buChar char="•"/>
            </a:pPr>
            <a:r>
              <a:rPr lang="en-US" sz="2400">
                <a:solidFill>
                  <a:srgbClr val="000000"/>
                </a:solidFill>
                <a:cs typeface="Calibri"/>
              </a:rPr>
              <a:t>These may include:</a:t>
            </a:r>
          </a:p>
          <a:p>
            <a:pPr lvl="1">
              <a:spcBef>
                <a:spcPts val="0"/>
              </a:spcBef>
              <a:spcAft>
                <a:spcPts val="0"/>
              </a:spcAft>
              <a:buFont typeface="Arial" panose="020B0604020202020204" pitchFamily="34" charset="0"/>
              <a:buChar char="•"/>
            </a:pPr>
            <a:r>
              <a:rPr lang="en-US" sz="2000">
                <a:solidFill>
                  <a:srgbClr val="000000"/>
                </a:solidFill>
                <a:cs typeface="Calibri"/>
              </a:rPr>
              <a:t>Data elements that are critical to case-based surveillance across conditions and/or interjurisdictional data exchange, but that are not appropriate for transmission to CDC (e.g., personally identifying info)</a:t>
            </a:r>
          </a:p>
          <a:p>
            <a:pPr lvl="1">
              <a:spcBef>
                <a:spcPts val="0"/>
              </a:spcBef>
              <a:spcAft>
                <a:spcPts val="0"/>
              </a:spcAft>
              <a:buFont typeface="Arial" panose="020B0604020202020204" pitchFamily="34" charset="0"/>
              <a:buChar char="•"/>
            </a:pPr>
            <a:r>
              <a:rPr lang="en-US" sz="2000">
                <a:solidFill>
                  <a:srgbClr val="000000"/>
                </a:solidFill>
                <a:cs typeface="Calibri"/>
              </a:rPr>
              <a:t>Data elements relevant for only a small number of conditions</a:t>
            </a:r>
          </a:p>
          <a:p>
            <a:pPr lvl="1">
              <a:spcBef>
                <a:spcPts val="0"/>
              </a:spcBef>
              <a:spcAft>
                <a:spcPts val="0"/>
              </a:spcAft>
              <a:buFont typeface="Arial" panose="020B0604020202020204" pitchFamily="34" charset="0"/>
              <a:buChar char="•"/>
            </a:pPr>
            <a:r>
              <a:rPr lang="en-US" sz="2000">
                <a:solidFill>
                  <a:srgbClr val="000000"/>
                </a:solidFill>
                <a:cs typeface="Calibri"/>
              </a:rPr>
              <a:t>Data elements mainly for research purposes or special studies</a:t>
            </a:r>
            <a:r>
              <a:rPr lang="en-US">
                <a:solidFill>
                  <a:srgbClr val="000000"/>
                </a:solidFill>
                <a:cs typeface="Calibri"/>
              </a:rPr>
              <a:t> </a:t>
            </a:r>
          </a:p>
          <a:p>
            <a:pPr lvl="1">
              <a:spcBef>
                <a:spcPts val="0"/>
              </a:spcBef>
              <a:spcAft>
                <a:spcPts val="0"/>
              </a:spcAft>
              <a:buFont typeface="Arial" panose="020B0604020202020204" pitchFamily="34" charset="0"/>
              <a:buChar char="•"/>
            </a:pPr>
            <a:endParaRPr lang="en-US">
              <a:solidFill>
                <a:srgbClr val="000000"/>
              </a:solidFill>
              <a:cs typeface="Calibri"/>
            </a:endParaRPr>
          </a:p>
          <a:p>
            <a:pPr>
              <a:spcBef>
                <a:spcPts val="0"/>
              </a:spcBef>
              <a:spcAft>
                <a:spcPts val="0"/>
              </a:spcAft>
              <a:buFont typeface="Arial" panose="020B0604020202020204" pitchFamily="34" charset="0"/>
              <a:buChar char="•"/>
            </a:pPr>
            <a:endParaRPr lang="en-US" sz="2000">
              <a:solidFill>
                <a:srgbClr val="000000"/>
              </a:solidFill>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184731" y="218956"/>
            <a:ext cx="6945202" cy="941769"/>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15345A"/>
                </a:solidFill>
                <a:effectLst/>
                <a:uLnTx/>
                <a:uFillTx/>
                <a:latin typeface="Arial"/>
                <a:ea typeface="+mj-ea"/>
                <a:cs typeface="Arial"/>
              </a:rPr>
              <a:t>Core Data: Out of Scope</a:t>
            </a:r>
            <a:r>
              <a:rPr kumimoji="0" lang="en-US" sz="2800" b="0" i="0" u="none" strike="noStrike" kern="1200" cap="none" spc="0" normalizeH="0" baseline="0" noProof="0">
                <a:ln>
                  <a:noFill/>
                </a:ln>
                <a:solidFill>
                  <a:srgbClr val="15345A"/>
                </a:solidFill>
                <a:effectLst/>
                <a:uLnTx/>
                <a:uFillTx/>
                <a:latin typeface="Arial"/>
                <a:ea typeface="+mj-ea"/>
                <a:cs typeface="Arial"/>
              </a:rPr>
              <a:t> for DSWG</a:t>
            </a:r>
            <a:endParaRPr kumimoji="0" lang="en-US" sz="3200" b="0" i="0" u="none" strike="noStrike" kern="1200" cap="none" spc="0" normalizeH="0" baseline="0" noProof="0">
              <a:ln>
                <a:noFill/>
              </a:ln>
              <a:solidFill>
                <a:srgbClr val="15345A"/>
              </a:solidFill>
              <a:effectLst/>
              <a:uLnTx/>
              <a:uFillTx/>
              <a:latin typeface="Arial" panose="020B0604020202020204" pitchFamily="34" charset="0"/>
              <a:ea typeface="+mj-ea"/>
              <a:cs typeface="Arial" panose="020B0604020202020204" pitchFamily="34" charset="0"/>
            </a:endParaRP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466768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316867"/>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buFont typeface="Arial" panose="020B0604020202020204" pitchFamily="34" charset="0"/>
              <a:buChar char="•"/>
            </a:pPr>
            <a:r>
              <a:rPr lang="en-US" sz="2400">
                <a:solidFill>
                  <a:srgbClr val="000000"/>
                </a:solidFill>
                <a:cs typeface="Calibri"/>
              </a:rPr>
              <a:t>Condition-specific details and value sets </a:t>
            </a:r>
            <a:r>
              <a:rPr lang="en-US" sz="1800">
                <a:solidFill>
                  <a:srgbClr val="000000"/>
                </a:solidFill>
                <a:cs typeface="Calibri"/>
              </a:rPr>
              <a:t>(even for data elements identified as core data for transmission to CDC)</a:t>
            </a:r>
            <a:endParaRPr lang="en-US" sz="1800"/>
          </a:p>
          <a:p>
            <a:pPr marL="857250" lvl="1" indent="-342900">
              <a:spcBef>
                <a:spcPts val="0"/>
              </a:spcBef>
              <a:spcAft>
                <a:spcPts val="0"/>
              </a:spcAft>
              <a:buFont typeface="Arial" panose="020B0604020202020204" pitchFamily="34" charset="0"/>
              <a:buChar char="•"/>
            </a:pPr>
            <a:r>
              <a:rPr lang="en-US" sz="2000">
                <a:solidFill>
                  <a:srgbClr val="000000"/>
                </a:solidFill>
                <a:cs typeface="Calibri"/>
              </a:rPr>
              <a:t>For example: </a:t>
            </a:r>
          </a:p>
          <a:p>
            <a:pPr marL="1314450" lvl="2" indent="-342900">
              <a:spcBef>
                <a:spcPts val="0"/>
              </a:spcBef>
              <a:spcAft>
                <a:spcPts val="0"/>
              </a:spcAft>
              <a:buFont typeface="Arial" panose="020B0604020202020204" pitchFamily="34" charset="0"/>
              <a:buChar char="•"/>
            </a:pPr>
            <a:r>
              <a:rPr lang="en-US">
                <a:solidFill>
                  <a:srgbClr val="000000"/>
                </a:solidFill>
                <a:cs typeface="Calibri"/>
              </a:rPr>
              <a:t>Condition-specific timeframes for core risk/exposure elements</a:t>
            </a:r>
          </a:p>
          <a:p>
            <a:pPr marL="1314450" lvl="2" indent="-342900">
              <a:spcBef>
                <a:spcPts val="0"/>
              </a:spcBef>
              <a:spcAft>
                <a:spcPts val="0"/>
              </a:spcAft>
              <a:buFont typeface="Arial" panose="020B0604020202020204" pitchFamily="34" charset="0"/>
              <a:buChar char="•"/>
            </a:pPr>
            <a:r>
              <a:rPr lang="en-US">
                <a:solidFill>
                  <a:srgbClr val="000000"/>
                </a:solidFill>
                <a:cs typeface="Calibri"/>
              </a:rPr>
              <a:t>Condition-specific value set for a common risk/exposure element, if relevant values vary by condition </a:t>
            </a:r>
          </a:p>
          <a:p>
            <a:pPr marL="1314450" lvl="2" indent="-342900">
              <a:spcBef>
                <a:spcPts val="0"/>
              </a:spcBef>
              <a:spcAft>
                <a:spcPts val="0"/>
              </a:spcAft>
              <a:buFont typeface="Arial" panose="020B0604020202020204" pitchFamily="34" charset="0"/>
              <a:buChar char="•"/>
            </a:pPr>
            <a:endParaRPr lang="en-US">
              <a:solidFill>
                <a:srgbClr val="000000"/>
              </a:solidFill>
              <a:cs typeface="Calibri"/>
            </a:endParaRPr>
          </a:p>
          <a:p>
            <a:pPr>
              <a:spcBef>
                <a:spcPts val="0"/>
              </a:spcBef>
              <a:spcAft>
                <a:spcPts val="0"/>
              </a:spcAft>
            </a:pPr>
            <a:r>
              <a:rPr lang="en-US" sz="2400">
                <a:solidFill>
                  <a:srgbClr val="000000"/>
                </a:solidFill>
                <a:cs typeface="Calibri"/>
              </a:rPr>
              <a:t>Data</a:t>
            </a:r>
            <a:r>
              <a:rPr lang="en-US" sz="3200">
                <a:solidFill>
                  <a:srgbClr val="000000"/>
                </a:solidFill>
                <a:cs typeface="Calibri"/>
              </a:rPr>
              <a:t> </a:t>
            </a:r>
            <a:r>
              <a:rPr lang="en-US" sz="2400">
                <a:solidFill>
                  <a:srgbClr val="000000"/>
                </a:solidFill>
                <a:cs typeface="Calibri"/>
              </a:rPr>
              <a:t>exchange mechanism or format for sending data to CDC</a:t>
            </a:r>
            <a:endParaRPr lang="en-US"/>
          </a:p>
          <a:p>
            <a:pPr>
              <a:spcBef>
                <a:spcPts val="0"/>
              </a:spcBef>
              <a:spcAft>
                <a:spcPts val="0"/>
              </a:spcAft>
              <a:buFont typeface="Arial" panose="020B0604020202020204" pitchFamily="34" charset="0"/>
              <a:buChar char="•"/>
            </a:pPr>
            <a:endParaRPr lang="en-US" sz="2400">
              <a:solidFill>
                <a:srgbClr val="000000"/>
              </a:solidFill>
              <a:cs typeface="Calibri"/>
            </a:endParaRPr>
          </a:p>
          <a:p>
            <a:pPr>
              <a:spcBef>
                <a:spcPts val="0"/>
              </a:spcBef>
              <a:spcAft>
                <a:spcPts val="0"/>
              </a:spcAft>
              <a:buFont typeface="Arial" panose="020B0604020202020204" pitchFamily="34" charset="0"/>
              <a:buChar char="•"/>
            </a:pPr>
            <a:r>
              <a:rPr lang="en-US" sz="2400">
                <a:solidFill>
                  <a:srgbClr val="000000"/>
                </a:solidFill>
                <a:cs typeface="Calibri"/>
              </a:rPr>
              <a:t>Specific implementation plans/guidelines</a:t>
            </a:r>
          </a:p>
          <a:p>
            <a:pPr>
              <a:spcBef>
                <a:spcPts val="0"/>
              </a:spcBef>
              <a:spcAft>
                <a:spcPts val="0"/>
              </a:spcAft>
              <a:buFont typeface="Arial" panose="020B0604020202020204" pitchFamily="34" charset="0"/>
              <a:buChar char="•"/>
            </a:pPr>
            <a:endParaRPr lang="en-US" sz="2400">
              <a:solidFill>
                <a:srgbClr val="000000"/>
              </a:solidFill>
              <a:cs typeface="Calibri"/>
            </a:endParaRPr>
          </a:p>
          <a:p>
            <a:pPr>
              <a:spcBef>
                <a:spcPts val="0"/>
              </a:spcBef>
              <a:spcAft>
                <a:spcPts val="0"/>
              </a:spcAft>
              <a:buFont typeface="Arial" panose="020B0604020202020204" pitchFamily="34" charset="0"/>
              <a:buChar char="•"/>
            </a:pPr>
            <a:r>
              <a:rPr lang="en-US" sz="2400">
                <a:solidFill>
                  <a:srgbClr val="000000"/>
                </a:solidFill>
                <a:cs typeface="Calibri"/>
              </a:rPr>
              <a:t>Related (but separate) efforts are out of scope for DSWG:</a:t>
            </a:r>
            <a:endParaRPr lang="en-US">
              <a:cs typeface="Calibri"/>
            </a:endParaRPr>
          </a:p>
          <a:p>
            <a:pPr lvl="1">
              <a:spcBef>
                <a:spcPts val="0"/>
              </a:spcBef>
              <a:spcAft>
                <a:spcPts val="0"/>
              </a:spcAft>
              <a:buFont typeface="Arial" panose="020B0604020202020204" pitchFamily="34" charset="0"/>
              <a:buChar char="•"/>
            </a:pPr>
            <a:r>
              <a:rPr lang="en-US" sz="2000">
                <a:solidFill>
                  <a:srgbClr val="000000"/>
                </a:solidFill>
                <a:cs typeface="Calibri" panose="020F0502020204030204"/>
              </a:rPr>
              <a:t>When to send case notifications</a:t>
            </a:r>
          </a:p>
          <a:p>
            <a:pPr lvl="1">
              <a:spcBef>
                <a:spcPts val="0"/>
              </a:spcBef>
              <a:spcAft>
                <a:spcPts val="0"/>
              </a:spcAft>
              <a:buFont typeface="Arial" panose="020B0604020202020204" pitchFamily="34" charset="0"/>
              <a:buChar char="•"/>
            </a:pPr>
            <a:r>
              <a:rPr lang="en-US" sz="2000">
                <a:solidFill>
                  <a:srgbClr val="000000"/>
                </a:solidFill>
                <a:cs typeface="Calibri" panose="020F0502020204030204"/>
              </a:rPr>
              <a:t>List of data elements to be sent to CDC in emergencies</a:t>
            </a:r>
          </a:p>
          <a:p>
            <a:pPr>
              <a:spcBef>
                <a:spcPts val="0"/>
              </a:spcBef>
              <a:spcAft>
                <a:spcPts val="0"/>
              </a:spcAft>
              <a:buFont typeface="Arial" panose="020B0604020202020204" pitchFamily="34" charset="0"/>
              <a:buChar char="•"/>
            </a:pPr>
            <a:endParaRPr lang="en-US" sz="2400">
              <a:cs typeface="Calibri" panose="020F0502020204030204"/>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184731" y="218956"/>
            <a:ext cx="6945202" cy="941769"/>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15345A"/>
                </a:solidFill>
                <a:effectLst/>
                <a:uLnTx/>
                <a:uFillTx/>
                <a:latin typeface="Arial"/>
                <a:ea typeface="+mj-ea"/>
                <a:cs typeface="Arial"/>
              </a:rPr>
              <a:t>Core Data: Out of Scope</a:t>
            </a:r>
            <a:r>
              <a:rPr kumimoji="0" lang="en-US" sz="2800" b="0" i="0" u="none" strike="noStrike" kern="1200" cap="none" spc="0" normalizeH="0" baseline="0" noProof="0">
                <a:ln>
                  <a:noFill/>
                </a:ln>
                <a:solidFill>
                  <a:srgbClr val="15345A"/>
                </a:solidFill>
                <a:effectLst/>
                <a:uLnTx/>
                <a:uFillTx/>
                <a:latin typeface="Arial"/>
                <a:ea typeface="+mj-ea"/>
                <a:cs typeface="Arial"/>
              </a:rPr>
              <a:t> for DSWG</a:t>
            </a:r>
            <a:endParaRPr kumimoji="0" lang="en-US" sz="3200" b="0" i="0" u="none" strike="noStrike" kern="1200" cap="none" spc="0" normalizeH="0" baseline="0" noProof="0">
              <a:ln>
                <a:noFill/>
              </a:ln>
              <a:solidFill>
                <a:srgbClr val="15345A"/>
              </a:solidFill>
              <a:effectLst/>
              <a:uLnTx/>
              <a:uFillTx/>
              <a:latin typeface="Arial" panose="020B0604020202020204" pitchFamily="34" charset="0"/>
              <a:ea typeface="+mj-ea"/>
              <a:cs typeface="Arial" panose="020B0604020202020204" pitchFamily="34" charset="0"/>
            </a:endParaRP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66672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sz="2400">
                <a:ea typeface="+mn-lt"/>
                <a:cs typeface="+mn-lt"/>
              </a:rPr>
              <a:t>Background research presented to the DSWG for each data class will include existing formats, standards and potential data sources </a:t>
            </a:r>
            <a:endParaRPr lang="en-US" sz="2400">
              <a:solidFill>
                <a:srgbClr val="404040"/>
              </a:solidFill>
              <a:latin typeface="Calibri"/>
              <a:cs typeface="Calibri"/>
            </a:endParaRPr>
          </a:p>
          <a:p>
            <a:pPr marL="800100" lvl="1" indent="-342900">
              <a:spcAft>
                <a:spcPts val="0"/>
              </a:spcAft>
              <a:buFont typeface="Arial"/>
            </a:pPr>
            <a:r>
              <a:rPr lang="en-US" sz="2000">
                <a:solidFill>
                  <a:srgbClr val="404040"/>
                </a:solidFill>
                <a:latin typeface="Calibri"/>
                <a:cs typeface="Calibri"/>
              </a:rPr>
              <a:t>USCDI</a:t>
            </a:r>
          </a:p>
          <a:p>
            <a:pPr marL="800100" lvl="1" indent="-342900">
              <a:spcAft>
                <a:spcPts val="0"/>
              </a:spcAft>
              <a:buFont typeface="Arial"/>
            </a:pPr>
            <a:r>
              <a:rPr lang="en-US" sz="2000">
                <a:solidFill>
                  <a:srgbClr val="404040"/>
                </a:solidFill>
                <a:latin typeface="Calibri"/>
                <a:cs typeface="Calibri"/>
              </a:rPr>
              <a:t>eCR (CDA &amp; FHIR)</a:t>
            </a:r>
            <a:endParaRPr lang="en-US">
              <a:solidFill>
                <a:srgbClr val="404040"/>
              </a:solidFill>
              <a:latin typeface="Calibri"/>
              <a:cs typeface="Calibri"/>
            </a:endParaRPr>
          </a:p>
          <a:p>
            <a:pPr marL="800100" lvl="1" indent="-342900">
              <a:spcAft>
                <a:spcPts val="0"/>
              </a:spcAft>
              <a:buFont typeface="Arial"/>
            </a:pPr>
            <a:r>
              <a:rPr lang="en-US" sz="2000">
                <a:solidFill>
                  <a:srgbClr val="404040"/>
                </a:solidFill>
                <a:latin typeface="Calibri"/>
                <a:cs typeface="Calibri"/>
              </a:rPr>
              <a:t>ELR</a:t>
            </a:r>
            <a:endParaRPr lang="en-US">
              <a:solidFill>
                <a:srgbClr val="404040"/>
              </a:solidFill>
              <a:latin typeface="Calibri"/>
              <a:cs typeface="Calibri"/>
            </a:endParaRPr>
          </a:p>
          <a:p>
            <a:pPr marL="800100" lvl="1" indent="-342900">
              <a:spcAft>
                <a:spcPts val="0"/>
              </a:spcAft>
              <a:buFont typeface="Arial"/>
            </a:pPr>
            <a:r>
              <a:rPr lang="en-US" sz="2000">
                <a:solidFill>
                  <a:srgbClr val="404040"/>
                </a:solidFill>
                <a:latin typeface="Calibri"/>
                <a:cs typeface="Calibri"/>
              </a:rPr>
              <a:t>MMGs</a:t>
            </a:r>
            <a:endParaRPr lang="en-US">
              <a:cs typeface="Calibri"/>
            </a:endParaRPr>
          </a:p>
          <a:p>
            <a:r>
              <a:rPr lang="en-US" sz="2400">
                <a:ea typeface="+mn-lt"/>
                <a:cs typeface="+mn-lt"/>
              </a:rPr>
              <a:t>Experience and expertise of DSWG participants, including surveillance and informatics staff from STLTs and CDC, and  representatives from STLT and CDC programs! </a:t>
            </a: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15345A"/>
                </a:solidFill>
                <a:effectLst/>
                <a:uLnTx/>
                <a:uFillTx/>
                <a:latin typeface="Arial"/>
                <a:ea typeface="+mj-ea"/>
                <a:cs typeface="Arial"/>
              </a:rPr>
              <a:t>Resources for standardization</a:t>
            </a: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69514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6DF3-D511-BFC2-648A-86DEDC294CEB}"/>
              </a:ext>
            </a:extLst>
          </p:cNvPr>
          <p:cNvSpPr>
            <a:spLocks noGrp="1"/>
          </p:cNvSpPr>
          <p:nvPr>
            <p:ph type="title"/>
          </p:nvPr>
        </p:nvSpPr>
        <p:spPr/>
        <p:txBody>
          <a:bodyPr lIns="91440" tIns="45720" rIns="91440" bIns="45720" anchor="ctr"/>
          <a:lstStyle/>
          <a:p>
            <a:r>
              <a:rPr lang="en-US" sz="3200">
                <a:latin typeface="Arial"/>
                <a:cs typeface="Arial"/>
              </a:rPr>
              <a:t>FAQs</a:t>
            </a:r>
          </a:p>
        </p:txBody>
      </p:sp>
      <p:sp>
        <p:nvSpPr>
          <p:cNvPr id="3" name="Content Placeholder 2">
            <a:extLst>
              <a:ext uri="{FF2B5EF4-FFF2-40B4-BE49-F238E27FC236}">
                <a16:creationId xmlns:a16="http://schemas.microsoft.com/office/drawing/2014/main" id="{751C174C-8814-4286-0152-474F0F5F4D43}"/>
              </a:ext>
            </a:extLst>
          </p:cNvPr>
          <p:cNvSpPr>
            <a:spLocks noGrp="1"/>
          </p:cNvSpPr>
          <p:nvPr>
            <p:ph idx="1"/>
          </p:nvPr>
        </p:nvSpPr>
        <p:spPr/>
        <p:txBody>
          <a:bodyPr vert="horz" lIns="91440" tIns="45720" rIns="91440" bIns="45720" rtlCol="0" anchor="t">
            <a:normAutofit/>
          </a:bodyPr>
          <a:lstStyle/>
          <a:p>
            <a:pPr>
              <a:buNone/>
            </a:pPr>
            <a:r>
              <a:rPr lang="en-US" sz="3200">
                <a:solidFill>
                  <a:srgbClr val="15345A"/>
                </a:solidFill>
                <a:latin typeface="Arial"/>
                <a:cs typeface="Arial"/>
              </a:rPr>
              <a:t>Core for CDC Transmission ≠ Required</a:t>
            </a:r>
          </a:p>
          <a:p>
            <a:pPr marL="0" indent="0">
              <a:buNone/>
            </a:pPr>
            <a:r>
              <a:rPr lang="en-US">
                <a:latin typeface="Calibri"/>
                <a:cs typeface="Calibri"/>
              </a:rPr>
              <a:t>Even if a data element or class is identified as appropriate for transmission to CDC, this does </a:t>
            </a:r>
            <a:r>
              <a:rPr lang="en-US" i="1">
                <a:latin typeface="Calibri"/>
                <a:cs typeface="Calibri"/>
              </a:rPr>
              <a:t>not</a:t>
            </a:r>
            <a:r>
              <a:rPr lang="en-US">
                <a:latin typeface="Calibri"/>
                <a:cs typeface="Calibri"/>
              </a:rPr>
              <a:t> mean we need to fill in or send an answer for every core element for every case! </a:t>
            </a:r>
            <a:br>
              <a:rPr lang="en-US">
                <a:latin typeface="Calibri"/>
                <a:cs typeface="Calibri"/>
              </a:rPr>
            </a:br>
            <a:endParaRPr lang="en-US">
              <a:latin typeface="Calibri"/>
              <a:cs typeface="Calibri"/>
            </a:endParaRPr>
          </a:p>
          <a:p>
            <a:pPr lvl="1"/>
            <a:r>
              <a:rPr lang="en-US">
                <a:latin typeface="Calibri"/>
                <a:cs typeface="Calibri"/>
              </a:rPr>
              <a:t>It is okay to leave the data field as blank or Unknown if the information is not available, not a priority, or not useful for particular conditions.</a:t>
            </a:r>
            <a:endParaRPr lang="en-US">
              <a:latin typeface="Arial"/>
              <a:cs typeface="Arial"/>
            </a:endParaRPr>
          </a:p>
          <a:p>
            <a:pPr marL="457200" lvl="1" indent="0">
              <a:buNone/>
            </a:pPr>
            <a:endParaRPr lang="en-US">
              <a:latin typeface="Calibri"/>
              <a:cs typeface="Calibri"/>
            </a:endParaRPr>
          </a:p>
          <a:p>
            <a:endParaRPr lang="en-US"/>
          </a:p>
        </p:txBody>
      </p:sp>
    </p:spTree>
    <p:extLst>
      <p:ext uri="{BB962C8B-B14F-4D97-AF65-F5344CB8AC3E}">
        <p14:creationId xmlns:p14="http://schemas.microsoft.com/office/powerpoint/2010/main" val="2161940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6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mn-lt"/>
                <a:cs typeface="+mn-lt"/>
              </a:rPr>
              <a:t>What information is needed at the national level?</a:t>
            </a:r>
          </a:p>
          <a:p>
            <a:r>
              <a:rPr lang="en-US" sz="2400">
                <a:ea typeface="+mn-lt"/>
                <a:cs typeface="+mn-lt"/>
              </a:rPr>
              <a:t>How can we best take advantage of electronic records and automation?</a:t>
            </a:r>
          </a:p>
          <a:p>
            <a:r>
              <a:rPr lang="en-US" sz="2400">
                <a:ea typeface="+mn-lt"/>
                <a:cs typeface="+mn-lt"/>
              </a:rPr>
              <a:t>How can we best take advantage </a:t>
            </a:r>
            <a:r>
              <a:rPr lang="en-US" sz="2400">
                <a:solidFill>
                  <a:srgbClr val="404040"/>
                </a:solidFill>
                <a:ea typeface="+mn-lt"/>
                <a:cs typeface="+mn-lt"/>
              </a:rPr>
              <a:t>o</a:t>
            </a:r>
            <a:r>
              <a:rPr lang="en-US" sz="2400">
                <a:ea typeface="+mn-lt"/>
                <a:cs typeface="+mn-lt"/>
              </a:rPr>
              <a:t>f and feed into other standardization efforts (e.g., HL7, USCDI, USCDI+)?</a:t>
            </a:r>
          </a:p>
          <a:p>
            <a:r>
              <a:rPr lang="en-US" sz="2400">
                <a:ea typeface="+mn-lt"/>
                <a:cs typeface="+mn-lt"/>
              </a:rPr>
              <a:t>How can we reduce the manual surveillance burden on public health and health care entities?</a:t>
            </a:r>
          </a:p>
          <a:p>
            <a:r>
              <a:rPr lang="en-US" sz="2400">
                <a:ea typeface="+mn-lt"/>
                <a:cs typeface="+mn-lt"/>
              </a:rPr>
              <a:t>Can we position ourselves for a more efficient process for adding emergent conditions to our systems? Exchanging information? Case notification onboarding? </a:t>
            </a:r>
            <a:endParaRPr lang="en-US" sz="2400" strike="sngStrike">
              <a:cs typeface="Calibri"/>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lIns="91440" tIns="45720" rIns="91440" bIns="45720"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15345A"/>
                </a:solidFill>
                <a:effectLst/>
                <a:uLnTx/>
                <a:uFillTx/>
                <a:latin typeface="Arial" panose="020B0604020202020204" pitchFamily="34" charset="0"/>
                <a:ea typeface="Calibri" panose="020F0502020204030204"/>
                <a:cs typeface="Calibri" panose="020F0502020204030204"/>
              </a:rPr>
              <a:t>Considerations</a:t>
            </a:r>
            <a:endParaRPr kumimoji="0" lang="en-US" sz="3200" b="0" i="0" u="none" strike="noStrike" kern="1200" cap="none" spc="0" normalizeH="0" baseline="0" noProof="0">
              <a:ln>
                <a:noFill/>
              </a:ln>
              <a:solidFill>
                <a:srgbClr val="15345A"/>
              </a:solidFill>
              <a:effectLst/>
              <a:uLnTx/>
              <a:uFillTx/>
              <a:latin typeface="Arial"/>
              <a:ea typeface="+mj-ea"/>
              <a:cs typeface="Arial"/>
            </a:endParaRPr>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831730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A93E05219D2A4080D2584D4BE012F6" ma:contentTypeVersion="19" ma:contentTypeDescription="Create a new document." ma:contentTypeScope="" ma:versionID="c9e0df6c2af6b296da37944e454ebb76">
  <xsd:schema xmlns:xsd="http://www.w3.org/2001/XMLSchema" xmlns:xs="http://www.w3.org/2001/XMLSchema" xmlns:p="http://schemas.microsoft.com/office/2006/metadata/properties" xmlns:ns2="00d59416-304c-40f6-b640-d9cf62213f8e" xmlns:ns3="dd880e59-59d1-4913-9e13-e5a3bb50f76a" targetNamespace="http://schemas.microsoft.com/office/2006/metadata/properties" ma:root="true" ma:fieldsID="44f05b8e1e1b31a46ce3cce8dc71f4fa" ns2:_="" ns3:_="">
    <xsd:import namespace="00d59416-304c-40f6-b640-d9cf62213f8e"/>
    <xsd:import namespace="dd880e59-59d1-4913-9e13-e5a3bb50f7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Tags" minOccurs="0"/>
                <xsd:element ref="ns2:MediaServiceOCR" minOccurs="0"/>
                <xsd:element ref="ns2:Presenter" minOccurs="0"/>
                <xsd:element ref="ns2:Topic" minOccurs="0"/>
                <xsd:element ref="ns2:Dat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d59416-304c-40f6-b640-d9cf62213f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Presenter" ma:index="20" nillable="true" ma:displayName="Presenter" ma:format="Dropdown" ma:internalName="Presenter">
      <xsd:simpleType>
        <xsd:union memberTypes="dms:Text">
          <xsd:simpleType>
            <xsd:restriction base="dms:Choice">
              <xsd:enumeration value="Susan"/>
              <xsd:enumeration value="Natalie"/>
              <xsd:enumeration value="Emily"/>
              <xsd:enumeration value="Amanda"/>
              <xsd:enumeration value="Tina"/>
            </xsd:restriction>
          </xsd:simpleType>
        </xsd:union>
      </xsd:simpleType>
    </xsd:element>
    <xsd:element name="Topic" ma:index="21" nillable="true" ma:displayName="Topic" ma:format="Dropdown" ma:internalName="Topic">
      <xsd:simpleType>
        <xsd:restriction base="dms:Text">
          <xsd:maxLength value="255"/>
        </xsd:restriction>
      </xsd:simpleType>
    </xsd:element>
    <xsd:element name="Date" ma:index="22" nillable="true" ma:displayName="Meeting Date" ma:format="DateOnly" ma:internalName="Date">
      <xsd:simpleType>
        <xsd:restriction base="dms:DateTime"/>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ce8a42c-a872-458b-b432-a24cddaead6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d880e59-59d1-4913-9e13-e5a3bb50f7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42c3549d-e9e7-428c-959e-d06cf186df15}" ma:internalName="TaxCatchAll" ma:showField="CatchAllData" ma:web="dd880e59-59d1-4913-9e13-e5a3bb50f7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d880e59-59d1-4913-9e13-e5a3bb50f76a" xsi:nil="true"/>
    <lcf76f155ced4ddcb4097134ff3c332f xmlns="00d59416-304c-40f6-b640-d9cf62213f8e">
      <Terms xmlns="http://schemas.microsoft.com/office/infopath/2007/PartnerControls"/>
    </lcf76f155ced4ddcb4097134ff3c332f>
    <Date xmlns="00d59416-304c-40f6-b640-d9cf62213f8e" xsi:nil="true"/>
    <Topic xmlns="00d59416-304c-40f6-b640-d9cf62213f8e" xsi:nil="true"/>
    <Presenter xmlns="00d59416-304c-40f6-b640-d9cf62213f8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B20B72-7247-4F50-B82B-240DB0B47143}">
  <ds:schemaRefs>
    <ds:schemaRef ds:uri="00d59416-304c-40f6-b640-d9cf62213f8e"/>
    <ds:schemaRef ds:uri="dd880e59-59d1-4913-9e13-e5a3bb50f7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C283C79-BDBB-4FCB-93B9-76814B178E6B}">
  <ds:schemaRefs>
    <ds:schemaRef ds:uri="00d59416-304c-40f6-b640-d9cf62213f8e"/>
    <ds:schemaRef ds:uri="dd880e59-59d1-4913-9e13-e5a3bb50f76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AA34D04-9CBB-4149-898D-7A2624105A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Standard</Template>
  <Application>Microsoft Office PowerPoint</Application>
  <PresentationFormat>On-screen Show (4:3)</PresentationFormat>
  <Slides>27</Slides>
  <Notes>10</Notes>
  <HiddenSlides>0</HiddenSlide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Office Theme</vt:lpstr>
      <vt:lpstr>Office Theme</vt:lpstr>
      <vt:lpstr>PowerPoint Presentation</vt:lpstr>
      <vt:lpstr>PowerPoint Presentation</vt:lpstr>
      <vt:lpstr>Meeting ground rules</vt:lpstr>
      <vt:lpstr>PowerPoint Presentation</vt:lpstr>
      <vt:lpstr>Status update: Hospitalization</vt:lpstr>
      <vt:lpstr>PowerPoint Presentation</vt:lpstr>
      <vt:lpstr>Travel history: the challenge</vt:lpstr>
      <vt:lpstr>PowerPoint Presentation</vt:lpstr>
      <vt:lpstr>Travel – Outstanding ?s</vt:lpstr>
      <vt:lpstr>PowerPoint Presentation</vt:lpstr>
      <vt:lpstr>Travel History –  Summary (with repeating block)</vt:lpstr>
      <vt:lpstr>Travel History –  Repeating Block</vt:lpstr>
      <vt:lpstr>Travel History –  Summary Only (No repeating block)</vt:lpstr>
      <vt:lpstr>Recap of DSWG Roundtable – 2023 CSTE Annual Conference </vt:lpstr>
      <vt:lpstr>Feedback on Engagement Strategies</vt:lpstr>
      <vt:lpstr>Strategies for Data Collection</vt:lpstr>
      <vt:lpstr>Strategies for Data Collection</vt:lpstr>
      <vt:lpstr>Next Topics</vt:lpstr>
      <vt:lpstr>PowerPoint Presentation</vt:lpstr>
      <vt:lpstr>What are "core" data elements?</vt:lpstr>
      <vt:lpstr>Core surveillance data </vt:lpstr>
      <vt:lpstr>PowerPoint Presentation</vt:lpstr>
      <vt:lpstr>PowerPoint Presentation</vt:lpstr>
      <vt:lpstr>PowerPoint Presentation</vt:lpstr>
      <vt:lpstr>PowerPoint Presentation</vt:lpstr>
      <vt:lpstr>FAQs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revision>6</cp:revision>
  <dcterms:created xsi:type="dcterms:W3CDTF">2021-12-02T17:27:06Z</dcterms:created>
  <dcterms:modified xsi:type="dcterms:W3CDTF">2023-07-28T15:46:21Z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0x010100E6A93E05219D2A4080D2584D4BE012F6</vt:lpwstr>
  </property>
</Properties>
</file>