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2A9_95812189.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25"/>
  </p:notesMasterIdLst>
  <p:sldIdLst>
    <p:sldId id="266" r:id="rId5"/>
    <p:sldId id="267" r:id="rId6"/>
    <p:sldId id="422" r:id="rId7"/>
    <p:sldId id="627" r:id="rId8"/>
    <p:sldId id="710" r:id="rId9"/>
    <p:sldId id="630" r:id="rId10"/>
    <p:sldId id="711" r:id="rId11"/>
    <p:sldId id="697" r:id="rId12"/>
    <p:sldId id="673" r:id="rId13"/>
    <p:sldId id="672" r:id="rId14"/>
    <p:sldId id="707" r:id="rId15"/>
    <p:sldId id="669" r:id="rId16"/>
    <p:sldId id="708" r:id="rId17"/>
    <p:sldId id="699" r:id="rId18"/>
    <p:sldId id="674" r:id="rId19"/>
    <p:sldId id="702" r:id="rId20"/>
    <p:sldId id="709" r:id="rId21"/>
    <p:sldId id="696" r:id="rId22"/>
    <p:sldId id="703" r:id="rId23"/>
    <p:sldId id="681" r:id="rId24"/>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66F70B-67C9-0136-91AB-5A0B8E4BB35E}" name="Guest User" initials="GU" userId="S::urn:spo:anon#f119bd6035186c573c7c69e315fd30867cd0901271da166114f1f6a2149270c4::" providerId="AD"/>
  <p188:author id="{6B45E510-9B19-B7C2-CE75-E1F160DDCEE5}" name="Laura Lane" initials="LL" userId="S::llane@jmichael-consulting.com::3d557159-65ea-4679-b2f1-bae210c20ee1" providerId="AD"/>
  <p188:author id="{7C40342B-CCAD-EEFA-3C30-D78F275B44B1}" name="Guest User" initials="GU" userId="S::urn:spo:anon#7365ecd4b1518acf3d1ad8abb96d321c7d6fd3828d97b4aa882961a8a520a2b9::" providerId="AD"/>
  <p188:author id="{23C2E12B-5771-11BB-BCAC-8D8328FF36D4}" name="Grace Mallard" initials="GM" userId="S::gmallard@jmichael-consulting.com::20240f4a-beec-4c46-aa22-3eb01998dd79" providerId="AD"/>
  <p188:author id="{41363D30-4CC9-82F4-E3F0-6F490F4BB872}" name="Guest User" initials="GU" userId="S::urn:spo:anon#de96c4b80b5e163193d5ccc4c6fdfa20ed0e21e154af6a0015bc2545ce1dcd22::" providerId="AD"/>
  <p188:author id="{FE700054-0F19-5E07-0A66-1F9059214CCC}" name="Guest User" initials="GU" userId="S::urn:spo:anon#8222b4468104998de8d07bfc2a46057988f56948b9956b84cc1bd49cb1d91c74::" providerId="AD"/>
  <p188:author id="{6328967D-D2F2-3EBA-ED56-A0A91B405B19}" name="Guest User" initials="GU" userId="S::urn:spo:anon#0f8aa175311432db05ff62b3ce4fe680004269076fa0f19a1f5a5d5726dbb5a1::" providerId="AD"/>
  <p188:author id="{FA3D6B85-AF09-715A-091E-AE62FCDCB121}" name="Guest User" initials="GU" userId="S::urn:spo:anon#0c2d19061a0b6c2e5703086b86066f75da0a660daefb7374e3f300dc65284a5d::" providerId="AD"/>
  <p188:author id="{C8A5C1AD-1211-EB63-7558-099A43E4C2E1}" name="Samantha Spoto" initials="SS" userId="S::sspoto@jmichael-consulting.com::92aab5a1-317b-4b6f-a4f4-dd99ff04f392" providerId="AD"/>
  <p188:author id="{BBE3C2AF-6C0D-3EC2-70FD-01360BCAC5DF}" name="Laura Lane" initials="LL" userId="S::llane@apic.org::fe66fa75-245c-4da1-bbb4-b6e093857593" providerId="AD"/>
  <p188:author id="{41F7C5B7-D479-202A-BD07-29438BE07BB3}" name="Guest User" initials="GU" userId="S::urn:spo:anon#cb7e3efc618733a8b9b08034d8319f84b9c4075ab2279de7989f3d14cc630293::" providerId="AD"/>
  <p188:author id="{1F6968DD-789F-5D16-2E44-86FEF14DB24E}" name="Guest User" initials="GU" userId="S::urn:spo:anon#09d4c1f0f40c7f99b9bd3317ddb24de9150f96dda31fd8b768275879429ecb83::" providerId="AD"/>
  <p188:author id="{AED927E2-7761-9FD6-53E6-3A218422688C}" name="Guest User" initials="GU" userId="S::urn:spo:anon#f354dab964c7e86bbc3abbdac7ce71eff5b01aa5d646da6c37bf5d141a367b98::" providerId="AD"/>
  <p188:author id="{30BD9BE5-5513-0852-1E00-905CC3881F2B}" name="Erin Kough" initials="EK" userId="S::ekough@jmichael-consulting.com::08175266-c9ca-446a-accc-9a51e8492e9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C386B7-51FB-45FB-035F-E4A292BF999D}" v="2" dt="2023-09-14T15:14:02.668"/>
    <p1510:client id="{2884A522-D6DA-25A7-D590-97281D3A153D}" v="1" dt="2023-09-08T12:08:34.231"/>
    <p1510:client id="{4C4E4281-F2BA-9337-D2F2-57AE25DA0A3C}" v="3" dt="2023-09-08T01:18:41.143"/>
    <p1510:client id="{53C39AC1-E463-B97A-81A0-448B43280239}" v="1" dt="2023-09-14T14:50:58.711"/>
    <p1510:client id="{7F966024-0C40-FA8B-2ED1-609309272FDC}" v="6" dt="2023-09-15T12:53:22.531"/>
    <p1510:client id="{843062ED-04D9-FA6A-1F59-86C8B260CF65}" v="23" dt="2023-09-05T13:59:38.112"/>
    <p1510:client id="{90DB23BD-C03A-8045-138E-8A07F73A5467}" v="7" dt="2023-09-07T21:09:34.953"/>
    <p1510:client id="{97A7B60B-BE82-F3E4-96E0-F0DBD0E6842C}" v="51" dt="2023-09-14T14:46:41.493"/>
    <p1510:client id="{A941D173-1966-3256-9959-0E1BDD41F1A5}" v="141" dt="2023-09-11T20:14:46.122"/>
    <p1510:client id="{AC09D568-BD8C-4209-87D8-B65C6415AD56}" vWet="4" dt="2023-09-15T12:53:11.741"/>
    <p1510:client id="{BC96C784-780F-0478-5CED-B270E51805C7}" v="187" dt="2023-09-14T13:26:00.662"/>
    <p1510:client id="{C1F16787-8C33-8FAB-D58F-BA8BCFE978EF}" v="218" dt="2023-09-05T19:07:42.9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4" d="100"/>
          <a:sy n="94" d="100"/>
        </p:scale>
        <p:origin x="90"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n Kough" userId="S::ekough@jmichael-consulting.com::08175266-c9ca-446a-accc-9a51e8492e94" providerId="AD" clId="Web-{4EE7E994-A09B-9695-79E0-1F1B98F6CECA}"/>
    <pc:docChg chg="addSld modSld">
      <pc:chgData name="Erin Kough" userId="S::ekough@jmichael-consulting.com::08175266-c9ca-446a-accc-9a51e8492e94" providerId="AD" clId="Web-{4EE7E994-A09B-9695-79E0-1F1B98F6CECA}" dt="2023-09-01T18:57:32.750" v="71" actId="20577"/>
      <pc:docMkLst>
        <pc:docMk/>
      </pc:docMkLst>
      <pc:sldChg chg="modSp">
        <pc:chgData name="Erin Kough" userId="S::ekough@jmichael-consulting.com::08175266-c9ca-446a-accc-9a51e8492e94" providerId="AD" clId="Web-{4EE7E994-A09B-9695-79E0-1F1B98F6CECA}" dt="2023-09-01T18:41:47.217" v="3" actId="20577"/>
        <pc:sldMkLst>
          <pc:docMk/>
          <pc:sldMk cId="2090152276" sldId="266"/>
        </pc:sldMkLst>
        <pc:spChg chg="mod">
          <ac:chgData name="Erin Kough" userId="S::ekough@jmichael-consulting.com::08175266-c9ca-446a-accc-9a51e8492e94" providerId="AD" clId="Web-{4EE7E994-A09B-9695-79E0-1F1B98F6CECA}" dt="2023-09-01T18:41:47.217" v="3" actId="20577"/>
          <ac:spMkLst>
            <pc:docMk/>
            <pc:sldMk cId="2090152276" sldId="266"/>
            <ac:spMk id="5" creationId="{354C266B-3711-1F4A-8E0C-7AD33B7B9D62}"/>
          </ac:spMkLst>
        </pc:spChg>
      </pc:sldChg>
      <pc:sldChg chg="addCm modCm">
        <pc:chgData name="Erin Kough" userId="S::ekough@jmichael-consulting.com::08175266-c9ca-446a-accc-9a51e8492e94" providerId="AD" clId="Web-{4EE7E994-A09B-9695-79E0-1F1B98F6CECA}" dt="2023-09-01T18:56:28.748" v="55"/>
        <pc:sldMkLst>
          <pc:docMk/>
          <pc:sldMk cId="601106665" sldId="655"/>
        </pc:sldMkLst>
        <pc:extLst>
          <p:ext xmlns:p="http://schemas.openxmlformats.org/presentationml/2006/main" uri="{D6D511B9-2390-475A-947B-AFAB55BFBCF1}">
            <pc226:cmChg xmlns:pc226="http://schemas.microsoft.com/office/powerpoint/2022/06/main/command" chg="add mod">
              <pc226:chgData name="Erin Kough" userId="S::ekough@jmichael-consulting.com::08175266-c9ca-446a-accc-9a51e8492e94" providerId="AD" clId="Web-{4EE7E994-A09B-9695-79E0-1F1B98F6CECA}" dt="2023-09-01T18:56:28.748" v="55"/>
              <pc2:cmMkLst xmlns:pc2="http://schemas.microsoft.com/office/powerpoint/2019/9/main/command">
                <pc:docMk/>
                <pc:sldMk cId="601106665" sldId="655"/>
                <pc2:cmMk id="{153C6974-BC29-4A76-8CD4-0733DA07F4B5}"/>
              </pc2:cmMkLst>
            </pc226:cmChg>
          </p:ext>
        </pc:extLst>
      </pc:sldChg>
      <pc:sldChg chg="modSp">
        <pc:chgData name="Erin Kough" userId="S::ekough@jmichael-consulting.com::08175266-c9ca-446a-accc-9a51e8492e94" providerId="AD" clId="Web-{4EE7E994-A09B-9695-79E0-1F1B98F6CECA}" dt="2023-09-01T18:57:32.750" v="71" actId="20577"/>
        <pc:sldMkLst>
          <pc:docMk/>
          <pc:sldMk cId="3765974536" sldId="696"/>
        </pc:sldMkLst>
        <pc:spChg chg="mod">
          <ac:chgData name="Erin Kough" userId="S::ekough@jmichael-consulting.com::08175266-c9ca-446a-accc-9a51e8492e94" providerId="AD" clId="Web-{4EE7E994-A09B-9695-79E0-1F1B98F6CECA}" dt="2023-09-01T18:57:21.703" v="64" actId="20577"/>
          <ac:spMkLst>
            <pc:docMk/>
            <pc:sldMk cId="3765974536" sldId="696"/>
            <ac:spMk id="2" creationId="{6487F563-2426-D360-7A1B-4305F170D8CE}"/>
          </ac:spMkLst>
        </pc:spChg>
        <pc:spChg chg="mod">
          <ac:chgData name="Erin Kough" userId="S::ekough@jmichael-consulting.com::08175266-c9ca-446a-accc-9a51e8492e94" providerId="AD" clId="Web-{4EE7E994-A09B-9695-79E0-1F1B98F6CECA}" dt="2023-09-01T18:57:32.750" v="71" actId="20577"/>
          <ac:spMkLst>
            <pc:docMk/>
            <pc:sldMk cId="3765974536" sldId="696"/>
            <ac:spMk id="4" creationId="{C05A1D07-81AE-6D1D-F468-E5409248BF96}"/>
          </ac:spMkLst>
        </pc:spChg>
      </pc:sldChg>
      <pc:sldChg chg="modSp">
        <pc:chgData name="Erin Kough" userId="S::ekough@jmichael-consulting.com::08175266-c9ca-446a-accc-9a51e8492e94" providerId="AD" clId="Web-{4EE7E994-A09B-9695-79E0-1F1B98F6CECA}" dt="2023-09-01T18:46:19.196" v="26" actId="20577"/>
        <pc:sldMkLst>
          <pc:docMk/>
          <pc:sldMk cId="1997371364" sldId="698"/>
        </pc:sldMkLst>
        <pc:spChg chg="mod">
          <ac:chgData name="Erin Kough" userId="S::ekough@jmichael-consulting.com::08175266-c9ca-446a-accc-9a51e8492e94" providerId="AD" clId="Web-{4EE7E994-A09B-9695-79E0-1F1B98F6CECA}" dt="2023-09-01T18:46:19.196" v="26" actId="20577"/>
          <ac:spMkLst>
            <pc:docMk/>
            <pc:sldMk cId="1997371364" sldId="698"/>
            <ac:spMk id="3" creationId="{3508BCDE-7CF1-E978-BAE3-EA523F590336}"/>
          </ac:spMkLst>
        </pc:spChg>
      </pc:sldChg>
      <pc:sldChg chg="modSp">
        <pc:chgData name="Erin Kough" userId="S::ekough@jmichael-consulting.com::08175266-c9ca-446a-accc-9a51e8492e94" providerId="AD" clId="Web-{4EE7E994-A09B-9695-79E0-1F1B98F6CECA}" dt="2023-09-01T18:55:11.026" v="54" actId="20577"/>
        <pc:sldMkLst>
          <pc:docMk/>
          <pc:sldMk cId="2620419392" sldId="706"/>
        </pc:sldMkLst>
        <pc:spChg chg="mod">
          <ac:chgData name="Erin Kough" userId="S::ekough@jmichael-consulting.com::08175266-c9ca-446a-accc-9a51e8492e94" providerId="AD" clId="Web-{4EE7E994-A09B-9695-79E0-1F1B98F6CECA}" dt="2023-09-01T18:55:11.026" v="54" actId="20577"/>
          <ac:spMkLst>
            <pc:docMk/>
            <pc:sldMk cId="2620419392" sldId="706"/>
            <ac:spMk id="3" creationId="{83C88E00-B09E-3BA6-62E4-2FB730027AB5}"/>
          </ac:spMkLst>
        </pc:spChg>
      </pc:sldChg>
      <pc:sldChg chg="modSp add replId">
        <pc:chgData name="Erin Kough" userId="S::ekough@jmichael-consulting.com::08175266-c9ca-446a-accc-9a51e8492e94" providerId="AD" clId="Web-{4EE7E994-A09B-9695-79E0-1F1B98F6CECA}" dt="2023-09-01T18:47:26.682" v="46" actId="20577"/>
        <pc:sldMkLst>
          <pc:docMk/>
          <pc:sldMk cId="1202941748" sldId="707"/>
        </pc:sldMkLst>
        <pc:spChg chg="mod">
          <ac:chgData name="Erin Kough" userId="S::ekough@jmichael-consulting.com::08175266-c9ca-446a-accc-9a51e8492e94" providerId="AD" clId="Web-{4EE7E994-A09B-9695-79E0-1F1B98F6CECA}" dt="2023-09-01T18:47:26.682" v="46" actId="20577"/>
          <ac:spMkLst>
            <pc:docMk/>
            <pc:sldMk cId="1202941748" sldId="707"/>
            <ac:spMk id="3" creationId="{3508BCDE-7CF1-E978-BAE3-EA523F590336}"/>
          </ac:spMkLst>
        </pc:spChg>
      </pc:sldChg>
    </pc:docChg>
  </pc:docChgLst>
  <pc:docChgLst>
    <pc:chgData name="Samantha Spoto" userId="S::sspoto@jmichael-consulting.com::92aab5a1-317b-4b6f-a4f4-dd99ff04f392" providerId="AD" clId="Web-{C1F16787-8C33-8FAB-D58F-BA8BCFE978EF}"/>
    <pc:docChg chg="addSld delSld modSld sldOrd">
      <pc:chgData name="Samantha Spoto" userId="S::sspoto@jmichael-consulting.com::92aab5a1-317b-4b6f-a4f4-dd99ff04f392" providerId="AD" clId="Web-{C1F16787-8C33-8FAB-D58F-BA8BCFE978EF}" dt="2023-09-05T19:07:42.931" v="202"/>
      <pc:docMkLst>
        <pc:docMk/>
      </pc:docMkLst>
      <pc:sldChg chg="addSp modSp">
        <pc:chgData name="Samantha Spoto" userId="S::sspoto@jmichael-consulting.com::92aab5a1-317b-4b6f-a4f4-dd99ff04f392" providerId="AD" clId="Web-{C1F16787-8C33-8FAB-D58F-BA8BCFE978EF}" dt="2023-09-05T18:55:29.109" v="184" actId="20577"/>
        <pc:sldMkLst>
          <pc:docMk/>
          <pc:sldMk cId="601106665" sldId="655"/>
        </pc:sldMkLst>
        <pc:spChg chg="mod">
          <ac:chgData name="Samantha Spoto" userId="S::sspoto@jmichael-consulting.com::92aab5a1-317b-4b6f-a4f4-dd99ff04f392" providerId="AD" clId="Web-{C1F16787-8C33-8FAB-D58F-BA8BCFE978EF}" dt="2023-09-05T18:55:29.109" v="184" actId="20577"/>
          <ac:spMkLst>
            <pc:docMk/>
            <pc:sldMk cId="601106665" sldId="655"/>
            <ac:spMk id="3" creationId="{1DBD19BD-10C9-86EA-1334-89B1051F2293}"/>
          </ac:spMkLst>
        </pc:spChg>
        <pc:spChg chg="add mod">
          <ac:chgData name="Samantha Spoto" userId="S::sspoto@jmichael-consulting.com::92aab5a1-317b-4b6f-a4f4-dd99ff04f392" providerId="AD" clId="Web-{C1F16787-8C33-8FAB-D58F-BA8BCFE978EF}" dt="2023-09-05T18:37:45.384" v="18" actId="1076"/>
          <ac:spMkLst>
            <pc:docMk/>
            <pc:sldMk cId="601106665" sldId="655"/>
            <ac:spMk id="6" creationId="{0134B105-2D15-1855-65F7-D0C88A4B22C2}"/>
          </ac:spMkLst>
        </pc:spChg>
      </pc:sldChg>
      <pc:sldChg chg="addCm">
        <pc:chgData name="Samantha Spoto" userId="S::sspoto@jmichael-consulting.com::92aab5a1-317b-4b6f-a4f4-dd99ff04f392" providerId="AD" clId="Web-{C1F16787-8C33-8FAB-D58F-BA8BCFE978EF}" dt="2023-09-05T18:56:39.095" v="195"/>
        <pc:sldMkLst>
          <pc:docMk/>
          <pc:sldMk cId="2508267913" sldId="681"/>
        </pc:sldMkLst>
        <pc:extLst>
          <p:ext xmlns:p="http://schemas.openxmlformats.org/presentationml/2006/main" uri="{D6D511B9-2390-475A-947B-AFAB55BFBCF1}">
            <pc226:cmChg xmlns:pc226="http://schemas.microsoft.com/office/powerpoint/2022/06/main/command" chg="add">
              <pc226:chgData name="Samantha Spoto" userId="S::sspoto@jmichael-consulting.com::92aab5a1-317b-4b6f-a4f4-dd99ff04f392" providerId="AD" clId="Web-{C1F16787-8C33-8FAB-D58F-BA8BCFE978EF}" dt="2023-09-05T18:56:39.095" v="195"/>
              <pc2:cmMkLst xmlns:pc2="http://schemas.microsoft.com/office/powerpoint/2019/9/main/command">
                <pc:docMk/>
                <pc:sldMk cId="2508267913" sldId="681"/>
                <pc2:cmMk id="{4ABD5405-5961-42AE-B127-F1B64292D45C}"/>
              </pc2:cmMkLst>
            </pc226:cmChg>
          </p:ext>
        </pc:extLst>
      </pc:sldChg>
      <pc:sldChg chg="del">
        <pc:chgData name="Samantha Spoto" userId="S::sspoto@jmichael-consulting.com::92aab5a1-317b-4b6f-a4f4-dd99ff04f392" providerId="AD" clId="Web-{C1F16787-8C33-8FAB-D58F-BA8BCFE978EF}" dt="2023-09-05T18:26:46.158" v="0"/>
        <pc:sldMkLst>
          <pc:docMk/>
          <pc:sldMk cId="1997371364" sldId="698"/>
        </pc:sldMkLst>
      </pc:sldChg>
      <pc:sldChg chg="modSp">
        <pc:chgData name="Samantha Spoto" userId="S::sspoto@jmichael-consulting.com::92aab5a1-317b-4b6f-a4f4-dd99ff04f392" providerId="AD" clId="Web-{C1F16787-8C33-8FAB-D58F-BA8BCFE978EF}" dt="2023-09-05T18:37:16.868" v="14" actId="1076"/>
        <pc:sldMkLst>
          <pc:docMk/>
          <pc:sldMk cId="2325864455" sldId="699"/>
        </pc:sldMkLst>
        <pc:spChg chg="mod">
          <ac:chgData name="Samantha Spoto" userId="S::sspoto@jmichael-consulting.com::92aab5a1-317b-4b6f-a4f4-dd99ff04f392" providerId="AD" clId="Web-{C1F16787-8C33-8FAB-D58F-BA8BCFE978EF}" dt="2023-09-05T18:37:16.868" v="14" actId="1076"/>
          <ac:spMkLst>
            <pc:docMk/>
            <pc:sldMk cId="2325864455" sldId="699"/>
            <ac:spMk id="5" creationId="{35B45629-1E2C-8DDE-621F-AE86373007EB}"/>
          </ac:spMkLst>
        </pc:spChg>
      </pc:sldChg>
      <pc:sldChg chg="addSp modSp">
        <pc:chgData name="Samantha Spoto" userId="S::sspoto@jmichael-consulting.com::92aab5a1-317b-4b6f-a4f4-dd99ff04f392" providerId="AD" clId="Web-{C1F16787-8C33-8FAB-D58F-BA8BCFE978EF}" dt="2023-09-05T18:56:18.173" v="194"/>
        <pc:sldMkLst>
          <pc:docMk/>
          <pc:sldMk cId="2440606147" sldId="703"/>
        </pc:sldMkLst>
        <pc:spChg chg="mod">
          <ac:chgData name="Samantha Spoto" userId="S::sspoto@jmichael-consulting.com::92aab5a1-317b-4b6f-a4f4-dd99ff04f392" providerId="AD" clId="Web-{C1F16787-8C33-8FAB-D58F-BA8BCFE978EF}" dt="2023-09-05T18:56:18.079" v="193" actId="20577"/>
          <ac:spMkLst>
            <pc:docMk/>
            <pc:sldMk cId="2440606147" sldId="703"/>
            <ac:spMk id="4" creationId="{8BC41C3A-2D69-29A0-E617-423F19690ED1}"/>
          </ac:spMkLst>
        </pc:spChg>
        <pc:spChg chg="add">
          <ac:chgData name="Samantha Spoto" userId="S::sspoto@jmichael-consulting.com::92aab5a1-317b-4b6f-a4f4-dd99ff04f392" providerId="AD" clId="Web-{C1F16787-8C33-8FAB-D58F-BA8BCFE978EF}" dt="2023-09-05T18:56:18.173" v="194"/>
          <ac:spMkLst>
            <pc:docMk/>
            <pc:sldMk cId="2440606147" sldId="703"/>
            <ac:spMk id="5" creationId="{305F59F6-A14B-9A8E-EDF3-1757B68A403B}"/>
          </ac:spMkLst>
        </pc:spChg>
      </pc:sldChg>
      <pc:sldChg chg="addSp modSp">
        <pc:chgData name="Samantha Spoto" userId="S::sspoto@jmichael-consulting.com::92aab5a1-317b-4b6f-a4f4-dd99ff04f392" providerId="AD" clId="Web-{C1F16787-8C33-8FAB-D58F-BA8BCFE978EF}" dt="2023-09-05T18:56:02" v="189"/>
        <pc:sldMkLst>
          <pc:docMk/>
          <pc:sldMk cId="1078680354" sldId="704"/>
        </pc:sldMkLst>
        <pc:spChg chg="add">
          <ac:chgData name="Samantha Spoto" userId="S::sspoto@jmichael-consulting.com::92aab5a1-317b-4b6f-a4f4-dd99ff04f392" providerId="AD" clId="Web-{C1F16787-8C33-8FAB-D58F-BA8BCFE978EF}" dt="2023-09-05T18:56:02" v="189"/>
          <ac:spMkLst>
            <pc:docMk/>
            <pc:sldMk cId="1078680354" sldId="704"/>
            <ac:spMk id="3" creationId="{1FE7B248-336C-381C-7825-6AD0E5C192E7}"/>
          </ac:spMkLst>
        </pc:spChg>
        <pc:spChg chg="mod">
          <ac:chgData name="Samantha Spoto" userId="S::sspoto@jmichael-consulting.com::92aab5a1-317b-4b6f-a4f4-dd99ff04f392" providerId="AD" clId="Web-{C1F16787-8C33-8FAB-D58F-BA8BCFE978EF}" dt="2023-09-05T18:56:01.016" v="188" actId="20577"/>
          <ac:spMkLst>
            <pc:docMk/>
            <pc:sldMk cId="1078680354" sldId="704"/>
            <ac:spMk id="5" creationId="{F92AD650-9D7C-FF76-87F9-E51EFF38F25B}"/>
          </ac:spMkLst>
        </pc:spChg>
      </pc:sldChg>
      <pc:sldChg chg="addSp modSp">
        <pc:chgData name="Samantha Spoto" userId="S::sspoto@jmichael-consulting.com::92aab5a1-317b-4b6f-a4f4-dd99ff04f392" providerId="AD" clId="Web-{C1F16787-8C33-8FAB-D58F-BA8BCFE978EF}" dt="2023-09-05T18:55:38.234" v="185" actId="20577"/>
        <pc:sldMkLst>
          <pc:docMk/>
          <pc:sldMk cId="3359593886" sldId="705"/>
        </pc:sldMkLst>
        <pc:spChg chg="add">
          <ac:chgData name="Samantha Spoto" userId="S::sspoto@jmichael-consulting.com::92aab5a1-317b-4b6f-a4f4-dd99ff04f392" providerId="AD" clId="Web-{C1F16787-8C33-8FAB-D58F-BA8BCFE978EF}" dt="2023-09-05T18:37:52.384" v="22"/>
          <ac:spMkLst>
            <pc:docMk/>
            <pc:sldMk cId="3359593886" sldId="705"/>
            <ac:spMk id="3" creationId="{8F3EF7A6-9371-D813-CD2A-763436435F62}"/>
          </ac:spMkLst>
        </pc:spChg>
        <pc:spChg chg="mod">
          <ac:chgData name="Samantha Spoto" userId="S::sspoto@jmichael-consulting.com::92aab5a1-317b-4b6f-a4f4-dd99ff04f392" providerId="AD" clId="Web-{C1F16787-8C33-8FAB-D58F-BA8BCFE978EF}" dt="2023-09-05T18:55:38.234" v="185" actId="20577"/>
          <ac:spMkLst>
            <pc:docMk/>
            <pc:sldMk cId="3359593886" sldId="705"/>
            <ac:spMk id="5" creationId="{BFE9663A-63FE-5290-6E26-0BE5B7703CB0}"/>
          </ac:spMkLst>
        </pc:spChg>
      </pc:sldChg>
      <pc:sldChg chg="ord">
        <pc:chgData name="Samantha Spoto" userId="S::sspoto@jmichael-consulting.com::92aab5a1-317b-4b6f-a4f4-dd99ff04f392" providerId="AD" clId="Web-{C1F16787-8C33-8FAB-D58F-BA8BCFE978EF}" dt="2023-09-05T19:07:42.931" v="202"/>
        <pc:sldMkLst>
          <pc:docMk/>
          <pc:sldMk cId="2620419392" sldId="706"/>
        </pc:sldMkLst>
      </pc:sldChg>
      <pc:sldChg chg="modSp">
        <pc:chgData name="Samantha Spoto" userId="S::sspoto@jmichael-consulting.com::92aab5a1-317b-4b6f-a4f4-dd99ff04f392" providerId="AD" clId="Web-{C1F16787-8C33-8FAB-D58F-BA8BCFE978EF}" dt="2023-09-05T19:06:21.100" v="200" actId="20577"/>
        <pc:sldMkLst>
          <pc:docMk/>
          <pc:sldMk cId="1202941748" sldId="707"/>
        </pc:sldMkLst>
        <pc:spChg chg="mod">
          <ac:chgData name="Samantha Spoto" userId="S::sspoto@jmichael-consulting.com::92aab5a1-317b-4b6f-a4f4-dd99ff04f392" providerId="AD" clId="Web-{C1F16787-8C33-8FAB-D58F-BA8BCFE978EF}" dt="2023-09-05T19:06:21.100" v="200" actId="20577"/>
          <ac:spMkLst>
            <pc:docMk/>
            <pc:sldMk cId="1202941748" sldId="707"/>
            <ac:spMk id="2" creationId="{8EDF8113-2948-08A3-5A8E-071D261E6E0F}"/>
          </ac:spMkLst>
        </pc:spChg>
      </pc:sldChg>
      <pc:sldChg chg="addSp delSp modSp new ord">
        <pc:chgData name="Samantha Spoto" userId="S::sspoto@jmichael-consulting.com::92aab5a1-317b-4b6f-a4f4-dd99ff04f392" providerId="AD" clId="Web-{C1F16787-8C33-8FAB-D58F-BA8BCFE978EF}" dt="2023-09-05T18:39:18.309" v="131" actId="20577"/>
        <pc:sldMkLst>
          <pc:docMk/>
          <pc:sldMk cId="788635063" sldId="708"/>
        </pc:sldMkLst>
        <pc:spChg chg="del">
          <ac:chgData name="Samantha Spoto" userId="S::sspoto@jmichael-consulting.com::92aab5a1-317b-4b6f-a4f4-dd99ff04f392" providerId="AD" clId="Web-{C1F16787-8C33-8FAB-D58F-BA8BCFE978EF}" dt="2023-09-05T18:31:58.997" v="4"/>
          <ac:spMkLst>
            <pc:docMk/>
            <pc:sldMk cId="788635063" sldId="708"/>
            <ac:spMk id="2" creationId="{AEC4FBDD-064B-0D82-2F94-3AD7FBADEEA0}"/>
          </ac:spMkLst>
        </pc:spChg>
        <pc:spChg chg="mod">
          <ac:chgData name="Samantha Spoto" userId="S::sspoto@jmichael-consulting.com::92aab5a1-317b-4b6f-a4f4-dd99ff04f392" providerId="AD" clId="Web-{C1F16787-8C33-8FAB-D58F-BA8BCFE978EF}" dt="2023-09-05T18:39:18.309" v="131" actId="20577"/>
          <ac:spMkLst>
            <pc:docMk/>
            <pc:sldMk cId="788635063" sldId="708"/>
            <ac:spMk id="3" creationId="{7DC1288C-C08B-C373-6639-C4DBD55A50C0}"/>
          </ac:spMkLst>
        </pc:spChg>
        <pc:spChg chg="add mod">
          <ac:chgData name="Samantha Spoto" userId="S::sspoto@jmichael-consulting.com::92aab5a1-317b-4b6f-a4f4-dd99ff04f392" providerId="AD" clId="Web-{C1F16787-8C33-8FAB-D58F-BA8BCFE978EF}" dt="2023-09-05T18:36:26.288" v="6" actId="1076"/>
          <ac:spMkLst>
            <pc:docMk/>
            <pc:sldMk cId="788635063" sldId="708"/>
            <ac:spMk id="5" creationId="{03DEAF35-ACB5-0BB8-B450-9EB04CDE081C}"/>
          </ac:spMkLst>
        </pc:spChg>
        <pc:spChg chg="add">
          <ac:chgData name="Samantha Spoto" userId="S::sspoto@jmichael-consulting.com::92aab5a1-317b-4b6f-a4f4-dd99ff04f392" providerId="AD" clId="Web-{C1F16787-8C33-8FAB-D58F-BA8BCFE978EF}" dt="2023-09-05T18:38:15.026" v="24"/>
          <ac:spMkLst>
            <pc:docMk/>
            <pc:sldMk cId="788635063" sldId="708"/>
            <ac:spMk id="7" creationId="{E03CD0F0-B0A0-BBF0-E20D-51E03DB5C91A}"/>
          </ac:spMkLst>
        </pc:spChg>
      </pc:sldChg>
      <pc:sldChg chg="addSp delSp modSp new ord">
        <pc:chgData name="Samantha Spoto" userId="S::sspoto@jmichael-consulting.com::92aab5a1-317b-4b6f-a4f4-dd99ff04f392" providerId="AD" clId="Web-{C1F16787-8C33-8FAB-D58F-BA8BCFE978EF}" dt="2023-09-05T18:55:13.717" v="183"/>
        <pc:sldMkLst>
          <pc:docMk/>
          <pc:sldMk cId="2941623261" sldId="709"/>
        </pc:sldMkLst>
        <pc:spChg chg="mod">
          <ac:chgData name="Samantha Spoto" userId="S::sspoto@jmichael-consulting.com::92aab5a1-317b-4b6f-a4f4-dd99ff04f392" providerId="AD" clId="Web-{C1F16787-8C33-8FAB-D58F-BA8BCFE978EF}" dt="2023-09-05T18:54:39.748" v="141" actId="20577"/>
          <ac:spMkLst>
            <pc:docMk/>
            <pc:sldMk cId="2941623261" sldId="709"/>
            <ac:spMk id="2" creationId="{FD0808A4-FF2A-20A3-50FA-D249A3F6CDCB}"/>
          </ac:spMkLst>
        </pc:spChg>
        <pc:spChg chg="del">
          <ac:chgData name="Samantha Spoto" userId="S::sspoto@jmichael-consulting.com::92aab5a1-317b-4b6f-a4f4-dd99ff04f392" providerId="AD" clId="Web-{C1F16787-8C33-8FAB-D58F-BA8BCFE978EF}" dt="2023-09-05T18:54:25.341" v="138"/>
          <ac:spMkLst>
            <pc:docMk/>
            <pc:sldMk cId="2941623261" sldId="709"/>
            <ac:spMk id="3" creationId="{11FB1091-7F76-B76E-A44F-7D041783A0E8}"/>
          </ac:spMkLst>
        </pc:spChg>
        <pc:spChg chg="add mod">
          <ac:chgData name="Samantha Spoto" userId="S::sspoto@jmichael-consulting.com::92aab5a1-317b-4b6f-a4f4-dd99ff04f392" providerId="AD" clId="Web-{C1F16787-8C33-8FAB-D58F-BA8BCFE978EF}" dt="2023-09-05T18:55:08.936" v="182" actId="20577"/>
          <ac:spMkLst>
            <pc:docMk/>
            <pc:sldMk cId="2941623261" sldId="709"/>
            <ac:spMk id="5" creationId="{5FED3F67-860D-C0DC-F164-B813F9A05984}"/>
          </ac:spMkLst>
        </pc:spChg>
        <pc:spChg chg="add">
          <ac:chgData name="Samantha Spoto" userId="S::sspoto@jmichael-consulting.com::92aab5a1-317b-4b6f-a4f4-dd99ff04f392" providerId="AD" clId="Web-{C1F16787-8C33-8FAB-D58F-BA8BCFE978EF}" dt="2023-09-05T18:55:13.717" v="183"/>
          <ac:spMkLst>
            <pc:docMk/>
            <pc:sldMk cId="2941623261" sldId="709"/>
            <ac:spMk id="7" creationId="{91D245E6-9B94-35BC-4C4E-8E8AFBE9DEA8}"/>
          </ac:spMkLst>
        </pc:spChg>
      </pc:sldChg>
    </pc:docChg>
  </pc:docChgLst>
  <pc:docChgLst>
    <pc:chgData name="Laura Lane" userId="S::llane@jmichael-consulting.com::3d557159-65ea-4679-b2f1-bae210c20ee1" providerId="AD" clId="Web-{20C386B7-51FB-45FB-035F-E4A292BF999D}"/>
    <pc:docChg chg="modSld">
      <pc:chgData name="Laura Lane" userId="S::llane@jmichael-consulting.com::3d557159-65ea-4679-b2f1-bae210c20ee1" providerId="AD" clId="Web-{20C386B7-51FB-45FB-035F-E4A292BF999D}" dt="2023-09-14T15:14:02.668" v="3" actId="20577"/>
      <pc:docMkLst>
        <pc:docMk/>
      </pc:docMkLst>
      <pc:sldChg chg="modSp modCm">
        <pc:chgData name="Laura Lane" userId="S::llane@jmichael-consulting.com::3d557159-65ea-4679-b2f1-bae210c20ee1" providerId="AD" clId="Web-{20C386B7-51FB-45FB-035F-E4A292BF999D}" dt="2023-09-14T15:14:02.668" v="3" actId="20577"/>
        <pc:sldMkLst>
          <pc:docMk/>
          <pc:sldMk cId="2508267913" sldId="681"/>
        </pc:sldMkLst>
        <pc:spChg chg="mod">
          <ac:chgData name="Laura Lane" userId="S::llane@jmichael-consulting.com::3d557159-65ea-4679-b2f1-bae210c20ee1" providerId="AD" clId="Web-{20C386B7-51FB-45FB-035F-E4A292BF999D}" dt="2023-09-14T15:14:02.668" v="3" actId="20577"/>
          <ac:spMkLst>
            <pc:docMk/>
            <pc:sldMk cId="2508267913" sldId="681"/>
            <ac:spMk id="3" creationId="{12626D72-DED0-BEB6-9769-9CFF3C9DA264}"/>
          </ac:spMkLst>
        </pc:spChg>
        <pc:extLst>
          <p:ext xmlns:p="http://schemas.openxmlformats.org/presentationml/2006/main" uri="{D6D511B9-2390-475A-947B-AFAB55BFBCF1}">
            <pc226:cmChg xmlns:pc226="http://schemas.microsoft.com/office/powerpoint/2022/06/main/command" chg="mod">
              <pc226:chgData name="Laura Lane" userId="S::llane@jmichael-consulting.com::3d557159-65ea-4679-b2f1-bae210c20ee1" providerId="AD" clId="Web-{20C386B7-51FB-45FB-035F-E4A292BF999D}" dt="2023-09-14T15:12:59.416" v="1" actId="20577"/>
              <pc2:cmMkLst xmlns:pc2="http://schemas.microsoft.com/office/powerpoint/2019/9/main/command">
                <pc:docMk/>
                <pc:sldMk cId="2508267913" sldId="681"/>
                <pc2:cmMk id="{4ABD5405-5961-42AE-B127-F1B64292D45C}"/>
              </pc2:cmMkLst>
            </pc226:cmChg>
          </p:ext>
        </pc:extLst>
      </pc:sldChg>
    </pc:docChg>
  </pc:docChgLst>
  <pc:docChgLst>
    <pc:chgData name="Grace Mallard" userId="20240f4a-beec-4c46-aa22-3eb01998dd79" providerId="ADAL" clId="{AC09D568-BD8C-4209-87D8-B65C6415AD56}"/>
    <pc:docChg chg="modSld">
      <pc:chgData name="Grace Mallard" userId="20240f4a-beec-4c46-aa22-3eb01998dd79" providerId="ADAL" clId="{AC09D568-BD8C-4209-87D8-B65C6415AD56}" dt="2023-09-04T18:41:21.735" v="148"/>
      <pc:docMkLst>
        <pc:docMk/>
      </pc:docMkLst>
      <pc:sldChg chg="modSp mod addCm">
        <pc:chgData name="Grace Mallard" userId="20240f4a-beec-4c46-aa22-3eb01998dd79" providerId="ADAL" clId="{AC09D568-BD8C-4209-87D8-B65C6415AD56}" dt="2023-09-04T18:41:21.735" v="148"/>
        <pc:sldMkLst>
          <pc:docMk/>
          <pc:sldMk cId="3386510564" sldId="627"/>
        </pc:sldMkLst>
        <pc:spChg chg="mod">
          <ac:chgData name="Grace Mallard" userId="20240f4a-beec-4c46-aa22-3eb01998dd79" providerId="ADAL" clId="{AC09D568-BD8C-4209-87D8-B65C6415AD56}" dt="2023-09-04T18:40:53.041" v="147" actId="20577"/>
          <ac:spMkLst>
            <pc:docMk/>
            <pc:sldMk cId="3386510564" sldId="627"/>
            <ac:spMk id="3" creationId="{FA2C0316-4D54-4B79-F764-EABB9A70FCDB}"/>
          </ac:spMkLst>
        </pc:spChg>
        <pc:extLst>
          <p:ext xmlns:p="http://schemas.openxmlformats.org/presentationml/2006/main" uri="{D6D511B9-2390-475A-947B-AFAB55BFBCF1}">
            <pc226:cmChg xmlns:pc226="http://schemas.microsoft.com/office/powerpoint/2022/06/main/command" chg="add">
              <pc226:chgData name="Grace Mallard" userId="20240f4a-beec-4c46-aa22-3eb01998dd79" providerId="ADAL" clId="{AC09D568-BD8C-4209-87D8-B65C6415AD56}" dt="2023-09-04T18:41:21.735" v="148"/>
              <pc2:cmMkLst xmlns:pc2="http://schemas.microsoft.com/office/powerpoint/2019/9/main/command">
                <pc:docMk/>
                <pc:sldMk cId="3386510564" sldId="627"/>
                <pc2:cmMk id="{192C2574-39C2-4E75-8D97-D8B4BF5C3C1B}"/>
              </pc2:cmMkLst>
            </pc226:cmChg>
          </p:ext>
        </pc:extLst>
      </pc:sldChg>
    </pc:docChg>
  </pc:docChgLst>
  <pc:docChgLst>
    <pc:chgData name="Laura Lane" userId="S::llane@jmichael-consulting.com::3d557159-65ea-4679-b2f1-bae210c20ee1" providerId="AD" clId="Web-{97A7B60B-BE82-F3E4-96E0-F0DBD0E6842C}"/>
    <pc:docChg chg="modSld">
      <pc:chgData name="Laura Lane" userId="S::llane@jmichael-consulting.com::3d557159-65ea-4679-b2f1-bae210c20ee1" providerId="AD" clId="Web-{97A7B60B-BE82-F3E4-96E0-F0DBD0E6842C}" dt="2023-09-14T14:46:41.071" v="51" actId="20577"/>
      <pc:docMkLst>
        <pc:docMk/>
      </pc:docMkLst>
      <pc:sldChg chg="modSp">
        <pc:chgData name="Laura Lane" userId="S::llane@jmichael-consulting.com::3d557159-65ea-4679-b2f1-bae210c20ee1" providerId="AD" clId="Web-{97A7B60B-BE82-F3E4-96E0-F0DBD0E6842C}" dt="2023-09-14T14:46:02.382" v="47" actId="20577"/>
        <pc:sldMkLst>
          <pc:docMk/>
          <pc:sldMk cId="581381497" sldId="422"/>
        </pc:sldMkLst>
        <pc:spChg chg="mod">
          <ac:chgData name="Laura Lane" userId="S::llane@jmichael-consulting.com::3d557159-65ea-4679-b2f1-bae210c20ee1" providerId="AD" clId="Web-{97A7B60B-BE82-F3E4-96E0-F0DBD0E6842C}" dt="2023-09-14T14:46:02.382" v="47" actId="20577"/>
          <ac:spMkLst>
            <pc:docMk/>
            <pc:sldMk cId="581381497" sldId="422"/>
            <ac:spMk id="3" creationId="{FA2C0316-4D54-4B79-F764-EABB9A70FCDB}"/>
          </ac:spMkLst>
        </pc:spChg>
      </pc:sldChg>
      <pc:sldChg chg="modSp modCm">
        <pc:chgData name="Laura Lane" userId="S::llane@jmichael-consulting.com::3d557159-65ea-4679-b2f1-bae210c20ee1" providerId="AD" clId="Web-{97A7B60B-BE82-F3E4-96E0-F0DBD0E6842C}" dt="2023-09-14T14:43:54.347" v="3" actId="20577"/>
        <pc:sldMkLst>
          <pc:docMk/>
          <pc:sldMk cId="2508267913" sldId="681"/>
        </pc:sldMkLst>
        <pc:spChg chg="mod">
          <ac:chgData name="Laura Lane" userId="S::llane@jmichael-consulting.com::3d557159-65ea-4679-b2f1-bae210c20ee1" providerId="AD" clId="Web-{97A7B60B-BE82-F3E4-96E0-F0DBD0E6842C}" dt="2023-09-14T14:43:54.347" v="3" actId="20577"/>
          <ac:spMkLst>
            <pc:docMk/>
            <pc:sldMk cId="2508267913" sldId="681"/>
            <ac:spMk id="3" creationId="{12626D72-DED0-BEB6-9769-9CFF3C9DA264}"/>
          </ac:spMkLst>
        </pc:spChg>
        <pc:extLst>
          <p:ext xmlns:p="http://schemas.openxmlformats.org/presentationml/2006/main" uri="{D6D511B9-2390-475A-947B-AFAB55BFBCF1}">
            <pc226:cmChg xmlns:pc226="http://schemas.microsoft.com/office/powerpoint/2022/06/main/command" chg="mod">
              <pc226:chgData name="Laura Lane" userId="S::llane@jmichael-consulting.com::3d557159-65ea-4679-b2f1-bae210c20ee1" providerId="AD" clId="Web-{97A7B60B-BE82-F3E4-96E0-F0DBD0E6842C}" dt="2023-09-14T14:42:34.282" v="2"/>
              <pc2:cmMkLst xmlns:pc2="http://schemas.microsoft.com/office/powerpoint/2019/9/main/command">
                <pc:docMk/>
                <pc:sldMk cId="2508267913" sldId="681"/>
                <pc2:cmMk id="{4ABD5405-5961-42AE-B127-F1B64292D45C}"/>
              </pc2:cmMkLst>
              <pc226:cmRplyChg chg="add">
                <pc226:chgData name="Laura Lane" userId="S::llane@jmichael-consulting.com::3d557159-65ea-4679-b2f1-bae210c20ee1" providerId="AD" clId="Web-{97A7B60B-BE82-F3E4-96E0-F0DBD0E6842C}" dt="2023-09-14T14:42:34.282" v="2"/>
                <pc2:cmRplyMkLst xmlns:pc2="http://schemas.microsoft.com/office/powerpoint/2019/9/main/command">
                  <pc:docMk/>
                  <pc:sldMk cId="2508267913" sldId="681"/>
                  <pc2:cmMk id="{4ABD5405-5961-42AE-B127-F1B64292D45C}"/>
                  <pc2:cmRplyMk id="{86EA307F-6DC4-4A24-86EE-E387C8878D5B}"/>
                </pc2:cmRplyMkLst>
              </pc226:cmRplyChg>
            </pc226:cmChg>
          </p:ext>
        </pc:extLst>
      </pc:sldChg>
      <pc:sldChg chg="modSp">
        <pc:chgData name="Laura Lane" userId="S::llane@jmichael-consulting.com::3d557159-65ea-4679-b2f1-bae210c20ee1" providerId="AD" clId="Web-{97A7B60B-BE82-F3E4-96E0-F0DBD0E6842C}" dt="2023-09-14T14:46:41.071" v="51" actId="20577"/>
        <pc:sldMkLst>
          <pc:docMk/>
          <pc:sldMk cId="3632552247" sldId="710"/>
        </pc:sldMkLst>
        <pc:spChg chg="mod">
          <ac:chgData name="Laura Lane" userId="S::llane@jmichael-consulting.com::3d557159-65ea-4679-b2f1-bae210c20ee1" providerId="AD" clId="Web-{97A7B60B-BE82-F3E4-96E0-F0DBD0E6842C}" dt="2023-09-14T14:46:41.071" v="51" actId="20577"/>
          <ac:spMkLst>
            <pc:docMk/>
            <pc:sldMk cId="3632552247" sldId="710"/>
            <ac:spMk id="3" creationId="{FA2C0316-4D54-4B79-F764-EABB9A70FCDB}"/>
          </ac:spMkLst>
        </pc:spChg>
      </pc:sldChg>
    </pc:docChg>
  </pc:docChgLst>
  <pc:docChgLst>
    <pc:chgData name="Guest User" userId="S::urn:spo:anon#8222b4468104998de8d07bfc2a46057988f56948b9956b84cc1bd49cb1d91c74::" providerId="AD" clId="Web-{4C4E4281-F2BA-9337-D2F2-57AE25DA0A3C}"/>
    <pc:docChg chg="mod">
      <pc:chgData name="Guest User" userId="S::urn:spo:anon#8222b4468104998de8d07bfc2a46057988f56948b9956b84cc1bd49cb1d91c74::" providerId="AD" clId="Web-{4C4E4281-F2BA-9337-D2F2-57AE25DA0A3C}" dt="2023-09-08T01:18:41.143" v="2"/>
      <pc:docMkLst>
        <pc:docMk/>
      </pc:docMkLst>
      <pc:sldChg chg="modCm">
        <pc:chgData name="Guest User" userId="S::urn:spo:anon#8222b4468104998de8d07bfc2a46057988f56948b9956b84cc1bd49cb1d91c74::" providerId="AD" clId="Web-{4C4E4281-F2BA-9337-D2F2-57AE25DA0A3C}" dt="2023-09-08T01:18:41.143" v="2"/>
        <pc:sldMkLst>
          <pc:docMk/>
          <pc:sldMk cId="1078680354" sldId="704"/>
        </pc:sldMkLst>
        <pc:extLst>
          <p:ext xmlns:p="http://schemas.openxmlformats.org/presentationml/2006/main" uri="{D6D511B9-2390-475A-947B-AFAB55BFBCF1}">
            <pc226:cmChg xmlns:pc226="http://schemas.microsoft.com/office/powerpoint/2022/06/main/command" chg="">
              <pc226:chgData name="Guest User" userId="S::urn:spo:anon#8222b4468104998de8d07bfc2a46057988f56948b9956b84cc1bd49cb1d91c74::" providerId="AD" clId="Web-{4C4E4281-F2BA-9337-D2F2-57AE25DA0A3C}" dt="2023-09-08T01:18:41.143" v="2"/>
              <pc2:cmMkLst xmlns:pc2="http://schemas.microsoft.com/office/powerpoint/2019/9/main/command">
                <pc:docMk/>
                <pc:sldMk cId="1078680354" sldId="704"/>
                <pc2:cmMk id="{AB6D1BF8-D4DA-4391-81B7-6AC4B54DB019}"/>
              </pc2:cmMkLst>
              <pc226:cmRplyChg chg="add">
                <pc226:chgData name="Guest User" userId="S::urn:spo:anon#8222b4468104998de8d07bfc2a46057988f56948b9956b84cc1bd49cb1d91c74::" providerId="AD" clId="Web-{4C4E4281-F2BA-9337-D2F2-57AE25DA0A3C}" dt="2023-09-08T01:18:41.143" v="2"/>
                <pc2:cmRplyMkLst xmlns:pc2="http://schemas.microsoft.com/office/powerpoint/2019/9/main/command">
                  <pc:docMk/>
                  <pc:sldMk cId="1078680354" sldId="704"/>
                  <pc2:cmMk id="{AB6D1BF8-D4DA-4391-81B7-6AC4B54DB019}"/>
                  <pc2:cmRplyMk id="{CD970F0F-1999-4B19-9459-FF057B84C036}"/>
                </pc2:cmRplyMkLst>
              </pc226:cmRplyChg>
            </pc226:cmChg>
          </p:ext>
        </pc:extLst>
      </pc:sldChg>
      <pc:sldChg chg="modCm">
        <pc:chgData name="Guest User" userId="S::urn:spo:anon#8222b4468104998de8d07bfc2a46057988f56948b9956b84cc1bd49cb1d91c74::" providerId="AD" clId="Web-{4C4E4281-F2BA-9337-D2F2-57AE25DA0A3C}" dt="2023-09-08T01:15:51.528" v="1"/>
        <pc:sldMkLst>
          <pc:docMk/>
          <pc:sldMk cId="788635063" sldId="708"/>
        </pc:sldMkLst>
        <pc:extLst>
          <p:ext xmlns:p="http://schemas.openxmlformats.org/presentationml/2006/main" uri="{D6D511B9-2390-475A-947B-AFAB55BFBCF1}">
            <pc226:cmChg xmlns:pc226="http://schemas.microsoft.com/office/powerpoint/2022/06/main/command" chg="">
              <pc226:chgData name="Guest User" userId="S::urn:spo:anon#8222b4468104998de8d07bfc2a46057988f56948b9956b84cc1bd49cb1d91c74::" providerId="AD" clId="Web-{4C4E4281-F2BA-9337-D2F2-57AE25DA0A3C}" dt="2023-09-08T01:15:51.528" v="1"/>
              <pc2:cmMkLst xmlns:pc2="http://schemas.microsoft.com/office/powerpoint/2019/9/main/command">
                <pc:docMk/>
                <pc:sldMk cId="788635063" sldId="708"/>
                <pc2:cmMk id="{3CB5E896-4559-4043-857B-CBB6201F7697}"/>
              </pc2:cmMkLst>
              <pc226:cmRplyChg chg="add">
                <pc226:chgData name="Guest User" userId="S::urn:spo:anon#8222b4468104998de8d07bfc2a46057988f56948b9956b84cc1bd49cb1d91c74::" providerId="AD" clId="Web-{4C4E4281-F2BA-9337-D2F2-57AE25DA0A3C}" dt="2023-09-08T01:15:51.528" v="1"/>
                <pc2:cmRplyMkLst xmlns:pc2="http://schemas.microsoft.com/office/powerpoint/2019/9/main/command">
                  <pc:docMk/>
                  <pc:sldMk cId="788635063" sldId="708"/>
                  <pc2:cmMk id="{3CB5E896-4559-4043-857B-CBB6201F7697}"/>
                  <pc2:cmRplyMk id="{E34653A9-440B-432D-90BF-71B1B1F8C0C7}"/>
                </pc2:cmRplyMkLst>
              </pc226:cmRplyChg>
            </pc226:cmChg>
          </p:ext>
        </pc:extLst>
      </pc:sldChg>
    </pc:docChg>
  </pc:docChgLst>
  <pc:docChgLst>
    <pc:chgData name="Samantha Spoto" userId="S::sspoto@jmichael-consulting.com::92aab5a1-317b-4b6f-a4f4-dd99ff04f392" providerId="AD" clId="Web-{53C39AC1-E463-B97A-81A0-448B43280239}"/>
    <pc:docChg chg="">
      <pc:chgData name="Samantha Spoto" userId="S::sspoto@jmichael-consulting.com::92aab5a1-317b-4b6f-a4f4-dd99ff04f392" providerId="AD" clId="Web-{53C39AC1-E463-B97A-81A0-448B43280239}" dt="2023-09-14T14:50:58.711" v="0"/>
      <pc:docMkLst>
        <pc:docMk/>
      </pc:docMkLst>
      <pc:sldChg chg="modCm">
        <pc:chgData name="Samantha Spoto" userId="S::sspoto@jmichael-consulting.com::92aab5a1-317b-4b6f-a4f4-dd99ff04f392" providerId="AD" clId="Web-{53C39AC1-E463-B97A-81A0-448B43280239}" dt="2023-09-14T14:50:58.711" v="0"/>
        <pc:sldMkLst>
          <pc:docMk/>
          <pc:sldMk cId="2508267913" sldId="681"/>
        </pc:sldMkLst>
        <pc:extLst>
          <p:ext xmlns:p="http://schemas.openxmlformats.org/presentationml/2006/main" uri="{D6D511B9-2390-475A-947B-AFAB55BFBCF1}">
            <pc226:cmChg xmlns:pc226="http://schemas.microsoft.com/office/powerpoint/2022/06/main/command" chg="mod">
              <pc226:chgData name="Samantha Spoto" userId="S::sspoto@jmichael-consulting.com::92aab5a1-317b-4b6f-a4f4-dd99ff04f392" providerId="AD" clId="Web-{53C39AC1-E463-B97A-81A0-448B43280239}" dt="2023-09-14T14:50:58.711" v="0"/>
              <pc2:cmMkLst xmlns:pc2="http://schemas.microsoft.com/office/powerpoint/2019/9/main/command">
                <pc:docMk/>
                <pc:sldMk cId="2508267913" sldId="681"/>
                <pc2:cmMk id="{4ABD5405-5961-42AE-B127-F1B64292D45C}"/>
              </pc2:cmMkLst>
            </pc226:cmChg>
          </p:ext>
        </pc:extLst>
      </pc:sldChg>
    </pc:docChg>
  </pc:docChgLst>
  <pc:docChgLst>
    <pc:chgData name="Samantha Spoto" userId="S::sspoto@jmichael-consulting.com::92aab5a1-317b-4b6f-a4f4-dd99ff04f392" providerId="AD" clId="Web-{843062ED-04D9-FA6A-1F59-86C8B260CF65}"/>
    <pc:docChg chg="modSld">
      <pc:chgData name="Samantha Spoto" userId="S::sspoto@jmichael-consulting.com::92aab5a1-317b-4b6f-a4f4-dd99ff04f392" providerId="AD" clId="Web-{843062ED-04D9-FA6A-1F59-86C8B260CF65}" dt="2023-09-05T13:59:38.112" v="28" actId="20577"/>
      <pc:docMkLst>
        <pc:docMk/>
      </pc:docMkLst>
      <pc:sldChg chg="modSp delCm modCm">
        <pc:chgData name="Samantha Spoto" userId="S::sspoto@jmichael-consulting.com::92aab5a1-317b-4b6f-a4f4-dd99ff04f392" providerId="AD" clId="Web-{843062ED-04D9-FA6A-1F59-86C8B260CF65}" dt="2023-09-05T12:04:49.466" v="9"/>
        <pc:sldMkLst>
          <pc:docMk/>
          <pc:sldMk cId="601106665" sldId="655"/>
        </pc:sldMkLst>
        <pc:spChg chg="mod">
          <ac:chgData name="Samantha Spoto" userId="S::sspoto@jmichael-consulting.com::92aab5a1-317b-4b6f-a4f4-dd99ff04f392" providerId="AD" clId="Web-{843062ED-04D9-FA6A-1F59-86C8B260CF65}" dt="2023-09-05T12:04:47.185" v="8" actId="20577"/>
          <ac:spMkLst>
            <pc:docMk/>
            <pc:sldMk cId="601106665" sldId="655"/>
            <ac:spMk id="3" creationId="{1DBD19BD-10C9-86EA-1334-89B1051F2293}"/>
          </ac:spMkLst>
        </pc:spChg>
        <pc:extLst>
          <p:ext xmlns:p="http://schemas.openxmlformats.org/presentationml/2006/main" uri="{D6D511B9-2390-475A-947B-AFAB55BFBCF1}">
            <pc226:cmChg xmlns:pc226="http://schemas.microsoft.com/office/powerpoint/2022/06/main/command" chg="del mod">
              <pc226:chgData name="Samantha Spoto" userId="S::sspoto@jmichael-consulting.com::92aab5a1-317b-4b6f-a4f4-dd99ff04f392" providerId="AD" clId="Web-{843062ED-04D9-FA6A-1F59-86C8B260CF65}" dt="2023-09-05T12:04:49.466" v="9"/>
              <pc2:cmMkLst xmlns:pc2="http://schemas.microsoft.com/office/powerpoint/2019/9/main/command">
                <pc:docMk/>
                <pc:sldMk cId="601106665" sldId="655"/>
                <pc2:cmMk id="{153C6974-BC29-4A76-8CD4-0733DA07F4B5}"/>
              </pc2:cmMkLst>
            </pc226:cmChg>
          </p:ext>
        </pc:extLst>
      </pc:sldChg>
      <pc:sldChg chg="modSp">
        <pc:chgData name="Samantha Spoto" userId="S::sspoto@jmichael-consulting.com::92aab5a1-317b-4b6f-a4f4-dd99ff04f392" providerId="AD" clId="Web-{843062ED-04D9-FA6A-1F59-86C8B260CF65}" dt="2023-09-05T13:59:38.112" v="28" actId="20577"/>
        <pc:sldMkLst>
          <pc:docMk/>
          <pc:sldMk cId="2508267913" sldId="681"/>
        </pc:sldMkLst>
        <pc:spChg chg="mod">
          <ac:chgData name="Samantha Spoto" userId="S::sspoto@jmichael-consulting.com::92aab5a1-317b-4b6f-a4f4-dd99ff04f392" providerId="AD" clId="Web-{843062ED-04D9-FA6A-1F59-86C8B260CF65}" dt="2023-09-05T13:59:38.112" v="28" actId="20577"/>
          <ac:spMkLst>
            <pc:docMk/>
            <pc:sldMk cId="2508267913" sldId="681"/>
            <ac:spMk id="3" creationId="{12626D72-DED0-BEB6-9769-9CFF3C9DA264}"/>
          </ac:spMkLst>
        </pc:spChg>
      </pc:sldChg>
      <pc:sldChg chg="delSp">
        <pc:chgData name="Samantha Spoto" userId="S::sspoto@jmichael-consulting.com::92aab5a1-317b-4b6f-a4f4-dd99ff04f392" providerId="AD" clId="Web-{843062ED-04D9-FA6A-1F59-86C8B260CF65}" dt="2023-09-05T12:04:29.372" v="0"/>
        <pc:sldMkLst>
          <pc:docMk/>
          <pc:sldMk cId="4203294273" sldId="702"/>
        </pc:sldMkLst>
        <pc:picChg chg="del">
          <ac:chgData name="Samantha Spoto" userId="S::sspoto@jmichael-consulting.com::92aab5a1-317b-4b6f-a4f4-dd99ff04f392" providerId="AD" clId="Web-{843062ED-04D9-FA6A-1F59-86C8B260CF65}" dt="2023-09-05T12:04:29.372" v="0"/>
          <ac:picMkLst>
            <pc:docMk/>
            <pc:sldMk cId="4203294273" sldId="702"/>
            <ac:picMk id="1025" creationId="{A538B0D9-DEDF-218E-557B-BA3BAE491FC2}"/>
          </ac:picMkLst>
        </pc:picChg>
      </pc:sldChg>
      <pc:sldChg chg="modSp">
        <pc:chgData name="Samantha Spoto" userId="S::sspoto@jmichael-consulting.com::92aab5a1-317b-4b6f-a4f4-dd99ff04f392" providerId="AD" clId="Web-{843062ED-04D9-FA6A-1F59-86C8B260CF65}" dt="2023-09-05T12:05:11.107" v="14" actId="20577"/>
        <pc:sldMkLst>
          <pc:docMk/>
          <pc:sldMk cId="1078680354" sldId="704"/>
        </pc:sldMkLst>
        <pc:spChg chg="mod">
          <ac:chgData name="Samantha Spoto" userId="S::sspoto@jmichael-consulting.com::92aab5a1-317b-4b6f-a4f4-dd99ff04f392" providerId="AD" clId="Web-{843062ED-04D9-FA6A-1F59-86C8B260CF65}" dt="2023-09-05T12:05:11.107" v="14" actId="20577"/>
          <ac:spMkLst>
            <pc:docMk/>
            <pc:sldMk cId="1078680354" sldId="704"/>
            <ac:spMk id="5" creationId="{F92AD650-9D7C-FF76-87F9-E51EFF38F25B}"/>
          </ac:spMkLst>
        </pc:spChg>
      </pc:sldChg>
      <pc:sldChg chg="modSp">
        <pc:chgData name="Samantha Spoto" userId="S::sspoto@jmichael-consulting.com::92aab5a1-317b-4b6f-a4f4-dd99ff04f392" providerId="AD" clId="Web-{843062ED-04D9-FA6A-1F59-86C8B260CF65}" dt="2023-09-05T12:04:58.982" v="11" actId="20577"/>
        <pc:sldMkLst>
          <pc:docMk/>
          <pc:sldMk cId="3359593886" sldId="705"/>
        </pc:sldMkLst>
        <pc:spChg chg="mod">
          <ac:chgData name="Samantha Spoto" userId="S::sspoto@jmichael-consulting.com::92aab5a1-317b-4b6f-a4f4-dd99ff04f392" providerId="AD" clId="Web-{843062ED-04D9-FA6A-1F59-86C8B260CF65}" dt="2023-09-05T12:04:58.982" v="11" actId="20577"/>
          <ac:spMkLst>
            <pc:docMk/>
            <pc:sldMk cId="3359593886" sldId="705"/>
            <ac:spMk id="5" creationId="{BFE9663A-63FE-5290-6E26-0BE5B7703CB0}"/>
          </ac:spMkLst>
        </pc:spChg>
      </pc:sldChg>
    </pc:docChg>
  </pc:docChgLst>
  <pc:docChgLst>
    <pc:chgData name="Samantha Spoto" userId="S::sspoto@jmichael-consulting.com::92aab5a1-317b-4b6f-a4f4-dd99ff04f392" providerId="AD" clId="Web-{A941D173-1966-3256-9959-0E1BDD41F1A5}"/>
    <pc:docChg chg="addSld modSld sldOrd">
      <pc:chgData name="Samantha Spoto" userId="S::sspoto@jmichael-consulting.com::92aab5a1-317b-4b6f-a4f4-dd99ff04f392" providerId="AD" clId="Web-{A941D173-1966-3256-9959-0E1BDD41F1A5}" dt="2023-09-11T20:14:46.122" v="132" actId="1076"/>
      <pc:docMkLst>
        <pc:docMk/>
      </pc:docMkLst>
      <pc:sldChg chg="modSp">
        <pc:chgData name="Samantha Spoto" userId="S::sspoto@jmichael-consulting.com::92aab5a1-317b-4b6f-a4f4-dd99ff04f392" providerId="AD" clId="Web-{A941D173-1966-3256-9959-0E1BDD41F1A5}" dt="2023-09-11T19:52:39.737" v="40" actId="20577"/>
        <pc:sldMkLst>
          <pc:docMk/>
          <pc:sldMk cId="2549280846" sldId="267"/>
        </pc:sldMkLst>
        <pc:spChg chg="mod">
          <ac:chgData name="Samantha Spoto" userId="S::sspoto@jmichael-consulting.com::92aab5a1-317b-4b6f-a4f4-dd99ff04f392" providerId="AD" clId="Web-{A941D173-1966-3256-9959-0E1BDD41F1A5}" dt="2023-09-11T19:52:39.737" v="40" actId="20577"/>
          <ac:spMkLst>
            <pc:docMk/>
            <pc:sldMk cId="2549280846" sldId="267"/>
            <ac:spMk id="8" creationId="{305EDA40-20B1-4056-B641-60B718FD5ED3}"/>
          </ac:spMkLst>
        </pc:spChg>
      </pc:sldChg>
      <pc:sldChg chg="modSp ord delCm">
        <pc:chgData name="Samantha Spoto" userId="S::sspoto@jmichael-consulting.com::92aab5a1-317b-4b6f-a4f4-dd99ff04f392" providerId="AD" clId="Web-{A941D173-1966-3256-9959-0E1BDD41F1A5}" dt="2023-09-11T19:57:15.318" v="115" actId="20577"/>
        <pc:sldMkLst>
          <pc:docMk/>
          <pc:sldMk cId="3386510564" sldId="627"/>
        </pc:sldMkLst>
        <pc:spChg chg="mod">
          <ac:chgData name="Samantha Spoto" userId="S::sspoto@jmichael-consulting.com::92aab5a1-317b-4b6f-a4f4-dd99ff04f392" providerId="AD" clId="Web-{A941D173-1966-3256-9959-0E1BDD41F1A5}" dt="2023-09-11T19:57:15.318" v="115" actId="20577"/>
          <ac:spMkLst>
            <pc:docMk/>
            <pc:sldMk cId="3386510564" sldId="627"/>
            <ac:spMk id="2" creationId="{A56794E9-EA4F-B3D6-7AA7-0F4B7348AA1D}"/>
          </ac:spMkLst>
        </pc:spChg>
        <pc:spChg chg="mod">
          <ac:chgData name="Samantha Spoto" userId="S::sspoto@jmichael-consulting.com::92aab5a1-317b-4b6f-a4f4-dd99ff04f392" providerId="AD" clId="Web-{A941D173-1966-3256-9959-0E1BDD41F1A5}" dt="2023-09-11T19:55:44.114" v="98" actId="20577"/>
          <ac:spMkLst>
            <pc:docMk/>
            <pc:sldMk cId="3386510564" sldId="627"/>
            <ac:spMk id="3" creationId="{FA2C0316-4D54-4B79-F764-EABB9A70FCDB}"/>
          </ac:spMkLst>
        </pc:spChg>
        <pc:extLst>
          <p:ext xmlns:p="http://schemas.openxmlformats.org/presentationml/2006/main" uri="{D6D511B9-2390-475A-947B-AFAB55BFBCF1}">
            <pc226:cmChg xmlns:pc226="http://schemas.microsoft.com/office/powerpoint/2022/06/main/command" chg="del">
              <pc226:chgData name="Samantha Spoto" userId="S::sspoto@jmichael-consulting.com::92aab5a1-317b-4b6f-a4f4-dd99ff04f392" providerId="AD" clId="Web-{A941D173-1966-3256-9959-0E1BDD41F1A5}" dt="2023-09-11T19:54:53.566" v="48"/>
              <pc2:cmMkLst xmlns:pc2="http://schemas.microsoft.com/office/powerpoint/2019/9/main/command">
                <pc:docMk/>
                <pc:sldMk cId="3386510564" sldId="627"/>
                <pc2:cmMk id="{192C2574-39C2-4E75-8D97-D8B4BF5C3C1B}"/>
              </pc2:cmMkLst>
            </pc226:cmChg>
          </p:ext>
        </pc:extLst>
      </pc:sldChg>
      <pc:sldChg chg="modSp">
        <pc:chgData name="Samantha Spoto" userId="S::sspoto@jmichael-consulting.com::92aab5a1-317b-4b6f-a4f4-dd99ff04f392" providerId="AD" clId="Web-{A941D173-1966-3256-9959-0E1BDD41F1A5}" dt="2023-09-11T20:14:46.122" v="132" actId="1076"/>
        <pc:sldMkLst>
          <pc:docMk/>
          <pc:sldMk cId="3507284430" sldId="630"/>
        </pc:sldMkLst>
        <pc:spChg chg="mod">
          <ac:chgData name="Samantha Spoto" userId="S::sspoto@jmichael-consulting.com::92aab5a1-317b-4b6f-a4f4-dd99ff04f392" providerId="AD" clId="Web-{A941D173-1966-3256-9959-0E1BDD41F1A5}" dt="2023-09-11T20:14:46.122" v="132" actId="1076"/>
          <ac:spMkLst>
            <pc:docMk/>
            <pc:sldMk cId="3507284430" sldId="630"/>
            <ac:spMk id="8" creationId="{305EDA40-20B1-4056-B641-60B718FD5ED3}"/>
          </ac:spMkLst>
        </pc:spChg>
      </pc:sldChg>
      <pc:sldChg chg="modSp">
        <pc:chgData name="Samantha Spoto" userId="S::sspoto@jmichael-consulting.com::92aab5a1-317b-4b6f-a4f4-dd99ff04f392" providerId="AD" clId="Web-{A941D173-1966-3256-9959-0E1BDD41F1A5}" dt="2023-09-11T19:49:32.986" v="18" actId="14100"/>
        <pc:sldMkLst>
          <pc:docMk/>
          <pc:sldMk cId="2325864455" sldId="699"/>
        </pc:sldMkLst>
        <pc:spChg chg="mod">
          <ac:chgData name="Samantha Spoto" userId="S::sspoto@jmichael-consulting.com::92aab5a1-317b-4b6f-a4f4-dd99ff04f392" providerId="AD" clId="Web-{A941D173-1966-3256-9959-0E1BDD41F1A5}" dt="2023-09-11T19:49:32.986" v="18" actId="14100"/>
          <ac:spMkLst>
            <pc:docMk/>
            <pc:sldMk cId="2325864455" sldId="699"/>
            <ac:spMk id="7" creationId="{7AED0915-36FD-21AA-15D3-744897D5AD08}"/>
          </ac:spMkLst>
        </pc:spChg>
      </pc:sldChg>
      <pc:sldChg chg="delCm">
        <pc:chgData name="Samantha Spoto" userId="S::sspoto@jmichael-consulting.com::92aab5a1-317b-4b6f-a4f4-dd99ff04f392" providerId="AD" clId="Web-{A941D173-1966-3256-9959-0E1BDD41F1A5}" dt="2023-09-11T19:50:51.721" v="19"/>
        <pc:sldMkLst>
          <pc:docMk/>
          <pc:sldMk cId="1078680354" sldId="704"/>
        </pc:sldMkLst>
        <pc:extLst>
          <p:ext xmlns:p="http://schemas.openxmlformats.org/presentationml/2006/main" uri="{D6D511B9-2390-475A-947B-AFAB55BFBCF1}">
            <pc226:cmChg xmlns:pc226="http://schemas.microsoft.com/office/powerpoint/2022/06/main/command" chg="del">
              <pc226:chgData name="Samantha Spoto" userId="S::sspoto@jmichael-consulting.com::92aab5a1-317b-4b6f-a4f4-dd99ff04f392" providerId="AD" clId="Web-{A941D173-1966-3256-9959-0E1BDD41F1A5}" dt="2023-09-11T19:50:51.721" v="19"/>
              <pc2:cmMkLst xmlns:pc2="http://schemas.microsoft.com/office/powerpoint/2019/9/main/command">
                <pc:docMk/>
                <pc:sldMk cId="1078680354" sldId="704"/>
                <pc2:cmMk id="{AB6D1BF8-D4DA-4391-81B7-6AC4B54DB019}"/>
              </pc2:cmMkLst>
            </pc226:cmChg>
          </p:ext>
        </pc:extLst>
      </pc:sldChg>
      <pc:sldChg chg="modSp delCm">
        <pc:chgData name="Samantha Spoto" userId="S::sspoto@jmichael-consulting.com::92aab5a1-317b-4b6f-a4f4-dd99ff04f392" providerId="AD" clId="Web-{A941D173-1966-3256-9959-0E1BDD41F1A5}" dt="2023-09-11T19:49:18.252" v="7"/>
        <pc:sldMkLst>
          <pc:docMk/>
          <pc:sldMk cId="788635063" sldId="708"/>
        </pc:sldMkLst>
        <pc:spChg chg="mod">
          <ac:chgData name="Samantha Spoto" userId="S::sspoto@jmichael-consulting.com::92aab5a1-317b-4b6f-a4f4-dd99ff04f392" providerId="AD" clId="Web-{A941D173-1966-3256-9959-0E1BDD41F1A5}" dt="2023-09-11T19:49:18.127" v="6" actId="20577"/>
          <ac:spMkLst>
            <pc:docMk/>
            <pc:sldMk cId="788635063" sldId="708"/>
            <ac:spMk id="3" creationId="{7DC1288C-C08B-C373-6639-C4DBD55A50C0}"/>
          </ac:spMkLst>
        </pc:spChg>
        <pc:extLst>
          <p:ext xmlns:p="http://schemas.openxmlformats.org/presentationml/2006/main" uri="{D6D511B9-2390-475A-947B-AFAB55BFBCF1}">
            <pc226:cmChg xmlns:pc226="http://schemas.microsoft.com/office/powerpoint/2022/06/main/command" chg="del">
              <pc226:chgData name="Samantha Spoto" userId="S::sspoto@jmichael-consulting.com::92aab5a1-317b-4b6f-a4f4-dd99ff04f392" providerId="AD" clId="Web-{A941D173-1966-3256-9959-0E1BDD41F1A5}" dt="2023-09-11T19:49:18.252" v="7"/>
              <pc2:cmMkLst xmlns:pc2="http://schemas.microsoft.com/office/powerpoint/2019/9/main/command">
                <pc:docMk/>
                <pc:sldMk cId="788635063" sldId="708"/>
                <pc2:cmMk id="{3CB5E896-4559-4043-857B-CBB6201F7697}"/>
              </pc2:cmMkLst>
            </pc226:cmChg>
          </p:ext>
        </pc:extLst>
      </pc:sldChg>
      <pc:sldChg chg="add">
        <pc:chgData name="Samantha Spoto" userId="S::sspoto@jmichael-consulting.com::92aab5a1-317b-4b6f-a4f4-dd99ff04f392" providerId="AD" clId="Web-{A941D173-1966-3256-9959-0E1BDD41F1A5}" dt="2023-09-11T20:01:47.366" v="116"/>
        <pc:sldMkLst>
          <pc:docMk/>
          <pc:sldMk cId="3632552247" sldId="710"/>
        </pc:sldMkLst>
      </pc:sldChg>
      <pc:sldChg chg="modSp add">
        <pc:chgData name="Samantha Spoto" userId="S::sspoto@jmichael-consulting.com::92aab5a1-317b-4b6f-a4f4-dd99ff04f392" providerId="AD" clId="Web-{A941D173-1966-3256-9959-0E1BDD41F1A5}" dt="2023-09-11T20:06:05.478" v="131" actId="20577"/>
        <pc:sldMkLst>
          <pc:docMk/>
          <pc:sldMk cId="3271270732" sldId="711"/>
        </pc:sldMkLst>
        <pc:spChg chg="mod">
          <ac:chgData name="Samantha Spoto" userId="S::sspoto@jmichael-consulting.com::92aab5a1-317b-4b6f-a4f4-dd99ff04f392" providerId="AD" clId="Web-{A941D173-1966-3256-9959-0E1BDD41F1A5}" dt="2023-09-11T20:06:05.478" v="131" actId="20577"/>
          <ac:spMkLst>
            <pc:docMk/>
            <pc:sldMk cId="3271270732" sldId="711"/>
            <ac:spMk id="2" creationId="{65A46DF3-D511-BFC2-648A-86DEDC294CEB}"/>
          </ac:spMkLst>
        </pc:spChg>
      </pc:sldChg>
      <pc:sldMasterChg chg="addSldLayout">
        <pc:chgData name="Samantha Spoto" userId="S::sspoto@jmichael-consulting.com::92aab5a1-317b-4b6f-a4f4-dd99ff04f392" providerId="AD" clId="Web-{A941D173-1966-3256-9959-0E1BDD41F1A5}" dt="2023-09-11T20:01:47.366" v="116"/>
        <pc:sldMasterMkLst>
          <pc:docMk/>
          <pc:sldMasterMk cId="3128042178" sldId="2147483661"/>
        </pc:sldMasterMkLst>
        <pc:sldLayoutChg chg="add">
          <pc:chgData name="Samantha Spoto" userId="S::sspoto@jmichael-consulting.com::92aab5a1-317b-4b6f-a4f4-dd99ff04f392" providerId="AD" clId="Web-{A941D173-1966-3256-9959-0E1BDD41F1A5}" dt="2023-09-11T20:01:47.366" v="116"/>
          <pc:sldLayoutMkLst>
            <pc:docMk/>
            <pc:sldMasterMk cId="3128042178" sldId="2147483661"/>
            <pc:sldLayoutMk cId="618688477" sldId="2147483696"/>
          </pc:sldLayoutMkLst>
        </pc:sldLayoutChg>
      </pc:sldMasterChg>
    </pc:docChg>
  </pc:docChgLst>
  <pc:docChgLst>
    <pc:chgData name="Grace Mallard" userId="S::gmallard@jmichael-consulting.com::20240f4a-beec-4c46-aa22-3eb01998dd79" providerId="AD" clId="Web-{2884A522-D6DA-25A7-D590-97281D3A153D}"/>
    <pc:docChg chg="">
      <pc:chgData name="Grace Mallard" userId="S::gmallard@jmichael-consulting.com::20240f4a-beec-4c46-aa22-3eb01998dd79" providerId="AD" clId="Web-{2884A522-D6DA-25A7-D590-97281D3A153D}" dt="2023-09-08T12:08:34.231" v="0"/>
      <pc:docMkLst>
        <pc:docMk/>
      </pc:docMkLst>
      <pc:sldChg chg="modCm">
        <pc:chgData name="Grace Mallard" userId="S::gmallard@jmichael-consulting.com::20240f4a-beec-4c46-aa22-3eb01998dd79" providerId="AD" clId="Web-{2884A522-D6DA-25A7-D590-97281D3A153D}" dt="2023-09-08T12:08:34.231" v="0"/>
        <pc:sldMkLst>
          <pc:docMk/>
          <pc:sldMk cId="1078680354" sldId="704"/>
        </pc:sldMkLst>
        <pc:extLst>
          <p:ext xmlns:p="http://schemas.openxmlformats.org/presentationml/2006/main" uri="{D6D511B9-2390-475A-947B-AFAB55BFBCF1}">
            <pc226:cmChg xmlns:pc226="http://schemas.microsoft.com/office/powerpoint/2022/06/main/command" chg="">
              <pc226:chgData name="Grace Mallard" userId="S::gmallard@jmichael-consulting.com::20240f4a-beec-4c46-aa22-3eb01998dd79" providerId="AD" clId="Web-{2884A522-D6DA-25A7-D590-97281D3A153D}" dt="2023-09-08T12:08:34.231" v="0"/>
              <pc2:cmMkLst xmlns:pc2="http://schemas.microsoft.com/office/powerpoint/2019/9/main/command">
                <pc:docMk/>
                <pc:sldMk cId="1078680354" sldId="704"/>
                <pc2:cmMk id="{AB6D1BF8-D4DA-4391-81B7-6AC4B54DB019}"/>
              </pc2:cmMkLst>
              <pc226:cmRplyChg chg="add">
                <pc226:chgData name="Grace Mallard" userId="S::gmallard@jmichael-consulting.com::20240f4a-beec-4c46-aa22-3eb01998dd79" providerId="AD" clId="Web-{2884A522-D6DA-25A7-D590-97281D3A153D}" dt="2023-09-08T12:08:34.231" v="0"/>
                <pc2:cmRplyMkLst xmlns:pc2="http://schemas.microsoft.com/office/powerpoint/2019/9/main/command">
                  <pc:docMk/>
                  <pc:sldMk cId="1078680354" sldId="704"/>
                  <pc2:cmMk id="{AB6D1BF8-D4DA-4391-81B7-6AC4B54DB019}"/>
                  <pc2:cmRplyMk id="{8AB82F63-543D-4763-B3A6-0EF1C06CEA26}"/>
                </pc2:cmRplyMkLst>
              </pc226:cmRplyChg>
            </pc226:cmChg>
          </p:ext>
        </pc:extLst>
      </pc:sldChg>
    </pc:docChg>
  </pc:docChgLst>
  <pc:docChgLst>
    <pc:chgData name="Guest User" userId="S::urn:spo:anon#8222b4468104998de8d07bfc2a46057988f56948b9956b84cc1bd49cb1d91c74::" providerId="AD" clId="Web-{BC96C784-780F-0478-5CED-B270E51805C7}"/>
    <pc:docChg chg="modSld">
      <pc:chgData name="Guest User" userId="S::urn:spo:anon#8222b4468104998de8d07bfc2a46057988f56948b9956b84cc1bd49cb1d91c74::" providerId="AD" clId="Web-{BC96C784-780F-0478-5CED-B270E51805C7}" dt="2023-09-14T13:25:55.709" v="185" actId="20577"/>
      <pc:docMkLst>
        <pc:docMk/>
      </pc:docMkLst>
      <pc:sldChg chg="modSp">
        <pc:chgData name="Guest User" userId="S::urn:spo:anon#8222b4468104998de8d07bfc2a46057988f56948b9956b84cc1bd49cb1d91c74::" providerId="AD" clId="Web-{BC96C784-780F-0478-5CED-B270E51805C7}" dt="2023-09-14T13:25:55.709" v="185" actId="20577"/>
        <pc:sldMkLst>
          <pc:docMk/>
          <pc:sldMk cId="3271270732" sldId="711"/>
        </pc:sldMkLst>
        <pc:spChg chg="mod">
          <ac:chgData name="Guest User" userId="S::urn:spo:anon#8222b4468104998de8d07bfc2a46057988f56948b9956b84cc1bd49cb1d91c74::" providerId="AD" clId="Web-{BC96C784-780F-0478-5CED-B270E51805C7}" dt="2023-09-14T13:25:55.709" v="185" actId="20577"/>
          <ac:spMkLst>
            <pc:docMk/>
            <pc:sldMk cId="3271270732" sldId="711"/>
            <ac:spMk id="3" creationId="{751C174C-8814-4286-0152-474F0F5F4D43}"/>
          </ac:spMkLst>
        </pc:spChg>
      </pc:sldChg>
    </pc:docChg>
  </pc:docChgLst>
  <pc:docChgLst>
    <pc:chgData name="Grace Mallard" userId="S::gmallard@jmichael-consulting.com::20240f4a-beec-4c46-aa22-3eb01998dd79" providerId="AD" clId="Web-{90DB23BD-C03A-8045-138E-8A07F73A5467}"/>
    <pc:docChg chg="modSld">
      <pc:chgData name="Grace Mallard" userId="S::gmallard@jmichael-consulting.com::20240f4a-beec-4c46-aa22-3eb01998dd79" providerId="AD" clId="Web-{90DB23BD-C03A-8045-138E-8A07F73A5467}" dt="2023-09-07T21:09:34.953" v="5"/>
      <pc:docMkLst>
        <pc:docMk/>
      </pc:docMkLst>
      <pc:sldChg chg="modCm">
        <pc:chgData name="Grace Mallard" userId="S::gmallard@jmichael-consulting.com::20240f4a-beec-4c46-aa22-3eb01998dd79" providerId="AD" clId="Web-{90DB23BD-C03A-8045-138E-8A07F73A5467}" dt="2023-09-07T21:02:24.349" v="0"/>
        <pc:sldMkLst>
          <pc:docMk/>
          <pc:sldMk cId="3386510564" sldId="627"/>
        </pc:sldMkLst>
        <pc:extLst>
          <p:ext xmlns:p="http://schemas.openxmlformats.org/presentationml/2006/main" uri="{D6D511B9-2390-475A-947B-AFAB55BFBCF1}">
            <pc226:cmChg xmlns:pc226="http://schemas.microsoft.com/office/powerpoint/2022/06/main/command" chg="mod">
              <pc226:chgData name="Grace Mallard" userId="S::gmallard@jmichael-consulting.com::20240f4a-beec-4c46-aa22-3eb01998dd79" providerId="AD" clId="Web-{90DB23BD-C03A-8045-138E-8A07F73A5467}" dt="2023-09-07T21:02:24.349" v="0"/>
              <pc2:cmMkLst xmlns:pc2="http://schemas.microsoft.com/office/powerpoint/2019/9/main/command">
                <pc:docMk/>
                <pc:sldMk cId="3386510564" sldId="627"/>
                <pc2:cmMk id="{192C2574-39C2-4E75-8D97-D8B4BF5C3C1B}"/>
              </pc2:cmMkLst>
            </pc226:cmChg>
          </p:ext>
        </pc:extLst>
      </pc:sldChg>
      <pc:sldChg chg="modSp">
        <pc:chgData name="Grace Mallard" userId="S::gmallard@jmichael-consulting.com::20240f4a-beec-4c46-aa22-3eb01998dd79" providerId="AD" clId="Web-{90DB23BD-C03A-8045-138E-8A07F73A5467}" dt="2023-09-07T21:03:08.178" v="2" actId="1076"/>
        <pc:sldMkLst>
          <pc:docMk/>
          <pc:sldMk cId="2407525125" sldId="672"/>
        </pc:sldMkLst>
        <pc:spChg chg="mod">
          <ac:chgData name="Grace Mallard" userId="S::gmallard@jmichael-consulting.com::20240f4a-beec-4c46-aa22-3eb01998dd79" providerId="AD" clId="Web-{90DB23BD-C03A-8045-138E-8A07F73A5467}" dt="2023-09-07T21:03:08.178" v="2" actId="1076"/>
          <ac:spMkLst>
            <pc:docMk/>
            <pc:sldMk cId="2407525125" sldId="672"/>
            <ac:spMk id="3" creationId="{0D9D7144-FADE-31B8-5A7F-60BCCBB5DA6A}"/>
          </ac:spMkLst>
        </pc:spChg>
        <pc:graphicFrameChg chg="mod">
          <ac:chgData name="Grace Mallard" userId="S::gmallard@jmichael-consulting.com::20240f4a-beec-4c46-aa22-3eb01998dd79" providerId="AD" clId="Web-{90DB23BD-C03A-8045-138E-8A07F73A5467}" dt="2023-09-07T21:02:57.709" v="1" actId="1076"/>
          <ac:graphicFrameMkLst>
            <pc:docMk/>
            <pc:sldMk cId="2407525125" sldId="672"/>
            <ac:graphicFrameMk id="5" creationId="{2BCCEBAF-7C05-DF89-2DC9-7C0FD2F9551A}"/>
          </ac:graphicFrameMkLst>
        </pc:graphicFrameChg>
      </pc:sldChg>
      <pc:sldChg chg="addCm">
        <pc:chgData name="Grace Mallard" userId="S::gmallard@jmichael-consulting.com::20240f4a-beec-4c46-aa22-3eb01998dd79" providerId="AD" clId="Web-{90DB23BD-C03A-8045-138E-8A07F73A5467}" dt="2023-09-07T21:09:34.953" v="5"/>
        <pc:sldMkLst>
          <pc:docMk/>
          <pc:sldMk cId="1078680354" sldId="704"/>
        </pc:sldMkLst>
        <pc:extLst>
          <p:ext xmlns:p="http://schemas.openxmlformats.org/presentationml/2006/main" uri="{D6D511B9-2390-475A-947B-AFAB55BFBCF1}">
            <pc226:cmChg xmlns:pc226="http://schemas.microsoft.com/office/powerpoint/2022/06/main/command" chg="add">
              <pc226:chgData name="Grace Mallard" userId="S::gmallard@jmichael-consulting.com::20240f4a-beec-4c46-aa22-3eb01998dd79" providerId="AD" clId="Web-{90DB23BD-C03A-8045-138E-8A07F73A5467}" dt="2023-09-07T21:09:34.953" v="5"/>
              <pc2:cmMkLst xmlns:pc2="http://schemas.microsoft.com/office/powerpoint/2019/9/main/command">
                <pc:docMk/>
                <pc:sldMk cId="1078680354" sldId="704"/>
                <pc2:cmMk id="{AB6D1BF8-D4DA-4391-81B7-6AC4B54DB019}"/>
              </pc2:cmMkLst>
            </pc226:cmChg>
          </p:ext>
        </pc:extLst>
      </pc:sldChg>
      <pc:sldChg chg="modSp">
        <pc:chgData name="Grace Mallard" userId="S::gmallard@jmichael-consulting.com::20240f4a-beec-4c46-aa22-3eb01998dd79" providerId="AD" clId="Web-{90DB23BD-C03A-8045-138E-8A07F73A5467}" dt="2023-09-07T21:09:03.686" v="4" actId="20577"/>
        <pc:sldMkLst>
          <pc:docMk/>
          <pc:sldMk cId="3359593886" sldId="705"/>
        </pc:sldMkLst>
        <pc:spChg chg="mod">
          <ac:chgData name="Grace Mallard" userId="S::gmallard@jmichael-consulting.com::20240f4a-beec-4c46-aa22-3eb01998dd79" providerId="AD" clId="Web-{90DB23BD-C03A-8045-138E-8A07F73A5467}" dt="2023-09-07T21:09:03.686" v="4" actId="20577"/>
          <ac:spMkLst>
            <pc:docMk/>
            <pc:sldMk cId="3359593886" sldId="705"/>
            <ac:spMk id="5" creationId="{BFE9663A-63FE-5290-6E26-0BE5B7703CB0}"/>
          </ac:spMkLst>
        </pc:spChg>
      </pc:sldChg>
      <pc:sldChg chg="addCm">
        <pc:chgData name="Grace Mallard" userId="S::gmallard@jmichael-consulting.com::20240f4a-beec-4c46-aa22-3eb01998dd79" providerId="AD" clId="Web-{90DB23BD-C03A-8045-138E-8A07F73A5467}" dt="2023-09-07T21:07:15.512" v="3"/>
        <pc:sldMkLst>
          <pc:docMk/>
          <pc:sldMk cId="788635063" sldId="708"/>
        </pc:sldMkLst>
        <pc:extLst>
          <p:ext xmlns:p="http://schemas.openxmlformats.org/presentationml/2006/main" uri="{D6D511B9-2390-475A-947B-AFAB55BFBCF1}">
            <pc226:cmChg xmlns:pc226="http://schemas.microsoft.com/office/powerpoint/2022/06/main/command" chg="add">
              <pc226:chgData name="Grace Mallard" userId="S::gmallard@jmichael-consulting.com::20240f4a-beec-4c46-aa22-3eb01998dd79" providerId="AD" clId="Web-{90DB23BD-C03A-8045-138E-8A07F73A5467}" dt="2023-09-07T21:07:15.512" v="3"/>
              <pc2:cmMkLst xmlns:pc2="http://schemas.microsoft.com/office/powerpoint/2019/9/main/command">
                <pc:docMk/>
                <pc:sldMk cId="788635063" sldId="708"/>
                <pc2:cmMk id="{3CB5E896-4559-4043-857B-CBB6201F7697}"/>
              </pc2:cmMkLst>
            </pc226:cmChg>
          </p:ext>
        </pc:extLst>
      </pc:sldChg>
    </pc:docChg>
  </pc:docChgLst>
  <pc:docChgLst>
    <pc:chgData name="Samantha Spoto" userId="S::sspoto@jmichael-consulting.com::92aab5a1-317b-4b6f-a4f4-dd99ff04f392" providerId="AD" clId="Web-{7F966024-0C40-FA8B-2ED1-609309272FDC}"/>
    <pc:docChg chg="sldOrd">
      <pc:chgData name="Samantha Spoto" userId="S::sspoto@jmichael-consulting.com::92aab5a1-317b-4b6f-a4f4-dd99ff04f392" providerId="AD" clId="Web-{7F966024-0C40-FA8B-2ED1-609309272FDC}" dt="2023-09-15T12:53:22.531" v="5"/>
      <pc:docMkLst>
        <pc:docMk/>
      </pc:docMkLst>
      <pc:sldChg chg="ord">
        <pc:chgData name="Samantha Spoto" userId="S::sspoto@jmichael-consulting.com::92aab5a1-317b-4b6f-a4f4-dd99ff04f392" providerId="AD" clId="Web-{7F966024-0C40-FA8B-2ED1-609309272FDC}" dt="2023-09-15T12:53:22.531" v="5"/>
        <pc:sldMkLst>
          <pc:docMk/>
          <pc:sldMk cId="601106665" sldId="655"/>
        </pc:sldMkLst>
      </pc:sldChg>
      <pc:sldChg chg="ord">
        <pc:chgData name="Samantha Spoto" userId="S::sspoto@jmichael-consulting.com::92aab5a1-317b-4b6f-a4f4-dd99ff04f392" providerId="AD" clId="Web-{7F966024-0C40-FA8B-2ED1-609309272FDC}" dt="2023-09-15T12:45:17.765" v="1"/>
        <pc:sldMkLst>
          <pc:docMk/>
          <pc:sldMk cId="410677374" sldId="673"/>
        </pc:sldMkLst>
      </pc:sldChg>
      <pc:sldChg chg="ord">
        <pc:chgData name="Samantha Spoto" userId="S::sspoto@jmichael-consulting.com::92aab5a1-317b-4b6f-a4f4-dd99ff04f392" providerId="AD" clId="Web-{7F966024-0C40-FA8B-2ED1-609309272FDC}" dt="2023-09-15T12:51:51.621" v="3"/>
        <pc:sldMkLst>
          <pc:docMk/>
          <pc:sldMk cId="2620419392" sldId="706"/>
        </pc:sldMkLst>
      </pc:sldChg>
      <pc:sldChg chg="ord">
        <pc:chgData name="Samantha Spoto" userId="S::sspoto@jmichael-consulting.com::92aab5a1-317b-4b6f-a4f4-dd99ff04f392" providerId="AD" clId="Web-{7F966024-0C40-FA8B-2ED1-609309272FDC}" dt="2023-09-15T12:51:57.246" v="4"/>
        <pc:sldMkLst>
          <pc:docMk/>
          <pc:sldMk cId="2941623261" sldId="709"/>
        </pc:sldMkLst>
      </pc:sldChg>
    </pc:docChg>
  </pc:docChgLst>
</pc:chgInfo>
</file>

<file path=ppt/comments/modernComment_2A9_95812189.xml><?xml version="1.0" encoding="utf-8"?>
<p188:cmLst xmlns:a="http://schemas.openxmlformats.org/drawingml/2006/main" xmlns:r="http://schemas.openxmlformats.org/officeDocument/2006/relationships" xmlns:p188="http://schemas.microsoft.com/office/powerpoint/2018/8/main">
  <p188:cm id="{4ABD5405-5961-42AE-B127-F1B64292D45C}" authorId="{C8A5C1AD-1211-EB63-7558-099A43E4C2E1}" status="resolved" created="2023-09-05T18:56:39.095" complete="100000">
    <ac:txMkLst xmlns:ac="http://schemas.microsoft.com/office/drawing/2013/main/command">
      <pc:docMk xmlns:pc="http://schemas.microsoft.com/office/powerpoint/2013/main/command"/>
      <pc:sldMk xmlns:pc="http://schemas.microsoft.com/office/powerpoint/2013/main/command" cId="2508267913" sldId="681"/>
      <ac:spMk id="3" creationId="{12626D72-DED0-BEB6-9769-9CFF3C9DA264}"/>
      <ac:txMk cp="137" len="15">
        <ac:context len="216" hash="2598435441"/>
      </ac:txMk>
    </ac:txMkLst>
    <p188:pos x="2553890" y="2098476"/>
    <p188:replyLst>
      <p188:reply id="{86EA307F-6DC4-4A24-86EE-E387C8878D5B}" authorId="{6B45E510-9B19-B7C2-CE75-E1F160DDCEE5}" created="2023-09-14T14:42:34.282">
        <p188:txBody>
          <a:bodyPr/>
          <a:lstStyle/>
          <a:p>
            <a:r>
              <a:rPr lang="en-US"/>
              <a:t>Added!</a:t>
            </a:r>
          </a:p>
        </p188:txBody>
      </p188:reply>
    </p188:replyLst>
    <p188:txBody>
      <a:bodyPr/>
      <a:lstStyle/>
      <a:p>
        <a:r>
          <a:rPr lang="en-US"/>
          <a:t>Add link here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108892-75A1-4BDE-87AC-D3B13C83E7A0}" type="datetimeFigureOut">
              <a:rPr lang="en-US" smtClean="0"/>
              <a:t>9/20/2023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72C8C-B45C-4F9B-AD10-6928A928884F}" type="slidenum">
              <a:rPr lang="en-US" smtClean="0"/>
              <a:t>‹#›</a:t>
            </a:fld>
            <a:endParaRPr lang="en-US"/>
          </a:p>
        </p:txBody>
      </p:sp>
    </p:spTree>
    <p:extLst>
      <p:ext uri="{BB962C8B-B14F-4D97-AF65-F5344CB8AC3E}">
        <p14:creationId xmlns:p14="http://schemas.microsoft.com/office/powerpoint/2010/main" val="4152374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3FB72C8C-B45C-4F9B-AD10-6928A92888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6122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Gestational age potentially available as v3.1 data element in </a:t>
            </a:r>
            <a:r>
              <a:rPr lang="en-US" err="1"/>
              <a:t>eCR</a:t>
            </a:r>
            <a:r>
              <a:rPr lang="en-US"/>
              <a:t>. Could also be derived from the EDD value. </a:t>
            </a:r>
          </a:p>
        </p:txBody>
      </p:sp>
      <p:sp>
        <p:nvSpPr>
          <p:cNvPr id="4" name="Slide Number Placeholder 3"/>
          <p:cNvSpPr>
            <a:spLocks noGrp="1"/>
          </p:cNvSpPr>
          <p:nvPr>
            <p:ph type="sldNum" sz="quarter" idx="5"/>
          </p:nvPr>
        </p:nvSpPr>
        <p:spPr/>
        <p:txBody>
          <a:bodyPr/>
          <a:lstStyle/>
          <a:p>
            <a:fld id="{3FB72C8C-B45C-4F9B-AD10-6928A928884F}" type="slidenum">
              <a:rPr lang="en-US" smtClean="0"/>
              <a:t>9</a:t>
            </a:fld>
            <a:endParaRPr lang="en-US"/>
          </a:p>
        </p:txBody>
      </p:sp>
    </p:spTree>
    <p:extLst>
      <p:ext uri="{BB962C8B-B14F-4D97-AF65-F5344CB8AC3E}">
        <p14:creationId xmlns:p14="http://schemas.microsoft.com/office/powerpoint/2010/main" val="2826456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Don’t want to </a:t>
            </a:r>
          </a:p>
        </p:txBody>
      </p:sp>
      <p:sp>
        <p:nvSpPr>
          <p:cNvPr id="4" name="Slide Number Placeholder 3"/>
          <p:cNvSpPr>
            <a:spLocks noGrp="1"/>
          </p:cNvSpPr>
          <p:nvPr>
            <p:ph type="sldNum" sz="quarter" idx="5"/>
          </p:nvPr>
        </p:nvSpPr>
        <p:spPr/>
        <p:txBody>
          <a:bodyPr/>
          <a:lstStyle/>
          <a:p>
            <a:fld id="{3FB72C8C-B45C-4F9B-AD10-6928A928884F}" type="slidenum">
              <a:rPr lang="en-US" smtClean="0"/>
              <a:t>11</a:t>
            </a:fld>
            <a:endParaRPr lang="en-US"/>
          </a:p>
        </p:txBody>
      </p:sp>
    </p:spTree>
    <p:extLst>
      <p:ext uri="{BB962C8B-B14F-4D97-AF65-F5344CB8AC3E}">
        <p14:creationId xmlns:p14="http://schemas.microsoft.com/office/powerpoint/2010/main" val="1645772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Taken from the Hospitalization Draft: The goal was to reach 80% or more agreement, while identifying and discussing any major points of dissention. Questions that received at least 80% agreement were considered resolved with “strong support”. If less agreement was indicated, then additional discussion followed to work through the sticking points towards resolution. For some questions, the target agreement of 80% could not be reached even after additional discussion and/or further clarification of the question, and the majority decision was taken as having “weak support”.</a:t>
            </a:r>
          </a:p>
        </p:txBody>
      </p:sp>
      <p:sp>
        <p:nvSpPr>
          <p:cNvPr id="4" name="Slide Number Placeholder 3"/>
          <p:cNvSpPr>
            <a:spLocks noGrp="1"/>
          </p:cNvSpPr>
          <p:nvPr>
            <p:ph type="sldNum" sz="quarter" idx="5"/>
          </p:nvPr>
        </p:nvSpPr>
        <p:spPr/>
        <p:txBody>
          <a:bodyPr/>
          <a:lstStyle/>
          <a:p>
            <a:fld id="{3FB72C8C-B45C-4F9B-AD10-6928A928884F}" type="slidenum">
              <a:rPr lang="en-US" smtClean="0"/>
              <a:t>12</a:t>
            </a:fld>
            <a:endParaRPr lang="en-US"/>
          </a:p>
        </p:txBody>
      </p:sp>
    </p:spTree>
    <p:extLst>
      <p:ext uri="{BB962C8B-B14F-4D97-AF65-F5344CB8AC3E}">
        <p14:creationId xmlns:p14="http://schemas.microsoft.com/office/powerpoint/2010/main" val="2664717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404040"/>
                </a:solidFill>
                <a:latin typeface="Arial"/>
                <a:cs typeface="Segoe UI"/>
              </a:rPr>
              <a:t>Core data for surveillance = Data classes or elements used for situational awareness or routine, </a:t>
            </a:r>
            <a:r>
              <a:rPr lang="en-US" sz="1200" u="sng">
                <a:solidFill>
                  <a:srgbClr val="404040"/>
                </a:solidFill>
                <a:latin typeface="Arial"/>
                <a:cs typeface="Segoe UI"/>
              </a:rPr>
              <a:t>cross-condition</a:t>
            </a:r>
            <a:r>
              <a:rPr lang="en-US" sz="1200">
                <a:solidFill>
                  <a:srgbClr val="404040"/>
                </a:solidFill>
                <a:latin typeface="Arial"/>
                <a:cs typeface="Segoe UI"/>
              </a:rPr>
              <a:t> case surveillance </a:t>
            </a:r>
            <a:r>
              <a:rPr lang="en-US" sz="1200" u="sng">
                <a:solidFill>
                  <a:srgbClr val="404040"/>
                </a:solidFill>
                <a:latin typeface="Arial"/>
                <a:cs typeface="Segoe UI"/>
              </a:rPr>
              <a:t>for transmission to CDC</a:t>
            </a:r>
            <a:r>
              <a:rPr lang="en-US" sz="1200" u="none">
                <a:solidFill>
                  <a:srgbClr val="404040"/>
                </a:solidFill>
                <a:latin typeface="Arial"/>
                <a:cs typeface="Segoe UI"/>
              </a:rPr>
              <a:t>. These elements should be able to be transmitted to CDC for all conditions, but are not required to be populated for all conditions.</a:t>
            </a:r>
            <a:endParaRPr lang="en-US" sz="1200" u="sng">
              <a:solidFill>
                <a:srgbClr val="404040"/>
              </a:solidFill>
              <a:latin typeface="Arial"/>
              <a:cs typeface="Segoe UI"/>
            </a:endParaRPr>
          </a:p>
          <a:p>
            <a:endParaRPr lang="en-US"/>
          </a:p>
          <a:p>
            <a:r>
              <a:rPr lang="en-US"/>
              <a:t>Above 50% yes will mean we put it in our recommendations as “weak support”, and above 80% will be “strong support”. </a:t>
            </a:r>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14</a:t>
            </a:fld>
            <a:endParaRPr lang="en-US"/>
          </a:p>
        </p:txBody>
      </p:sp>
    </p:spTree>
    <p:extLst>
      <p:ext uri="{BB962C8B-B14F-4D97-AF65-F5344CB8AC3E}">
        <p14:creationId xmlns:p14="http://schemas.microsoft.com/office/powerpoint/2010/main" val="390561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colors indicate potential overlap between value sets. As you can see, this is not being captured across MMGs in a way that there is a lot of direct overlap. Should this variable be standardized in definition across conditions, or is this a condition specific variable that needs different granularity for different conditions?</a:t>
            </a:r>
          </a:p>
          <a:p>
            <a:endParaRPr lang="en-US"/>
          </a:p>
          <a:p>
            <a:r>
              <a:rPr lang="en-US"/>
              <a:t>This is one that at the last meeting also received about 2/3 yes for core data element, 1/3 no. This means at the moment it receives weak support, and a potential value set would need to be defined.</a:t>
            </a:r>
          </a:p>
        </p:txBody>
      </p:sp>
      <p:sp>
        <p:nvSpPr>
          <p:cNvPr id="4" name="Slide Number Placeholder 3"/>
          <p:cNvSpPr>
            <a:spLocks noGrp="1"/>
          </p:cNvSpPr>
          <p:nvPr>
            <p:ph type="sldNum" sz="quarter" idx="5"/>
          </p:nvPr>
        </p:nvSpPr>
        <p:spPr/>
        <p:txBody>
          <a:bodyPr/>
          <a:lstStyle/>
          <a:p>
            <a:fld id="{3FB72C8C-B45C-4F9B-AD10-6928A928884F}" type="slidenum">
              <a:rPr lang="en-US" smtClean="0"/>
              <a:t>15</a:t>
            </a:fld>
            <a:endParaRPr lang="en-US"/>
          </a:p>
        </p:txBody>
      </p:sp>
    </p:spTree>
    <p:extLst>
      <p:ext uri="{BB962C8B-B14F-4D97-AF65-F5344CB8AC3E}">
        <p14:creationId xmlns:p14="http://schemas.microsoft.com/office/powerpoint/2010/main" val="3850078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other options in the previous table around “live birth” captured “with clinical infection” or “without clinical infection”, but this seems condition specific, whereas premature or full term is more condition agnostic. </a:t>
            </a:r>
          </a:p>
          <a:p>
            <a:endParaRPr lang="en-US"/>
          </a:p>
          <a:p>
            <a:r>
              <a:rPr lang="en-US"/>
              <a:t>Thinking about “Other” in the case there are twins </a:t>
            </a:r>
          </a:p>
        </p:txBody>
      </p:sp>
      <p:sp>
        <p:nvSpPr>
          <p:cNvPr id="4" name="Slide Number Placeholder 3"/>
          <p:cNvSpPr>
            <a:spLocks noGrp="1"/>
          </p:cNvSpPr>
          <p:nvPr>
            <p:ph type="sldNum" sz="quarter" idx="5"/>
          </p:nvPr>
        </p:nvSpPr>
        <p:spPr/>
        <p:txBody>
          <a:bodyPr/>
          <a:lstStyle/>
          <a:p>
            <a:fld id="{3FB72C8C-B45C-4F9B-AD10-6928A928884F}" type="slidenum">
              <a:rPr lang="en-US" smtClean="0"/>
              <a:t>16</a:t>
            </a:fld>
            <a:endParaRPr lang="en-US"/>
          </a:p>
        </p:txBody>
      </p:sp>
    </p:spTree>
    <p:extLst>
      <p:ext uri="{BB962C8B-B14F-4D97-AF65-F5344CB8AC3E}">
        <p14:creationId xmlns:p14="http://schemas.microsoft.com/office/powerpoint/2010/main" val="3992572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spcBef>
                <a:spcPts val="1000"/>
              </a:spcBef>
              <a:buFont typeface="Arial"/>
              <a:buChar char="•"/>
            </a:pPr>
            <a:r>
              <a:rPr lang="en-US"/>
              <a:t>Pregnancy Outcome (5)</a:t>
            </a:r>
          </a:p>
          <a:p>
            <a:pPr marL="171450" indent="-171450">
              <a:lnSpc>
                <a:spcPct val="90000"/>
              </a:lnSpc>
              <a:spcBef>
                <a:spcPts val="1000"/>
              </a:spcBef>
              <a:buFont typeface="Arial"/>
              <a:buChar char="•"/>
            </a:pPr>
            <a:r>
              <a:rPr lang="en-US"/>
              <a:t>Birth Weight (5)</a:t>
            </a:r>
          </a:p>
          <a:p>
            <a:pPr marL="171450" indent="-171450">
              <a:lnSpc>
                <a:spcPct val="90000"/>
              </a:lnSpc>
              <a:spcBef>
                <a:spcPts val="1000"/>
              </a:spcBef>
              <a:buFont typeface="Arial"/>
              <a:buChar char="•"/>
            </a:pPr>
            <a:r>
              <a:rPr lang="en-US"/>
              <a:t>Gestational Age (4)</a:t>
            </a:r>
          </a:p>
          <a:p>
            <a:pPr marL="171450" indent="-171450">
              <a:lnSpc>
                <a:spcPct val="90000"/>
              </a:lnSpc>
              <a:spcBef>
                <a:spcPts val="1000"/>
              </a:spcBef>
              <a:buFont typeface="Arial"/>
              <a:buChar char="•"/>
            </a:pPr>
            <a:r>
              <a:rPr lang="en-US"/>
              <a:t>Number of Weeks Gestation at Onset of Illness (3)</a:t>
            </a:r>
          </a:p>
          <a:p>
            <a:pPr marL="171450" indent="-171450">
              <a:lnSpc>
                <a:spcPct val="90000"/>
              </a:lnSpc>
              <a:spcBef>
                <a:spcPts val="1000"/>
              </a:spcBef>
              <a:buFont typeface="Arial"/>
              <a:buChar char="•"/>
            </a:pPr>
            <a:r>
              <a:rPr lang="en-US"/>
              <a:t>Trimester at Onset of Illness (3)</a:t>
            </a:r>
          </a:p>
          <a:p>
            <a:pPr marL="171450" indent="-171450">
              <a:lnSpc>
                <a:spcPct val="90000"/>
              </a:lnSpc>
              <a:spcBef>
                <a:spcPts val="1000"/>
              </a:spcBef>
              <a:buFont typeface="Arial"/>
              <a:buChar char="•"/>
            </a:pPr>
            <a:r>
              <a:rPr lang="en-US"/>
              <a:t>Estimated Delivery Date (2)</a:t>
            </a:r>
            <a:endParaRPr lang="en-US">
              <a:cs typeface="Calibri" panose="020F0502020204030204"/>
            </a:endParaRPr>
          </a:p>
          <a:p>
            <a:pPr marL="171450" indent="-171450">
              <a:lnSpc>
                <a:spcPct val="90000"/>
              </a:lnSpc>
              <a:spcBef>
                <a:spcPts val="1000"/>
              </a:spcBef>
              <a:buFont typeface="Arial"/>
              <a:buChar char="•"/>
            </a:pPr>
            <a:r>
              <a:rPr lang="en-US"/>
              <a:t>Last Menstrual Period (2)</a:t>
            </a:r>
          </a:p>
          <a:p>
            <a:pPr>
              <a:lnSpc>
                <a:spcPct val="90000"/>
              </a:lnSpc>
              <a:spcBef>
                <a:spcPts val="1000"/>
              </a:spcBef>
            </a:pPr>
            <a:r>
              <a:rPr lang="en-US">
                <a:cs typeface="Calibri" panose="020F0502020204030204"/>
              </a:rPr>
              <a:t>----------------------</a:t>
            </a:r>
          </a:p>
          <a:p>
            <a:pPr marL="171450" indent="-171450">
              <a:lnSpc>
                <a:spcPct val="90000"/>
              </a:lnSpc>
              <a:spcBef>
                <a:spcPts val="1000"/>
              </a:spcBef>
              <a:buFont typeface="Arial"/>
              <a:buChar char="•"/>
            </a:pPr>
            <a:r>
              <a:rPr lang="en-US"/>
              <a:t>Stillbirth Indicator  (2)</a:t>
            </a:r>
          </a:p>
          <a:p>
            <a:pPr marL="171450" indent="-171450">
              <a:lnSpc>
                <a:spcPct val="90000"/>
              </a:lnSpc>
              <a:spcBef>
                <a:spcPts val="1000"/>
              </a:spcBef>
              <a:buFont typeface="Arial"/>
              <a:buChar char="•"/>
            </a:pPr>
            <a:r>
              <a:rPr lang="en-US"/>
              <a:t>Number of Total Live Births (2)</a:t>
            </a:r>
          </a:p>
          <a:p>
            <a:pPr marL="171450" indent="-171450">
              <a:lnSpc>
                <a:spcPct val="90000"/>
              </a:lnSpc>
              <a:spcBef>
                <a:spcPts val="1000"/>
              </a:spcBef>
              <a:buFont typeface="Arial"/>
              <a:buChar char="•"/>
            </a:pPr>
            <a:r>
              <a:rPr lang="en-US"/>
              <a:t>Pregnancy Status at the Time of First Positive Culture (1)</a:t>
            </a:r>
            <a:endParaRPr lang="en-US">
              <a:cs typeface="Calibri"/>
            </a:endParaRPr>
          </a:p>
          <a:p>
            <a:pPr marL="171450" indent="-171450">
              <a:lnSpc>
                <a:spcPct val="90000"/>
              </a:lnSpc>
              <a:spcBef>
                <a:spcPts val="1000"/>
              </a:spcBef>
              <a:buFont typeface="Arial"/>
              <a:buChar char="•"/>
            </a:pPr>
            <a:r>
              <a:rPr lang="en-US"/>
              <a:t>Pregnancy Outcome Date (1)</a:t>
            </a:r>
            <a:endParaRPr lang="en-US">
              <a:cs typeface="Calibri"/>
            </a:endParaRPr>
          </a:p>
          <a:p>
            <a:pPr marL="171450" indent="-171450">
              <a:lnSpc>
                <a:spcPct val="90000"/>
              </a:lnSpc>
              <a:spcBef>
                <a:spcPts val="1000"/>
              </a:spcBef>
              <a:buFont typeface="Arial"/>
              <a:buChar char="•"/>
            </a:pPr>
            <a:r>
              <a:rPr lang="en-US"/>
              <a:t>Delivery Date (1)</a:t>
            </a:r>
            <a:endParaRPr lang="en-US">
              <a:cs typeface="Calibri"/>
            </a:endParaRPr>
          </a:p>
          <a:p>
            <a:pPr marL="171450" indent="-171450">
              <a:lnSpc>
                <a:spcPct val="90000"/>
              </a:lnSpc>
              <a:spcBef>
                <a:spcPts val="1000"/>
              </a:spcBef>
              <a:buFont typeface="Arial"/>
              <a:buChar char="•"/>
            </a:pPr>
            <a:r>
              <a:rPr lang="en-US"/>
              <a:t>Gestational Age Determination Method (1)</a:t>
            </a:r>
            <a:endParaRPr lang="en-US">
              <a:cs typeface="Calibri"/>
            </a:endParaRPr>
          </a:p>
          <a:p>
            <a:pPr marL="171450" indent="-171450">
              <a:lnSpc>
                <a:spcPct val="90000"/>
              </a:lnSpc>
              <a:spcBef>
                <a:spcPts val="1000"/>
              </a:spcBef>
              <a:buFont typeface="Arial"/>
              <a:buChar char="•"/>
            </a:pPr>
            <a:r>
              <a:rPr lang="en-US"/>
              <a:t>Gestational Age at Birth of Premature Patient in Weeks (1)</a:t>
            </a:r>
            <a:endParaRPr lang="en-US">
              <a:cs typeface="Calibri"/>
            </a:endParaRPr>
          </a:p>
          <a:p>
            <a:pPr marL="171450" indent="-171450">
              <a:lnSpc>
                <a:spcPct val="90000"/>
              </a:lnSpc>
              <a:spcBef>
                <a:spcPts val="1000"/>
              </a:spcBef>
              <a:buFont typeface="Arial"/>
              <a:buChar char="•"/>
            </a:pPr>
            <a:r>
              <a:rPr lang="en-US"/>
              <a:t>Obstetric Delivery Method (1)</a:t>
            </a:r>
            <a:endParaRPr lang="en-US">
              <a:cs typeface="Calibri"/>
            </a:endParaRPr>
          </a:p>
          <a:p>
            <a:pPr marL="171450" indent="-171450">
              <a:lnSpc>
                <a:spcPct val="90000"/>
              </a:lnSpc>
              <a:spcBef>
                <a:spcPts val="1000"/>
              </a:spcBef>
              <a:buFont typeface="Arial"/>
              <a:buChar char="•"/>
            </a:pPr>
            <a:r>
              <a:rPr lang="en-US"/>
              <a:t>Premature Infant (1)</a:t>
            </a:r>
            <a:endParaRPr lang="en-US">
              <a:cs typeface="Calibri"/>
            </a:endParaRPr>
          </a:p>
          <a:p>
            <a:pPr marL="171450" indent="-171450">
              <a:lnSpc>
                <a:spcPct val="90000"/>
              </a:lnSpc>
              <a:spcBef>
                <a:spcPts val="1000"/>
              </a:spcBef>
              <a:buFont typeface="Arial"/>
              <a:buChar char="•"/>
            </a:pPr>
            <a:r>
              <a:rPr lang="en-US"/>
              <a:t>Infant Number (1)</a:t>
            </a:r>
            <a:endParaRPr lang="en-US">
              <a:cs typeface="Calibri"/>
            </a:endParaRPr>
          </a:p>
          <a:p>
            <a:pPr marL="171450" indent="-171450">
              <a:lnSpc>
                <a:spcPct val="90000"/>
              </a:lnSpc>
              <a:spcBef>
                <a:spcPts val="1000"/>
              </a:spcBef>
              <a:buFont typeface="Arial"/>
              <a:buChar char="•"/>
            </a:pPr>
            <a:r>
              <a:rPr lang="en-US"/>
              <a:t>Number of Pregnancies (1)</a:t>
            </a:r>
            <a:endParaRPr lang="en-US">
              <a:cs typeface="Calibri"/>
            </a:endParaRPr>
          </a:p>
          <a:p>
            <a:pPr marL="171450" indent="-171450">
              <a:lnSpc>
                <a:spcPct val="90000"/>
              </a:lnSpc>
              <a:spcBef>
                <a:spcPts val="1000"/>
              </a:spcBef>
              <a:buFont typeface="Arial"/>
              <a:buChar char="•"/>
            </a:pPr>
            <a:r>
              <a:rPr lang="en-US"/>
              <a:t>If Mother Has Given Birth in US, Number of Births Delivered in US (1)</a:t>
            </a:r>
          </a:p>
        </p:txBody>
      </p:sp>
      <p:sp>
        <p:nvSpPr>
          <p:cNvPr id="4" name="Slide Number Placeholder 3"/>
          <p:cNvSpPr>
            <a:spLocks noGrp="1"/>
          </p:cNvSpPr>
          <p:nvPr>
            <p:ph type="sldNum" sz="quarter" idx="5"/>
          </p:nvPr>
        </p:nvSpPr>
        <p:spPr/>
        <p:txBody>
          <a:bodyPr/>
          <a:lstStyle/>
          <a:p>
            <a:fld id="{3FB72C8C-B45C-4F9B-AD10-6928A928884F}" type="slidenum">
              <a:rPr lang="en-US" smtClean="0"/>
              <a:t>18</a:t>
            </a:fld>
            <a:endParaRPr lang="en-US"/>
          </a:p>
        </p:txBody>
      </p:sp>
    </p:spTree>
    <p:extLst>
      <p:ext uri="{BB962C8B-B14F-4D97-AF65-F5344CB8AC3E}">
        <p14:creationId xmlns:p14="http://schemas.microsoft.com/office/powerpoint/2010/main" val="7590871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57"/>
            <a:ext cx="610965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2090809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658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4400" baseline="0">
                <a:latin typeface="+mn-lt"/>
              </a:defRPr>
            </a:lvl1pPr>
          </a:lstStyle>
          <a:p>
            <a:r>
              <a:rPr lang="en-US"/>
              <a:t>Section Header</a:t>
            </a:r>
          </a:p>
        </p:txBody>
      </p:sp>
      <p:sp>
        <p:nvSpPr>
          <p:cNvPr id="6" name="Text Placeholder 5"/>
          <p:cNvSpPr>
            <a:spLocks noGrp="1"/>
          </p:cNvSpPr>
          <p:nvPr>
            <p:ph type="body" sz="quarter" idx="10"/>
          </p:nvPr>
        </p:nvSpPr>
        <p:spPr>
          <a:xfrm>
            <a:off x="170482" y="1336977"/>
            <a:ext cx="8849694"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8688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4400" baseline="0">
                <a:latin typeface="+mn-lt"/>
              </a:defRPr>
            </a:lvl1pPr>
          </a:lstStyle>
          <a:p>
            <a:r>
              <a:rPr lang="en-US"/>
              <a:t>Section Header</a:t>
            </a:r>
          </a:p>
        </p:txBody>
      </p:sp>
      <p:sp>
        <p:nvSpPr>
          <p:cNvPr id="6" name="Text Placeholder 5"/>
          <p:cNvSpPr>
            <a:spLocks noGrp="1"/>
          </p:cNvSpPr>
          <p:nvPr>
            <p:ph type="body" sz="quarter" idx="10"/>
          </p:nvPr>
        </p:nvSpPr>
        <p:spPr>
          <a:xfrm>
            <a:off x="170482" y="1336977"/>
            <a:ext cx="8849694"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8688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4400" baseline="0">
                <a:latin typeface="+mn-lt"/>
              </a:defRPr>
            </a:lvl1pPr>
          </a:lstStyle>
          <a:p>
            <a:r>
              <a:rPr lang="en-US"/>
              <a:t>Section Header</a:t>
            </a:r>
          </a:p>
        </p:txBody>
      </p:sp>
      <p:sp>
        <p:nvSpPr>
          <p:cNvPr id="6" name="Text Placeholder 5"/>
          <p:cNvSpPr>
            <a:spLocks noGrp="1"/>
          </p:cNvSpPr>
          <p:nvPr>
            <p:ph type="body" sz="quarter" idx="10"/>
          </p:nvPr>
        </p:nvSpPr>
        <p:spPr>
          <a:xfrm>
            <a:off x="170482" y="1336977"/>
            <a:ext cx="8849694"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8688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D83C1-5365-ED46-A04C-76CE1F6500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4A715C-F07B-9B45-90E8-6C88CCEA98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5ABFD9-82A7-694C-8923-BFC0E4E71076}"/>
              </a:ext>
            </a:extLst>
          </p:cNvPr>
          <p:cNvSpPr>
            <a:spLocks noGrp="1"/>
          </p:cNvSpPr>
          <p:nvPr>
            <p:ph type="dt" sz="half" idx="10"/>
          </p:nvPr>
        </p:nvSpPr>
        <p:spPr/>
        <p:txBody>
          <a:bodyPr/>
          <a:lstStyle/>
          <a:p>
            <a:fld id="{EAEC9C43-E40B-F24D-B2E9-0902466C3992}" type="datetimeFigureOut">
              <a:rPr lang="en-US" smtClean="0"/>
              <a:t>9/20/2023</a:t>
            </a:fld>
            <a:endParaRPr lang="en-US"/>
          </a:p>
        </p:txBody>
      </p:sp>
      <p:sp>
        <p:nvSpPr>
          <p:cNvPr id="5" name="Footer Placeholder 4">
            <a:extLst>
              <a:ext uri="{FF2B5EF4-FFF2-40B4-BE49-F238E27FC236}">
                <a16:creationId xmlns:a16="http://schemas.microsoft.com/office/drawing/2014/main" id="{27BFD683-AE4E-7D4C-BA57-17C6DDF6E8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ECF370-0AEE-EF4E-B856-B757F9FB74B6}"/>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4252303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3" r:id="rId2"/>
    <p:sldLayoutId id="2147483674" r:id="rId3"/>
    <p:sldLayoutId id="2147483690" r:id="rId4"/>
    <p:sldLayoutId id="2147483689" r:id="rId5"/>
    <p:sldLayoutId id="2147483695" r:id="rId6"/>
    <p:sldLayoutId id="2147483696" r:id="rId7"/>
    <p:sldLayoutId id="2147483691" r:id="rId8"/>
    <p:sldLayoutId id="2147483694"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hyperlink" Target="https://app.smartsheet.com/b/form/de1963ca422640dfba2dbba96e79da43"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app.smartsheet.com/b/form/3da89d48bda94fc7a33c4a8a505fe54a" TargetMode="External"/><Relationship Id="rId2" Type="http://schemas.microsoft.com/office/2018/10/relationships/comments" Target="../comments/modernComment_2A9_9581218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628650" y="2158361"/>
            <a:ext cx="8191072" cy="538447"/>
          </a:xfrm>
        </p:spPr>
        <p:txBody>
          <a:bodyPr/>
          <a:lstStyle/>
          <a:p>
            <a:r>
              <a:rPr lang="en-US">
                <a:latin typeface="+mj-lt"/>
                <a:cs typeface="Arial"/>
              </a:rPr>
              <a:t>September 15, 2023</a:t>
            </a:r>
          </a:p>
        </p:txBody>
      </p:sp>
      <p:sp>
        <p:nvSpPr>
          <p:cNvPr id="6" name="Title 2">
            <a:extLst>
              <a:ext uri="{FF2B5EF4-FFF2-40B4-BE49-F238E27FC236}">
                <a16:creationId xmlns:a16="http://schemas.microsoft.com/office/drawing/2014/main" id="{3B0A1483-033F-48C5-80E7-9FEB4C0245BE}"/>
              </a:ext>
            </a:extLst>
          </p:cNvPr>
          <p:cNvSpPr txBox="1">
            <a:spLocks/>
          </p:cNvSpPr>
          <p:nvPr/>
        </p:nvSpPr>
        <p:spPr>
          <a:xfrm>
            <a:off x="628650" y="164600"/>
            <a:ext cx="7886700" cy="1993761"/>
          </a:xfrm>
          <a:prstGeom prst="rect">
            <a:avLst/>
          </a:prstGeom>
        </p:spPr>
        <p:txBody>
          <a:bodyPr anchor="ctr">
            <a:noAutofit/>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r>
              <a:rPr lang="en-US" altLang="en-US" sz="3600"/>
              <a:t>Data Standardization Work Group (DSWG)</a:t>
            </a:r>
            <a:endParaRPr lang="en-US" sz="3600"/>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C00000"/>
                </a:solidFill>
              </a:rPr>
              <a:t>Please mute phone/ headset/ computer audio!​</a:t>
            </a:r>
          </a:p>
          <a:p>
            <a:pPr marL="0" indent="0" algn="ctr">
              <a:buNone/>
            </a:pPr>
            <a:r>
              <a:rPr lang="en-US" sz="2400" b="1" u="sng"/>
              <a:t>Agenda</a:t>
            </a:r>
            <a:endParaRPr lang="en-US" sz="2400" b="1" u="sng">
              <a:cs typeface="Calibri"/>
            </a:endParaRPr>
          </a:p>
          <a:p>
            <a:pPr marL="342900" indent="-342900">
              <a:lnSpc>
                <a:spcPct val="100000"/>
              </a:lnSpc>
              <a:spcBef>
                <a:spcPts val="0"/>
              </a:spcBef>
              <a:spcAft>
                <a:spcPts val="0"/>
              </a:spcAft>
              <a:buFont typeface="Symbol" panose="05050102010706020507" pitchFamily="18" charset="2"/>
              <a:buChar char=""/>
            </a:pPr>
            <a:r>
              <a:rPr lang="en-US" sz="2400"/>
              <a:t>Welcome &amp; Announcements</a:t>
            </a:r>
            <a:endParaRPr lang="en-US" sz="2400">
              <a:cs typeface="Calibri"/>
            </a:endParaRPr>
          </a:p>
          <a:p>
            <a:pPr marL="342900" indent="-342900">
              <a:lnSpc>
                <a:spcPct val="100000"/>
              </a:lnSpc>
              <a:spcBef>
                <a:spcPts val="0"/>
              </a:spcBef>
              <a:spcAft>
                <a:spcPts val="0"/>
              </a:spcAft>
              <a:buFont typeface="Symbol" panose="05050102010706020507" pitchFamily="18" charset="2"/>
              <a:buChar char=""/>
            </a:pPr>
            <a:r>
              <a:rPr lang="en-US" sz="2400">
                <a:cs typeface="Calibri"/>
              </a:rPr>
              <a:t>Pregnancy Status Discussion/Polling</a:t>
            </a:r>
          </a:p>
          <a:p>
            <a:pPr marL="342900" indent="-342900">
              <a:lnSpc>
                <a:spcPct val="100000"/>
              </a:lnSpc>
              <a:spcBef>
                <a:spcPts val="0"/>
              </a:spcBef>
              <a:spcAft>
                <a:spcPts val="0"/>
              </a:spcAft>
              <a:buFont typeface="Symbol" panose="05050102010706020507" pitchFamily="18" charset="2"/>
              <a:buChar char=""/>
            </a:pPr>
            <a:r>
              <a:rPr lang="en-US" sz="2400">
                <a:cs typeface="Calibri"/>
              </a:rPr>
              <a:t>Next Steps</a:t>
            </a:r>
          </a:p>
          <a:p>
            <a:pPr marL="342900" indent="-342900">
              <a:lnSpc>
                <a:spcPct val="100000"/>
              </a:lnSpc>
              <a:spcBef>
                <a:spcPts val="0"/>
              </a:spcBef>
              <a:spcAft>
                <a:spcPts val="0"/>
              </a:spcAft>
              <a:buFont typeface="Symbol" panose="05050102010706020507" pitchFamily="18" charset="2"/>
              <a:buChar char=""/>
            </a:pPr>
            <a:r>
              <a:rPr lang="en-US" sz="2400">
                <a:cs typeface="Calibri"/>
              </a:rPr>
              <a:t>Wrap-Up</a:t>
            </a:r>
            <a:r>
              <a:rPr lang="en-US" sz="2400"/>
              <a:t> &amp; Adjourn</a:t>
            </a:r>
            <a:endParaRPr lang="en-US" sz="2400">
              <a:cs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2100" b="1"/>
              <a:t>CSTE Data Standardization Workgroup Meeting</a:t>
            </a:r>
            <a:r>
              <a:rPr lang="en-US" sz="2100">
                <a:solidFill>
                  <a:srgbClr val="000000"/>
                </a:solidFill>
              </a:rPr>
              <a:t>​</a:t>
            </a:r>
            <a:endParaRPr lang="en-US" sz="2100"/>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4928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94E9-EA4F-B3D6-7AA7-0F4B7348AA1D}"/>
              </a:ext>
            </a:extLst>
          </p:cNvPr>
          <p:cNvSpPr>
            <a:spLocks noGrp="1"/>
          </p:cNvSpPr>
          <p:nvPr>
            <p:ph type="title"/>
          </p:nvPr>
        </p:nvSpPr>
        <p:spPr/>
        <p:txBody>
          <a:bodyPr lIns="91440" tIns="45720" rIns="91440" bIns="45720" anchor="ctr"/>
          <a:lstStyle/>
          <a:p>
            <a:r>
              <a:rPr lang="en-US">
                <a:latin typeface="Arial"/>
                <a:cs typeface="Arial"/>
              </a:rPr>
              <a:t>Meeting ground rules</a:t>
            </a:r>
            <a:endParaRPr lang="en-US"/>
          </a:p>
        </p:txBody>
      </p:sp>
      <p:sp>
        <p:nvSpPr>
          <p:cNvPr id="3" name="Content Placeholder 2">
            <a:extLst>
              <a:ext uri="{FF2B5EF4-FFF2-40B4-BE49-F238E27FC236}">
                <a16:creationId xmlns:a16="http://schemas.microsoft.com/office/drawing/2014/main" id="{FA2C0316-4D54-4B79-F764-EABB9A70FCDB}"/>
              </a:ext>
            </a:extLst>
          </p:cNvPr>
          <p:cNvSpPr>
            <a:spLocks noGrp="1"/>
          </p:cNvSpPr>
          <p:nvPr>
            <p:ph idx="1"/>
          </p:nvPr>
        </p:nvSpPr>
        <p:spPr/>
        <p:txBody>
          <a:bodyPr vert="horz" lIns="91440" tIns="45720" rIns="91440" bIns="45720" rtlCol="0" anchor="t">
            <a:normAutofit/>
          </a:bodyPr>
          <a:lstStyle/>
          <a:p>
            <a:r>
              <a:rPr lang="en-US" sz="2000">
                <a:latin typeface="Arial"/>
                <a:cs typeface="Arial"/>
              </a:rPr>
              <a:t>Discussion Guidelines</a:t>
            </a:r>
            <a:endParaRPr lang="en-US" sz="2000"/>
          </a:p>
          <a:p>
            <a:pPr lvl="1"/>
            <a:r>
              <a:rPr lang="en-US" sz="1800">
                <a:latin typeface="Arial"/>
                <a:cs typeface="Arial"/>
              </a:rPr>
              <a:t>"Raise" your hand</a:t>
            </a:r>
          </a:p>
          <a:p>
            <a:pPr lvl="1"/>
            <a:r>
              <a:rPr lang="en-US" sz="1800">
                <a:latin typeface="Arial"/>
                <a:cs typeface="Arial"/>
              </a:rPr>
              <a:t>Use the chat to provide feedback and ask questions</a:t>
            </a:r>
          </a:p>
          <a:p>
            <a:pPr lvl="1"/>
            <a:r>
              <a:rPr lang="en-US" sz="1800">
                <a:latin typeface="Arial"/>
                <a:cs typeface="Arial"/>
              </a:rPr>
              <a:t>When called, state your name and affiliation</a:t>
            </a:r>
          </a:p>
          <a:p>
            <a:pPr lvl="1"/>
            <a:r>
              <a:rPr lang="en-US" sz="1800">
                <a:latin typeface="Arial"/>
                <a:cs typeface="Arial"/>
              </a:rPr>
              <a:t>Stay on point, be brief, and within the context of the discussion in progress</a:t>
            </a:r>
          </a:p>
          <a:p>
            <a:pPr lvl="1"/>
            <a:r>
              <a:rPr lang="en-US" sz="1800">
                <a:latin typeface="Arial"/>
                <a:cs typeface="Arial"/>
              </a:rPr>
              <a:t>80/20 consensus</a:t>
            </a:r>
            <a:endParaRPr lang="en-US" sz="1800"/>
          </a:p>
          <a:p>
            <a:pPr lvl="1"/>
            <a:r>
              <a:rPr lang="en-US" sz="1800">
                <a:latin typeface="Arial"/>
                <a:cs typeface="Arial"/>
              </a:rPr>
              <a:t>Co-Chairs/moderators' prerogative to move the discussion forward as needed</a:t>
            </a:r>
            <a:endParaRPr lang="en-US" sz="1800"/>
          </a:p>
          <a:p>
            <a:pPr lvl="2"/>
            <a:r>
              <a:rPr lang="en-US">
                <a:latin typeface="Arial"/>
                <a:cs typeface="Arial"/>
                <a:hlinkClick r:id="rId2"/>
              </a:rPr>
              <a:t>Post-meeting input form</a:t>
            </a:r>
            <a:r>
              <a:rPr lang="en-US">
                <a:latin typeface="Arial"/>
                <a:cs typeface="Arial"/>
              </a:rPr>
              <a:t> is always available for additional comment</a:t>
            </a:r>
            <a:endParaRPr lang="en-US"/>
          </a:p>
          <a:p>
            <a:pPr lvl="2"/>
            <a:r>
              <a:rPr lang="en-US">
                <a:latin typeface="Arial"/>
                <a:cs typeface="Arial"/>
              </a:rPr>
              <a:t>Be</a:t>
            </a:r>
            <a:r>
              <a:rPr lang="en-US" sz="1800">
                <a:latin typeface="Arial"/>
                <a:cs typeface="Arial"/>
              </a:rPr>
              <a:t> courteous and be open to new ideas</a:t>
            </a:r>
            <a:endParaRPr lang="en-US" sz="1800"/>
          </a:p>
        </p:txBody>
      </p:sp>
      <p:sp>
        <p:nvSpPr>
          <p:cNvPr id="4" name="TextBox 3">
            <a:extLst>
              <a:ext uri="{FF2B5EF4-FFF2-40B4-BE49-F238E27FC236}">
                <a16:creationId xmlns:a16="http://schemas.microsoft.com/office/drawing/2014/main" id="{6004BCDC-EE82-8506-9B27-53CC28F5DFBF}"/>
              </a:ext>
            </a:extLst>
          </p:cNvPr>
          <p:cNvSpPr txBox="1"/>
          <p:nvPr/>
        </p:nvSpPr>
        <p:spPr>
          <a:xfrm>
            <a:off x="717331" y="4914900"/>
            <a:ext cx="745314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3F3F3F"/>
                </a:solidFill>
                <a:latin typeface="Arial"/>
                <a:cs typeface="Arial"/>
              </a:rPr>
              <a:t>Active participation encouraged for all!  </a:t>
            </a:r>
            <a:endParaRPr lang="en-US" b="1">
              <a:solidFill>
                <a:srgbClr val="3F3F3F"/>
              </a:solidFill>
              <a:latin typeface="Arial"/>
              <a:cs typeface="Calibri" panose="020F0502020204030204"/>
            </a:endParaRPr>
          </a:p>
          <a:p>
            <a:pPr marL="285750" indent="-285750">
              <a:buFont typeface="Arial"/>
              <a:buChar char="•"/>
            </a:pPr>
            <a:r>
              <a:rPr lang="en-US">
                <a:solidFill>
                  <a:srgbClr val="3F3F3F"/>
                </a:solidFill>
                <a:latin typeface="Arial"/>
                <a:cs typeface="Arial"/>
              </a:rPr>
              <a:t>   Chats, voting, comments, etc.  </a:t>
            </a:r>
            <a:endParaRPr lang="en-US">
              <a:solidFill>
                <a:srgbClr val="3F3F3F"/>
              </a:solidFill>
              <a:latin typeface="Arial"/>
              <a:cs typeface="Calibri" panose="020F0502020204030204"/>
            </a:endParaRPr>
          </a:p>
          <a:p>
            <a:pPr marL="285750" indent="-285750">
              <a:buFont typeface="Arial"/>
              <a:buChar char="•"/>
            </a:pPr>
            <a:r>
              <a:rPr lang="en-US">
                <a:solidFill>
                  <a:srgbClr val="3F3F3F"/>
                </a:solidFill>
                <a:latin typeface="Arial"/>
                <a:cs typeface="Arial"/>
              </a:rPr>
              <a:t>   Includes STLT jurisdictions + CDC Programs + CSTE, etc.</a:t>
            </a:r>
            <a:r>
              <a:rPr lang="en-US">
                <a:solidFill>
                  <a:srgbClr val="3F3F3F"/>
                </a:solidFill>
                <a:cs typeface="Arial"/>
              </a:rPr>
              <a:t>  </a:t>
            </a:r>
          </a:p>
        </p:txBody>
      </p:sp>
    </p:spTree>
    <p:extLst>
      <p:ext uri="{BB962C8B-B14F-4D97-AF65-F5344CB8AC3E}">
        <p14:creationId xmlns:p14="http://schemas.microsoft.com/office/powerpoint/2010/main" val="581381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94E9-EA4F-B3D6-7AA7-0F4B7348AA1D}"/>
              </a:ext>
            </a:extLst>
          </p:cNvPr>
          <p:cNvSpPr>
            <a:spLocks noGrp="1"/>
          </p:cNvSpPr>
          <p:nvPr>
            <p:ph type="title"/>
          </p:nvPr>
        </p:nvSpPr>
        <p:spPr/>
        <p:txBody>
          <a:bodyPr lIns="91440" tIns="45720" rIns="91440" bIns="45720" anchor="ctr"/>
          <a:lstStyle/>
          <a:p>
            <a:r>
              <a:rPr lang="en-US" sz="3200">
                <a:latin typeface="Arial"/>
                <a:cs typeface="Arial"/>
              </a:rPr>
              <a:t>Administrative Updates</a:t>
            </a:r>
            <a:endParaRPr lang="en-US" sz="3200"/>
          </a:p>
        </p:txBody>
      </p:sp>
      <p:sp>
        <p:nvSpPr>
          <p:cNvPr id="3" name="Content Placeholder 2">
            <a:extLst>
              <a:ext uri="{FF2B5EF4-FFF2-40B4-BE49-F238E27FC236}">
                <a16:creationId xmlns:a16="http://schemas.microsoft.com/office/drawing/2014/main" id="{FA2C0316-4D54-4B79-F764-EABB9A70FCDB}"/>
              </a:ext>
            </a:extLst>
          </p:cNvPr>
          <p:cNvSpPr>
            <a:spLocks noGrp="1"/>
          </p:cNvSpPr>
          <p:nvPr>
            <p:ph idx="1"/>
          </p:nvPr>
        </p:nvSpPr>
        <p:spPr/>
        <p:txBody>
          <a:bodyPr vert="horz" lIns="91440" tIns="45720" rIns="91440" bIns="45720" rtlCol="0" anchor="t">
            <a:normAutofit/>
          </a:bodyPr>
          <a:lstStyle/>
          <a:p>
            <a:pPr marL="285750" indent="-285750"/>
            <a:r>
              <a:rPr lang="en-US" sz="2000">
                <a:latin typeface="Arial"/>
                <a:cs typeface="Arial"/>
              </a:rPr>
              <a:t>Hospitalization - Currently seeking feedback on the draft of recommendations</a:t>
            </a:r>
            <a:endParaRPr lang="en-US"/>
          </a:p>
          <a:p>
            <a:pPr marL="742950" lvl="1" indent="-285750"/>
            <a:r>
              <a:rPr lang="en-US" sz="1600" b="1">
                <a:latin typeface="Arial"/>
                <a:cs typeface="Arial"/>
              </a:rPr>
              <a:t>Deadline for input is close of business today!</a:t>
            </a:r>
          </a:p>
          <a:p>
            <a:pPr marL="742950" lvl="1" indent="-285750"/>
            <a:r>
              <a:rPr lang="en-US" sz="1600">
                <a:latin typeface="Arial"/>
                <a:cs typeface="Arial"/>
              </a:rPr>
              <a:t>Includes background for current overall effort, to use as a framework for subsequent data classes</a:t>
            </a:r>
          </a:p>
          <a:p>
            <a:pPr marL="742950" lvl="1" indent="-285750"/>
            <a:endParaRPr lang="en-US" sz="1600">
              <a:latin typeface="Arial"/>
              <a:cs typeface="Arial"/>
            </a:endParaRPr>
          </a:p>
          <a:p>
            <a:pPr marL="285750" indent="-285750"/>
            <a:r>
              <a:rPr lang="en-US" sz="2000">
                <a:latin typeface="Arial"/>
                <a:cs typeface="Arial"/>
              </a:rPr>
              <a:t>Travel – Draft recommendations currently in process. Will soon be available for feedback from DSWG members.</a:t>
            </a:r>
          </a:p>
        </p:txBody>
      </p:sp>
    </p:spTree>
    <p:extLst>
      <p:ext uri="{BB962C8B-B14F-4D97-AF65-F5344CB8AC3E}">
        <p14:creationId xmlns:p14="http://schemas.microsoft.com/office/powerpoint/2010/main" val="3386510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94E9-EA4F-B3D6-7AA7-0F4B7348AA1D}"/>
              </a:ext>
            </a:extLst>
          </p:cNvPr>
          <p:cNvSpPr>
            <a:spLocks noGrp="1"/>
          </p:cNvSpPr>
          <p:nvPr>
            <p:ph type="title"/>
          </p:nvPr>
        </p:nvSpPr>
        <p:spPr/>
        <p:txBody>
          <a:bodyPr lIns="91440" tIns="45720" rIns="91440" bIns="45720" anchor="ctr"/>
          <a:lstStyle/>
          <a:p>
            <a:r>
              <a:rPr lang="en-US" sz="3200">
                <a:latin typeface="Arial"/>
                <a:cs typeface="Arial"/>
              </a:rPr>
              <a:t>Data Element-Specific Teams</a:t>
            </a:r>
            <a:endParaRPr lang="en-US" sz="3200"/>
          </a:p>
        </p:txBody>
      </p:sp>
      <p:sp>
        <p:nvSpPr>
          <p:cNvPr id="3" name="Content Placeholder 2">
            <a:extLst>
              <a:ext uri="{FF2B5EF4-FFF2-40B4-BE49-F238E27FC236}">
                <a16:creationId xmlns:a16="http://schemas.microsoft.com/office/drawing/2014/main" id="{FA2C0316-4D54-4B79-F764-EABB9A70FCDB}"/>
              </a:ext>
            </a:extLst>
          </p:cNvPr>
          <p:cNvSpPr>
            <a:spLocks noGrp="1"/>
          </p:cNvSpPr>
          <p:nvPr>
            <p:ph idx="1"/>
          </p:nvPr>
        </p:nvSpPr>
        <p:spPr>
          <a:xfrm>
            <a:off x="243658" y="1530834"/>
            <a:ext cx="8447261" cy="4270687"/>
          </a:xfrm>
        </p:spPr>
        <p:txBody>
          <a:bodyPr vert="horz" lIns="91440" tIns="45720" rIns="91440" bIns="45720" rtlCol="0" anchor="t">
            <a:normAutofit lnSpcReduction="10000"/>
          </a:bodyPr>
          <a:lstStyle/>
          <a:p>
            <a:pPr marL="0" indent="0">
              <a:lnSpc>
                <a:spcPct val="100000"/>
              </a:lnSpc>
              <a:buNone/>
            </a:pPr>
            <a:r>
              <a:rPr lang="en-US" sz="2000" b="1">
                <a:latin typeface="Arial"/>
                <a:cs typeface="Arial"/>
              </a:rPr>
              <a:t>Team Member Expectations</a:t>
            </a:r>
            <a:endParaRPr lang="en-US" sz="1600">
              <a:latin typeface="Arial"/>
              <a:cs typeface="Arial"/>
            </a:endParaRPr>
          </a:p>
          <a:p>
            <a:pPr marL="511175" lvl="1" indent="-285750">
              <a:lnSpc>
                <a:spcPct val="100000"/>
              </a:lnSpc>
            </a:pPr>
            <a:r>
              <a:rPr lang="en-US" sz="1800">
                <a:latin typeface="Arial"/>
                <a:cs typeface="Arial"/>
              </a:rPr>
              <a:t>Attend monthly Team meeting(s) regularly to discuss data element(s)</a:t>
            </a:r>
          </a:p>
          <a:p>
            <a:pPr marL="511175" lvl="1" indent="-285750">
              <a:lnSpc>
                <a:spcPct val="100000"/>
              </a:lnSpc>
            </a:pPr>
            <a:r>
              <a:rPr lang="en-US" sz="1800">
                <a:latin typeface="Arial"/>
                <a:cs typeface="Arial"/>
              </a:rPr>
              <a:t>Participate actively during and between meetings</a:t>
            </a:r>
          </a:p>
          <a:p>
            <a:pPr marL="511175" lvl="1" indent="-285750">
              <a:lnSpc>
                <a:spcPct val="100000"/>
              </a:lnSpc>
            </a:pPr>
            <a:r>
              <a:rPr lang="en-US" sz="1800">
                <a:latin typeface="Arial"/>
                <a:cs typeface="Arial"/>
              </a:rPr>
              <a:t>Provide feedback on how your jurisdiction or program (if applicable) collects and uses information related to the data element prior to the first Team meeting </a:t>
            </a:r>
          </a:p>
          <a:p>
            <a:pPr marL="1029970" lvl="2" indent="-285750">
              <a:lnSpc>
                <a:spcPct val="100000"/>
              </a:lnSpc>
            </a:pPr>
            <a:r>
              <a:rPr lang="en-US">
                <a:latin typeface="Arial"/>
                <a:cs typeface="Arial"/>
              </a:rPr>
              <a:t>All DSWG members are invited to participate in this step, but expectation is higher for Team members</a:t>
            </a:r>
          </a:p>
          <a:p>
            <a:pPr marL="511175" lvl="1" indent="-285750">
              <a:lnSpc>
                <a:spcPct val="100000"/>
              </a:lnSpc>
            </a:pPr>
            <a:r>
              <a:rPr lang="en-US" sz="1800">
                <a:latin typeface="Arial"/>
                <a:cs typeface="Arial"/>
              </a:rPr>
              <a:t>Respond to polls conducted between Team meetings</a:t>
            </a:r>
          </a:p>
          <a:p>
            <a:pPr marL="511175" lvl="1" indent="-285750">
              <a:lnSpc>
                <a:spcPct val="100000"/>
              </a:lnSpc>
            </a:pPr>
            <a:r>
              <a:rPr lang="en-US" sz="1800">
                <a:latin typeface="Arial"/>
                <a:cs typeface="Arial"/>
              </a:rPr>
              <a:t>Review and provide input and comments between meetings on any draft documentation using shared Word documents</a:t>
            </a:r>
          </a:p>
          <a:p>
            <a:pPr marL="742950" lvl="1" indent="-285750">
              <a:lnSpc>
                <a:spcPct val="100000"/>
              </a:lnSpc>
            </a:pPr>
            <a:endParaRPr lang="en-US" sz="1200">
              <a:latin typeface="Arial"/>
              <a:cs typeface="Arial"/>
            </a:endParaRPr>
          </a:p>
          <a:p>
            <a:pPr marL="0" lvl="1" indent="0">
              <a:lnSpc>
                <a:spcPct val="100000"/>
              </a:lnSpc>
              <a:buNone/>
            </a:pPr>
            <a:r>
              <a:rPr lang="en-US">
                <a:latin typeface="Arial"/>
                <a:cs typeface="Arial"/>
              </a:rPr>
              <a:t>There is </a:t>
            </a:r>
            <a:r>
              <a:rPr lang="en-US" b="1">
                <a:latin typeface="Arial"/>
                <a:cs typeface="Arial"/>
              </a:rPr>
              <a:t>NO</a:t>
            </a:r>
            <a:r>
              <a:rPr lang="en-US">
                <a:latin typeface="Arial"/>
                <a:cs typeface="Arial"/>
              </a:rPr>
              <a:t> expectation for Team members to write documents, lead meetings, or prepare slides.</a:t>
            </a:r>
            <a:endParaRPr lang="en-US"/>
          </a:p>
          <a:p>
            <a:pPr marL="0" lvl="1" indent="0">
              <a:lnSpc>
                <a:spcPct val="100000"/>
              </a:lnSpc>
              <a:buNone/>
            </a:pPr>
            <a:endParaRPr lang="en-US" sz="1200">
              <a:latin typeface="Arial"/>
              <a:cs typeface="Arial"/>
            </a:endParaRPr>
          </a:p>
        </p:txBody>
      </p:sp>
    </p:spTree>
    <p:extLst>
      <p:ext uri="{BB962C8B-B14F-4D97-AF65-F5344CB8AC3E}">
        <p14:creationId xmlns:p14="http://schemas.microsoft.com/office/powerpoint/2010/main" val="3632552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52589" y="1386576"/>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en-US" sz="2400">
                <a:latin typeface="Calibri"/>
                <a:ea typeface="Calibri"/>
                <a:cs typeface="Times New Roman"/>
              </a:rPr>
              <a:t>Identify </a:t>
            </a:r>
            <a:r>
              <a:rPr lang="en-US" sz="2400">
                <a:latin typeface="Calibri"/>
                <a:cs typeface="Times New Roman"/>
              </a:rPr>
              <a:t>core</a:t>
            </a:r>
            <a:r>
              <a:rPr lang="en-US" sz="2400">
                <a:solidFill>
                  <a:srgbClr val="00B050"/>
                </a:solidFill>
                <a:latin typeface="Calibri"/>
                <a:ea typeface="Calibri"/>
                <a:cs typeface="Times New Roman"/>
              </a:rPr>
              <a:t> </a:t>
            </a:r>
            <a:r>
              <a:rPr lang="en-US" sz="2400">
                <a:latin typeface="Calibri"/>
                <a:cs typeface="Times New Roman"/>
              </a:rPr>
              <a:t>data</a:t>
            </a:r>
            <a:r>
              <a:rPr lang="en-US" sz="2400">
                <a:latin typeface="Calibri"/>
                <a:ea typeface="Calibri"/>
                <a:cs typeface="Times New Roman"/>
              </a:rPr>
              <a:t> elements for surveillance </a:t>
            </a:r>
            <a:r>
              <a:rPr lang="en-US" sz="2400" b="1">
                <a:latin typeface="Calibri"/>
                <a:ea typeface="Calibri"/>
                <a:cs typeface="Times New Roman"/>
              </a:rPr>
              <a:t>for transmission to CDC</a:t>
            </a:r>
            <a:endParaRPr lang="en-US" sz="2400" b="1">
              <a:latin typeface="Calibri"/>
              <a:ea typeface="Calibri"/>
              <a:cs typeface="Times New Roman" panose="02020603050405020304" pitchFamily="18" charset="0"/>
            </a:endParaRPr>
          </a:p>
          <a:p>
            <a:pPr lvl="1">
              <a:spcBef>
                <a:spcPts val="0"/>
              </a:spcBef>
              <a:spcAft>
                <a:spcPts val="0"/>
              </a:spcAft>
            </a:pPr>
            <a:r>
              <a:rPr lang="en-US" sz="2000">
                <a:latin typeface="Calibri"/>
                <a:cs typeface="Times New Roman"/>
              </a:rPr>
              <a:t>For situational awareness or routine, cross-condition case surveillance</a:t>
            </a:r>
            <a:endParaRPr lang="en-US" b="1">
              <a:latin typeface="Calibri"/>
              <a:ea typeface="Calibri" panose="020F0502020204030204" pitchFamily="34" charset="0"/>
              <a:cs typeface="Times New Roman"/>
            </a:endParaRPr>
          </a:p>
          <a:p>
            <a:pPr lvl="1">
              <a:spcBef>
                <a:spcPts val="0"/>
              </a:spcBef>
              <a:spcAft>
                <a:spcPts val="0"/>
              </a:spcAft>
            </a:pPr>
            <a:r>
              <a:rPr lang="en-US" sz="2000">
                <a:latin typeface="Calibri"/>
                <a:ea typeface="Calibri"/>
                <a:cs typeface="Calibri"/>
              </a:rPr>
              <a:t>For case-based surveillance (not syndromic, not aggregate reporting)</a:t>
            </a:r>
          </a:p>
          <a:p>
            <a:pPr lvl="1" fontAlgn="auto">
              <a:spcBef>
                <a:spcPts val="0"/>
              </a:spcBef>
              <a:spcAft>
                <a:spcPts val="0"/>
              </a:spcAft>
              <a:buFont typeface="Arial" panose="020B0604020202020204" pitchFamily="34" charset="0"/>
              <a:buChar char="•"/>
            </a:pPr>
            <a:r>
              <a:rPr lang="en-US" sz="2000">
                <a:cs typeface="Times New Roman"/>
              </a:rPr>
              <a:t>Within </a:t>
            </a:r>
            <a:r>
              <a:rPr lang="en-US" sz="2000" i="1">
                <a:cs typeface="Times New Roman"/>
              </a:rPr>
              <a:t>selected </a:t>
            </a:r>
            <a:r>
              <a:rPr lang="en-US" sz="2000">
                <a:cs typeface="Times New Roman"/>
              </a:rPr>
              <a:t>data classes (e.g., hospitalization, travel history) that are used for multiple conditions</a:t>
            </a:r>
          </a:p>
          <a:p>
            <a:pPr marL="0" indent="0">
              <a:spcBef>
                <a:spcPts val="0"/>
              </a:spcBef>
              <a:spcAft>
                <a:spcPts val="0"/>
              </a:spcAft>
              <a:buNone/>
            </a:pPr>
            <a:endParaRPr lang="en-US" sz="2400">
              <a:latin typeface="Calibri"/>
              <a:ea typeface="Calibri"/>
              <a:cs typeface="Times New Roman"/>
            </a:endParaRPr>
          </a:p>
          <a:p>
            <a:pPr>
              <a:spcBef>
                <a:spcPts val="0"/>
              </a:spcBef>
              <a:spcAft>
                <a:spcPts val="0"/>
              </a:spcAft>
            </a:pPr>
            <a:r>
              <a:rPr lang="en-US" sz="2400">
                <a:latin typeface="Calibri"/>
                <a:ea typeface="Calibri"/>
                <a:cs typeface="Times New Roman"/>
              </a:rPr>
              <a:t>Identify common definitions, value sets/code sets, structure, and interpretation notes for those </a:t>
            </a:r>
            <a:r>
              <a:rPr lang="en-US" sz="2400">
                <a:latin typeface="Calibri"/>
                <a:cs typeface="Times New Roman"/>
              </a:rPr>
              <a:t>core</a:t>
            </a:r>
            <a:r>
              <a:rPr lang="en-US" sz="2400">
                <a:latin typeface="Calibri"/>
                <a:ea typeface="Calibri"/>
                <a:cs typeface="Times New Roman"/>
              </a:rPr>
              <a:t> </a:t>
            </a:r>
            <a:r>
              <a:rPr lang="en-US" sz="2400">
                <a:latin typeface="Calibri"/>
                <a:cs typeface="Times New Roman"/>
              </a:rPr>
              <a:t>data</a:t>
            </a:r>
            <a:r>
              <a:rPr lang="en-US" sz="2400">
                <a:latin typeface="Calibri"/>
                <a:ea typeface="Calibri"/>
                <a:cs typeface="Times New Roman"/>
              </a:rPr>
              <a:t> elements </a:t>
            </a:r>
            <a:endParaRPr lang="en-US" sz="2400">
              <a:latin typeface="Calibri" panose="020F0502020204030204" pitchFamily="34" charset="0"/>
              <a:ea typeface="Calibri"/>
              <a:cs typeface="Times New Roman"/>
            </a:endParaRPr>
          </a:p>
          <a:p>
            <a:pPr>
              <a:spcBef>
                <a:spcPts val="0"/>
              </a:spcBef>
              <a:spcAft>
                <a:spcPts val="0"/>
              </a:spcAft>
            </a:pPr>
            <a:endParaRPr lang="en-US" sz="2400">
              <a:latin typeface="Calibri" panose="020F0502020204030204" pitchFamily="34" charset="0"/>
              <a:cs typeface="Times New Roman"/>
            </a:endParaRPr>
          </a:p>
          <a:p>
            <a:pPr>
              <a:spcBef>
                <a:spcPts val="0"/>
              </a:spcBef>
              <a:spcAft>
                <a:spcPts val="0"/>
              </a:spcAft>
            </a:pPr>
            <a:r>
              <a:rPr lang="en-US" sz="2400">
                <a:latin typeface="Calibri"/>
                <a:cs typeface="Times New Roman"/>
              </a:rPr>
              <a:t>Recommend best practices for how selected data elements are collected, structured or populated within PHA surveillance systems, if/when that will affect the interpretation of the data transmitted to CDC </a:t>
            </a:r>
            <a:br>
              <a:rPr lang="en-US" sz="2400">
                <a:effectLst/>
                <a:latin typeface="Calibri" panose="020F0502020204030204" pitchFamily="34" charset="0"/>
                <a:ea typeface="Calibri" panose="020F0502020204030204" pitchFamily="34" charset="0"/>
                <a:cs typeface="Times New Roman" panose="02020603050405020304" pitchFamily="18" charset="0"/>
              </a:rPr>
            </a:b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15345A"/>
                </a:solidFill>
                <a:effectLst/>
                <a:uLnTx/>
                <a:uFillTx/>
                <a:latin typeface="Arial"/>
                <a:ea typeface="+mj-ea"/>
                <a:cs typeface="Arial"/>
              </a:rPr>
              <a:t>Core Data: In Scope</a:t>
            </a:r>
            <a:r>
              <a:rPr kumimoji="0" lang="en-US" sz="2800" b="0" i="0" u="none" strike="noStrike" kern="1200" cap="none" spc="0" normalizeH="0" baseline="0" noProof="0">
                <a:ln>
                  <a:noFill/>
                </a:ln>
                <a:solidFill>
                  <a:srgbClr val="15345A"/>
                </a:solidFill>
                <a:effectLst/>
                <a:uLnTx/>
                <a:uFillTx/>
                <a:latin typeface="Arial"/>
                <a:ea typeface="+mj-ea"/>
                <a:cs typeface="Arial"/>
              </a:rPr>
              <a:t> for DSWG</a:t>
            </a:r>
            <a:endParaRPr kumimoji="0" lang="en-US" sz="3200" b="0" i="0" u="none" strike="noStrike" kern="1200" cap="none" spc="0" normalizeH="0" baseline="0" noProof="0">
              <a:ln>
                <a:noFill/>
              </a:ln>
              <a:solidFill>
                <a:srgbClr val="15345A"/>
              </a:solidFill>
              <a:effectLst/>
              <a:uLnTx/>
              <a:uFillTx/>
              <a:latin typeface="Arial"/>
              <a:ea typeface="+mj-ea"/>
              <a:cs typeface="Arial"/>
            </a:endParaRPr>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07284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6DF3-D511-BFC2-648A-86DEDC294CEB}"/>
              </a:ext>
            </a:extLst>
          </p:cNvPr>
          <p:cNvSpPr>
            <a:spLocks noGrp="1"/>
          </p:cNvSpPr>
          <p:nvPr>
            <p:ph type="title"/>
          </p:nvPr>
        </p:nvSpPr>
        <p:spPr/>
        <p:txBody>
          <a:bodyPr lIns="91440" tIns="45720" rIns="91440" bIns="45720" anchor="ctr"/>
          <a:lstStyle/>
          <a:p>
            <a:r>
              <a:rPr lang="en-US" sz="3200">
                <a:latin typeface="Arial"/>
                <a:cs typeface="Arial"/>
              </a:rPr>
              <a:t>Core Data FAQ</a:t>
            </a:r>
          </a:p>
        </p:txBody>
      </p:sp>
      <p:sp>
        <p:nvSpPr>
          <p:cNvPr id="3" name="Content Placeholder 2">
            <a:extLst>
              <a:ext uri="{FF2B5EF4-FFF2-40B4-BE49-F238E27FC236}">
                <a16:creationId xmlns:a16="http://schemas.microsoft.com/office/drawing/2014/main" id="{751C174C-8814-4286-0152-474F0F5F4D43}"/>
              </a:ext>
            </a:extLst>
          </p:cNvPr>
          <p:cNvSpPr>
            <a:spLocks noGrp="1"/>
          </p:cNvSpPr>
          <p:nvPr>
            <p:ph idx="1"/>
          </p:nvPr>
        </p:nvSpPr>
        <p:spPr/>
        <p:txBody>
          <a:bodyPr vert="horz" lIns="91440" tIns="45720" rIns="91440" bIns="45720" rtlCol="0" anchor="t">
            <a:normAutofit lnSpcReduction="10000"/>
          </a:bodyPr>
          <a:lstStyle/>
          <a:p>
            <a:pPr>
              <a:buNone/>
            </a:pPr>
            <a:r>
              <a:rPr lang="en-US" sz="3200">
                <a:solidFill>
                  <a:srgbClr val="15345A"/>
                </a:solidFill>
                <a:latin typeface="Arial"/>
                <a:cs typeface="Arial"/>
              </a:rPr>
              <a:t>Core for CDC Transmission ≠ Required</a:t>
            </a:r>
          </a:p>
          <a:p>
            <a:pPr marL="0" indent="0">
              <a:buNone/>
            </a:pPr>
            <a:r>
              <a:rPr lang="en-US">
                <a:latin typeface="Calibri"/>
                <a:cs typeface="Calibri"/>
              </a:rPr>
              <a:t>Even if a data element or class is identified as appropriate for transmission to CDC, this does </a:t>
            </a:r>
            <a:r>
              <a:rPr lang="en-US" i="1">
                <a:latin typeface="Calibri"/>
                <a:cs typeface="Calibri"/>
              </a:rPr>
              <a:t>not</a:t>
            </a:r>
            <a:r>
              <a:rPr lang="en-US">
                <a:latin typeface="Calibri"/>
                <a:cs typeface="Calibri"/>
              </a:rPr>
              <a:t> mean we need to fill in or send an answer for every core element for every case! </a:t>
            </a:r>
            <a:br>
              <a:rPr lang="en-US">
                <a:latin typeface="Calibri"/>
                <a:cs typeface="Calibri"/>
              </a:rPr>
            </a:br>
            <a:endParaRPr lang="en-US">
              <a:latin typeface="Calibri"/>
              <a:cs typeface="Calibri"/>
            </a:endParaRPr>
          </a:p>
          <a:p>
            <a:pPr lvl="1"/>
            <a:r>
              <a:rPr lang="en-US">
                <a:latin typeface="Calibri"/>
                <a:cs typeface="Calibri"/>
              </a:rPr>
              <a:t>It is okay to leave the data field as blank or Unknown if the information is not available, not a priority, or not useful for particular conditions.</a:t>
            </a:r>
            <a:endParaRPr lang="en-US">
              <a:latin typeface="Arial"/>
              <a:cs typeface="Arial"/>
            </a:endParaRPr>
          </a:p>
          <a:p>
            <a:pPr lvl="1"/>
            <a:endParaRPr lang="en-US">
              <a:latin typeface="Calibri"/>
              <a:cs typeface="Calibri"/>
            </a:endParaRPr>
          </a:p>
          <a:p>
            <a:pPr marL="0" indent="0">
              <a:buNone/>
            </a:pPr>
            <a:r>
              <a:rPr lang="en-US">
                <a:latin typeface="Calibri"/>
                <a:cs typeface="Calibri"/>
              </a:rPr>
              <a:t>Data elements and data classes should be considered for core if they are relevant for many conditions </a:t>
            </a:r>
          </a:p>
          <a:p>
            <a:pPr lvl="1"/>
            <a:r>
              <a:rPr lang="en-US">
                <a:latin typeface="Calibri"/>
                <a:cs typeface="Calibri"/>
              </a:rPr>
              <a:t>There is no set number that defines "many".  </a:t>
            </a:r>
          </a:p>
          <a:p>
            <a:pPr lvl="1"/>
            <a:r>
              <a:rPr lang="en-US">
                <a:latin typeface="Calibri"/>
                <a:cs typeface="Calibri"/>
              </a:rPr>
              <a:t>Would you rather see the element in (for example) a GenV3 MMG?  or in the applicable disease-specific MMGs? </a:t>
            </a:r>
            <a:endParaRPr lang="en-US"/>
          </a:p>
          <a:p>
            <a:pPr marL="457200" lvl="1" indent="0">
              <a:buNone/>
            </a:pPr>
            <a:endParaRPr lang="en-US">
              <a:latin typeface="Calibri"/>
              <a:cs typeface="Calibri"/>
            </a:endParaRPr>
          </a:p>
          <a:p>
            <a:endParaRPr lang="en-US"/>
          </a:p>
        </p:txBody>
      </p:sp>
    </p:spTree>
    <p:extLst>
      <p:ext uri="{BB962C8B-B14F-4D97-AF65-F5344CB8AC3E}">
        <p14:creationId xmlns:p14="http://schemas.microsoft.com/office/powerpoint/2010/main" val="3271270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a:xfrm>
            <a:off x="2856550" y="2522537"/>
            <a:ext cx="6109650" cy="906463"/>
          </a:xfrm>
        </p:spPr>
        <p:txBody>
          <a:bodyPr>
            <a:normAutofit/>
          </a:bodyPr>
          <a:lstStyle/>
          <a:p>
            <a:pPr>
              <a:spcBef>
                <a:spcPts val="0"/>
              </a:spcBef>
            </a:pPr>
            <a:r>
              <a:rPr lang="en-US" sz="3200">
                <a:latin typeface="Arial"/>
                <a:cs typeface="Arial"/>
              </a:rPr>
              <a:t> Pregnancy</a:t>
            </a:r>
            <a:endParaRPr lang="en-US" sz="3200"/>
          </a:p>
        </p:txBody>
      </p:sp>
    </p:spTree>
    <p:extLst>
      <p:ext uri="{BB962C8B-B14F-4D97-AF65-F5344CB8AC3E}">
        <p14:creationId xmlns:p14="http://schemas.microsoft.com/office/powerpoint/2010/main" val="2516234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95137-6CE5-B90E-E583-6FF85307389D}"/>
              </a:ext>
            </a:extLst>
          </p:cNvPr>
          <p:cNvSpPr>
            <a:spLocks noGrp="1"/>
          </p:cNvSpPr>
          <p:nvPr>
            <p:ph type="title"/>
          </p:nvPr>
        </p:nvSpPr>
        <p:spPr/>
        <p:txBody>
          <a:bodyPr lIns="91440" tIns="45720" rIns="91440" bIns="45720" anchor="ctr"/>
          <a:lstStyle/>
          <a:p>
            <a:r>
              <a:rPr lang="en-US" sz="3500">
                <a:latin typeface="Arial"/>
                <a:cs typeface="Arial"/>
              </a:rPr>
              <a:t>Potential Core Data Elements</a:t>
            </a:r>
            <a:endParaRPr lang="en-US" sz="3500"/>
          </a:p>
        </p:txBody>
      </p:sp>
      <p:graphicFrame>
        <p:nvGraphicFramePr>
          <p:cNvPr id="5" name="Table 4">
            <a:extLst>
              <a:ext uri="{FF2B5EF4-FFF2-40B4-BE49-F238E27FC236}">
                <a16:creationId xmlns:a16="http://schemas.microsoft.com/office/drawing/2014/main" id="{00241D33-4F62-8FAC-CC1E-A05F0E9A87D0}"/>
              </a:ext>
            </a:extLst>
          </p:cNvPr>
          <p:cNvGraphicFramePr>
            <a:graphicFrameLocks noGrp="1"/>
          </p:cNvGraphicFramePr>
          <p:nvPr>
            <p:extLst>
              <p:ext uri="{D42A27DB-BD31-4B8C-83A1-F6EECF244321}">
                <p14:modId xmlns:p14="http://schemas.microsoft.com/office/powerpoint/2010/main" val="1597895048"/>
              </p:ext>
            </p:extLst>
          </p:nvPr>
        </p:nvGraphicFramePr>
        <p:xfrm>
          <a:off x="438150" y="1481819"/>
          <a:ext cx="8267685" cy="3992880"/>
        </p:xfrm>
        <a:graphic>
          <a:graphicData uri="http://schemas.openxmlformats.org/drawingml/2006/table">
            <a:tbl>
              <a:tblPr firstRow="1" bandRow="1">
                <a:tableStyleId>{EB344D84-9AFB-497E-A393-DC336BA19D2E}</a:tableStyleId>
              </a:tblPr>
              <a:tblGrid>
                <a:gridCol w="1122589">
                  <a:extLst>
                    <a:ext uri="{9D8B030D-6E8A-4147-A177-3AD203B41FA5}">
                      <a16:colId xmlns:a16="http://schemas.microsoft.com/office/drawing/2014/main" val="1730175222"/>
                    </a:ext>
                  </a:extLst>
                </a:gridCol>
                <a:gridCol w="1785256">
                  <a:extLst>
                    <a:ext uri="{9D8B030D-6E8A-4147-A177-3AD203B41FA5}">
                      <a16:colId xmlns:a16="http://schemas.microsoft.com/office/drawing/2014/main" val="2650625848"/>
                    </a:ext>
                  </a:extLst>
                </a:gridCol>
                <a:gridCol w="1861457">
                  <a:extLst>
                    <a:ext uri="{9D8B030D-6E8A-4147-A177-3AD203B41FA5}">
                      <a16:colId xmlns:a16="http://schemas.microsoft.com/office/drawing/2014/main" val="4091950652"/>
                    </a:ext>
                  </a:extLst>
                </a:gridCol>
                <a:gridCol w="3498383">
                  <a:extLst>
                    <a:ext uri="{9D8B030D-6E8A-4147-A177-3AD203B41FA5}">
                      <a16:colId xmlns:a16="http://schemas.microsoft.com/office/drawing/2014/main" val="3717816291"/>
                    </a:ext>
                  </a:extLst>
                </a:gridCol>
              </a:tblGrid>
              <a:tr h="190500">
                <a:tc>
                  <a:txBody>
                    <a:bodyPr/>
                    <a:lstStyle/>
                    <a:p>
                      <a:pPr rtl="0" fontAlgn="base"/>
                      <a:r>
                        <a:rPr lang="en-US" sz="1400">
                          <a:effectLst/>
                        </a:rPr>
                        <a:t>Data Element </a:t>
                      </a:r>
                      <a:endParaRPr lang="en-US"/>
                    </a:p>
                  </a:txBody>
                  <a:tcPr/>
                </a:tc>
                <a:tc>
                  <a:txBody>
                    <a:bodyPr/>
                    <a:lstStyle/>
                    <a:p>
                      <a:pPr rtl="0" fontAlgn="base"/>
                      <a:r>
                        <a:rPr lang="en-US" sz="1400">
                          <a:effectLst/>
                        </a:rPr>
                        <a:t>Number of NNDSS Conditions?</a:t>
                      </a:r>
                      <a:endParaRPr lang="en-US"/>
                    </a:p>
                  </a:txBody>
                  <a:tcPr/>
                </a:tc>
                <a:tc>
                  <a:txBody>
                    <a:bodyPr/>
                    <a:lstStyle/>
                    <a:p>
                      <a:pPr rtl="0" fontAlgn="base"/>
                      <a:r>
                        <a:rPr lang="en-US" sz="1400">
                          <a:effectLst/>
                        </a:rPr>
                        <a:t>NNDSS value set or coding system </a:t>
                      </a:r>
                      <a:endParaRPr lang="en-US"/>
                    </a:p>
                  </a:txBody>
                  <a:tcPr/>
                </a:tc>
                <a:tc>
                  <a:txBody>
                    <a:bodyPr/>
                    <a:lstStyle/>
                    <a:p>
                      <a:pPr lvl="0" rtl="0">
                        <a:buNone/>
                      </a:pPr>
                      <a:r>
                        <a:rPr lang="en-US" sz="1400">
                          <a:effectLst/>
                        </a:rPr>
                        <a:t>Potential for Electronic Data Capture</a:t>
                      </a:r>
                      <a:endParaRPr lang="en-US"/>
                    </a:p>
                  </a:txBody>
                  <a:tcPr/>
                </a:tc>
                <a:extLst>
                  <a:ext uri="{0D108BD9-81ED-4DB2-BD59-A6C34878D82A}">
                    <a16:rowId xmlns:a16="http://schemas.microsoft.com/office/drawing/2014/main" val="3073892570"/>
                  </a:ext>
                </a:extLst>
              </a:tr>
              <a:tr h="190500">
                <a:tc>
                  <a:txBody>
                    <a:bodyPr/>
                    <a:lstStyle/>
                    <a:p>
                      <a:pPr lvl="0" algn="l">
                        <a:buNone/>
                      </a:pPr>
                      <a:r>
                        <a:rPr lang="en-US" sz="1400">
                          <a:effectLst/>
                        </a:rPr>
                        <a:t>Pregnancy Status</a:t>
                      </a:r>
                      <a:endParaRPr lang="en-US" sz="1400"/>
                    </a:p>
                  </a:txBody>
                  <a:tcPr anchor="ctr"/>
                </a:tc>
                <a:tc>
                  <a:txBody>
                    <a:bodyPr/>
                    <a:lstStyle/>
                    <a:p>
                      <a:pPr algn="l" rtl="0" fontAlgn="base"/>
                      <a:r>
                        <a:rPr lang="en-US" sz="1400">
                          <a:effectLst/>
                        </a:rPr>
                        <a:t>Gen v2 (widely applicable)</a:t>
                      </a:r>
                    </a:p>
                  </a:txBody>
                  <a:tcPr anchor="ctr"/>
                </a:tc>
                <a:tc>
                  <a:txBody>
                    <a:bodyPr/>
                    <a:lstStyle/>
                    <a:p>
                      <a:pPr algn="l" rtl="0" fontAlgn="base"/>
                      <a:r>
                        <a:rPr lang="en-US" sz="1400">
                          <a:effectLst/>
                        </a:rPr>
                        <a:t>Yes/No/Unknown</a:t>
                      </a:r>
                    </a:p>
                  </a:txBody>
                  <a:tcPr anchor="ctr"/>
                </a:tc>
                <a:tc>
                  <a:txBody>
                    <a:bodyPr/>
                    <a:lstStyle/>
                    <a:p>
                      <a:pPr marL="285750" lvl="0" indent="-285750" algn="l" rtl="0">
                        <a:buFont typeface="Arial"/>
                        <a:buChar char="•"/>
                      </a:pPr>
                      <a:r>
                        <a:rPr lang="en-US" sz="1400">
                          <a:effectLst/>
                        </a:rPr>
                        <a:t>PSWG recommends capture through ELR for </a:t>
                      </a:r>
                      <a:r>
                        <a:rPr lang="en-US" sz="1400" u="sng">
                          <a:effectLst/>
                        </a:rPr>
                        <a:t>certain conditions</a:t>
                      </a:r>
                    </a:p>
                    <a:p>
                      <a:pPr marL="285750" lvl="0" indent="-285750" algn="l">
                        <a:buFont typeface="Arial"/>
                        <a:buChar char="•"/>
                      </a:pPr>
                      <a:r>
                        <a:rPr lang="en-US" sz="1400" u="none">
                          <a:effectLst/>
                        </a:rPr>
                        <a:t>Present as data element in </a:t>
                      </a:r>
                      <a:r>
                        <a:rPr lang="en-US" sz="1400" u="none" err="1">
                          <a:effectLst/>
                        </a:rPr>
                        <a:t>eCR</a:t>
                      </a:r>
                      <a:r>
                        <a:rPr lang="en-US" sz="1400" u="none">
                          <a:effectLst/>
                        </a:rPr>
                        <a:t>, but not consistently populated</a:t>
                      </a:r>
                    </a:p>
                    <a:p>
                      <a:pPr marL="285750" lvl="0" indent="-285750" algn="l">
                        <a:buFont typeface="Arial"/>
                        <a:buChar char="•"/>
                      </a:pPr>
                      <a:r>
                        <a:rPr lang="en-US" sz="1400" u="none">
                          <a:effectLst/>
                        </a:rPr>
                        <a:t>Recommended value set for ELR/</a:t>
                      </a:r>
                      <a:r>
                        <a:rPr lang="en-US" sz="1400" u="none" err="1">
                          <a:effectLst/>
                        </a:rPr>
                        <a:t>eCR</a:t>
                      </a:r>
                      <a:r>
                        <a:rPr lang="en-US" sz="1400" u="none">
                          <a:effectLst/>
                        </a:rPr>
                        <a:t> includes "pregnant, not pregnant, possibly pregnant, unknown"</a:t>
                      </a:r>
                    </a:p>
                  </a:txBody>
                  <a:tcPr anchor="ctr"/>
                </a:tc>
                <a:extLst>
                  <a:ext uri="{0D108BD9-81ED-4DB2-BD59-A6C34878D82A}">
                    <a16:rowId xmlns:a16="http://schemas.microsoft.com/office/drawing/2014/main" val="747483562"/>
                  </a:ext>
                </a:extLst>
              </a:tr>
              <a:tr h="190500">
                <a:tc>
                  <a:txBody>
                    <a:bodyPr/>
                    <a:lstStyle/>
                    <a:p>
                      <a:pPr lvl="0" algn="l">
                        <a:lnSpc>
                          <a:spcPct val="100000"/>
                        </a:lnSpc>
                        <a:spcBef>
                          <a:spcPts val="0"/>
                        </a:spcBef>
                        <a:spcAft>
                          <a:spcPts val="0"/>
                        </a:spcAft>
                        <a:buNone/>
                      </a:pPr>
                      <a:r>
                        <a:rPr lang="en-US" sz="1400" b="0" i="0" u="none" strike="noStrike" noProof="0">
                          <a:solidFill>
                            <a:srgbClr val="000000"/>
                          </a:solidFill>
                          <a:effectLst/>
                          <a:latin typeface="Calibri"/>
                        </a:rPr>
                        <a:t>Estimated Date of Delivery</a:t>
                      </a:r>
                    </a:p>
                  </a:txBody>
                  <a:tcPr anchor="ctr"/>
                </a:tc>
                <a:tc>
                  <a:txBody>
                    <a:bodyPr/>
                    <a:lstStyle/>
                    <a:p>
                      <a:pPr algn="l" rtl="0" fontAlgn="base"/>
                      <a:r>
                        <a:rPr lang="en-US" sz="1400">
                          <a:effectLst/>
                        </a:rPr>
                        <a:t>1 condition</a:t>
                      </a:r>
                    </a:p>
                  </a:txBody>
                  <a:tcPr anchor="ctr"/>
                </a:tc>
                <a:tc>
                  <a:txBody>
                    <a:bodyPr/>
                    <a:lstStyle/>
                    <a:p>
                      <a:pPr algn="l" rtl="0" fontAlgn="base"/>
                      <a:r>
                        <a:rPr lang="en-US" sz="1400">
                          <a:effectLst/>
                        </a:rPr>
                        <a:t>Date</a:t>
                      </a:r>
                    </a:p>
                  </a:txBody>
                  <a:tcPr anchor="ctr"/>
                </a:tc>
                <a:tc>
                  <a:txBody>
                    <a:bodyPr/>
                    <a:lstStyle/>
                    <a:p>
                      <a:pPr marL="285750" lvl="0" indent="-285750" algn="l" rtl="0">
                        <a:buFont typeface="Arial"/>
                        <a:buChar char="•"/>
                      </a:pPr>
                      <a:r>
                        <a:rPr lang="en-US" sz="1400">
                          <a:effectLst/>
                        </a:rPr>
                        <a:t>Present as data element in </a:t>
                      </a:r>
                      <a:r>
                        <a:rPr lang="en-US" sz="1400" err="1">
                          <a:effectLst/>
                        </a:rPr>
                        <a:t>eCR</a:t>
                      </a:r>
                      <a:r>
                        <a:rPr lang="en-US" sz="1400">
                          <a:effectLst/>
                        </a:rPr>
                        <a:t>, but not consistently populated</a:t>
                      </a:r>
                    </a:p>
                    <a:p>
                      <a:pPr marL="285750" lvl="0" indent="-285750" algn="l">
                        <a:buFont typeface="Arial"/>
                        <a:buChar char="•"/>
                      </a:pPr>
                      <a:r>
                        <a:rPr lang="en-US" sz="1400">
                          <a:effectLst/>
                        </a:rPr>
                        <a:t>Recommended by the PSWG as a minimum data element to include in regulatory language</a:t>
                      </a:r>
                    </a:p>
                  </a:txBody>
                  <a:tcPr anchor="ctr"/>
                </a:tc>
                <a:extLst>
                  <a:ext uri="{0D108BD9-81ED-4DB2-BD59-A6C34878D82A}">
                    <a16:rowId xmlns:a16="http://schemas.microsoft.com/office/drawing/2014/main" val="1955386802"/>
                  </a:ext>
                </a:extLst>
              </a:tr>
              <a:tr h="190500">
                <a:tc>
                  <a:txBody>
                    <a:bodyPr/>
                    <a:lstStyle/>
                    <a:p>
                      <a:pPr lvl="0" algn="l">
                        <a:buNone/>
                      </a:pPr>
                      <a:r>
                        <a:rPr lang="en-US" sz="1400" b="0" i="0" u="none" strike="noStrike" noProof="0">
                          <a:solidFill>
                            <a:srgbClr val="000000"/>
                          </a:solidFill>
                          <a:effectLst/>
                          <a:latin typeface="Calibri"/>
                        </a:rPr>
                        <a:t>Pregnancy Outcome</a:t>
                      </a:r>
                      <a:endParaRPr lang="en-US" sz="1400"/>
                    </a:p>
                  </a:txBody>
                  <a:tcPr anchor="ctr"/>
                </a:tc>
                <a:tc>
                  <a:txBody>
                    <a:bodyPr/>
                    <a:lstStyle/>
                    <a:p>
                      <a:pPr algn="l" rtl="0" fontAlgn="base"/>
                      <a:r>
                        <a:rPr lang="en-US" sz="1400">
                          <a:effectLst/>
                        </a:rPr>
                        <a:t>12 conditions</a:t>
                      </a:r>
                    </a:p>
                  </a:txBody>
                  <a:tcPr anchor="ctr"/>
                </a:tc>
                <a:tc>
                  <a:txBody>
                    <a:bodyPr/>
                    <a:lstStyle/>
                    <a:p>
                      <a:pPr algn="l" rtl="0" fontAlgn="base"/>
                      <a:r>
                        <a:rPr lang="en-US" sz="1400">
                          <a:effectLst/>
                        </a:rPr>
                        <a:t>Four Different Value Sets Used Across Conditions</a:t>
                      </a:r>
                    </a:p>
                  </a:txBody>
                  <a:tcPr anchor="ctr"/>
                </a:tc>
                <a:tc>
                  <a:txBody>
                    <a:bodyPr/>
                    <a:lstStyle/>
                    <a:p>
                      <a:pPr marL="285750" lvl="0" indent="-285750" algn="l" rtl="0">
                        <a:buFont typeface="Arial"/>
                        <a:buChar char="•"/>
                      </a:pPr>
                      <a:r>
                        <a:rPr lang="en-US" sz="1400" b="0" i="0" u="none" strike="noStrike" noProof="0">
                          <a:solidFill>
                            <a:srgbClr val="000000"/>
                          </a:solidFill>
                          <a:effectLst/>
                          <a:latin typeface="Calibri"/>
                        </a:rPr>
                        <a:t>Not present in current </a:t>
                      </a:r>
                      <a:r>
                        <a:rPr lang="en-US" sz="1400" b="0" i="0" u="none" strike="noStrike" noProof="0" err="1">
                          <a:solidFill>
                            <a:srgbClr val="000000"/>
                          </a:solidFill>
                          <a:effectLst/>
                          <a:latin typeface="Calibri"/>
                        </a:rPr>
                        <a:t>eCR</a:t>
                      </a:r>
                      <a:r>
                        <a:rPr lang="en-US" sz="1400" b="0" i="0" u="none" strike="noStrike" noProof="0">
                          <a:solidFill>
                            <a:srgbClr val="000000"/>
                          </a:solidFill>
                          <a:effectLst/>
                          <a:latin typeface="Calibri"/>
                        </a:rPr>
                        <a:t> IG (v1.1) but present as a data element in v3.1</a:t>
                      </a:r>
                      <a:endParaRPr lang="en-US" sz="1400">
                        <a:effectLst/>
                      </a:endParaRPr>
                    </a:p>
                  </a:txBody>
                  <a:tcPr anchor="ctr"/>
                </a:tc>
                <a:extLst>
                  <a:ext uri="{0D108BD9-81ED-4DB2-BD59-A6C34878D82A}">
                    <a16:rowId xmlns:a16="http://schemas.microsoft.com/office/drawing/2014/main" val="1074745228"/>
                  </a:ext>
                </a:extLst>
              </a:tr>
            </a:tbl>
          </a:graphicData>
        </a:graphic>
      </p:graphicFrame>
    </p:spTree>
    <p:extLst>
      <p:ext uri="{BB962C8B-B14F-4D97-AF65-F5344CB8AC3E}">
        <p14:creationId xmlns:p14="http://schemas.microsoft.com/office/powerpoint/2010/main" val="410677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6C85D-C85B-EBB5-6DE3-BB9455104ECD}"/>
              </a:ext>
            </a:extLst>
          </p:cNvPr>
          <p:cNvSpPr>
            <a:spLocks noGrp="1"/>
          </p:cNvSpPr>
          <p:nvPr>
            <p:ph type="title"/>
          </p:nvPr>
        </p:nvSpPr>
        <p:spPr/>
        <p:txBody>
          <a:bodyPr lIns="91440" tIns="45720" rIns="91440" bIns="45720" anchor="ctr"/>
          <a:lstStyle/>
          <a:p>
            <a:r>
              <a:rPr lang="en-US" sz="3500">
                <a:latin typeface="Arial"/>
                <a:cs typeface="Arial"/>
              </a:rPr>
              <a:t>Potential Core Data Elements</a:t>
            </a:r>
            <a:endParaRPr lang="en-US" sz="3500"/>
          </a:p>
        </p:txBody>
      </p:sp>
      <p:graphicFrame>
        <p:nvGraphicFramePr>
          <p:cNvPr id="5" name="Table 4">
            <a:extLst>
              <a:ext uri="{FF2B5EF4-FFF2-40B4-BE49-F238E27FC236}">
                <a16:creationId xmlns:a16="http://schemas.microsoft.com/office/drawing/2014/main" id="{2BCCEBAF-7C05-DF89-2DC9-7C0FD2F9551A}"/>
              </a:ext>
            </a:extLst>
          </p:cNvPr>
          <p:cNvGraphicFramePr>
            <a:graphicFrameLocks noGrp="1"/>
          </p:cNvGraphicFramePr>
          <p:nvPr>
            <p:extLst>
              <p:ext uri="{D42A27DB-BD31-4B8C-83A1-F6EECF244321}">
                <p14:modId xmlns:p14="http://schemas.microsoft.com/office/powerpoint/2010/main" val="3277541039"/>
              </p:ext>
            </p:extLst>
          </p:nvPr>
        </p:nvGraphicFramePr>
        <p:xfrm>
          <a:off x="438150" y="1433368"/>
          <a:ext cx="8267691" cy="3352800"/>
        </p:xfrm>
        <a:graphic>
          <a:graphicData uri="http://schemas.openxmlformats.org/drawingml/2006/table">
            <a:tbl>
              <a:tblPr firstRow="1" bandRow="1">
                <a:tableStyleId>{EB344D84-9AFB-497E-A393-DC336BA19D2E}</a:tableStyleId>
              </a:tblPr>
              <a:tblGrid>
                <a:gridCol w="1122589">
                  <a:extLst>
                    <a:ext uri="{9D8B030D-6E8A-4147-A177-3AD203B41FA5}">
                      <a16:colId xmlns:a16="http://schemas.microsoft.com/office/drawing/2014/main" val="1730175222"/>
                    </a:ext>
                  </a:extLst>
                </a:gridCol>
                <a:gridCol w="2775857">
                  <a:extLst>
                    <a:ext uri="{9D8B030D-6E8A-4147-A177-3AD203B41FA5}">
                      <a16:colId xmlns:a16="http://schemas.microsoft.com/office/drawing/2014/main" val="2650625848"/>
                    </a:ext>
                  </a:extLst>
                </a:gridCol>
                <a:gridCol w="1612445">
                  <a:extLst>
                    <a:ext uri="{9D8B030D-6E8A-4147-A177-3AD203B41FA5}">
                      <a16:colId xmlns:a16="http://schemas.microsoft.com/office/drawing/2014/main" val="4091950652"/>
                    </a:ext>
                  </a:extLst>
                </a:gridCol>
                <a:gridCol w="1173616">
                  <a:extLst>
                    <a:ext uri="{9D8B030D-6E8A-4147-A177-3AD203B41FA5}">
                      <a16:colId xmlns:a16="http://schemas.microsoft.com/office/drawing/2014/main" val="3717816291"/>
                    </a:ext>
                  </a:extLst>
                </a:gridCol>
                <a:gridCol w="1583184">
                  <a:extLst>
                    <a:ext uri="{9D8B030D-6E8A-4147-A177-3AD203B41FA5}">
                      <a16:colId xmlns:a16="http://schemas.microsoft.com/office/drawing/2014/main" val="4010994980"/>
                    </a:ext>
                  </a:extLst>
                </a:gridCol>
              </a:tblGrid>
              <a:tr h="190500">
                <a:tc>
                  <a:txBody>
                    <a:bodyPr/>
                    <a:lstStyle/>
                    <a:p>
                      <a:pPr rtl="0" fontAlgn="base"/>
                      <a:r>
                        <a:rPr lang="en-US" sz="1400">
                          <a:effectLst/>
                        </a:rPr>
                        <a:t>Data Element </a:t>
                      </a:r>
                      <a:endParaRPr lang="en-US"/>
                    </a:p>
                  </a:txBody>
                  <a:tcPr/>
                </a:tc>
                <a:tc>
                  <a:txBody>
                    <a:bodyPr/>
                    <a:lstStyle/>
                    <a:p>
                      <a:pPr rtl="0" fontAlgn="base"/>
                      <a:r>
                        <a:rPr lang="en-US" sz="1400">
                          <a:effectLst/>
                        </a:rPr>
                        <a:t>Definition </a:t>
                      </a:r>
                      <a:endParaRPr lang="en-US"/>
                    </a:p>
                  </a:txBody>
                  <a:tcPr/>
                </a:tc>
                <a:tc>
                  <a:txBody>
                    <a:bodyPr/>
                    <a:lstStyle/>
                    <a:p>
                      <a:pPr rtl="0" fontAlgn="base"/>
                      <a:r>
                        <a:rPr lang="en-US" sz="1400">
                          <a:effectLst/>
                        </a:rPr>
                        <a:t>Value set or coding system </a:t>
                      </a:r>
                      <a:endParaRPr lang="en-US"/>
                    </a:p>
                  </a:txBody>
                  <a:tcPr/>
                </a:tc>
                <a:tc>
                  <a:txBody>
                    <a:bodyPr/>
                    <a:lstStyle/>
                    <a:p>
                      <a:pPr rtl="0" fontAlgn="base"/>
                      <a:r>
                        <a:rPr lang="en-US" sz="1400">
                          <a:effectLst/>
                        </a:rPr>
                        <a:t>Abstracted / Derived / Created </a:t>
                      </a:r>
                      <a:endParaRPr lang="en-US"/>
                    </a:p>
                  </a:txBody>
                  <a:tcPr/>
                </a:tc>
                <a:tc>
                  <a:txBody>
                    <a:bodyPr/>
                    <a:lstStyle/>
                    <a:p>
                      <a:pPr rtl="0" fontAlgn="base"/>
                      <a:r>
                        <a:rPr lang="en-US" sz="1400">
                          <a:effectLst/>
                        </a:rPr>
                        <a:t>Recommendations for Input Data Source(s) </a:t>
                      </a:r>
                      <a:endParaRPr lang="en-US"/>
                    </a:p>
                  </a:txBody>
                  <a:tcPr/>
                </a:tc>
                <a:extLst>
                  <a:ext uri="{0D108BD9-81ED-4DB2-BD59-A6C34878D82A}">
                    <a16:rowId xmlns:a16="http://schemas.microsoft.com/office/drawing/2014/main" val="3073892570"/>
                  </a:ext>
                </a:extLst>
              </a:tr>
              <a:tr h="190500">
                <a:tc>
                  <a:txBody>
                    <a:bodyPr/>
                    <a:lstStyle/>
                    <a:p>
                      <a:pPr lvl="0" algn="l">
                        <a:buNone/>
                      </a:pPr>
                      <a:r>
                        <a:rPr lang="en-US" sz="1400" b="1">
                          <a:solidFill>
                            <a:schemeClr val="accent6">
                              <a:lumMod val="75000"/>
                            </a:schemeClr>
                          </a:solidFill>
                          <a:effectLst/>
                        </a:rPr>
                        <a:t>Pregnancy Status</a:t>
                      </a:r>
                      <a:endParaRPr lang="en-US" sz="1400" b="1">
                        <a:solidFill>
                          <a:schemeClr val="accent6">
                            <a:lumMod val="75000"/>
                          </a:schemeClr>
                        </a:solidFill>
                      </a:endParaRPr>
                    </a:p>
                  </a:txBody>
                  <a:tcPr anchor="ctr"/>
                </a:tc>
                <a:tc>
                  <a:txBody>
                    <a:bodyPr/>
                    <a:lstStyle/>
                    <a:p>
                      <a:pPr algn="l" rtl="0" fontAlgn="base"/>
                      <a:r>
                        <a:rPr lang="en-US" sz="1400" b="1">
                          <a:solidFill>
                            <a:schemeClr val="accent6">
                              <a:lumMod val="75000"/>
                            </a:schemeClr>
                          </a:solidFill>
                          <a:effectLst/>
                        </a:rPr>
                        <a:t>Pregnancy status of the case at the time of the event.</a:t>
                      </a:r>
                      <a:endParaRPr lang="en-US" b="1">
                        <a:solidFill>
                          <a:schemeClr val="accent6">
                            <a:lumMod val="75000"/>
                          </a:schemeClr>
                        </a:solidFill>
                      </a:endParaRPr>
                    </a:p>
                  </a:txBody>
                  <a:tcPr anchor="ctr"/>
                </a:tc>
                <a:tc>
                  <a:txBody>
                    <a:bodyPr/>
                    <a:lstStyle/>
                    <a:p>
                      <a:pPr algn="l" rtl="0" fontAlgn="base"/>
                      <a:r>
                        <a:rPr lang="en-US" sz="1400" b="1">
                          <a:solidFill>
                            <a:schemeClr val="accent6">
                              <a:lumMod val="75000"/>
                            </a:schemeClr>
                          </a:solidFill>
                          <a:effectLst/>
                        </a:rPr>
                        <a:t>Yes/No/Unknown</a:t>
                      </a:r>
                    </a:p>
                  </a:txBody>
                  <a:tcPr anchor="ctr"/>
                </a:tc>
                <a:tc>
                  <a:txBody>
                    <a:bodyPr/>
                    <a:lstStyle/>
                    <a:p>
                      <a:pPr algn="l" rtl="0" fontAlgn="base"/>
                      <a:r>
                        <a:rPr lang="en-US" sz="1400" b="1">
                          <a:solidFill>
                            <a:schemeClr val="accent6">
                              <a:lumMod val="75000"/>
                            </a:schemeClr>
                          </a:solidFill>
                          <a:effectLst/>
                        </a:rPr>
                        <a:t>Derived </a:t>
                      </a:r>
                      <a:endParaRPr lang="en-US" b="1">
                        <a:solidFill>
                          <a:schemeClr val="accent6">
                            <a:lumMod val="75000"/>
                          </a:schemeClr>
                        </a:solidFill>
                      </a:endParaRPr>
                    </a:p>
                  </a:txBody>
                  <a:tcPr anchor="ctr"/>
                </a:tc>
                <a:tc>
                  <a:txBody>
                    <a:bodyPr/>
                    <a:lstStyle/>
                    <a:p>
                      <a:pPr marL="285750" lvl="0" indent="-285750" algn="l" rtl="0" fontAlgn="base">
                        <a:buFont typeface="Arial"/>
                        <a:buChar char="•"/>
                      </a:pPr>
                      <a:r>
                        <a:rPr lang="en-US" sz="1400" b="1">
                          <a:solidFill>
                            <a:schemeClr val="accent6">
                              <a:lumMod val="75000"/>
                            </a:schemeClr>
                          </a:solidFill>
                          <a:effectLst/>
                        </a:rPr>
                        <a:t>Case investigation </a:t>
                      </a:r>
                      <a:endParaRPr lang="en-US" sz="1400" b="1">
                        <a:solidFill>
                          <a:schemeClr val="accent6">
                            <a:lumMod val="75000"/>
                          </a:schemeClr>
                        </a:solidFill>
                      </a:endParaRPr>
                    </a:p>
                    <a:p>
                      <a:pPr marL="285750" lvl="0" indent="-285750" algn="l" rtl="0" fontAlgn="base">
                        <a:buFont typeface="Arial"/>
                        <a:buChar char="•"/>
                      </a:pPr>
                      <a:r>
                        <a:rPr lang="en-US" sz="1400" b="1" err="1">
                          <a:solidFill>
                            <a:schemeClr val="accent6">
                              <a:lumMod val="75000"/>
                            </a:schemeClr>
                          </a:solidFill>
                          <a:effectLst/>
                        </a:rPr>
                        <a:t>eCR</a:t>
                      </a:r>
                      <a:r>
                        <a:rPr lang="en-US" sz="1400" b="1">
                          <a:solidFill>
                            <a:schemeClr val="accent6">
                              <a:lumMod val="75000"/>
                            </a:schemeClr>
                          </a:solidFill>
                          <a:effectLst/>
                        </a:rPr>
                        <a:t> </a:t>
                      </a:r>
                    </a:p>
                    <a:p>
                      <a:pPr marL="285750" lvl="0" indent="-285750" algn="l">
                        <a:buFont typeface="Arial"/>
                        <a:buChar char="•"/>
                      </a:pPr>
                      <a:r>
                        <a:rPr lang="en-US" sz="1400" b="1">
                          <a:solidFill>
                            <a:schemeClr val="accent6">
                              <a:lumMod val="75000"/>
                            </a:schemeClr>
                          </a:solidFill>
                          <a:effectLst/>
                        </a:rPr>
                        <a:t>ELR</a:t>
                      </a:r>
                    </a:p>
                  </a:txBody>
                  <a:tcPr anchor="ctr"/>
                </a:tc>
                <a:extLst>
                  <a:ext uri="{0D108BD9-81ED-4DB2-BD59-A6C34878D82A}">
                    <a16:rowId xmlns:a16="http://schemas.microsoft.com/office/drawing/2014/main" val="747483562"/>
                  </a:ext>
                </a:extLst>
              </a:tr>
              <a:tr h="190500">
                <a:tc>
                  <a:txBody>
                    <a:bodyPr/>
                    <a:lstStyle/>
                    <a:p>
                      <a:pPr lvl="0" algn="l">
                        <a:lnSpc>
                          <a:spcPct val="100000"/>
                        </a:lnSpc>
                        <a:spcBef>
                          <a:spcPts val="0"/>
                        </a:spcBef>
                        <a:spcAft>
                          <a:spcPts val="0"/>
                        </a:spcAft>
                        <a:buNone/>
                      </a:pPr>
                      <a:r>
                        <a:rPr lang="en-US" sz="1400" b="0" i="0" u="none" strike="noStrike" noProof="0">
                          <a:solidFill>
                            <a:srgbClr val="000000"/>
                          </a:solidFill>
                          <a:effectLst/>
                          <a:latin typeface="Calibri"/>
                        </a:rPr>
                        <a:t>Estimated Date of Delivery</a:t>
                      </a:r>
                    </a:p>
                  </a:txBody>
                  <a:tcPr anchor="ctr"/>
                </a:tc>
                <a:tc>
                  <a:txBody>
                    <a:bodyPr/>
                    <a:lstStyle/>
                    <a:p>
                      <a:pPr algn="l" rtl="0" fontAlgn="base"/>
                      <a:r>
                        <a:rPr lang="en-US" sz="1400">
                          <a:effectLst/>
                        </a:rPr>
                        <a:t>Estimated date of delivery of the pregnancy.</a:t>
                      </a:r>
                      <a:endParaRPr lang="en-US"/>
                    </a:p>
                  </a:txBody>
                  <a:tcPr anchor="ctr"/>
                </a:tc>
                <a:tc>
                  <a:txBody>
                    <a:bodyPr/>
                    <a:lstStyle/>
                    <a:p>
                      <a:pPr algn="l" rtl="0" fontAlgn="base"/>
                      <a:r>
                        <a:rPr lang="en-US" sz="1400">
                          <a:effectLst/>
                        </a:rPr>
                        <a:t>Date</a:t>
                      </a:r>
                    </a:p>
                  </a:txBody>
                  <a:tcPr anchor="ctr"/>
                </a:tc>
                <a:tc>
                  <a:txBody>
                    <a:bodyPr/>
                    <a:lstStyle/>
                    <a:p>
                      <a:pPr algn="l" rtl="0" fontAlgn="base"/>
                      <a:r>
                        <a:rPr lang="en-US" sz="1400">
                          <a:effectLst/>
                        </a:rPr>
                        <a:t>Abstracted/  Derived</a:t>
                      </a:r>
                    </a:p>
                  </a:txBody>
                  <a:tcPr anchor="ctr"/>
                </a:tc>
                <a:tc>
                  <a:txBody>
                    <a:bodyPr/>
                    <a:lstStyle/>
                    <a:p>
                      <a:pPr marL="285750" lvl="0" indent="-285750" algn="l" rtl="0" fontAlgn="base">
                        <a:buFont typeface="Arial"/>
                        <a:buChar char="•"/>
                      </a:pPr>
                      <a:r>
                        <a:rPr lang="en-US" sz="1400">
                          <a:effectLst/>
                        </a:rPr>
                        <a:t>Case investigation </a:t>
                      </a:r>
                      <a:endParaRPr lang="en-US"/>
                    </a:p>
                    <a:p>
                      <a:pPr marL="285750" lvl="0" indent="-285750" algn="l" rtl="0">
                        <a:buFont typeface="Arial"/>
                        <a:buChar char="•"/>
                      </a:pPr>
                      <a:r>
                        <a:rPr lang="en-US" sz="1400" err="1">
                          <a:effectLst/>
                        </a:rPr>
                        <a:t>eCR</a:t>
                      </a:r>
                      <a:r>
                        <a:rPr lang="en-US" sz="1400">
                          <a:effectLst/>
                        </a:rPr>
                        <a:t> </a:t>
                      </a:r>
                    </a:p>
                  </a:txBody>
                  <a:tcPr anchor="ctr"/>
                </a:tc>
                <a:extLst>
                  <a:ext uri="{0D108BD9-81ED-4DB2-BD59-A6C34878D82A}">
                    <a16:rowId xmlns:a16="http://schemas.microsoft.com/office/drawing/2014/main" val="1955386802"/>
                  </a:ext>
                </a:extLst>
              </a:tr>
              <a:tr h="190500">
                <a:tc>
                  <a:txBody>
                    <a:bodyPr/>
                    <a:lstStyle/>
                    <a:p>
                      <a:pPr lvl="0" algn="l">
                        <a:buNone/>
                      </a:pPr>
                      <a:r>
                        <a:rPr lang="en-US" sz="1400" b="0" i="0" u="none" strike="noStrike" noProof="0">
                          <a:solidFill>
                            <a:srgbClr val="000000"/>
                          </a:solidFill>
                          <a:effectLst/>
                          <a:latin typeface="Calibri"/>
                        </a:rPr>
                        <a:t>Pregnancy Outcome</a:t>
                      </a:r>
                      <a:endParaRPr lang="en-US" sz="1400"/>
                    </a:p>
                  </a:txBody>
                  <a:tcPr anchor="ctr"/>
                </a:tc>
                <a:tc>
                  <a:txBody>
                    <a:bodyPr/>
                    <a:lstStyle/>
                    <a:p>
                      <a:pPr algn="l" rtl="0" fontAlgn="base"/>
                      <a:r>
                        <a:rPr lang="en-US" sz="1400">
                          <a:effectLst/>
                        </a:rPr>
                        <a:t>If the case was pregnant at the time of the event, the outcome of that pregnancy.</a:t>
                      </a:r>
                      <a:endParaRPr lang="en-US"/>
                    </a:p>
                  </a:txBody>
                  <a:tcPr anchor="ctr"/>
                </a:tc>
                <a:tc>
                  <a:txBody>
                    <a:bodyPr/>
                    <a:lstStyle/>
                    <a:p>
                      <a:pPr algn="l" rtl="0" fontAlgn="base"/>
                      <a:r>
                        <a:rPr lang="en-US" sz="1400">
                          <a:effectLst/>
                        </a:rPr>
                        <a:t>?</a:t>
                      </a:r>
                    </a:p>
                  </a:txBody>
                  <a:tcPr anchor="ctr"/>
                </a:tc>
                <a:tc>
                  <a:txBody>
                    <a:bodyPr/>
                    <a:lstStyle/>
                    <a:p>
                      <a:pPr algn="l" rtl="0" fontAlgn="base"/>
                      <a:r>
                        <a:rPr lang="en-US" sz="1400">
                          <a:effectLst/>
                        </a:rPr>
                        <a:t>Dependent on Value Set</a:t>
                      </a:r>
                      <a:endParaRPr lang="en-US"/>
                    </a:p>
                  </a:txBody>
                  <a:tcPr anchor="ctr"/>
                </a:tc>
                <a:tc>
                  <a:txBody>
                    <a:bodyPr/>
                    <a:lstStyle/>
                    <a:p>
                      <a:pPr marL="285750" lvl="0" indent="-285750" algn="l" rtl="0" fontAlgn="base">
                        <a:buFont typeface="Arial"/>
                        <a:buChar char="•"/>
                      </a:pPr>
                      <a:r>
                        <a:rPr lang="en-US" sz="1400">
                          <a:effectLst/>
                        </a:rPr>
                        <a:t>Case investigation </a:t>
                      </a:r>
                      <a:endParaRPr lang="en-US"/>
                    </a:p>
                    <a:p>
                      <a:pPr marL="285750" lvl="0" indent="-285750" algn="l" rtl="0">
                        <a:buFont typeface="Arial"/>
                        <a:buChar char="•"/>
                      </a:pPr>
                      <a:r>
                        <a:rPr lang="en-US" sz="1400" err="1">
                          <a:effectLst/>
                        </a:rPr>
                        <a:t>eCR</a:t>
                      </a:r>
                      <a:r>
                        <a:rPr lang="en-US" sz="1400">
                          <a:effectLst/>
                        </a:rPr>
                        <a:t> (Potential Future)</a:t>
                      </a:r>
                    </a:p>
                  </a:txBody>
                  <a:tcPr anchor="ctr"/>
                </a:tc>
                <a:extLst>
                  <a:ext uri="{0D108BD9-81ED-4DB2-BD59-A6C34878D82A}">
                    <a16:rowId xmlns:a16="http://schemas.microsoft.com/office/drawing/2014/main" val="1074745228"/>
                  </a:ext>
                </a:extLst>
              </a:tr>
            </a:tbl>
          </a:graphicData>
        </a:graphic>
      </p:graphicFrame>
      <p:sp>
        <p:nvSpPr>
          <p:cNvPr id="3" name="TextBox 2">
            <a:extLst>
              <a:ext uri="{FF2B5EF4-FFF2-40B4-BE49-F238E27FC236}">
                <a16:creationId xmlns:a16="http://schemas.microsoft.com/office/drawing/2014/main" id="{0D9D7144-FADE-31B8-5A7F-60BCCBB5DA6A}"/>
              </a:ext>
            </a:extLst>
          </p:cNvPr>
          <p:cNvSpPr txBox="1"/>
          <p:nvPr/>
        </p:nvSpPr>
        <p:spPr>
          <a:xfrm>
            <a:off x="504826" y="4932232"/>
            <a:ext cx="8334374" cy="646331"/>
          </a:xfrm>
          <a:prstGeom prst="rect">
            <a:avLst/>
          </a:prstGeom>
          <a:noFill/>
        </p:spPr>
        <p:txBody>
          <a:bodyPr wrap="square" rtlCol="0">
            <a:spAutoFit/>
          </a:bodyPr>
          <a:lstStyle/>
          <a:p>
            <a:r>
              <a:rPr lang="en-US"/>
              <a:t>Pregnancy Status: Core Data Element, as defined here, with 81% consensus.</a:t>
            </a:r>
          </a:p>
          <a:p>
            <a:r>
              <a:rPr lang="en-US"/>
              <a:t>EDD &amp; Outcome: About 2/3 Core Data Element, with 1/3 not a Core Data Element.</a:t>
            </a:r>
          </a:p>
        </p:txBody>
      </p:sp>
    </p:spTree>
    <p:extLst>
      <p:ext uri="{BB962C8B-B14F-4D97-AF65-F5344CB8AC3E}">
        <p14:creationId xmlns:p14="http://schemas.microsoft.com/office/powerpoint/2010/main" val="2407525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F8113-2948-08A3-5A8E-071D261E6E0F}"/>
              </a:ext>
            </a:extLst>
          </p:cNvPr>
          <p:cNvSpPr>
            <a:spLocks noGrp="1"/>
          </p:cNvSpPr>
          <p:nvPr>
            <p:ph type="title"/>
          </p:nvPr>
        </p:nvSpPr>
        <p:spPr/>
        <p:txBody>
          <a:bodyPr lIns="91440" tIns="45720" rIns="91440" bIns="45720" anchor="ctr"/>
          <a:lstStyle/>
          <a:p>
            <a:r>
              <a:rPr lang="en-US">
                <a:latin typeface="Arial"/>
                <a:cs typeface="Arial"/>
              </a:rPr>
              <a:t>Timing of Pregnancy</a:t>
            </a:r>
          </a:p>
        </p:txBody>
      </p:sp>
      <p:sp>
        <p:nvSpPr>
          <p:cNvPr id="3" name="Content Placeholder 2">
            <a:extLst>
              <a:ext uri="{FF2B5EF4-FFF2-40B4-BE49-F238E27FC236}">
                <a16:creationId xmlns:a16="http://schemas.microsoft.com/office/drawing/2014/main" id="{3508BCDE-7CF1-E978-BAE3-EA523F590336}"/>
              </a:ext>
            </a:extLst>
          </p:cNvPr>
          <p:cNvSpPr>
            <a:spLocks noGrp="1"/>
          </p:cNvSpPr>
          <p:nvPr>
            <p:ph idx="1"/>
          </p:nvPr>
        </p:nvSpPr>
        <p:spPr/>
        <p:txBody>
          <a:bodyPr vert="horz" lIns="91440" tIns="45720" rIns="91440" bIns="45720" rtlCol="0" anchor="t">
            <a:normAutofit/>
          </a:bodyPr>
          <a:lstStyle/>
          <a:p>
            <a:r>
              <a:rPr lang="en-US">
                <a:latin typeface="Arial"/>
                <a:cs typeface="Arial"/>
              </a:rPr>
              <a:t>Estimated Date of Delivery was proposed as a Core Data Element to capture the timing within the pregnancy associated with the event </a:t>
            </a:r>
            <a:endParaRPr lang="en-US"/>
          </a:p>
          <a:p>
            <a:pPr lvl="1"/>
            <a:r>
              <a:rPr lang="en-US">
                <a:latin typeface="Arial"/>
                <a:cs typeface="Arial"/>
              </a:rPr>
              <a:t>~2/3 of the DSWG support it as a core data element.</a:t>
            </a:r>
            <a:endParaRPr lang="en-US"/>
          </a:p>
          <a:p>
            <a:pPr lvl="1"/>
            <a:r>
              <a:rPr lang="en-US"/>
              <a:t>Enough to include it as “weak support”. </a:t>
            </a:r>
          </a:p>
          <a:p>
            <a:r>
              <a:rPr lang="en-US">
                <a:latin typeface="Arial"/>
                <a:cs typeface="Arial"/>
              </a:rPr>
              <a:t>Chat discussion suggested Gestational Age is more reliably available. </a:t>
            </a:r>
          </a:p>
          <a:p>
            <a:pPr lvl="1"/>
            <a:r>
              <a:rPr lang="en-US">
                <a:latin typeface="Arial"/>
                <a:cs typeface="Arial"/>
              </a:rPr>
              <a:t>May also require a date associated with it.</a:t>
            </a:r>
          </a:p>
          <a:p>
            <a:pPr marL="0" indent="0">
              <a:buNone/>
            </a:pPr>
            <a:endParaRPr lang="en-US">
              <a:latin typeface="Arial"/>
              <a:cs typeface="Arial"/>
            </a:endParaRPr>
          </a:p>
          <a:p>
            <a:pPr marL="0" indent="0">
              <a:buNone/>
            </a:pPr>
            <a:r>
              <a:rPr lang="en-US" b="1">
                <a:latin typeface="Arial"/>
                <a:cs typeface="Arial"/>
              </a:rPr>
              <a:t>For Discussion:</a:t>
            </a:r>
          </a:p>
          <a:p>
            <a:pPr marL="0" indent="0">
              <a:buNone/>
            </a:pPr>
            <a:r>
              <a:rPr lang="en-US">
                <a:latin typeface="Arial"/>
                <a:cs typeface="Arial"/>
              </a:rPr>
              <a:t>Is one of these better than another? Should both be included?</a:t>
            </a:r>
            <a:endParaRPr lang="en-US"/>
          </a:p>
        </p:txBody>
      </p:sp>
    </p:spTree>
    <p:extLst>
      <p:ext uri="{BB962C8B-B14F-4D97-AF65-F5344CB8AC3E}">
        <p14:creationId xmlns:p14="http://schemas.microsoft.com/office/powerpoint/2010/main" val="1202941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7BEE4-C631-5DB0-E22E-C891E82D87D8}"/>
              </a:ext>
            </a:extLst>
          </p:cNvPr>
          <p:cNvSpPr>
            <a:spLocks noGrp="1"/>
          </p:cNvSpPr>
          <p:nvPr>
            <p:ph type="title"/>
          </p:nvPr>
        </p:nvSpPr>
        <p:spPr/>
        <p:txBody>
          <a:bodyPr lIns="91440" tIns="45720" rIns="91440" bIns="45720" anchor="ctr"/>
          <a:lstStyle/>
          <a:p>
            <a:r>
              <a:rPr lang="en-US">
                <a:latin typeface="Arial"/>
                <a:cs typeface="Arial"/>
              </a:rPr>
              <a:t>Polling process</a:t>
            </a:r>
            <a:endParaRPr lang="en-US"/>
          </a:p>
        </p:txBody>
      </p:sp>
      <p:sp>
        <p:nvSpPr>
          <p:cNvPr id="3" name="Content Placeholder 2">
            <a:extLst>
              <a:ext uri="{FF2B5EF4-FFF2-40B4-BE49-F238E27FC236}">
                <a16:creationId xmlns:a16="http://schemas.microsoft.com/office/drawing/2014/main" id="{0702FE3A-3C0D-A14B-4A75-0CDEF5616FF8}"/>
              </a:ext>
            </a:extLst>
          </p:cNvPr>
          <p:cNvSpPr>
            <a:spLocks noGrp="1"/>
          </p:cNvSpPr>
          <p:nvPr>
            <p:ph idx="1"/>
          </p:nvPr>
        </p:nvSpPr>
        <p:spPr/>
        <p:txBody>
          <a:bodyPr vert="horz" lIns="91440" tIns="45720" rIns="91440" bIns="45720" rtlCol="0" anchor="t">
            <a:normAutofit/>
          </a:bodyPr>
          <a:lstStyle/>
          <a:p>
            <a:r>
              <a:rPr lang="en-US">
                <a:latin typeface="Arial"/>
                <a:cs typeface="Arial"/>
              </a:rPr>
              <a:t>Poll questions will be shown first on a slide before poll opens</a:t>
            </a:r>
            <a:endParaRPr lang="en-US"/>
          </a:p>
          <a:p>
            <a:pPr lvl="1"/>
            <a:r>
              <a:rPr lang="en-US">
                <a:latin typeface="Arial"/>
                <a:cs typeface="Arial"/>
              </a:rPr>
              <a:t>Opportunity for clarifications &amp; questions</a:t>
            </a:r>
          </a:p>
          <a:p>
            <a:pPr lvl="1"/>
            <a:endParaRPr lang="en-US">
              <a:latin typeface="Arial"/>
              <a:cs typeface="Arial"/>
            </a:endParaRPr>
          </a:p>
          <a:p>
            <a:r>
              <a:rPr lang="en-US">
                <a:latin typeface="Arial"/>
                <a:cs typeface="Arial"/>
              </a:rPr>
              <a:t>Questions will be mostly Yes/No</a:t>
            </a:r>
          </a:p>
          <a:p>
            <a:pPr lvl="1"/>
            <a:r>
              <a:rPr lang="en-US">
                <a:latin typeface="Arial"/>
                <a:cs typeface="Arial"/>
              </a:rPr>
              <a:t>Feel free to abstain if you don't have a preference or don't feel strongly</a:t>
            </a:r>
          </a:p>
          <a:p>
            <a:endParaRPr lang="en-US"/>
          </a:p>
          <a:p>
            <a:r>
              <a:rPr lang="en-US">
                <a:latin typeface="Arial"/>
                <a:cs typeface="Arial"/>
              </a:rPr>
              <a:t>Opportunity for limited discussion on questions with a big split</a:t>
            </a:r>
            <a:endParaRPr lang="en-US"/>
          </a:p>
          <a:p>
            <a:pPr marL="0" indent="0">
              <a:buNone/>
            </a:pPr>
            <a:endParaRPr lang="en-US"/>
          </a:p>
        </p:txBody>
      </p:sp>
    </p:spTree>
    <p:extLst>
      <p:ext uri="{BB962C8B-B14F-4D97-AF65-F5344CB8AC3E}">
        <p14:creationId xmlns:p14="http://schemas.microsoft.com/office/powerpoint/2010/main" val="134543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C1288C-C08B-C373-6639-C4DBD55A50C0}"/>
              </a:ext>
            </a:extLst>
          </p:cNvPr>
          <p:cNvSpPr>
            <a:spLocks noGrp="1"/>
          </p:cNvSpPr>
          <p:nvPr>
            <p:ph idx="1"/>
          </p:nvPr>
        </p:nvSpPr>
        <p:spPr/>
        <p:txBody>
          <a:bodyPr vert="horz" lIns="91440" tIns="45720" rIns="91440" bIns="45720" rtlCol="0" anchor="t">
            <a:normAutofit/>
          </a:bodyPr>
          <a:lstStyle/>
          <a:p>
            <a:pPr marL="0" indent="0">
              <a:buNone/>
            </a:pPr>
            <a:r>
              <a:rPr lang="en-US">
                <a:latin typeface="Arial"/>
                <a:cs typeface="Arial"/>
              </a:rPr>
              <a:t>Should either Estimated Date of Delivery or Gestational Age/Gestational Age Recorded Date be a core data element?</a:t>
            </a:r>
          </a:p>
          <a:p>
            <a:pPr marL="342900" indent="-342900"/>
            <a:r>
              <a:rPr lang="en-US">
                <a:latin typeface="Arial"/>
                <a:cs typeface="Arial"/>
              </a:rPr>
              <a:t>Yes, only one.</a:t>
            </a:r>
            <a:endParaRPr lang="en-US"/>
          </a:p>
          <a:p>
            <a:pPr marL="342900" indent="-342900"/>
            <a:r>
              <a:rPr lang="en-US">
                <a:latin typeface="Arial"/>
                <a:cs typeface="Arial"/>
              </a:rPr>
              <a:t>Yes, both.</a:t>
            </a:r>
          </a:p>
          <a:p>
            <a:pPr marL="342900" indent="-342900"/>
            <a:r>
              <a:rPr lang="en-US">
                <a:latin typeface="Arial"/>
                <a:cs typeface="Arial"/>
              </a:rPr>
              <a:t>No, neither.</a:t>
            </a:r>
            <a:endParaRPr lang="en-US"/>
          </a:p>
        </p:txBody>
      </p:sp>
      <p:sp>
        <p:nvSpPr>
          <p:cNvPr id="5" name="Title 1">
            <a:extLst>
              <a:ext uri="{FF2B5EF4-FFF2-40B4-BE49-F238E27FC236}">
                <a16:creationId xmlns:a16="http://schemas.microsoft.com/office/drawing/2014/main" id="{03DEAF35-ACB5-0BB8-B450-9EB04CDE081C}"/>
              </a:ext>
            </a:extLst>
          </p:cNvPr>
          <p:cNvSpPr txBox="1">
            <a:spLocks/>
          </p:cNvSpPr>
          <p:nvPr/>
        </p:nvSpPr>
        <p:spPr>
          <a:xfrm>
            <a:off x="396058" y="407482"/>
            <a:ext cx="6208513" cy="871355"/>
          </a:xfrm>
          <a:prstGeom prst="rect">
            <a:avLst/>
          </a:prstGeom>
        </p:spPr>
        <p:txBody>
          <a:bodyPr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3600"/>
              <a:t>Polling - Timing of Pregnancy</a:t>
            </a:r>
          </a:p>
        </p:txBody>
      </p:sp>
      <p:sp>
        <p:nvSpPr>
          <p:cNvPr id="7" name="TextBox 6">
            <a:extLst>
              <a:ext uri="{FF2B5EF4-FFF2-40B4-BE49-F238E27FC236}">
                <a16:creationId xmlns:a16="http://schemas.microsoft.com/office/drawing/2014/main" id="{E03CD0F0-B0A0-BBF0-E20D-51E03DB5C91A}"/>
              </a:ext>
            </a:extLst>
          </p:cNvPr>
          <p:cNvSpPr txBox="1"/>
          <p:nvPr/>
        </p:nvSpPr>
        <p:spPr>
          <a:xfrm>
            <a:off x="242821" y="4901096"/>
            <a:ext cx="865835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a:solidFill>
                  <a:srgbClr val="404040"/>
                </a:solidFill>
                <a:latin typeface="Arial"/>
                <a:cs typeface="Segoe UI"/>
              </a:rPr>
              <a:t>Reminder:</a:t>
            </a:r>
            <a:r>
              <a:rPr lang="en-US" sz="1600">
                <a:solidFill>
                  <a:srgbClr val="404040"/>
                </a:solidFill>
                <a:latin typeface="Arial"/>
                <a:cs typeface="Segoe UI"/>
              </a:rPr>
              <a:t>​</a:t>
            </a:r>
          </a:p>
          <a:p>
            <a:r>
              <a:rPr lang="en-US" sz="1600">
                <a:solidFill>
                  <a:srgbClr val="404040"/>
                </a:solidFill>
                <a:latin typeface="Arial"/>
                <a:cs typeface="Segoe UI"/>
              </a:rPr>
              <a:t>Core data for surveillance = Data classes or elements used for situational awareness or routine, </a:t>
            </a:r>
            <a:r>
              <a:rPr lang="en-US" sz="1600" u="sng">
                <a:solidFill>
                  <a:srgbClr val="404040"/>
                </a:solidFill>
                <a:latin typeface="Arial"/>
                <a:cs typeface="Segoe UI"/>
              </a:rPr>
              <a:t>cross-condition</a:t>
            </a:r>
            <a:r>
              <a:rPr lang="en-US" sz="1600">
                <a:solidFill>
                  <a:srgbClr val="404040"/>
                </a:solidFill>
                <a:latin typeface="Arial"/>
                <a:cs typeface="Segoe UI"/>
              </a:rPr>
              <a:t> case surveillance </a:t>
            </a:r>
            <a:r>
              <a:rPr lang="en-US" sz="1600" u="sng">
                <a:solidFill>
                  <a:srgbClr val="404040"/>
                </a:solidFill>
                <a:latin typeface="Arial"/>
                <a:cs typeface="Segoe UI"/>
              </a:rPr>
              <a:t>for transmission to CDC</a:t>
            </a:r>
            <a:r>
              <a:rPr lang="en-US" sz="1600">
                <a:solidFill>
                  <a:srgbClr val="404040"/>
                </a:solidFill>
                <a:latin typeface="Arial"/>
                <a:cs typeface="Segoe UI"/>
              </a:rPr>
              <a:t>. </a:t>
            </a:r>
            <a:r>
              <a:rPr lang="en-US" sz="1600">
                <a:solidFill>
                  <a:srgbClr val="404040"/>
                </a:solidFill>
                <a:latin typeface="Arial"/>
                <a:cs typeface="Arial"/>
              </a:rPr>
              <a:t>These elements may remain empty for cases/conditions where not applicable or unavailable. </a:t>
            </a:r>
          </a:p>
        </p:txBody>
      </p:sp>
    </p:spTree>
    <p:extLst>
      <p:ext uri="{BB962C8B-B14F-4D97-AF65-F5344CB8AC3E}">
        <p14:creationId xmlns:p14="http://schemas.microsoft.com/office/powerpoint/2010/main" val="788635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41B91-2EA2-1CD6-7D6C-E04F3113A4EA}"/>
              </a:ext>
            </a:extLst>
          </p:cNvPr>
          <p:cNvSpPr>
            <a:spLocks noGrp="1"/>
          </p:cNvSpPr>
          <p:nvPr>
            <p:ph type="title"/>
          </p:nvPr>
        </p:nvSpPr>
        <p:spPr/>
        <p:txBody>
          <a:bodyPr/>
          <a:lstStyle/>
          <a:p>
            <a:r>
              <a:rPr lang="en-US" sz="3600"/>
              <a:t>Polling - Timing of Pregnancy</a:t>
            </a:r>
          </a:p>
        </p:txBody>
      </p:sp>
      <p:sp>
        <p:nvSpPr>
          <p:cNvPr id="5" name="TextBox 4">
            <a:extLst>
              <a:ext uri="{FF2B5EF4-FFF2-40B4-BE49-F238E27FC236}">
                <a16:creationId xmlns:a16="http://schemas.microsoft.com/office/drawing/2014/main" id="{35B45629-1E2C-8DDE-621F-AE86373007EB}"/>
              </a:ext>
            </a:extLst>
          </p:cNvPr>
          <p:cNvSpPr txBox="1"/>
          <p:nvPr/>
        </p:nvSpPr>
        <p:spPr>
          <a:xfrm>
            <a:off x="242821" y="4901096"/>
            <a:ext cx="865835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a:solidFill>
                  <a:srgbClr val="404040"/>
                </a:solidFill>
                <a:latin typeface="Arial"/>
                <a:cs typeface="Segoe UI"/>
              </a:rPr>
              <a:t>Reminder:</a:t>
            </a:r>
            <a:r>
              <a:rPr lang="en-US" sz="1600">
                <a:solidFill>
                  <a:srgbClr val="404040"/>
                </a:solidFill>
                <a:latin typeface="Arial"/>
                <a:cs typeface="Segoe UI"/>
              </a:rPr>
              <a:t>​</a:t>
            </a:r>
          </a:p>
          <a:p>
            <a:r>
              <a:rPr lang="en-US" sz="1600">
                <a:solidFill>
                  <a:srgbClr val="404040"/>
                </a:solidFill>
                <a:latin typeface="Arial"/>
                <a:cs typeface="Segoe UI"/>
              </a:rPr>
              <a:t>Core data for surveillance = Data classes or elements used for situational awareness or routine, </a:t>
            </a:r>
            <a:r>
              <a:rPr lang="en-US" sz="1600" u="sng">
                <a:solidFill>
                  <a:srgbClr val="404040"/>
                </a:solidFill>
                <a:latin typeface="Arial"/>
                <a:cs typeface="Segoe UI"/>
              </a:rPr>
              <a:t>cross-condition</a:t>
            </a:r>
            <a:r>
              <a:rPr lang="en-US" sz="1600">
                <a:solidFill>
                  <a:srgbClr val="404040"/>
                </a:solidFill>
                <a:latin typeface="Arial"/>
                <a:cs typeface="Segoe UI"/>
              </a:rPr>
              <a:t> case surveillance </a:t>
            </a:r>
            <a:r>
              <a:rPr lang="en-US" sz="1600" u="sng">
                <a:solidFill>
                  <a:srgbClr val="404040"/>
                </a:solidFill>
                <a:latin typeface="Arial"/>
                <a:cs typeface="Segoe UI"/>
              </a:rPr>
              <a:t>for transmission to CDC</a:t>
            </a:r>
            <a:r>
              <a:rPr lang="en-US" sz="1600">
                <a:solidFill>
                  <a:srgbClr val="404040"/>
                </a:solidFill>
                <a:latin typeface="Arial"/>
                <a:cs typeface="Segoe UI"/>
              </a:rPr>
              <a:t>. </a:t>
            </a:r>
            <a:r>
              <a:rPr lang="en-US" sz="1600">
                <a:solidFill>
                  <a:srgbClr val="404040"/>
                </a:solidFill>
                <a:latin typeface="Arial"/>
                <a:cs typeface="Arial"/>
              </a:rPr>
              <a:t>These elements may remain empty for cases/conditions where not applicable or unavailable. </a:t>
            </a:r>
          </a:p>
        </p:txBody>
      </p:sp>
      <p:sp>
        <p:nvSpPr>
          <p:cNvPr id="6" name="Content Placeholder 2">
            <a:extLst>
              <a:ext uri="{FF2B5EF4-FFF2-40B4-BE49-F238E27FC236}">
                <a16:creationId xmlns:a16="http://schemas.microsoft.com/office/drawing/2014/main" id="{5D952C92-176D-9FF9-3B59-33ED25C1C412}"/>
              </a:ext>
            </a:extLst>
          </p:cNvPr>
          <p:cNvSpPr txBox="1">
            <a:spLocks/>
          </p:cNvSpPr>
          <p:nvPr/>
        </p:nvSpPr>
        <p:spPr>
          <a:xfrm>
            <a:off x="242821" y="1662224"/>
            <a:ext cx="6801684" cy="163980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US" sz="2000">
                <a:latin typeface="Arial"/>
                <a:cs typeface="Arial"/>
              </a:rPr>
              <a:t>Should Estimated Delivery Date be a core data element?</a:t>
            </a:r>
            <a:endParaRPr lang="en-US" sz="2000"/>
          </a:p>
          <a:p>
            <a:pPr marL="457200"/>
            <a:r>
              <a:rPr lang="en-US" sz="1800">
                <a:latin typeface="Arial"/>
                <a:cs typeface="Arial"/>
              </a:rPr>
              <a:t>Yes</a:t>
            </a:r>
          </a:p>
          <a:p>
            <a:pPr marL="457200"/>
            <a:r>
              <a:rPr lang="en-US" sz="1800">
                <a:latin typeface="Arial"/>
                <a:cs typeface="Arial"/>
              </a:rPr>
              <a:t>No</a:t>
            </a:r>
            <a:endParaRPr lang="en-US"/>
          </a:p>
          <a:p>
            <a:pPr marL="0" indent="0">
              <a:buFont typeface="Arial" panose="020B0604020202020204" pitchFamily="34" charset="0"/>
              <a:buNone/>
            </a:pPr>
            <a:endParaRPr lang="en-US" sz="1800"/>
          </a:p>
        </p:txBody>
      </p:sp>
      <p:sp>
        <p:nvSpPr>
          <p:cNvPr id="7" name="Content Placeholder 2">
            <a:extLst>
              <a:ext uri="{FF2B5EF4-FFF2-40B4-BE49-F238E27FC236}">
                <a16:creationId xmlns:a16="http://schemas.microsoft.com/office/drawing/2014/main" id="{7AED0915-36FD-21AA-15D3-744897D5AD08}"/>
              </a:ext>
            </a:extLst>
          </p:cNvPr>
          <p:cNvSpPr txBox="1">
            <a:spLocks/>
          </p:cNvSpPr>
          <p:nvPr/>
        </p:nvSpPr>
        <p:spPr>
          <a:xfrm>
            <a:off x="242821" y="3302033"/>
            <a:ext cx="8353489" cy="13716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2000">
                <a:latin typeface="Arial"/>
                <a:cs typeface="Arial"/>
              </a:rPr>
              <a:t>Should Gestational Age/G.A. Recorded Date be a core data element?</a:t>
            </a:r>
            <a:endParaRPr lang="en-US" sz="2000"/>
          </a:p>
          <a:p>
            <a:pPr marL="457200"/>
            <a:r>
              <a:rPr lang="en-US" sz="1800">
                <a:latin typeface="Arial"/>
                <a:cs typeface="Arial"/>
              </a:rPr>
              <a:t>Yes</a:t>
            </a:r>
          </a:p>
          <a:p>
            <a:pPr marL="457200"/>
            <a:r>
              <a:rPr lang="en-US" sz="1800">
                <a:latin typeface="Arial"/>
                <a:cs typeface="Arial"/>
              </a:rPr>
              <a:t>No</a:t>
            </a:r>
            <a:endParaRPr lang="en-US"/>
          </a:p>
          <a:p>
            <a:pPr marL="0" indent="0">
              <a:buFont typeface="Arial" panose="020B0604020202020204" pitchFamily="34" charset="0"/>
              <a:buNone/>
            </a:pPr>
            <a:endParaRPr lang="en-US" sz="1800"/>
          </a:p>
        </p:txBody>
      </p:sp>
    </p:spTree>
    <p:extLst>
      <p:ext uri="{BB962C8B-B14F-4D97-AF65-F5344CB8AC3E}">
        <p14:creationId xmlns:p14="http://schemas.microsoft.com/office/powerpoint/2010/main" val="2325864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AD95-A21B-B1EF-8A60-636A3A3E611B}"/>
              </a:ext>
            </a:extLst>
          </p:cNvPr>
          <p:cNvSpPr>
            <a:spLocks noGrp="1"/>
          </p:cNvSpPr>
          <p:nvPr>
            <p:ph type="title"/>
          </p:nvPr>
        </p:nvSpPr>
        <p:spPr/>
        <p:txBody>
          <a:bodyPr lIns="91440" tIns="45720" rIns="91440" bIns="45720" anchor="ctr"/>
          <a:lstStyle/>
          <a:p>
            <a:r>
              <a:rPr lang="en-US" sz="3500">
                <a:latin typeface="Arial"/>
                <a:cs typeface="Arial"/>
              </a:rPr>
              <a:t>Pregnancy Outcome Value Sets – Bug or Feature?</a:t>
            </a:r>
            <a:endParaRPr lang="en-US" sz="3500"/>
          </a:p>
        </p:txBody>
      </p:sp>
      <p:graphicFrame>
        <p:nvGraphicFramePr>
          <p:cNvPr id="4" name="Table 3">
            <a:extLst>
              <a:ext uri="{FF2B5EF4-FFF2-40B4-BE49-F238E27FC236}">
                <a16:creationId xmlns:a16="http://schemas.microsoft.com/office/drawing/2014/main" id="{BE4DD40A-DDB6-B5FB-2DFB-00A31BB627F6}"/>
              </a:ext>
            </a:extLst>
          </p:cNvPr>
          <p:cNvGraphicFramePr>
            <a:graphicFrameLocks noGrp="1"/>
          </p:cNvGraphicFramePr>
          <p:nvPr>
            <p:extLst>
              <p:ext uri="{D42A27DB-BD31-4B8C-83A1-F6EECF244321}">
                <p14:modId xmlns:p14="http://schemas.microsoft.com/office/powerpoint/2010/main" val="2626573712"/>
              </p:ext>
            </p:extLst>
          </p:nvPr>
        </p:nvGraphicFramePr>
        <p:xfrm>
          <a:off x="461493" y="1717182"/>
          <a:ext cx="8453791" cy="1615440"/>
        </p:xfrm>
        <a:graphic>
          <a:graphicData uri="http://schemas.openxmlformats.org/drawingml/2006/table">
            <a:tbl>
              <a:tblPr firstRow="1" bandRow="1">
                <a:tableStyleId>{EB344D84-9AFB-497E-A393-DC336BA19D2E}</a:tableStyleId>
              </a:tblPr>
              <a:tblGrid>
                <a:gridCol w="1062507">
                  <a:extLst>
                    <a:ext uri="{9D8B030D-6E8A-4147-A177-3AD203B41FA5}">
                      <a16:colId xmlns:a16="http://schemas.microsoft.com/office/drawing/2014/main" val="2494987193"/>
                    </a:ext>
                  </a:extLst>
                </a:gridCol>
                <a:gridCol w="2715295">
                  <a:extLst>
                    <a:ext uri="{9D8B030D-6E8A-4147-A177-3AD203B41FA5}">
                      <a16:colId xmlns:a16="http://schemas.microsoft.com/office/drawing/2014/main" val="2301082861"/>
                    </a:ext>
                  </a:extLst>
                </a:gridCol>
                <a:gridCol w="1244957">
                  <a:extLst>
                    <a:ext uri="{9D8B030D-6E8A-4147-A177-3AD203B41FA5}">
                      <a16:colId xmlns:a16="http://schemas.microsoft.com/office/drawing/2014/main" val="848015562"/>
                    </a:ext>
                  </a:extLst>
                </a:gridCol>
                <a:gridCol w="1238702">
                  <a:extLst>
                    <a:ext uri="{9D8B030D-6E8A-4147-A177-3AD203B41FA5}">
                      <a16:colId xmlns:a16="http://schemas.microsoft.com/office/drawing/2014/main" val="2266189257"/>
                    </a:ext>
                  </a:extLst>
                </a:gridCol>
                <a:gridCol w="2192330">
                  <a:extLst>
                    <a:ext uri="{9D8B030D-6E8A-4147-A177-3AD203B41FA5}">
                      <a16:colId xmlns:a16="http://schemas.microsoft.com/office/drawing/2014/main" val="1629926584"/>
                    </a:ext>
                  </a:extLst>
                </a:gridCol>
              </a:tblGrid>
              <a:tr h="169069">
                <a:tc>
                  <a:txBody>
                    <a:bodyPr/>
                    <a:lstStyle/>
                    <a:p>
                      <a:pPr algn="l" rtl="0" fontAlgn="auto"/>
                      <a:r>
                        <a:rPr lang="en-US" sz="2400">
                          <a:effectLst/>
                        </a:rPr>
                        <a:t>​</a:t>
                      </a:r>
                      <a:r>
                        <a:rPr lang="en-US" sz="1400">
                          <a:effectLst/>
                        </a:rPr>
                        <a:t>Data </a:t>
                      </a:r>
                      <a:endParaRPr lang="en-US">
                        <a:solidFill>
                          <a:srgbClr val="FFFFFF"/>
                        </a:solidFill>
                        <a:effectLst/>
                      </a:endParaRPr>
                    </a:p>
                    <a:p>
                      <a:pPr lvl="0" algn="l">
                        <a:buNone/>
                      </a:pPr>
                      <a:r>
                        <a:rPr lang="en-US" sz="1400">
                          <a:effectLst/>
                        </a:rPr>
                        <a:t>Element ​</a:t>
                      </a:r>
                      <a:endParaRPr lang="en-US">
                        <a:solidFill>
                          <a:srgbClr val="FFFFFF"/>
                        </a:solidFill>
                        <a:effectLst/>
                      </a:endParaRPr>
                    </a:p>
                  </a:txBody>
                  <a:tcPr/>
                </a:tc>
                <a:tc>
                  <a:txBody>
                    <a:bodyPr/>
                    <a:lstStyle/>
                    <a:p>
                      <a:pPr algn="l" rtl="0" fontAlgn="auto"/>
                      <a:r>
                        <a:rPr lang="en-US" sz="2400">
                          <a:effectLst/>
                        </a:rPr>
                        <a:t>​</a:t>
                      </a:r>
                      <a:r>
                        <a:rPr lang="en-US" sz="1400">
                          <a:effectLst/>
                        </a:rPr>
                        <a:t>Definition ​</a:t>
                      </a:r>
                      <a:endParaRPr lang="en-US">
                        <a:solidFill>
                          <a:srgbClr val="FFFFFF"/>
                        </a:solidFill>
                        <a:effectLst/>
                      </a:endParaRPr>
                    </a:p>
                  </a:txBody>
                  <a:tcPr/>
                </a:tc>
                <a:tc>
                  <a:txBody>
                    <a:bodyPr/>
                    <a:lstStyle/>
                    <a:p>
                      <a:pPr algn="l" rtl="0" fontAlgn="auto"/>
                      <a:r>
                        <a:rPr lang="en-US" sz="2400">
                          <a:effectLst/>
                        </a:rPr>
                        <a:t>​</a:t>
                      </a:r>
                      <a:r>
                        <a:rPr lang="en-US" sz="1400">
                          <a:effectLst/>
                        </a:rPr>
                        <a:t>Value set or coding system ​</a:t>
                      </a:r>
                      <a:endParaRPr lang="en-US">
                        <a:solidFill>
                          <a:srgbClr val="FFFFFF"/>
                        </a:solidFill>
                        <a:effectLst/>
                      </a:endParaRPr>
                    </a:p>
                  </a:txBody>
                  <a:tcPr/>
                </a:tc>
                <a:tc>
                  <a:txBody>
                    <a:bodyPr/>
                    <a:lstStyle/>
                    <a:p>
                      <a:pPr algn="l" rtl="0" fontAlgn="auto"/>
                      <a:r>
                        <a:rPr lang="en-US" sz="2400">
                          <a:effectLst/>
                        </a:rPr>
                        <a:t>​</a:t>
                      </a:r>
                      <a:r>
                        <a:rPr lang="en-US" sz="1400">
                          <a:effectLst/>
                        </a:rPr>
                        <a:t>Abstracted / Derived / Created ​</a:t>
                      </a:r>
                      <a:endParaRPr lang="en-US">
                        <a:solidFill>
                          <a:srgbClr val="FFFFFF"/>
                        </a:solidFill>
                        <a:effectLst/>
                      </a:endParaRPr>
                    </a:p>
                  </a:txBody>
                  <a:tcPr/>
                </a:tc>
                <a:tc>
                  <a:txBody>
                    <a:bodyPr/>
                    <a:lstStyle/>
                    <a:p>
                      <a:pPr algn="l" rtl="0" fontAlgn="auto"/>
                      <a:r>
                        <a:rPr lang="en-US" sz="2400">
                          <a:effectLst/>
                        </a:rPr>
                        <a:t>​</a:t>
                      </a:r>
                      <a:r>
                        <a:rPr lang="en-US" sz="1400">
                          <a:effectLst/>
                        </a:rPr>
                        <a:t>Recommendations for Input Data Source(s) ​</a:t>
                      </a:r>
                      <a:endParaRPr lang="en-US">
                        <a:solidFill>
                          <a:srgbClr val="FFFFFF"/>
                        </a:solidFill>
                        <a:effectLst/>
                      </a:endParaRPr>
                    </a:p>
                  </a:txBody>
                  <a:tcPr/>
                </a:tc>
                <a:extLst>
                  <a:ext uri="{0D108BD9-81ED-4DB2-BD59-A6C34878D82A}">
                    <a16:rowId xmlns:a16="http://schemas.microsoft.com/office/drawing/2014/main" val="3156966015"/>
                  </a:ext>
                </a:extLst>
              </a:tr>
              <a:tr h="169069">
                <a:tc>
                  <a:txBody>
                    <a:bodyPr/>
                    <a:lstStyle/>
                    <a:p>
                      <a:pPr rtl="0" fontAlgn="base"/>
                      <a:r>
                        <a:rPr lang="en-US" sz="1400">
                          <a:effectLst/>
                        </a:rPr>
                        <a:t>Pregnancy Outcome​</a:t>
                      </a:r>
                      <a:endParaRPr lang="en-US">
                        <a:effectLst/>
                      </a:endParaRPr>
                    </a:p>
                  </a:txBody>
                  <a:tcPr anchor="ctr"/>
                </a:tc>
                <a:tc>
                  <a:txBody>
                    <a:bodyPr/>
                    <a:lstStyle/>
                    <a:p>
                      <a:pPr rtl="0" fontAlgn="base"/>
                      <a:r>
                        <a:rPr lang="en-US" sz="1400">
                          <a:effectLst/>
                        </a:rPr>
                        <a:t>If the case was pregnant at the time of the event, the outcome of that pregnancy.​</a:t>
                      </a:r>
                      <a:endParaRPr lang="en-US">
                        <a:effectLst/>
                      </a:endParaRPr>
                    </a:p>
                  </a:txBody>
                  <a:tcPr anchor="ctr"/>
                </a:tc>
                <a:tc>
                  <a:txBody>
                    <a:bodyPr/>
                    <a:lstStyle/>
                    <a:p>
                      <a:pPr rtl="0" fontAlgn="base"/>
                      <a:r>
                        <a:rPr lang="en-US" sz="1400">
                          <a:effectLst/>
                        </a:rPr>
                        <a:t>?​</a:t>
                      </a:r>
                      <a:endParaRPr lang="en-US">
                        <a:effectLst/>
                      </a:endParaRPr>
                    </a:p>
                  </a:txBody>
                  <a:tcPr anchor="ctr"/>
                </a:tc>
                <a:tc>
                  <a:txBody>
                    <a:bodyPr/>
                    <a:lstStyle/>
                    <a:p>
                      <a:pPr rtl="0" fontAlgn="base"/>
                      <a:r>
                        <a:rPr lang="en-US" sz="1400">
                          <a:effectLst/>
                        </a:rPr>
                        <a:t>Dependent on Value Set​</a:t>
                      </a:r>
                      <a:endParaRPr lang="en-US">
                        <a:effectLst/>
                      </a:endParaRPr>
                    </a:p>
                  </a:txBody>
                  <a:tcPr anchor="ctr"/>
                </a:tc>
                <a:tc>
                  <a:txBody>
                    <a:bodyPr/>
                    <a:lstStyle/>
                    <a:p>
                      <a:pPr marL="342900" lvl="0" indent="-342900" rtl="0" fontAlgn="base">
                        <a:buFont typeface="Arial" panose="020B0604020202020204" pitchFamily="34" charset="0"/>
                        <a:buChar char="•"/>
                      </a:pPr>
                      <a:r>
                        <a:rPr lang="en-US" sz="1400">
                          <a:effectLst/>
                        </a:rPr>
                        <a:t>Case investigation ​</a:t>
                      </a:r>
                      <a:endParaRPr lang="en-US">
                        <a:effectLst/>
                      </a:endParaRPr>
                    </a:p>
                    <a:p>
                      <a:pPr marL="342900" lvl="0" indent="-342900" rtl="0" fontAlgn="base">
                        <a:buFont typeface="Arial" panose="020B0604020202020204" pitchFamily="34" charset="0"/>
                        <a:buChar char="•"/>
                      </a:pPr>
                      <a:r>
                        <a:rPr lang="en-US" sz="1400" err="1">
                          <a:effectLst/>
                        </a:rPr>
                        <a:t>eCR</a:t>
                      </a:r>
                      <a:r>
                        <a:rPr lang="en-US" sz="1400">
                          <a:effectLst/>
                        </a:rPr>
                        <a:t> (Potential Future)​</a:t>
                      </a:r>
                      <a:endParaRPr lang="en-US">
                        <a:effectLst/>
                      </a:endParaRPr>
                    </a:p>
                  </a:txBody>
                  <a:tcPr anchor="ctr"/>
                </a:tc>
                <a:extLst>
                  <a:ext uri="{0D108BD9-81ED-4DB2-BD59-A6C34878D82A}">
                    <a16:rowId xmlns:a16="http://schemas.microsoft.com/office/drawing/2014/main" val="214384572"/>
                  </a:ext>
                </a:extLst>
              </a:tr>
            </a:tbl>
          </a:graphicData>
        </a:graphic>
      </p:graphicFrame>
      <p:pic>
        <p:nvPicPr>
          <p:cNvPr id="8" name="Picture 7">
            <a:extLst>
              <a:ext uri="{FF2B5EF4-FFF2-40B4-BE49-F238E27FC236}">
                <a16:creationId xmlns:a16="http://schemas.microsoft.com/office/drawing/2014/main" id="{68DB365B-09B2-9A93-7091-6AC06A7AA932}"/>
              </a:ext>
            </a:extLst>
          </p:cNvPr>
          <p:cNvPicPr>
            <a:picLocks noChangeAspect="1"/>
          </p:cNvPicPr>
          <p:nvPr/>
        </p:nvPicPr>
        <p:blipFill>
          <a:blip r:embed="rId3"/>
          <a:stretch>
            <a:fillRect/>
          </a:stretch>
        </p:blipFill>
        <p:spPr>
          <a:xfrm>
            <a:off x="142993" y="3512363"/>
            <a:ext cx="8858014" cy="2392087"/>
          </a:xfrm>
          <a:prstGeom prst="rect">
            <a:avLst/>
          </a:prstGeom>
        </p:spPr>
      </p:pic>
    </p:spTree>
    <p:extLst>
      <p:ext uri="{BB962C8B-B14F-4D97-AF65-F5344CB8AC3E}">
        <p14:creationId xmlns:p14="http://schemas.microsoft.com/office/powerpoint/2010/main" val="517617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8F77A-66DA-C5B8-270A-19E366D36516}"/>
              </a:ext>
            </a:extLst>
          </p:cNvPr>
          <p:cNvSpPr>
            <a:spLocks noGrp="1"/>
          </p:cNvSpPr>
          <p:nvPr>
            <p:ph type="title"/>
          </p:nvPr>
        </p:nvSpPr>
        <p:spPr>
          <a:xfrm>
            <a:off x="243658" y="255082"/>
            <a:ext cx="6293620" cy="871355"/>
          </a:xfrm>
        </p:spPr>
        <p:txBody>
          <a:bodyPr/>
          <a:lstStyle/>
          <a:p>
            <a:r>
              <a:rPr lang="en-US" sz="3500"/>
              <a:t>Pregnancy Outcome Suggested Value Set</a:t>
            </a:r>
          </a:p>
        </p:txBody>
      </p:sp>
      <p:sp>
        <p:nvSpPr>
          <p:cNvPr id="3" name="Content Placeholder 2">
            <a:extLst>
              <a:ext uri="{FF2B5EF4-FFF2-40B4-BE49-F238E27FC236}">
                <a16:creationId xmlns:a16="http://schemas.microsoft.com/office/drawing/2014/main" id="{113D88B1-E69D-3075-AD15-E9EAEDB0F7E7}"/>
              </a:ext>
            </a:extLst>
          </p:cNvPr>
          <p:cNvSpPr>
            <a:spLocks noGrp="1"/>
          </p:cNvSpPr>
          <p:nvPr>
            <p:ph idx="1"/>
          </p:nvPr>
        </p:nvSpPr>
        <p:spPr>
          <a:xfrm>
            <a:off x="243659" y="1547310"/>
            <a:ext cx="8643488" cy="4391035"/>
          </a:xfrm>
        </p:spPr>
        <p:txBody>
          <a:bodyPr>
            <a:normAutofit/>
          </a:bodyPr>
          <a:lstStyle/>
          <a:p>
            <a:r>
              <a:rPr lang="en-US"/>
              <a:t>Still Pregnant (77386006	Patient currently pregnant)</a:t>
            </a:r>
          </a:p>
          <a:p>
            <a:r>
              <a:rPr lang="en-US"/>
              <a:t>Induced Abortion (57797005 Induced termination of pregnancy)</a:t>
            </a:r>
          </a:p>
          <a:p>
            <a:r>
              <a:rPr lang="en-US"/>
              <a:t>Intrauterine Fetal Death &lt; 20 weeks (17369002 Miscarriage)</a:t>
            </a:r>
          </a:p>
          <a:p>
            <a:r>
              <a:rPr lang="en-US"/>
              <a:t>Intrauterine Fetal Death &gt;20 weeks (237364002 Stillbirth)</a:t>
            </a:r>
          </a:p>
          <a:p>
            <a:r>
              <a:rPr lang="en-US"/>
              <a:t>Perinatal Death (10588007 Perinatal death)</a:t>
            </a:r>
          </a:p>
          <a:p>
            <a:r>
              <a:rPr lang="en-US"/>
              <a:t>Live Birth – At Term (21243004 Term birth of newborn)</a:t>
            </a:r>
          </a:p>
          <a:p>
            <a:r>
              <a:rPr lang="en-US"/>
              <a:t>Live Birth – Premature (282020008 Premature delivery)</a:t>
            </a:r>
          </a:p>
          <a:p>
            <a:r>
              <a:rPr lang="en-US"/>
              <a:t>Unknown</a:t>
            </a:r>
          </a:p>
          <a:p>
            <a:endParaRPr lang="en-US"/>
          </a:p>
        </p:txBody>
      </p:sp>
    </p:spTree>
    <p:extLst>
      <p:ext uri="{BB962C8B-B14F-4D97-AF65-F5344CB8AC3E}">
        <p14:creationId xmlns:p14="http://schemas.microsoft.com/office/powerpoint/2010/main" val="4203294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808A4-FF2A-20A3-50FA-D249A3F6CDCB}"/>
              </a:ext>
            </a:extLst>
          </p:cNvPr>
          <p:cNvSpPr>
            <a:spLocks noGrp="1"/>
          </p:cNvSpPr>
          <p:nvPr>
            <p:ph type="title"/>
          </p:nvPr>
        </p:nvSpPr>
        <p:spPr/>
        <p:txBody>
          <a:bodyPr lIns="91440" tIns="45720" rIns="91440" bIns="45720" anchor="ctr"/>
          <a:lstStyle/>
          <a:p>
            <a:r>
              <a:rPr lang="en-US" sz="3600"/>
              <a:t>Polling - Pregnancy Outcome</a:t>
            </a:r>
          </a:p>
        </p:txBody>
      </p:sp>
      <p:sp>
        <p:nvSpPr>
          <p:cNvPr id="5" name="Content Placeholder 2">
            <a:extLst>
              <a:ext uri="{FF2B5EF4-FFF2-40B4-BE49-F238E27FC236}">
                <a16:creationId xmlns:a16="http://schemas.microsoft.com/office/drawing/2014/main" id="{5FED3F67-860D-C0DC-F164-B813F9A05984}"/>
              </a:ext>
            </a:extLst>
          </p:cNvPr>
          <p:cNvSpPr txBox="1">
            <a:spLocks/>
          </p:cNvSpPr>
          <p:nvPr/>
        </p:nvSpPr>
        <p:spPr>
          <a:xfrm>
            <a:off x="288307" y="1583028"/>
            <a:ext cx="8564288" cy="447511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atin typeface="Arial"/>
                <a:cs typeface="Arial"/>
              </a:rPr>
              <a:t>Should Pregnancy Outcome be considered a core data element for surveillance?</a:t>
            </a:r>
          </a:p>
          <a:p>
            <a:pPr marL="457200">
              <a:defRPr/>
            </a:pPr>
            <a:r>
              <a:rPr lang="en-US" sz="2200">
                <a:latin typeface="Arial"/>
                <a:cs typeface="Arial"/>
              </a:rPr>
              <a:t>Yes</a:t>
            </a:r>
          </a:p>
          <a:p>
            <a:pPr marL="457200">
              <a:defRPr/>
            </a:pPr>
            <a:r>
              <a:rPr lang="en-US" sz="2200">
                <a:latin typeface="Arial"/>
                <a:cs typeface="Arial"/>
              </a:rPr>
              <a:t>No</a:t>
            </a:r>
          </a:p>
          <a:p>
            <a:pPr marL="0" indent="0">
              <a:buFont typeface="Arial" panose="020B0604020202020204" pitchFamily="34" charset="0"/>
              <a:buNone/>
              <a:defRPr/>
            </a:pPr>
            <a:endParaRPr lang="en-US" sz="2200">
              <a:solidFill>
                <a:prstClr val="black">
                  <a:lumMod val="75000"/>
                  <a:lumOff val="25000"/>
                </a:prstClr>
              </a:solidFill>
            </a:endParaRPr>
          </a:p>
          <a:p>
            <a:pPr marL="0" indent="0">
              <a:buFont typeface="Arial" panose="020B0604020202020204" pitchFamily="34" charset="0"/>
              <a:buNone/>
              <a:defRPr/>
            </a:pPr>
            <a:endParaRPr lang="en-US" sz="2200">
              <a:latin typeface="Arial"/>
              <a:cs typeface="Arial"/>
            </a:endParaRPr>
          </a:p>
          <a:p>
            <a:pPr marL="0" indent="0">
              <a:buFont typeface="Arial" panose="020B0604020202020204" pitchFamily="34" charset="0"/>
              <a:buNone/>
              <a:defRPr/>
            </a:pPr>
            <a:endParaRPr lang="en-US" sz="2200">
              <a:latin typeface="Arial"/>
              <a:cs typeface="Arial"/>
            </a:endParaRPr>
          </a:p>
          <a:p>
            <a:pPr marL="0" indent="0">
              <a:buFont typeface="Arial" panose="020B0604020202020204" pitchFamily="34" charset="0"/>
              <a:buNone/>
              <a:defRPr/>
            </a:pPr>
            <a:endParaRPr lang="en-US" sz="2200">
              <a:latin typeface="Arial"/>
              <a:cs typeface="Arial"/>
            </a:endParaRPr>
          </a:p>
          <a:p>
            <a:pPr marL="0" indent="0">
              <a:buFont typeface="Arial" panose="020B0604020202020204" pitchFamily="34" charset="0"/>
              <a:buNone/>
              <a:defRPr/>
            </a:pPr>
            <a:endParaRPr lang="en-US" sz="1600" u="sng">
              <a:latin typeface="Arial"/>
              <a:cs typeface="Arial"/>
            </a:endParaRPr>
          </a:p>
        </p:txBody>
      </p:sp>
      <p:sp>
        <p:nvSpPr>
          <p:cNvPr id="7" name="TextBox 6">
            <a:extLst>
              <a:ext uri="{FF2B5EF4-FFF2-40B4-BE49-F238E27FC236}">
                <a16:creationId xmlns:a16="http://schemas.microsoft.com/office/drawing/2014/main" id="{91D245E6-9B94-35BC-4C4E-8E8AFBE9DEA8}"/>
              </a:ext>
            </a:extLst>
          </p:cNvPr>
          <p:cNvSpPr txBox="1"/>
          <p:nvPr/>
        </p:nvSpPr>
        <p:spPr>
          <a:xfrm>
            <a:off x="242821" y="5026112"/>
            <a:ext cx="865835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a:solidFill>
                  <a:srgbClr val="404040"/>
                </a:solidFill>
                <a:latin typeface="Arial"/>
                <a:cs typeface="Segoe UI"/>
              </a:rPr>
              <a:t>Reminder:</a:t>
            </a:r>
            <a:r>
              <a:rPr lang="en-US" sz="1600">
                <a:solidFill>
                  <a:srgbClr val="404040"/>
                </a:solidFill>
                <a:latin typeface="Arial"/>
                <a:cs typeface="Segoe UI"/>
              </a:rPr>
              <a:t>​</a:t>
            </a:r>
          </a:p>
          <a:p>
            <a:r>
              <a:rPr lang="en-US" sz="1600">
                <a:solidFill>
                  <a:srgbClr val="404040"/>
                </a:solidFill>
                <a:latin typeface="Arial"/>
                <a:cs typeface="Segoe UI"/>
              </a:rPr>
              <a:t>Core data for surveillance = Data classes or elements used for situational awareness or routine, </a:t>
            </a:r>
            <a:r>
              <a:rPr lang="en-US" sz="1600" u="sng">
                <a:solidFill>
                  <a:srgbClr val="404040"/>
                </a:solidFill>
                <a:latin typeface="Arial"/>
                <a:cs typeface="Segoe UI"/>
              </a:rPr>
              <a:t>cross-condition</a:t>
            </a:r>
            <a:r>
              <a:rPr lang="en-US" sz="1600">
                <a:solidFill>
                  <a:srgbClr val="404040"/>
                </a:solidFill>
                <a:latin typeface="Arial"/>
                <a:cs typeface="Segoe UI"/>
              </a:rPr>
              <a:t> case surveillance </a:t>
            </a:r>
            <a:r>
              <a:rPr lang="en-US" sz="1600" u="sng">
                <a:solidFill>
                  <a:srgbClr val="404040"/>
                </a:solidFill>
                <a:latin typeface="Arial"/>
                <a:cs typeface="Segoe UI"/>
              </a:rPr>
              <a:t>for transmission to CDC</a:t>
            </a:r>
            <a:r>
              <a:rPr lang="en-US" sz="1600">
                <a:solidFill>
                  <a:srgbClr val="404040"/>
                </a:solidFill>
                <a:latin typeface="Arial"/>
                <a:cs typeface="Segoe UI"/>
              </a:rPr>
              <a:t>. </a:t>
            </a:r>
            <a:r>
              <a:rPr lang="en-US" sz="1600">
                <a:solidFill>
                  <a:srgbClr val="404040"/>
                </a:solidFill>
                <a:latin typeface="Arial"/>
                <a:cs typeface="Arial"/>
              </a:rPr>
              <a:t>These elements may remain empty for cases/conditions where not applicable or unavailable. </a:t>
            </a:r>
          </a:p>
        </p:txBody>
      </p:sp>
    </p:spTree>
    <p:extLst>
      <p:ext uri="{BB962C8B-B14F-4D97-AF65-F5344CB8AC3E}">
        <p14:creationId xmlns:p14="http://schemas.microsoft.com/office/powerpoint/2010/main" val="2941623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7F563-2426-D360-7A1B-4305F170D8CE}"/>
              </a:ext>
            </a:extLst>
          </p:cNvPr>
          <p:cNvSpPr>
            <a:spLocks noGrp="1"/>
          </p:cNvSpPr>
          <p:nvPr>
            <p:ph type="title"/>
          </p:nvPr>
        </p:nvSpPr>
        <p:spPr/>
        <p:txBody>
          <a:bodyPr lIns="91440" tIns="45720" rIns="91440" bIns="45720" anchor="ctr"/>
          <a:lstStyle/>
          <a:p>
            <a:r>
              <a:rPr lang="en-US" sz="2800">
                <a:latin typeface="Arial"/>
                <a:cs typeface="Arial"/>
              </a:rPr>
              <a:t>Other potential data elements related to pregnancy</a:t>
            </a:r>
            <a:endParaRPr lang="en-US" sz="2800"/>
          </a:p>
        </p:txBody>
      </p:sp>
      <p:sp>
        <p:nvSpPr>
          <p:cNvPr id="4" name="Content Placeholder 2">
            <a:extLst>
              <a:ext uri="{FF2B5EF4-FFF2-40B4-BE49-F238E27FC236}">
                <a16:creationId xmlns:a16="http://schemas.microsoft.com/office/drawing/2014/main" id="{C05A1D07-81AE-6D1D-F468-E5409248BF96}"/>
              </a:ext>
            </a:extLst>
          </p:cNvPr>
          <p:cNvSpPr txBox="1">
            <a:spLocks/>
          </p:cNvSpPr>
          <p:nvPr/>
        </p:nvSpPr>
        <p:spPr>
          <a:xfrm>
            <a:off x="763105" y="1574132"/>
            <a:ext cx="7617790" cy="398669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Calibri"/>
                <a:cs typeface="Arial"/>
              </a:rPr>
              <a:t>Premature Infant </a:t>
            </a:r>
          </a:p>
          <a:p>
            <a:r>
              <a:rPr lang="en-US">
                <a:latin typeface="Calibri"/>
                <a:cs typeface="Calibri"/>
              </a:rPr>
              <a:t>Gestational Age Determination Method </a:t>
            </a:r>
            <a:endParaRPr lang="en-US"/>
          </a:p>
          <a:p>
            <a:r>
              <a:rPr lang="en-US">
                <a:latin typeface="Calibri"/>
                <a:cs typeface="Arial"/>
              </a:rPr>
              <a:t>Infant Number </a:t>
            </a:r>
          </a:p>
          <a:p>
            <a:r>
              <a:rPr lang="en-US">
                <a:latin typeface="Calibri"/>
                <a:cs typeface="Arial"/>
              </a:rPr>
              <a:t>Number of Pregnancies </a:t>
            </a:r>
          </a:p>
          <a:p>
            <a:r>
              <a:rPr lang="en-US">
                <a:latin typeface="Calibri"/>
                <a:cs typeface="Arial"/>
              </a:rPr>
              <a:t>If Mother Has Given Birth in US, Number of Births Delivered in US </a:t>
            </a:r>
          </a:p>
          <a:p>
            <a:r>
              <a:rPr lang="en-US">
                <a:latin typeface="Calibri"/>
                <a:cs typeface="Calibri"/>
              </a:rPr>
              <a:t>Birth Weight </a:t>
            </a:r>
          </a:p>
          <a:p>
            <a:r>
              <a:rPr lang="en-US">
                <a:latin typeface="Calibri"/>
                <a:cs typeface="Calibri"/>
              </a:rPr>
              <a:t>Last Menstrual Period </a:t>
            </a:r>
          </a:p>
          <a:p>
            <a:r>
              <a:rPr lang="en-US">
                <a:latin typeface="Calibri"/>
                <a:cs typeface="Calibri"/>
              </a:rPr>
              <a:t>Number of Total Live Births </a:t>
            </a:r>
            <a:endParaRPr lang="en-US">
              <a:latin typeface="Calibri"/>
              <a:cs typeface="Arial"/>
            </a:endParaRPr>
          </a:p>
        </p:txBody>
      </p:sp>
    </p:spTree>
    <p:extLst>
      <p:ext uri="{BB962C8B-B14F-4D97-AF65-F5344CB8AC3E}">
        <p14:creationId xmlns:p14="http://schemas.microsoft.com/office/powerpoint/2010/main" val="3765974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2AA41-FA28-24A1-663B-1074D60040D9}"/>
              </a:ext>
            </a:extLst>
          </p:cNvPr>
          <p:cNvSpPr>
            <a:spLocks noGrp="1"/>
          </p:cNvSpPr>
          <p:nvPr>
            <p:ph type="title"/>
          </p:nvPr>
        </p:nvSpPr>
        <p:spPr/>
        <p:txBody>
          <a:bodyPr/>
          <a:lstStyle/>
          <a:p>
            <a:r>
              <a:rPr lang="en-US"/>
              <a:t>Polling - Additional Pregnancy Variables</a:t>
            </a:r>
          </a:p>
        </p:txBody>
      </p:sp>
      <p:sp>
        <p:nvSpPr>
          <p:cNvPr id="4" name="Content Placeholder 2">
            <a:extLst>
              <a:ext uri="{FF2B5EF4-FFF2-40B4-BE49-F238E27FC236}">
                <a16:creationId xmlns:a16="http://schemas.microsoft.com/office/drawing/2014/main" id="{8BC41C3A-2D69-29A0-E617-423F19690ED1}"/>
              </a:ext>
            </a:extLst>
          </p:cNvPr>
          <p:cNvSpPr>
            <a:spLocks noGrp="1"/>
          </p:cNvSpPr>
          <p:nvPr>
            <p:ph idx="1"/>
          </p:nvPr>
        </p:nvSpPr>
        <p:spPr>
          <a:xfrm>
            <a:off x="242888" y="1547813"/>
            <a:ext cx="8643937" cy="4270375"/>
          </a:xfrm>
        </p:spPr>
        <p:txBody>
          <a:bodyPr vert="horz" lIns="91440" tIns="45720" rIns="91440" bIns="45720" rtlCol="0" anchor="t">
            <a:normAutofit/>
          </a:bodyPr>
          <a:lstStyle/>
          <a:p>
            <a:pPr marL="0" indent="0">
              <a:buNone/>
            </a:pPr>
            <a:r>
              <a:rPr lang="en-US">
                <a:latin typeface="Arial"/>
                <a:cs typeface="Arial"/>
              </a:rPr>
              <a:t>Are there any other pregnancy related variables that need to be added as recommendations for core data for surveillance?</a:t>
            </a:r>
          </a:p>
          <a:p>
            <a:pPr marL="4572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effectLst/>
                <a:uLnTx/>
                <a:uFillTx/>
                <a:latin typeface="Arial"/>
                <a:cs typeface="Arial"/>
              </a:rPr>
              <a:t>Yes</a:t>
            </a:r>
            <a:endParaRPr lang="en-US" sz="2200" b="0" i="0" u="none" strike="noStrike" kern="1200" cap="none" spc="0" normalizeH="0" baseline="0" noProof="0">
              <a:ln>
                <a:noFill/>
              </a:ln>
              <a:effectLst/>
              <a:uLnTx/>
              <a:uFillTx/>
              <a:latin typeface="Arial"/>
              <a:cs typeface="Arial"/>
            </a:endParaRPr>
          </a:p>
          <a:p>
            <a:pPr marL="4572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effectLst/>
                <a:uLnTx/>
                <a:uFillTx/>
                <a:latin typeface="Arial"/>
                <a:cs typeface="Arial"/>
              </a:rPr>
              <a:t>No</a:t>
            </a:r>
            <a:endParaRPr lang="en-US" sz="2200" b="0" i="0" u="none" strike="noStrike" kern="1200" cap="none" spc="0" normalizeH="0" baseline="0" noProof="0">
              <a:ln>
                <a:noFill/>
              </a:ln>
              <a:effectLst/>
              <a:uLnTx/>
              <a:uFillTx/>
              <a:latin typeface="Arial"/>
              <a:cs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2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0" indent="0">
              <a:buNone/>
              <a:defRPr/>
            </a:pPr>
            <a:endParaRPr lang="en-US" sz="2200">
              <a:latin typeface="Arial"/>
              <a:cs typeface="Arial"/>
            </a:endParaRPr>
          </a:p>
          <a:p>
            <a:pPr marL="0" indent="0">
              <a:buNone/>
              <a:defRPr/>
            </a:pPr>
            <a:endParaRPr lang="en-US" sz="2200">
              <a:latin typeface="Arial"/>
              <a:cs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sz="1600" b="0" i="1" strike="noStrike" kern="1200" cap="none" spc="0" normalizeH="0" baseline="0" noProof="0">
              <a:ln>
                <a:noFill/>
              </a:ln>
              <a:effectLst/>
              <a:uLnTx/>
              <a:uFillTx/>
              <a:latin typeface="Arial"/>
              <a:cs typeface="Arial"/>
            </a:endParaRPr>
          </a:p>
        </p:txBody>
      </p:sp>
      <p:sp>
        <p:nvSpPr>
          <p:cNvPr id="5" name="TextBox 4">
            <a:extLst>
              <a:ext uri="{FF2B5EF4-FFF2-40B4-BE49-F238E27FC236}">
                <a16:creationId xmlns:a16="http://schemas.microsoft.com/office/drawing/2014/main" id="{305F59F6-A14B-9A8E-EDF3-1757B68A403B}"/>
              </a:ext>
            </a:extLst>
          </p:cNvPr>
          <p:cNvSpPr txBox="1"/>
          <p:nvPr/>
        </p:nvSpPr>
        <p:spPr>
          <a:xfrm>
            <a:off x="242821" y="4901096"/>
            <a:ext cx="865835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a:solidFill>
                  <a:srgbClr val="404040"/>
                </a:solidFill>
                <a:latin typeface="Arial"/>
                <a:cs typeface="Segoe UI"/>
              </a:rPr>
              <a:t>Reminder:</a:t>
            </a:r>
            <a:r>
              <a:rPr lang="en-US" sz="1600">
                <a:solidFill>
                  <a:srgbClr val="404040"/>
                </a:solidFill>
                <a:latin typeface="Arial"/>
                <a:cs typeface="Segoe UI"/>
              </a:rPr>
              <a:t>​</a:t>
            </a:r>
          </a:p>
          <a:p>
            <a:r>
              <a:rPr lang="en-US" sz="1600">
                <a:solidFill>
                  <a:srgbClr val="404040"/>
                </a:solidFill>
                <a:latin typeface="Arial"/>
                <a:cs typeface="Segoe UI"/>
              </a:rPr>
              <a:t>Core data for surveillance = Data classes or elements used for situational awareness or routine, </a:t>
            </a:r>
            <a:r>
              <a:rPr lang="en-US" sz="1600" u="sng">
                <a:solidFill>
                  <a:srgbClr val="404040"/>
                </a:solidFill>
                <a:latin typeface="Arial"/>
                <a:cs typeface="Segoe UI"/>
              </a:rPr>
              <a:t>cross-condition</a:t>
            </a:r>
            <a:r>
              <a:rPr lang="en-US" sz="1600">
                <a:solidFill>
                  <a:srgbClr val="404040"/>
                </a:solidFill>
                <a:latin typeface="Arial"/>
                <a:cs typeface="Segoe UI"/>
              </a:rPr>
              <a:t> case surveillance </a:t>
            </a:r>
            <a:r>
              <a:rPr lang="en-US" sz="1600" u="sng">
                <a:solidFill>
                  <a:srgbClr val="404040"/>
                </a:solidFill>
                <a:latin typeface="Arial"/>
                <a:cs typeface="Segoe UI"/>
              </a:rPr>
              <a:t>for transmission to CDC</a:t>
            </a:r>
            <a:r>
              <a:rPr lang="en-US" sz="1600">
                <a:solidFill>
                  <a:srgbClr val="404040"/>
                </a:solidFill>
                <a:latin typeface="Arial"/>
                <a:cs typeface="Segoe UI"/>
              </a:rPr>
              <a:t>. </a:t>
            </a:r>
            <a:r>
              <a:rPr lang="en-US" sz="1600">
                <a:solidFill>
                  <a:srgbClr val="404040"/>
                </a:solidFill>
                <a:latin typeface="Arial"/>
                <a:cs typeface="Arial"/>
              </a:rPr>
              <a:t>These elements may remain empty for cases/conditions where not applicable or unavailable. </a:t>
            </a:r>
          </a:p>
        </p:txBody>
      </p:sp>
    </p:spTree>
    <p:extLst>
      <p:ext uri="{BB962C8B-B14F-4D97-AF65-F5344CB8AC3E}">
        <p14:creationId xmlns:p14="http://schemas.microsoft.com/office/powerpoint/2010/main" val="2440606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E2FC3-E331-CB6D-8A64-A3A3A9B0977D}"/>
              </a:ext>
            </a:extLst>
          </p:cNvPr>
          <p:cNvSpPr>
            <a:spLocks noGrp="1"/>
          </p:cNvSpPr>
          <p:nvPr>
            <p:ph type="title"/>
          </p:nvPr>
        </p:nvSpPr>
        <p:spPr/>
        <p:txBody>
          <a:bodyPr lIns="91440" tIns="45720" rIns="91440" bIns="45720" anchor="ctr"/>
          <a:lstStyle/>
          <a:p>
            <a:r>
              <a:rPr lang="en-US"/>
              <a:t>Next Steps</a:t>
            </a:r>
          </a:p>
        </p:txBody>
      </p:sp>
      <p:sp>
        <p:nvSpPr>
          <p:cNvPr id="3" name="Content Placeholder 2">
            <a:extLst>
              <a:ext uri="{FF2B5EF4-FFF2-40B4-BE49-F238E27FC236}">
                <a16:creationId xmlns:a16="http://schemas.microsoft.com/office/drawing/2014/main" id="{12626D72-DED0-BEB6-9769-9CFF3C9DA264}"/>
              </a:ext>
            </a:extLst>
          </p:cNvPr>
          <p:cNvSpPr>
            <a:spLocks noGrp="1"/>
          </p:cNvSpPr>
          <p:nvPr>
            <p:ph idx="1"/>
          </p:nvPr>
        </p:nvSpPr>
        <p:spPr/>
        <p:txBody>
          <a:bodyPr vert="horz" lIns="91440" tIns="45720" rIns="91440" bIns="45720" rtlCol="0" anchor="t">
            <a:normAutofit/>
          </a:bodyPr>
          <a:lstStyle/>
          <a:p>
            <a:r>
              <a:rPr lang="en-US">
                <a:latin typeface="Arial"/>
                <a:cs typeface="Arial"/>
              </a:rPr>
              <a:t>Look out for next steps via email. Poll? Draft document?</a:t>
            </a:r>
            <a:br>
              <a:rPr lang="en-US">
                <a:latin typeface="Arial"/>
                <a:cs typeface="Arial"/>
              </a:rPr>
            </a:br>
            <a:endParaRPr lang="en-US">
              <a:latin typeface="Arial"/>
              <a:cs typeface="Arial"/>
            </a:endParaRPr>
          </a:p>
          <a:p>
            <a:r>
              <a:rPr lang="en-US">
                <a:latin typeface="Arial"/>
                <a:cs typeface="Arial"/>
              </a:rPr>
              <a:t>Upcoming team meetings:</a:t>
            </a:r>
          </a:p>
          <a:p>
            <a:pPr lvl="1"/>
            <a:r>
              <a:rPr lang="en-US">
                <a:latin typeface="Arial"/>
                <a:cs typeface="Arial"/>
              </a:rPr>
              <a:t>10/13 1-2pm ET– SOGI</a:t>
            </a:r>
          </a:p>
          <a:p>
            <a:pPr lvl="1"/>
            <a:r>
              <a:rPr lang="en-US">
                <a:latin typeface="Arial"/>
                <a:cs typeface="Arial"/>
              </a:rPr>
              <a:t>10/20 1-2pm ET– Pregnancy or I/O?</a:t>
            </a:r>
          </a:p>
          <a:p>
            <a:pPr lvl="1"/>
            <a:r>
              <a:rPr lang="en-US">
                <a:latin typeface="Arial"/>
                <a:cs typeface="Arial"/>
                <a:hlinkClick r:id="rId3"/>
              </a:rPr>
              <a:t>Link to Sign Up</a:t>
            </a:r>
            <a:r>
              <a:rPr lang="en-US">
                <a:latin typeface="Arial"/>
                <a:cs typeface="Arial"/>
              </a:rPr>
              <a:t> </a:t>
            </a:r>
            <a:br>
              <a:rPr lang="en-US">
                <a:latin typeface="Arial"/>
                <a:cs typeface="Arial"/>
              </a:rPr>
            </a:br>
            <a:br>
              <a:rPr lang="en-US">
                <a:latin typeface="Arial"/>
                <a:cs typeface="Arial"/>
              </a:rPr>
            </a:br>
            <a:endParaRPr lang="en-US">
              <a:latin typeface="Arial"/>
              <a:cs typeface="Arial"/>
            </a:endParaRPr>
          </a:p>
          <a:p>
            <a:r>
              <a:rPr lang="en-US">
                <a:latin typeface="Arial"/>
                <a:cs typeface="Arial"/>
              </a:rPr>
              <a:t>The next large DSWG call will be the beginning of December.</a:t>
            </a:r>
          </a:p>
        </p:txBody>
      </p:sp>
    </p:spTree>
    <p:extLst>
      <p:ext uri="{BB962C8B-B14F-4D97-AF65-F5344CB8AC3E}">
        <p14:creationId xmlns:p14="http://schemas.microsoft.com/office/powerpoint/2010/main" val="2508267913"/>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7BCDAEDB-BC45-F646-B9E3-A6564F8682FB}" vid="{3429A4A4-3800-274E-8E4B-7B20905EAC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6A93E05219D2A4080D2584D4BE012F6" ma:contentTypeVersion="20" ma:contentTypeDescription="Create a new document." ma:contentTypeScope="" ma:versionID="e53c50728c4b449918c641c3272b82c8">
  <xsd:schema xmlns:xsd="http://www.w3.org/2001/XMLSchema" xmlns:xs="http://www.w3.org/2001/XMLSchema" xmlns:p="http://schemas.microsoft.com/office/2006/metadata/properties" xmlns:ns2="00d59416-304c-40f6-b640-d9cf62213f8e" xmlns:ns3="dd880e59-59d1-4913-9e13-e5a3bb50f76a" targetNamespace="http://schemas.microsoft.com/office/2006/metadata/properties" ma:root="true" ma:fieldsID="d46c00ea06f9f416af4308f86d7cfc19" ns2:_="" ns3:_="">
    <xsd:import namespace="00d59416-304c-40f6-b640-d9cf62213f8e"/>
    <xsd:import namespace="dd880e59-59d1-4913-9e13-e5a3bb50f76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Location" minOccurs="0"/>
                <xsd:element ref="ns2:MediaServiceGenerationTime" minOccurs="0"/>
                <xsd:element ref="ns2:MediaServiceEventHashCode" minOccurs="0"/>
                <xsd:element ref="ns2:MediaServiceAutoTags" minOccurs="0"/>
                <xsd:element ref="ns2:MediaServiceOCR" minOccurs="0"/>
                <xsd:element ref="ns2:Presenter" minOccurs="0"/>
                <xsd:element ref="ns2:Topic" minOccurs="0"/>
                <xsd:element ref="ns2:Date"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d59416-304c-40f6-b640-d9cf62213f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Presenter" ma:index="20" nillable="true" ma:displayName="Presenter" ma:format="Dropdown" ma:internalName="Presenter">
      <xsd:simpleType>
        <xsd:union memberTypes="dms:Text">
          <xsd:simpleType>
            <xsd:restriction base="dms:Choice">
              <xsd:enumeration value="Susan"/>
              <xsd:enumeration value="Natalie"/>
              <xsd:enumeration value="Emily"/>
              <xsd:enumeration value="Amanda"/>
              <xsd:enumeration value="Tina"/>
            </xsd:restriction>
          </xsd:simpleType>
        </xsd:union>
      </xsd:simpleType>
    </xsd:element>
    <xsd:element name="Topic" ma:index="21" nillable="true" ma:displayName="Topic" ma:format="Dropdown" ma:internalName="Topic">
      <xsd:simpleType>
        <xsd:restriction base="dms:Text">
          <xsd:maxLength value="255"/>
        </xsd:restriction>
      </xsd:simpleType>
    </xsd:element>
    <xsd:element name="Date" ma:index="22" nillable="true" ma:displayName="Meeting Date" ma:format="DateOnly" ma:internalName="Date">
      <xsd:simpleType>
        <xsd:restriction base="dms:DateTime"/>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0ce8a42c-a872-458b-b432-a24cddaead6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d880e59-59d1-4913-9e13-e5a3bb50f76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42c3549d-e9e7-428c-959e-d06cf186df15}" ma:internalName="TaxCatchAll" ma:showField="CatchAllData" ma:web="dd880e59-59d1-4913-9e13-e5a3bb50f7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d880e59-59d1-4913-9e13-e5a3bb50f76a" xsi:nil="true"/>
    <lcf76f155ced4ddcb4097134ff3c332f xmlns="00d59416-304c-40f6-b640-d9cf62213f8e">
      <Terms xmlns="http://schemas.microsoft.com/office/infopath/2007/PartnerControls"/>
    </lcf76f155ced4ddcb4097134ff3c332f>
    <Date xmlns="00d59416-304c-40f6-b640-d9cf62213f8e" xsi:nil="true"/>
    <Topic xmlns="00d59416-304c-40f6-b640-d9cf62213f8e" xsi:nil="true"/>
    <Presenter xmlns="00d59416-304c-40f6-b640-d9cf62213f8e" xsi:nil="true"/>
  </documentManagement>
</p:properties>
</file>

<file path=customXml/itemProps1.xml><?xml version="1.0" encoding="utf-8"?>
<ds:datastoreItem xmlns:ds="http://schemas.openxmlformats.org/officeDocument/2006/customXml" ds:itemID="{4BEB04BB-482A-49BC-97F5-478C9F8013A7}">
  <ds:schemaRefs>
    <ds:schemaRef ds:uri="00d59416-304c-40f6-b640-d9cf62213f8e"/>
    <ds:schemaRef ds:uri="dd880e59-59d1-4913-9e13-e5a3bb50f76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AA34D04-9CBB-4149-898D-7A2624105AF0}">
  <ds:schemaRefs>
    <ds:schemaRef ds:uri="http://schemas.microsoft.com/sharepoint/v3/contenttype/forms"/>
  </ds:schemaRefs>
</ds:datastoreItem>
</file>

<file path=customXml/itemProps3.xml><?xml version="1.0" encoding="utf-8"?>
<ds:datastoreItem xmlns:ds="http://schemas.openxmlformats.org/officeDocument/2006/customXml" ds:itemID="{EC283C79-BDBB-4FCB-93B9-76814B178E6B}">
  <ds:schemaRefs>
    <ds:schemaRef ds:uri="00d59416-304c-40f6-b640-d9cf62213f8e"/>
    <ds:schemaRef ds:uri="dd880e59-59d1-4913-9e13-e5a3bb50f76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CSTE Standard</Template>
  <TotalTime>8</TotalTime>
  <Words>1979</Words>
  <Application>Microsoft Office PowerPoint</Application>
  <PresentationFormat>On-screen Show (4:3)</PresentationFormat>
  <Paragraphs>231</Paragraphs>
  <Slides>20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Symbol</vt:lpstr>
      <vt:lpstr>Office Theme</vt:lpstr>
      <vt:lpstr>PowerPoint Presentation</vt:lpstr>
      <vt:lpstr>PowerPoint Presentation</vt:lpstr>
      <vt:lpstr>Meeting ground rules</vt:lpstr>
      <vt:lpstr>Administrative Updates</vt:lpstr>
      <vt:lpstr>Data Element-Specific Teams</vt:lpstr>
      <vt:lpstr>PowerPoint Presentation</vt:lpstr>
      <vt:lpstr>Core Data FAQ</vt:lpstr>
      <vt:lpstr>PowerPoint Presentation</vt:lpstr>
      <vt:lpstr>Potential Core Data Elements</vt:lpstr>
      <vt:lpstr>Potential Core Data Elements</vt:lpstr>
      <vt:lpstr>Timing of Pregnancy</vt:lpstr>
      <vt:lpstr>Polling process</vt:lpstr>
      <vt:lpstr>PowerPoint Presentation</vt:lpstr>
      <vt:lpstr>Polling - Timing of Pregnancy</vt:lpstr>
      <vt:lpstr>Pregnancy Outcome Value Sets – Bug or Feature?</vt:lpstr>
      <vt:lpstr>Pregnancy Outcome Suggested Value Set</vt:lpstr>
      <vt:lpstr>Polling - Pregnancy Outcome</vt:lpstr>
      <vt:lpstr>Other potential data elements related to pregnancy</vt:lpstr>
      <vt:lpstr>Polling - Additional Pregnancy Variables</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Amita Worasilpchai</dc:creator>
  <cp:lastModifiedBy>Laura Lane</cp:lastModifiedBy>
  <cp:revision>2</cp:revision>
  <dcterms:created xsi:type="dcterms:W3CDTF">2021-12-02T17:27:06Z</dcterms:created>
  <dcterms:modified xsi:type="dcterms:W3CDTF">2023-09-20T19:22:10Z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0x010100E6A93E05219D2A4080D2584D4BE012F6</vt:lpwstr>
  </property>
  <property fmtid="{D5CDD505-2E9C-101B-9397-08002B2CF9AE}" pid="3" name="MediaServiceImageTags">
    <vt:lpwstr/>
  </property>
</Properties>
</file>