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0" d="100"/>
          <a:sy n="80" d="100"/>
        </p:scale>
        <p:origin x="3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CC508E-962D-436C-A669-0F2618E5CB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BCECC6A6-3EA8-4C9A-A6EB-9E5E18E7B9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E18AF66-FA14-436B-A9CB-F9079FB3A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09976-B1E3-4890-96B0-22FBDCF8EF35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53D6919-8FB3-4700-8E40-B557590AB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B075C7C-761B-4DFE-81F4-C039A2511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4D5-DAB4-4CA3-8F32-DA9F3B253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707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654424C-66E8-4518-83BD-624B3EA94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6826A8C-3FF8-4541-BE94-F1C2B3D7D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3C71C01-CD68-4083-AE4A-6A9301B40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09976-B1E3-4890-96B0-22FBDCF8EF35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3B53747-5D90-48EA-B9C1-065EB0048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FE083C5-BD6A-4923-8664-CB614C6B8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4D5-DAB4-4CA3-8F32-DA9F3B253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539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1B2477C-826A-447E-BE90-8A868985D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CBBEB58-D798-4B70-8319-94DE25F314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AC36AC2-65F3-4CF7-93D0-4AD525A2E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09976-B1E3-4890-96B0-22FBDCF8EF35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B51E14F-E1D0-49DB-BEF2-0C0245476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A031EDC-B98C-43A4-9625-0D80F96D6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4D5-DAB4-4CA3-8F32-DA9F3B253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568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3B931C9-356E-4ACB-8D8F-34D4B5D05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264F570-0A3F-48AB-9EA9-1F454E0D7B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34D953F-9E9A-45BE-AEFB-7D9C02AE93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6E7A5ED-D0C2-4B09-B096-F59F7CB60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09976-B1E3-4890-96B0-22FBDCF8EF35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A847D0B-4876-4635-BD67-2BEFC4A2D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274C552-8C76-4988-A403-AA88E453D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4D5-DAB4-4CA3-8F32-DA9F3B253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068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1B2202-3986-4025-AC00-E518E83DF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B9F20CF-24B5-4C2C-A40F-05F343D655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5E22C51-F3A6-47FA-A852-79DBA8C712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9498526-B129-4C2D-99BC-9BEC5FFDE8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ADABF52-F06B-43EE-BCD1-A99558B34B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E26AB8E-5A21-4071-AE8A-B6B1163E6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09976-B1E3-4890-96B0-22FBDCF8EF35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CDF62ED-7B21-45C0-BF12-36D30ECB0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E95A7641-1FC7-4A16-B57C-07A66D4F0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4D5-DAB4-4CA3-8F32-DA9F3B253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120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4266B52-4634-482D-87C5-1B8BB0BD7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42B7B3D-E44E-4392-9D38-5AADD92B1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09976-B1E3-4890-96B0-22FBDCF8EF35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B5F4B31-5811-44EE-A44E-29BF4E6DE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71FCEFA-7C8D-4564-AE82-0CD3D3F20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4D5-DAB4-4CA3-8F32-DA9F3B253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636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3309A7F-A0E7-40BE-8A82-6EB5618F1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09976-B1E3-4890-96B0-22FBDCF8EF35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7B96C48-BD48-40DD-9737-42589C10B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42A7A59-3EC2-41AB-85B6-27D17A343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4D5-DAB4-4CA3-8F32-DA9F3B253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968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2EA3EA-1ED3-4D2B-AE5A-30053702A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AF1AB70-D85F-422C-B9FB-9C36034BE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9A9ADC5-1BF5-43F2-AA8E-BC9B19E48C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5268CC9-B6EB-4616-B99D-F401987F2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09976-B1E3-4890-96B0-22FBDCF8EF35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A038C8A-5271-4A2F-813F-C6BA263A1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6BB61CC-4F8C-42B9-84EB-78DE97E31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4D5-DAB4-4CA3-8F32-DA9F3B253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880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950CC7-DCC5-43D0-A0A4-00D414ADD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EF46633-D2CF-4B34-A6B5-A47A705556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DE379FD-4701-4DD7-9C0C-30217658B4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C7DF0B8-30E5-4434-AD10-CB035A1EF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09976-B1E3-4890-96B0-22FBDCF8EF35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8E64CBA-9BD2-47E4-98F2-F5F03C41F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FDB0606-DBF6-4F4C-8B46-EEEE92DE1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4D5-DAB4-4CA3-8F32-DA9F3B253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910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E052638-3B8F-49A0-B850-F28F3638E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59EC89E-AE34-4E71-973A-BE03FC882D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16F41E5-6441-48CD-9C6C-544BB1737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09976-B1E3-4890-96B0-22FBDCF8EF35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2AFC652-44E3-48F9-9BED-8C4A41A35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A463592-3E7D-4048-8B47-7C960A61E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4D5-DAB4-4CA3-8F32-DA9F3B253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712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7B24A764-0B4D-4E7B-84EF-260F7EBAA3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84A1FA3-B3E6-4772-AB82-B1680514A3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1E4664A-66A7-4E41-82B0-6288512D1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09976-B1E3-4890-96B0-22FBDCF8EF35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AB84117-D01F-412B-903E-A3BE09F1A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60A442D-488B-40F1-A90B-507F7CF2D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A894D5-DAB4-4CA3-8F32-DA9F3B253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598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4A2E31A6-4C7E-4F6C-AD0C-2D98B8FE71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D8F2687-FBBE-4D50-97AD-4A82989EA9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F3FA61F-DAFA-4137-BD3B-7CFC38812A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09976-B1E3-4890-96B0-22FBDCF8EF35}" type="datetimeFigureOut">
              <a:rPr lang="en-US" smtClean="0"/>
              <a:t>3/22/2018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1688BA3-2F7A-46B0-9F30-285C33F9A6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3F30D99-43D9-4010-A970-849DBAF268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A894D5-DAB4-4CA3-8F32-DA9F3B253F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370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4DBC055E-1018-4A9D-BAA8-9ADC4101B1C8}"/>
              </a:ext>
            </a:extLst>
          </p:cNvPr>
          <p:cNvGrpSpPr/>
          <p:nvPr/>
        </p:nvGrpSpPr>
        <p:grpSpPr>
          <a:xfrm>
            <a:off x="786525" y="1543050"/>
            <a:ext cx="781050" cy="1332865"/>
            <a:chOff x="3005592" y="1838325"/>
            <a:chExt cx="781050" cy="1332865"/>
          </a:xfrm>
        </p:grpSpPr>
        <p:sp>
          <p:nvSpPr>
            <p:cNvPr id="5" name="Text Box 2">
              <a:extLst>
                <a:ext uri="{FF2B5EF4-FFF2-40B4-BE49-F238E27FC236}">
                  <a16:creationId xmlns:a16="http://schemas.microsoft.com/office/drawing/2014/main" xmlns="" id="{B13D88EE-5B0A-4E45-BF02-A9B0B737B1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5592" y="1838325"/>
              <a:ext cx="781050" cy="3048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Exposure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53330590-6E01-4D57-B5E5-5AB740E7DB1A}"/>
                </a:ext>
              </a:extLst>
            </p:cNvPr>
            <p:cNvCxnSpPr/>
            <p:nvPr/>
          </p:nvCxnSpPr>
          <p:spPr>
            <a:xfrm flipH="1">
              <a:off x="3396117" y="2152015"/>
              <a:ext cx="0" cy="1019175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xmlns="" id="{BF2EB05A-6693-44E0-A44F-EF7E710A8F11}"/>
              </a:ext>
            </a:extLst>
          </p:cNvPr>
          <p:cNvGrpSpPr/>
          <p:nvPr/>
        </p:nvGrpSpPr>
        <p:grpSpPr>
          <a:xfrm>
            <a:off x="2371308" y="1428749"/>
            <a:ext cx="857250" cy="1428751"/>
            <a:chOff x="4462917" y="1743074"/>
            <a:chExt cx="857250" cy="1428751"/>
          </a:xfrm>
        </p:grpSpPr>
        <p:sp>
          <p:nvSpPr>
            <p:cNvPr id="7" name="Text Box 2">
              <a:extLst>
                <a:ext uri="{FF2B5EF4-FFF2-40B4-BE49-F238E27FC236}">
                  <a16:creationId xmlns:a16="http://schemas.microsoft.com/office/drawing/2014/main" xmlns="" id="{735E6716-B4EA-470A-91F0-6AF6EA8CFA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62917" y="1743074"/>
              <a:ext cx="857250" cy="40894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Symptom</a:t>
              </a:r>
              <a:r>
                <a:rPr lang="en-US" sz="11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Onset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0D7E9E43-7C95-42DA-9A05-8DA37D288BDD}"/>
                </a:ext>
              </a:extLst>
            </p:cNvPr>
            <p:cNvCxnSpPr/>
            <p:nvPr/>
          </p:nvCxnSpPr>
          <p:spPr>
            <a:xfrm flipH="1">
              <a:off x="4891542" y="2152650"/>
              <a:ext cx="0" cy="1019175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xmlns="" id="{E94A3EDD-582A-42B8-A9A9-110CAD1B7DB5}"/>
              </a:ext>
            </a:extLst>
          </p:cNvPr>
          <p:cNvGrpSpPr/>
          <p:nvPr/>
        </p:nvGrpSpPr>
        <p:grpSpPr>
          <a:xfrm>
            <a:off x="7466109" y="1543050"/>
            <a:ext cx="923925" cy="1323975"/>
            <a:chOff x="7320417" y="1857375"/>
            <a:chExt cx="923925" cy="1323975"/>
          </a:xfrm>
        </p:grpSpPr>
        <p:sp>
          <p:nvSpPr>
            <p:cNvPr id="12" name="Text Box 2">
              <a:extLst>
                <a:ext uri="{FF2B5EF4-FFF2-40B4-BE49-F238E27FC236}">
                  <a16:creationId xmlns:a16="http://schemas.microsoft.com/office/drawing/2014/main" xmlns="" id="{C5C45C67-6D7A-4A5E-8A62-E792C071D1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20417" y="1857375"/>
              <a:ext cx="923925" cy="3048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Investigated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xmlns="" id="{AA05ADE5-98FE-4D19-94FD-8C1132AF67C3}"/>
                </a:ext>
              </a:extLst>
            </p:cNvPr>
            <p:cNvCxnSpPr/>
            <p:nvPr/>
          </p:nvCxnSpPr>
          <p:spPr>
            <a:xfrm flipH="1">
              <a:off x="7777617" y="2162175"/>
              <a:ext cx="0" cy="1019175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xmlns="" id="{2F316FDF-4483-41CF-8EBC-8A695763714E}"/>
              </a:ext>
            </a:extLst>
          </p:cNvPr>
          <p:cNvGrpSpPr/>
          <p:nvPr/>
        </p:nvGrpSpPr>
        <p:grpSpPr>
          <a:xfrm>
            <a:off x="9062418" y="1543050"/>
            <a:ext cx="1485900" cy="1323975"/>
            <a:chOff x="8730117" y="1857375"/>
            <a:chExt cx="1485900" cy="1323975"/>
          </a:xfrm>
        </p:grpSpPr>
        <p:sp>
          <p:nvSpPr>
            <p:cNvPr id="13" name="Text Box 2">
              <a:extLst>
                <a:ext uri="{FF2B5EF4-FFF2-40B4-BE49-F238E27FC236}">
                  <a16:creationId xmlns:a16="http://schemas.microsoft.com/office/drawing/2014/main" xmlns="" id="{758E8696-49D7-4903-B872-3A9B2039EE0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30117" y="1857375"/>
              <a:ext cx="1485900" cy="3048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Reported to state/CDC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C5AC1995-2904-46CD-B5A4-1288FB5FE9EA}"/>
                </a:ext>
              </a:extLst>
            </p:cNvPr>
            <p:cNvCxnSpPr/>
            <p:nvPr/>
          </p:nvCxnSpPr>
          <p:spPr>
            <a:xfrm flipH="1">
              <a:off x="9482592" y="2162175"/>
              <a:ext cx="0" cy="1019175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48E023E1-73BA-4E35-AC97-1346A3310B6D}"/>
              </a:ext>
            </a:extLst>
          </p:cNvPr>
          <p:cNvGrpSpPr/>
          <p:nvPr/>
        </p:nvGrpSpPr>
        <p:grpSpPr>
          <a:xfrm>
            <a:off x="1545987" y="2095500"/>
            <a:ext cx="781050" cy="771525"/>
            <a:chOff x="3824742" y="2409825"/>
            <a:chExt cx="781050" cy="771525"/>
          </a:xfrm>
        </p:grpSpPr>
        <p:sp>
          <p:nvSpPr>
            <p:cNvPr id="6" name="Text Box 2">
              <a:extLst>
                <a:ext uri="{FF2B5EF4-FFF2-40B4-BE49-F238E27FC236}">
                  <a16:creationId xmlns:a16="http://schemas.microsoft.com/office/drawing/2014/main" xmlns="" id="{272ED73F-2AF1-4F09-B2B0-5502348966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24742" y="2409825"/>
              <a:ext cx="781050" cy="3048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Infectious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xmlns="" id="{2853FC86-8F5C-4A7F-92DA-A52822A08858}"/>
                </a:ext>
              </a:extLst>
            </p:cNvPr>
            <p:cNvCxnSpPr/>
            <p:nvPr/>
          </p:nvCxnSpPr>
          <p:spPr>
            <a:xfrm>
              <a:off x="4196217" y="2724150"/>
              <a:ext cx="0" cy="45720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xmlns="" id="{BD1C258E-E71D-49D0-A76E-60B1F7B03D21}"/>
              </a:ext>
            </a:extLst>
          </p:cNvPr>
          <p:cNvGrpSpPr/>
          <p:nvPr/>
        </p:nvGrpSpPr>
        <p:grpSpPr>
          <a:xfrm>
            <a:off x="3262669" y="2095500"/>
            <a:ext cx="923925" cy="771525"/>
            <a:chOff x="5090932" y="2409825"/>
            <a:chExt cx="923925" cy="771525"/>
          </a:xfrm>
        </p:grpSpPr>
        <p:sp>
          <p:nvSpPr>
            <p:cNvPr id="8" name="Text Box 2">
              <a:extLst>
                <a:ext uri="{FF2B5EF4-FFF2-40B4-BE49-F238E27FC236}">
                  <a16:creationId xmlns:a16="http://schemas.microsoft.com/office/drawing/2014/main" xmlns="" id="{EB915A34-FD3B-4083-8480-C919270A69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0932" y="2409825"/>
              <a:ext cx="923925" cy="3048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Seeks Care</a:t>
              </a:r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xmlns="" id="{4B57A9B2-B54A-43CF-BAF2-95C6519ADFBB}"/>
                </a:ext>
              </a:extLst>
            </p:cNvPr>
            <p:cNvCxnSpPr/>
            <p:nvPr/>
          </p:nvCxnSpPr>
          <p:spPr>
            <a:xfrm>
              <a:off x="5548767" y="2724150"/>
              <a:ext cx="0" cy="45720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xmlns="" id="{13264FA2-738F-4F42-BD13-D431B2D63997}"/>
              </a:ext>
            </a:extLst>
          </p:cNvPr>
          <p:cNvGrpSpPr/>
          <p:nvPr/>
        </p:nvGrpSpPr>
        <p:grpSpPr>
          <a:xfrm>
            <a:off x="6655602" y="2095500"/>
            <a:ext cx="904875" cy="771525"/>
            <a:chOff x="6516081" y="2409825"/>
            <a:chExt cx="904875" cy="771525"/>
          </a:xfrm>
        </p:grpSpPr>
        <p:sp>
          <p:nvSpPr>
            <p:cNvPr id="11" name="Text Box 2">
              <a:extLst>
                <a:ext uri="{FF2B5EF4-FFF2-40B4-BE49-F238E27FC236}">
                  <a16:creationId xmlns:a16="http://schemas.microsoft.com/office/drawing/2014/main" xmlns="" id="{30108F22-866F-4CA7-BB73-4C22B6E875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16081" y="2409825"/>
              <a:ext cx="904875" cy="3048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Lab Result</a:t>
              </a:r>
            </a:p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BCF74539-8AFF-47BB-AD0A-45EA1AFBDCAF}"/>
                </a:ext>
              </a:extLst>
            </p:cNvPr>
            <p:cNvCxnSpPr/>
            <p:nvPr/>
          </p:nvCxnSpPr>
          <p:spPr>
            <a:xfrm>
              <a:off x="6958467" y="2724150"/>
              <a:ext cx="0" cy="45720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xmlns="" id="{3EFB1C82-6721-48A5-BE56-D7BF473563BA}"/>
              </a:ext>
            </a:extLst>
          </p:cNvPr>
          <p:cNvGrpSpPr/>
          <p:nvPr/>
        </p:nvGrpSpPr>
        <p:grpSpPr>
          <a:xfrm>
            <a:off x="10494522" y="2095500"/>
            <a:ext cx="923925" cy="766445"/>
            <a:chOff x="9711192" y="2428875"/>
            <a:chExt cx="923925" cy="766445"/>
          </a:xfrm>
        </p:grpSpPr>
        <p:sp>
          <p:nvSpPr>
            <p:cNvPr id="14" name="Text Box 2">
              <a:extLst>
                <a:ext uri="{FF2B5EF4-FFF2-40B4-BE49-F238E27FC236}">
                  <a16:creationId xmlns:a16="http://schemas.microsoft.com/office/drawing/2014/main" xmlns="" id="{D8E34C7E-88CE-4392-981F-0AC78AD8A3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11192" y="2428875"/>
              <a:ext cx="923925" cy="3048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Resolved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954670FA-CD74-4D93-83CD-B1C598B8ECCE}"/>
                </a:ext>
              </a:extLst>
            </p:cNvPr>
            <p:cNvCxnSpPr/>
            <p:nvPr/>
          </p:nvCxnSpPr>
          <p:spPr>
            <a:xfrm>
              <a:off x="10177917" y="2738120"/>
              <a:ext cx="0" cy="45720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xmlns="" id="{1EFE5F3E-8B6A-464D-A394-F9175A6A4B3A}"/>
              </a:ext>
            </a:extLst>
          </p:cNvPr>
          <p:cNvGrpSpPr/>
          <p:nvPr/>
        </p:nvGrpSpPr>
        <p:grpSpPr>
          <a:xfrm>
            <a:off x="2254923" y="2905125"/>
            <a:ext cx="1076325" cy="714375"/>
            <a:chOff x="4339092" y="3171825"/>
            <a:chExt cx="1076325" cy="714375"/>
          </a:xfrm>
        </p:grpSpPr>
        <p:sp>
          <p:nvSpPr>
            <p:cNvPr id="25" name="Text Box 2">
              <a:extLst>
                <a:ext uri="{FF2B5EF4-FFF2-40B4-BE49-F238E27FC236}">
                  <a16:creationId xmlns:a16="http://schemas.microsoft.com/office/drawing/2014/main" xmlns="" id="{76DC0092-C614-4BCB-9EBE-1B73DFA0B0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9092" y="3409950"/>
              <a:ext cx="1076325" cy="476250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FF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DATE OF ILLNESS ONSET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xmlns="" id="{8076DEEE-60AE-47DC-B267-DB1F4BB37C12}"/>
                </a:ext>
              </a:extLst>
            </p:cNvPr>
            <p:cNvCxnSpPr/>
            <p:nvPr/>
          </p:nvCxnSpPr>
          <p:spPr>
            <a:xfrm>
              <a:off x="4891542" y="3171825"/>
              <a:ext cx="0" cy="238125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xmlns="" id="{0A8EBE55-AE2D-4BBE-A8BE-9C5FF7DF1295}"/>
              </a:ext>
            </a:extLst>
          </p:cNvPr>
          <p:cNvGrpSpPr/>
          <p:nvPr/>
        </p:nvGrpSpPr>
        <p:grpSpPr>
          <a:xfrm>
            <a:off x="5018721" y="2905125"/>
            <a:ext cx="876300" cy="676275"/>
            <a:chOff x="5786892" y="3190875"/>
            <a:chExt cx="876300" cy="676275"/>
          </a:xfrm>
        </p:grpSpPr>
        <p:sp>
          <p:nvSpPr>
            <p:cNvPr id="27" name="Text Box 2">
              <a:extLst>
                <a:ext uri="{FF2B5EF4-FFF2-40B4-BE49-F238E27FC236}">
                  <a16:creationId xmlns:a16="http://schemas.microsoft.com/office/drawing/2014/main" xmlns="" id="{451AE202-AD0D-4838-9067-4FDD409575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6892" y="3429000"/>
              <a:ext cx="876300" cy="438150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FF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DIAGNOSIS DATE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xmlns="" id="{E2082004-086B-423C-B757-0CA75FDFCD5F}"/>
                </a:ext>
              </a:extLst>
            </p:cNvPr>
            <p:cNvCxnSpPr/>
            <p:nvPr/>
          </p:nvCxnSpPr>
          <p:spPr>
            <a:xfrm>
              <a:off x="6215517" y="3190875"/>
              <a:ext cx="0" cy="238125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xmlns="" id="{67707207-2627-4481-8C75-662BA420F9B9}"/>
              </a:ext>
            </a:extLst>
          </p:cNvPr>
          <p:cNvGrpSpPr/>
          <p:nvPr/>
        </p:nvGrpSpPr>
        <p:grpSpPr>
          <a:xfrm>
            <a:off x="7362526" y="2894965"/>
            <a:ext cx="1133475" cy="1617344"/>
            <a:chOff x="7929382" y="3150871"/>
            <a:chExt cx="1133475" cy="1617344"/>
          </a:xfrm>
        </p:grpSpPr>
        <p:sp>
          <p:nvSpPr>
            <p:cNvPr id="32" name="Text Box 2">
              <a:extLst>
                <a:ext uri="{FF2B5EF4-FFF2-40B4-BE49-F238E27FC236}">
                  <a16:creationId xmlns:a16="http://schemas.microsoft.com/office/drawing/2014/main" xmlns="" id="{D5AEE815-D991-4504-984A-3580B68643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29382" y="4091940"/>
              <a:ext cx="1133475" cy="676275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CASE INVESTIGATION START DATE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xmlns="" id="{4A3F1619-22A9-4CCC-BE57-50BB8A7BA09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481832" y="3150871"/>
              <a:ext cx="8333" cy="941704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xmlns="" id="{43D3A36B-C8FF-4B48-B567-7525812A1264}"/>
              </a:ext>
            </a:extLst>
          </p:cNvPr>
          <p:cNvGrpSpPr/>
          <p:nvPr/>
        </p:nvGrpSpPr>
        <p:grpSpPr>
          <a:xfrm>
            <a:off x="4155300" y="2910205"/>
            <a:ext cx="971550" cy="1374140"/>
            <a:chOff x="5091567" y="3312160"/>
            <a:chExt cx="971550" cy="1374140"/>
          </a:xfrm>
        </p:grpSpPr>
        <p:sp>
          <p:nvSpPr>
            <p:cNvPr id="26" name="Text Box 2">
              <a:extLst>
                <a:ext uri="{FF2B5EF4-FFF2-40B4-BE49-F238E27FC236}">
                  <a16:creationId xmlns:a16="http://schemas.microsoft.com/office/drawing/2014/main" xmlns="" id="{EE5DCCA5-0A51-4492-AFC6-DB80B89030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91567" y="4248150"/>
              <a:ext cx="971550" cy="438150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ADMISSION DATE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xmlns="" id="{41DD7526-CD31-46D1-BD88-8023A9875692}"/>
                </a:ext>
              </a:extLst>
            </p:cNvPr>
            <p:cNvCxnSpPr/>
            <p:nvPr/>
          </p:nvCxnSpPr>
          <p:spPr>
            <a:xfrm>
              <a:off x="5578612" y="3312160"/>
              <a:ext cx="0" cy="939165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xmlns="" id="{95A45756-F7C4-4428-9A2E-6072DB0F99F6}"/>
              </a:ext>
            </a:extLst>
          </p:cNvPr>
          <p:cNvGrpSpPr/>
          <p:nvPr/>
        </p:nvGrpSpPr>
        <p:grpSpPr>
          <a:xfrm>
            <a:off x="10529938" y="2854960"/>
            <a:ext cx="895351" cy="1301433"/>
            <a:chOff x="9738496" y="3204845"/>
            <a:chExt cx="895351" cy="1301433"/>
          </a:xfrm>
        </p:grpSpPr>
        <p:sp>
          <p:nvSpPr>
            <p:cNvPr id="29" name="Text Box 2">
              <a:extLst>
                <a:ext uri="{FF2B5EF4-FFF2-40B4-BE49-F238E27FC236}">
                  <a16:creationId xmlns:a16="http://schemas.microsoft.com/office/drawing/2014/main" xmlns="" id="{AD8F5310-C97D-4BD1-9A2A-8E5EF3C475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38497" y="3533775"/>
              <a:ext cx="895350" cy="438150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ILLNESS END DATE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Text Box 2">
              <a:extLst>
                <a:ext uri="{FF2B5EF4-FFF2-40B4-BE49-F238E27FC236}">
                  <a16:creationId xmlns:a16="http://schemas.microsoft.com/office/drawing/2014/main" xmlns="" id="{6CE73C43-29A4-46A6-9A29-7362C9C7C2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38496" y="4039553"/>
              <a:ext cx="895349" cy="466725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FF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DECEASED DATE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xmlns="" id="{6F1EC1E3-E4F9-4783-8426-7F988833F69C}"/>
                </a:ext>
              </a:extLst>
            </p:cNvPr>
            <p:cNvCxnSpPr/>
            <p:nvPr/>
          </p:nvCxnSpPr>
          <p:spPr>
            <a:xfrm>
              <a:off x="10175377" y="3204845"/>
              <a:ext cx="4445" cy="32131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xmlns="" id="{A86FFCC8-8600-4A60-919E-F4438E023793}"/>
              </a:ext>
            </a:extLst>
          </p:cNvPr>
          <p:cNvCxnSpPr/>
          <p:nvPr/>
        </p:nvCxnSpPr>
        <p:spPr>
          <a:xfrm flipV="1">
            <a:off x="1168341" y="2854960"/>
            <a:ext cx="10116323" cy="45085"/>
          </a:xfrm>
          <a:prstGeom prst="straightConnector1">
            <a:avLst/>
          </a:prstGeom>
          <a:ln w="730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Group 52">
            <a:extLst>
              <a:ext uri="{FF2B5EF4-FFF2-40B4-BE49-F238E27FC236}">
                <a16:creationId xmlns:a16="http://schemas.microsoft.com/office/drawing/2014/main" xmlns="" id="{21A80265-4111-452D-ABC5-62F132E2B46E}"/>
              </a:ext>
            </a:extLst>
          </p:cNvPr>
          <p:cNvGrpSpPr/>
          <p:nvPr/>
        </p:nvGrpSpPr>
        <p:grpSpPr>
          <a:xfrm>
            <a:off x="4202925" y="1533525"/>
            <a:ext cx="857250" cy="1323975"/>
            <a:chOff x="4348617" y="1857375"/>
            <a:chExt cx="857250" cy="1323975"/>
          </a:xfrm>
        </p:grpSpPr>
        <p:sp>
          <p:nvSpPr>
            <p:cNvPr id="51" name="Text Box 2">
              <a:extLst>
                <a:ext uri="{FF2B5EF4-FFF2-40B4-BE49-F238E27FC236}">
                  <a16:creationId xmlns:a16="http://schemas.microsoft.com/office/drawing/2014/main" xmlns="" id="{8512D27D-D4D7-481F-A43B-A5185BCF62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8617" y="1857375"/>
              <a:ext cx="857250" cy="3048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Admitted</a:t>
              </a: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xmlns="" id="{71235EB0-38FA-4AE4-BFF4-B4BD9167EC7A}"/>
                </a:ext>
              </a:extLst>
            </p:cNvPr>
            <p:cNvCxnSpPr/>
            <p:nvPr/>
          </p:nvCxnSpPr>
          <p:spPr>
            <a:xfrm flipH="1">
              <a:off x="4786767" y="2162175"/>
              <a:ext cx="0" cy="1019175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xmlns="" id="{9D23C12A-3337-4DC7-9D81-1D0AA792C838}"/>
              </a:ext>
            </a:extLst>
          </p:cNvPr>
          <p:cNvGrpSpPr/>
          <p:nvPr/>
        </p:nvGrpSpPr>
        <p:grpSpPr>
          <a:xfrm>
            <a:off x="5018721" y="2095500"/>
            <a:ext cx="857250" cy="771525"/>
            <a:chOff x="5196342" y="2381250"/>
            <a:chExt cx="857250" cy="771525"/>
          </a:xfrm>
        </p:grpSpPr>
        <p:sp>
          <p:nvSpPr>
            <p:cNvPr id="9" name="Text Box 2">
              <a:extLst>
                <a:ext uri="{FF2B5EF4-FFF2-40B4-BE49-F238E27FC236}">
                  <a16:creationId xmlns:a16="http://schemas.microsoft.com/office/drawing/2014/main" xmlns="" id="{A4A62461-C6B9-4D8A-9628-56DF2B2254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96342" y="2381250"/>
              <a:ext cx="857250" cy="3048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Diagnosis</a:t>
              </a: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xmlns="" id="{71482915-9ACE-4A2D-BA68-B8909446A9A6}"/>
                </a:ext>
              </a:extLst>
            </p:cNvPr>
            <p:cNvCxnSpPr/>
            <p:nvPr/>
          </p:nvCxnSpPr>
          <p:spPr>
            <a:xfrm>
              <a:off x="5624967" y="2695575"/>
              <a:ext cx="0" cy="45720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xmlns="" id="{4A8E712C-2C28-4F34-A606-4EEA647730FC}"/>
              </a:ext>
            </a:extLst>
          </p:cNvPr>
          <p:cNvGrpSpPr/>
          <p:nvPr/>
        </p:nvGrpSpPr>
        <p:grpSpPr>
          <a:xfrm>
            <a:off x="5729743" y="1543050"/>
            <a:ext cx="1143000" cy="1323975"/>
            <a:chOff x="6034543" y="1857375"/>
            <a:chExt cx="1143000" cy="1323975"/>
          </a:xfrm>
        </p:grpSpPr>
        <p:sp>
          <p:nvSpPr>
            <p:cNvPr id="10" name="Text Box 2">
              <a:extLst>
                <a:ext uri="{FF2B5EF4-FFF2-40B4-BE49-F238E27FC236}">
                  <a16:creationId xmlns:a16="http://schemas.microsoft.com/office/drawing/2014/main" xmlns="" id="{A7B224FD-FC14-43C6-A96A-B74D929422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34543" y="1857375"/>
              <a:ext cx="1143000" cy="3048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Reported to LHD</a:t>
              </a: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xmlns="" id="{EBD514C1-12A1-4898-ACAB-3E73453F8B4B}"/>
                </a:ext>
              </a:extLst>
            </p:cNvPr>
            <p:cNvCxnSpPr/>
            <p:nvPr/>
          </p:nvCxnSpPr>
          <p:spPr>
            <a:xfrm flipH="1">
              <a:off x="6615040" y="2162175"/>
              <a:ext cx="0" cy="1019175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xmlns="" id="{BA4DBEED-C5E5-4BE1-A030-541DBD75696C}"/>
              </a:ext>
            </a:extLst>
          </p:cNvPr>
          <p:cNvGrpSpPr/>
          <p:nvPr/>
        </p:nvGrpSpPr>
        <p:grpSpPr>
          <a:xfrm>
            <a:off x="8378563" y="2094865"/>
            <a:ext cx="904875" cy="762635"/>
            <a:chOff x="8030029" y="2409190"/>
            <a:chExt cx="904875" cy="762635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008B8E4F-D61A-4DB4-9A90-4EC046C775A0}"/>
                </a:ext>
              </a:extLst>
            </p:cNvPr>
            <p:cNvCxnSpPr/>
            <p:nvPr/>
          </p:nvCxnSpPr>
          <p:spPr>
            <a:xfrm>
              <a:off x="8482467" y="2714625"/>
              <a:ext cx="0" cy="45720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 Box 2">
              <a:extLst>
                <a:ext uri="{FF2B5EF4-FFF2-40B4-BE49-F238E27FC236}">
                  <a16:creationId xmlns:a16="http://schemas.microsoft.com/office/drawing/2014/main" xmlns="" id="{DFE65C98-432E-41A2-B28B-90FEB0A1C1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30029" y="2409190"/>
              <a:ext cx="904875" cy="30480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Discharged</a:t>
              </a:r>
            </a:p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xmlns="" id="{32275813-402E-4A92-9CC5-D0DBB48973C1}"/>
              </a:ext>
            </a:extLst>
          </p:cNvPr>
          <p:cNvGrpSpPr/>
          <p:nvPr/>
        </p:nvGrpSpPr>
        <p:grpSpPr>
          <a:xfrm>
            <a:off x="5853567" y="2857500"/>
            <a:ext cx="895350" cy="2105025"/>
            <a:chOff x="6510792" y="3171825"/>
            <a:chExt cx="895350" cy="2105025"/>
          </a:xfrm>
        </p:grpSpPr>
        <p:sp>
          <p:nvSpPr>
            <p:cNvPr id="31" name="Text Box 2">
              <a:extLst>
                <a:ext uri="{FF2B5EF4-FFF2-40B4-BE49-F238E27FC236}">
                  <a16:creationId xmlns:a16="http://schemas.microsoft.com/office/drawing/2014/main" xmlns="" id="{17588E08-FB0C-4000-BC45-111C9BA811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10792" y="4152899"/>
              <a:ext cx="895350" cy="611505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FF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DATE FIRST REPORTED TO PHD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xmlns="" id="{97FFBEE6-8972-4E9E-AC02-57F1E784E0AF}"/>
                </a:ext>
              </a:extLst>
            </p:cNvPr>
            <p:cNvCxnSpPr/>
            <p:nvPr/>
          </p:nvCxnSpPr>
          <p:spPr>
            <a:xfrm>
              <a:off x="6958467" y="3171825"/>
              <a:ext cx="0" cy="981075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 Box 2">
              <a:extLst>
                <a:ext uri="{FF2B5EF4-FFF2-40B4-BE49-F238E27FC236}">
                  <a16:creationId xmlns:a16="http://schemas.microsoft.com/office/drawing/2014/main" xmlns="" id="{A6E72F9B-3617-4228-B477-B08D26CD90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10792" y="4833619"/>
              <a:ext cx="895350" cy="443231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FF0000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DATE REPORTED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xmlns="" id="{320B3E56-E487-4E6B-8A9D-3B4344C60A57}"/>
              </a:ext>
            </a:extLst>
          </p:cNvPr>
          <p:cNvGrpSpPr/>
          <p:nvPr/>
        </p:nvGrpSpPr>
        <p:grpSpPr>
          <a:xfrm>
            <a:off x="8394720" y="2895600"/>
            <a:ext cx="895350" cy="682625"/>
            <a:chOff x="8427186" y="3209925"/>
            <a:chExt cx="895350" cy="682625"/>
          </a:xfrm>
        </p:grpSpPr>
        <p:sp>
          <p:nvSpPr>
            <p:cNvPr id="28" name="Text Box 2">
              <a:extLst>
                <a:ext uri="{FF2B5EF4-FFF2-40B4-BE49-F238E27FC236}">
                  <a16:creationId xmlns:a16="http://schemas.microsoft.com/office/drawing/2014/main" xmlns="" id="{496442E2-69DF-45EE-8508-49DAF06A42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427186" y="3454400"/>
              <a:ext cx="895350" cy="438150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chemeClr val="accent4"/>
              </a:solidFill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 algn="ctr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b="1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DISCHARGE DATE</a:t>
              </a:r>
              <a:endParaRPr lang="en-US" sz="1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xmlns="" id="{B58DA30F-E275-4E24-8ED5-2514C25829C5}"/>
                </a:ext>
              </a:extLst>
            </p:cNvPr>
            <p:cNvCxnSpPr/>
            <p:nvPr/>
          </p:nvCxnSpPr>
          <p:spPr>
            <a:xfrm>
              <a:off x="8863467" y="3209925"/>
              <a:ext cx="0" cy="238125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xmlns="" id="{BDD54B40-8210-4A53-B9EF-7409FE977295}"/>
              </a:ext>
            </a:extLst>
          </p:cNvPr>
          <p:cNvGrpSpPr/>
          <p:nvPr/>
        </p:nvGrpSpPr>
        <p:grpSpPr>
          <a:xfrm>
            <a:off x="9252918" y="2896553"/>
            <a:ext cx="1120140" cy="2966401"/>
            <a:chOff x="9311142" y="3210878"/>
            <a:chExt cx="1120140" cy="2966401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xmlns="" id="{741DB1F0-F2D2-4BDF-B2DD-196BDAAEDF19}"/>
                </a:ext>
              </a:extLst>
            </p:cNvPr>
            <p:cNvGrpSpPr/>
            <p:nvPr/>
          </p:nvGrpSpPr>
          <p:grpSpPr>
            <a:xfrm>
              <a:off x="9311142" y="4150994"/>
              <a:ext cx="1120140" cy="2026285"/>
              <a:chOff x="9418457" y="4217035"/>
              <a:chExt cx="1120140" cy="2026285"/>
            </a:xfrm>
          </p:grpSpPr>
          <p:sp>
            <p:nvSpPr>
              <p:cNvPr id="42" name="Text Box 2">
                <a:extLst>
                  <a:ext uri="{FF2B5EF4-FFF2-40B4-BE49-F238E27FC236}">
                    <a16:creationId xmlns:a16="http://schemas.microsoft.com/office/drawing/2014/main" xmlns="" id="{3BD9420A-83A2-438B-83D0-0DCB95BD84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18457" y="4217035"/>
                <a:ext cx="1120140" cy="617855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1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EARLIEST DATE REPORTED TO STATE</a:t>
                </a: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8" name="Text Box 2">
                <a:extLst>
                  <a:ext uri="{FF2B5EF4-FFF2-40B4-BE49-F238E27FC236}">
                    <a16:creationId xmlns:a16="http://schemas.microsoft.com/office/drawing/2014/main" xmlns="" id="{53B5096F-1964-49BC-9440-01805AA577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18457" y="4921250"/>
                <a:ext cx="1120140" cy="617855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chemeClr val="accent4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1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EARLIEST DATE REPORTED TO COUNTY</a:t>
                </a: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9" name="Text Box 2">
                <a:extLst>
                  <a:ext uri="{FF2B5EF4-FFF2-40B4-BE49-F238E27FC236}">
                    <a16:creationId xmlns:a16="http://schemas.microsoft.com/office/drawing/2014/main" xmlns="" id="{7971AEB5-AD33-48F2-9954-E735E881815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418457" y="5625465"/>
                <a:ext cx="1120140" cy="617855"/>
              </a:xfrm>
              <a:prstGeom prst="rect">
                <a:avLst/>
              </a:prstGeom>
              <a:solidFill>
                <a:srgbClr val="FFFFFF"/>
              </a:solidFill>
              <a:ln w="1587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 marL="0" marR="0"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100" b="1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DATE CDC WAS FIRST VERBALLY NOTIFIED</a:t>
                </a:r>
                <a:endPara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xmlns="" id="{1FF99788-7F73-4244-8718-E319C6A1C37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864784" y="3210878"/>
              <a:ext cx="8333" cy="941704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Text Box 2">
            <a:extLst>
              <a:ext uri="{FF2B5EF4-FFF2-40B4-BE49-F238E27FC236}">
                <a16:creationId xmlns:a16="http://schemas.microsoft.com/office/drawing/2014/main" xmlns="" id="{0E88925E-D49C-40FC-95E4-6B45CDCA44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8957" y="729615"/>
            <a:ext cx="1560195" cy="35306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5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Health Events</a:t>
            </a:r>
            <a:endParaRPr lang="en-US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4" name="Text Box 2">
            <a:extLst>
              <a:ext uri="{FF2B5EF4-FFF2-40B4-BE49-F238E27FC236}">
                <a16:creationId xmlns:a16="http://schemas.microsoft.com/office/drawing/2014/main" xmlns="" id="{963803A5-4611-4DFE-AE24-E2A6A1EEE8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8672" y="5455283"/>
            <a:ext cx="2734655" cy="6762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5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Generic v2.0 MMG Variables</a:t>
            </a:r>
            <a:endParaRPr lang="en-US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5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xmlns="" id="{9303662E-C660-4667-ABC9-61D375925C9A}"/>
              </a:ext>
            </a:extLst>
          </p:cNvPr>
          <p:cNvGrpSpPr/>
          <p:nvPr/>
        </p:nvGrpSpPr>
        <p:grpSpPr>
          <a:xfrm>
            <a:off x="2050950" y="4576309"/>
            <a:ext cx="1497965" cy="612140"/>
            <a:chOff x="274763" y="6018530"/>
            <a:chExt cx="1497965" cy="612140"/>
          </a:xfrm>
        </p:grpSpPr>
        <p:sp>
          <p:nvSpPr>
            <p:cNvPr id="85" name="Text Box 2">
              <a:extLst>
                <a:ext uri="{FF2B5EF4-FFF2-40B4-BE49-F238E27FC236}">
                  <a16:creationId xmlns:a16="http://schemas.microsoft.com/office/drawing/2014/main" xmlns="" id="{5B020BF2-FA06-4B3D-8595-6EF848966B4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128" y="6018530"/>
              <a:ext cx="1371600" cy="61214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91440" tIns="45720" rIns="91440" bIns="45720" anchor="t" anchorCtr="0">
              <a:noAutofit/>
            </a:bodyPr>
            <a:lstStyle/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Preferred Variable</a:t>
              </a:r>
            </a:p>
            <a:p>
              <a:pPr marL="0" marR="0">
                <a:lnSpc>
                  <a:spcPct val="107000"/>
                </a:lnSpc>
                <a:spcBef>
                  <a:spcPts val="0"/>
                </a:spcBef>
                <a:spcAft>
                  <a:spcPts val="800"/>
                </a:spcAft>
              </a:pPr>
              <a:r>
                <a:rPr lang="en-US" sz="11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Optional Variable</a:t>
              </a: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xmlns="" id="{013B74DE-F5BB-409E-8BFF-19D7C44C1C9B}"/>
                </a:ext>
              </a:extLst>
            </p:cNvPr>
            <p:cNvSpPr/>
            <p:nvPr/>
          </p:nvSpPr>
          <p:spPr>
            <a:xfrm>
              <a:off x="274763" y="6076950"/>
              <a:ext cx="172085" cy="16383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xmlns="" id="{2F256FDE-B4DE-4066-AB64-9B7CA6FE2957}"/>
                </a:ext>
              </a:extLst>
            </p:cNvPr>
            <p:cNvSpPr/>
            <p:nvPr/>
          </p:nvSpPr>
          <p:spPr>
            <a:xfrm>
              <a:off x="274763" y="6359525"/>
              <a:ext cx="172085" cy="163830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04247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71</Words>
  <Application>Microsoft Office PowerPoint</Application>
  <PresentationFormat>Widescreen</PresentationFormat>
  <Paragraphs>31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Augustini</dc:creator>
  <cp:lastModifiedBy>Emily Augustini</cp:lastModifiedBy>
  <cp:revision>11</cp:revision>
  <dcterms:created xsi:type="dcterms:W3CDTF">2018-03-20T12:51:50Z</dcterms:created>
  <dcterms:modified xsi:type="dcterms:W3CDTF">2018-03-22T15:52:16Z</dcterms:modified>
</cp:coreProperties>
</file>