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  <p:sldId id="276" r:id="rId6"/>
    <p:sldId id="278" r:id="rId7"/>
    <p:sldId id="277" r:id="rId8"/>
    <p:sldId id="279" r:id="rId9"/>
    <p:sldId id="281" r:id="rId10"/>
    <p:sldId id="280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3"/>
    <p:restoredTop sz="96327"/>
  </p:normalViewPr>
  <p:slideViewPr>
    <p:cSldViewPr snapToGrid="0" snapToObjects="1">
      <p:cViewPr varScale="1">
        <p:scale>
          <a:sx n="117" d="100"/>
          <a:sy n="117" d="100"/>
        </p:scale>
        <p:origin x="10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8CB69-9915-D045-84F9-626B52080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2301" y="170033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EEC30-9216-024A-B3C7-DD72F353F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2301" y="456819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040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7983-2F22-1748-B3F0-BA39B2A0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728A-00B4-2E45-836E-5C4AF376A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30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D34C-87B2-9445-A93A-13724CC9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3970F-38D5-574E-AAAF-483BADF82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1227" y="976881"/>
            <a:ext cx="5027762" cy="57445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7AAE5-6B79-2548-95A2-09E26464F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9887" y="976881"/>
            <a:ext cx="5181600" cy="57445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0145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67FEF-8AC7-0D4D-BDD3-37815A7F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B81038-4EEC-EC4B-BD82-EEA28982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8FF46-8001-E14A-AA61-41FE7504AE09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9FB57-DAC8-6940-BBB6-72942465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09A1C-24BE-C449-81E8-1B30C7BC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4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70A210-B90B-D840-8539-7FA5A8C0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E8FF46-8001-E14A-AA61-41FE7504AE09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027594-ABCC-A841-8F02-A431DBA3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D23F2-6D66-634D-9F6E-C3568081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9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330A12-E78C-CB41-AC81-F6D709DD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227" y="136525"/>
            <a:ext cx="10350260" cy="660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EB09D-BE8F-7E47-B91B-408A275A2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1227" y="911225"/>
            <a:ext cx="10350260" cy="581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001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312F6-B93A-D644-8AF7-6262558CD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974" y="599715"/>
            <a:ext cx="10992051" cy="2387600"/>
          </a:xfrm>
        </p:spPr>
        <p:txBody>
          <a:bodyPr anchor="t" anchorCtr="0">
            <a:noAutofit/>
          </a:bodyPr>
          <a:lstStyle/>
          <a:p>
            <a:r>
              <a:rPr lang="en-US" sz="4400" dirty="0"/>
              <a:t>Disaster Epidemiology 101</a:t>
            </a:r>
            <a:r>
              <a:rPr lang="en-US" sz="4400" b="0" dirty="0"/>
              <a:t>: </a:t>
            </a:r>
            <a:br>
              <a:rPr lang="en-US" sz="4400" b="0" dirty="0"/>
            </a:br>
            <a:r>
              <a:rPr lang="en-US" sz="4400" b="0" dirty="0"/>
              <a:t>Tools, Methods, PHEP Capability Requirements, and Intersection with Emergency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21D75-C886-9E44-A1F8-475C3ADD9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4545"/>
            <a:ext cx="9144000" cy="1399467"/>
          </a:xfrm>
        </p:spPr>
        <p:txBody>
          <a:bodyPr>
            <a:normAutofit/>
          </a:bodyPr>
          <a:lstStyle/>
          <a:p>
            <a:r>
              <a:rPr lang="en-US" altLang="en-US" dirty="0"/>
              <a:t>Andrew Adams, CSTE</a:t>
            </a:r>
          </a:p>
          <a:p>
            <a:r>
              <a:rPr lang="en-US" altLang="en-US" dirty="0"/>
              <a:t>Jennifer Beggs, Michigan</a:t>
            </a:r>
          </a:p>
          <a:p>
            <a:r>
              <a:rPr lang="en-US" altLang="en-US" dirty="0"/>
              <a:t>Svetlana Smorodinsky, California</a:t>
            </a:r>
          </a:p>
        </p:txBody>
      </p:sp>
    </p:spTree>
    <p:extLst>
      <p:ext uri="{BB962C8B-B14F-4D97-AF65-F5344CB8AC3E}">
        <p14:creationId xmlns:p14="http://schemas.microsoft.com/office/powerpoint/2010/main" val="257295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5E33-D31A-450A-9BF3-8D58E3A59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 TO OURSELVES ABOUT OBJECTIVES: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B430F-EC6E-42F9-8BD7-0D99313B7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Describe the importance of inter-professional collaboration between public health, healthcare, and emergency management in all phases of the disaster life cycle.</a:t>
            </a:r>
          </a:p>
          <a:p>
            <a:pPr marL="0" indent="0">
              <a:buNone/>
            </a:pPr>
            <a:r>
              <a:rPr lang="en-US" dirty="0"/>
              <a:t>Define disaster epidemiology and its role in all phases of the emergency management cycle.</a:t>
            </a:r>
          </a:p>
          <a:p>
            <a:pPr marL="0" indent="0">
              <a:buNone/>
            </a:pPr>
            <a:r>
              <a:rPr lang="en-US" dirty="0"/>
              <a:t>Explain how disaster epidemiology can assist state and local agencies in responding to emerging public health threats.</a:t>
            </a:r>
          </a:p>
          <a:p>
            <a:pPr marL="0" indent="0">
              <a:buNone/>
            </a:pPr>
            <a:r>
              <a:rPr lang="en-US" dirty="0"/>
              <a:t>Showcase how disaster epidemiology meets PHEP Capability requirements and integrates with Emergency Management.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27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7383-B0A8-48F9-8C6D-2D3F459058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E6776-88F8-4554-A684-AC26E3697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71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F5A4F-D39E-46E4-B1FE-E19AE5528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E1733-3127-426C-9B08-E9DBDFD83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3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D9CD7-D9E2-489C-86F8-DA7775DBB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PHEP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3E913-2CED-4F50-B3D7-514FF17B70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1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0583-BAA7-4C9B-A403-69F254A1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F4E07-E85C-43BF-A20C-FFD7BFB04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64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6DA2-BB06-41ED-AD79-280C4FF97B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EMERGENCY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202E8-319E-4970-B8B6-C5101E248F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2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BD6BA-1A61-455D-9331-9A3CE673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7A37-6491-4B5A-A603-64F741924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53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4D00545-B6C6-E542-9936-873BF1751113}" vid="{E28EBB0F-2F65-F84F-89E7-1798BA0D71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0CCB7A885DF44DA9DA4E57A608E0E6" ma:contentTypeVersion="13" ma:contentTypeDescription="Create a new document." ma:contentTypeScope="" ma:versionID="b026ed04a6a7e8cf00998469d9af9da1">
  <xsd:schema xmlns:xsd="http://www.w3.org/2001/XMLSchema" xmlns:xs="http://www.w3.org/2001/XMLSchema" xmlns:p="http://schemas.microsoft.com/office/2006/metadata/properties" xmlns:ns2="5f34e6e3-143c-453e-b81d-6bdaf791876c" xmlns:ns3="408aa978-6175-4c65-a005-67a6b119246b" targetNamespace="http://schemas.microsoft.com/office/2006/metadata/properties" ma:root="true" ma:fieldsID="f6a8a1306621ecf1a0db6f879eb7f401" ns2:_="" ns3:_="">
    <xsd:import namespace="5f34e6e3-143c-453e-b81d-6bdaf791876c"/>
    <xsd:import namespace="408aa978-6175-4c65-a005-67a6b11924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34e6e3-143c-453e-b81d-6bdaf79187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aa978-6175-4c65-a005-67a6b119246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EA96D40-E89B-4CDC-BA90-364DE709D5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34e6e3-143c-453e-b81d-6bdaf791876c"/>
    <ds:schemaRef ds:uri="408aa978-6175-4c65-a005-67a6b11924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5EEE74-1D0F-4E03-B46E-E0F7B11015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FC4277-1841-4F94-B6E4-3B17052C7C0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112</Words>
  <Application>Microsoft Office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Disaster Epidemiology 101:  Tools, Methods, PHEP Capability Requirements, and Intersection with Emergency Management </vt:lpstr>
      <vt:lpstr>REMINDER TO OURSELVES ABOUT OBJECTIVES:</vt:lpstr>
      <vt:lpstr>DE 101</vt:lpstr>
      <vt:lpstr>PowerPoint Presentation</vt:lpstr>
      <vt:lpstr>PHEP</vt:lpstr>
      <vt:lpstr>PowerPoint Presentation</vt:lpstr>
      <vt:lpstr>EMERGENCY MANAGEMENT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srad exp</dc:creator>
  <cp:lastModifiedBy>Smorodinsky, Svetlana@CDPH</cp:lastModifiedBy>
  <cp:revision>7</cp:revision>
  <dcterms:created xsi:type="dcterms:W3CDTF">2021-01-19T20:32:35Z</dcterms:created>
  <dcterms:modified xsi:type="dcterms:W3CDTF">2022-03-02T21:32:40Z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0x010100380CCB7A885DF44DA9DA4E57A608E0E6</vt:lpwstr>
  </property>
</Properties>
</file>