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20"/>
    <p:restoredTop sz="96327"/>
  </p:normalViewPr>
  <p:slideViewPr>
    <p:cSldViewPr snapToGrid="0" snapToObjects="1">
      <p:cViewPr varScale="1">
        <p:scale>
          <a:sx n="112" d="100"/>
          <a:sy n="112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8CB69-9915-D045-84F9-626B52080E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CEEC30-9216-024A-B3C7-DD72F353F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38C82-3D41-1A47-B9EF-E98F1AAD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FF46-8001-E14A-AA61-41FE7504AE0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5B674-4276-E84D-B34A-BB300C499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587D-82E5-934A-81EE-BE50A21CA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0F6-99F8-9A41-BD41-CBC8D16C2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40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C7983-2F22-1748-B3F0-BA39B2A0E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D728A-00B4-2E45-836E-5C4AF376A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F25A88-92C2-6A48-AACF-88F196E35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FF46-8001-E14A-AA61-41FE7504AE0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99C8F-13C3-8449-960A-DF42E0D3B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30B2F-BEA0-A04C-A546-A4EC8BEC6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0F6-99F8-9A41-BD41-CBC8D16C2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00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FA902-0634-4246-A38B-09ABB1ED1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C5B863-AFD9-B046-9BF8-0ADB77FF2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119FA-1F29-1E45-916B-4EC214A41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FF46-8001-E14A-AA61-41FE7504AE0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8C490-EA65-CD44-99E7-83FCB7A89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A15E4-1412-8740-8363-F09135949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0F6-99F8-9A41-BD41-CBC8D16C2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14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D34C-87B2-9445-A93A-13724CC9B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3970F-38D5-574E-AAAF-483BADF82C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7AAE5-6B79-2548-95A2-09E26464F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F333C-B8F5-7B44-82C0-00F73D8AD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FF46-8001-E14A-AA61-41FE7504AE0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C39B4-C7A8-8647-93B6-31B882F8B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0DE92-71A8-FE47-9162-3A4FE60DA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0F6-99F8-9A41-BD41-CBC8D16C2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5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44731-4718-D345-AF25-1BFD7C3C0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F1ECB8-2AE6-8A4D-A313-9D8D256F6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585B13-A3D3-7A44-9141-3F371EB4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ADBB67-4B09-3A4A-ACD0-9D5C333C93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EE0B7-5047-FD48-A555-CDE10C7A94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78DDFE-D244-7845-8416-115A6991D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FF46-8001-E14A-AA61-41FE7504AE0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3717019-1119-E04E-86BE-5C011261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7EC6CF-D189-874D-AB78-4EB37C635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0F6-99F8-9A41-BD41-CBC8D16C2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93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67FEF-8AC7-0D4D-BDD3-37815A7F5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B81038-4EEC-EC4B-BD82-EEA28982C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FF46-8001-E14A-AA61-41FE7504AE0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F9FB57-DAC8-6940-BBB6-729424652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309A1C-24BE-C449-81E8-1B30C7BC6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0F6-99F8-9A41-BD41-CBC8D16C2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40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70A210-B90B-D840-8539-7FA5A8C01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FF46-8001-E14A-AA61-41FE7504AE0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027594-ABCC-A841-8F02-A431DBA31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1D23F2-6D66-634D-9F6E-C3568081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0F6-99F8-9A41-BD41-CBC8D16C2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99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E8149-2D36-B346-A76A-5A38F04BF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AF6E9-D70D-5341-A6D6-0B2DD8985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1801F-3CD1-DD44-AC99-3CC6719CFB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E5EB95-28E7-7E4A-8D8A-7ABF81193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FF46-8001-E14A-AA61-41FE7504AE0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1C50C7-0028-8A45-AADA-AE4ADC824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7AEB4-00D6-CC43-A2E9-56055F73F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0F6-99F8-9A41-BD41-CBC8D16C2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31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57D4F-B860-7F4D-9F0A-322A74E0C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42B676-8EAC-5D44-A3B4-9B3599EF96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3A853-E85A-B54B-8F62-387CFBEB9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98B514-69F7-F74E-90CE-352A31E14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FF46-8001-E14A-AA61-41FE7504AE0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8E9426-88B1-6F43-AC56-0EA4B4A93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21EC78-0855-1349-B40E-479D621F6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0F6-99F8-9A41-BD41-CBC8D16C2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76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E3100-9196-F440-8981-04B406411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4721A0-A92E-9347-9AEA-D3C690344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8BA467-94D4-8D4F-9E53-A97D7707F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FF46-8001-E14A-AA61-41FE7504AE0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13B0D-301A-E84D-91A6-8695F500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A1742-6D64-6248-9261-74E80953A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0F6-99F8-9A41-BD41-CBC8D16C2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30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D4DD11-F81B-0F43-8AC6-DFE4861A74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70B34B-FBAF-4C4F-966F-436A649A6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5BB34-21A1-9145-8984-94980A99A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8FF46-8001-E14A-AA61-41FE7504AE0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FEE0A-D8AE-BE4F-B4A9-25A653778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E73CC-0DFC-2E43-809B-46BDE2719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4C0F6-99F8-9A41-BD41-CBC8D16C2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7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330A12-E78C-CB41-AC81-F6D709DD7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EB09D-BE8F-7E47-B91B-408A275A2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C802B-1D04-2A4F-A713-7A03130E25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8FF46-8001-E14A-AA61-41FE7504AE09}" type="datetimeFigureOut">
              <a:rPr lang="en-US" smtClean="0"/>
              <a:t>4/4/2023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861F8-DA25-7249-B7ED-F02FBF31C4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2861C-1997-EE49-9664-CD8C9F994A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4C0F6-99F8-9A41-BD41-CBC8D16C25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19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084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8848B-2A7A-7D41-9284-1C8DEDC6B4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34000"/>
            <a:ext cx="9144000" cy="2387600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8FFA72-D1FE-3646-9578-42575440FB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3675"/>
            <a:ext cx="9144000" cy="1655762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551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8848B-2A7A-7D41-9284-1C8DEDC6B4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0718" y="1159941"/>
            <a:ext cx="9144000" cy="2387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8FFA72-D1FE-3646-9578-42575440FB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50718" y="3639616"/>
            <a:ext cx="9144000" cy="16557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668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312F6-B93A-D644-8AF7-6262558CD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21D75-C886-9E44-A1F8-475C3ADD9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9689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958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4D00545-B6C6-E542-9936-873BF1751113}" vid="{E28EBB0F-2F65-F84F-89E7-1798BA0D71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srad exp</dc:creator>
  <cp:lastModifiedBy>Konen, Tess (MDH)</cp:lastModifiedBy>
  <cp:revision>3</cp:revision>
  <dcterms:created xsi:type="dcterms:W3CDTF">2021-01-19T20:32:35Z</dcterms:created>
  <dcterms:modified xsi:type="dcterms:W3CDTF">2023-04-04T14:44:48Z</dcterms:modified>
</cp:coreProperties>
</file>