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84" r:id="rId2"/>
  </p:sldMasterIdLst>
  <p:notesMasterIdLst>
    <p:notesMasterId r:id="rId2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6858000" cy="9144000"/>
  <p:embeddedFontLst>
    <p:embeddedFont>
      <p:font typeface="Calibri" panose="020F0502020204030204" pitchFamily="34" charset="0"/>
      <p:regular r:id="rId28"/>
      <p:bold r:id="rId29"/>
      <p:italic r:id="rId30"/>
      <p:boldItalic r:id="rId31"/>
    </p:embeddedFont>
    <p:embeddedFont>
      <p:font typeface="Crimson Text" panose="020B0604020202020204" charset="0"/>
      <p:regular r:id="rId32"/>
      <p:bold r:id="rId33"/>
      <p:italic r:id="rId34"/>
      <p:boldItalic r:id="rId35"/>
    </p:embeddedFont>
    <p:embeddedFont>
      <p:font typeface="Helvetica Neue" panose="020B0604020202020204" charset="0"/>
      <p:regular r:id="rId36"/>
      <p:bold r:id="rId37"/>
      <p:italic r:id="rId38"/>
      <p:boldItalic r:id="rId39"/>
    </p:embeddedFont>
    <p:embeddedFont>
      <p:font typeface="Trebuchet MS" panose="020B0603020202020204" pitchFamily="34"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4" roundtripDataSignature="AMtx7mhfytn2fiX8YZUA/b7EPwAGRXkLf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F4A995A-742E-46FB-9312-72067E7E9CA3}">
  <a:tblStyle styleId="{5F4A995A-742E-46FB-9312-72067E7E9CA3}"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7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2.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7.fntdata"/><Relationship Id="rId42" Type="http://schemas.openxmlformats.org/officeDocument/2006/relationships/font" Target="fonts/font15.fntdata"/><Relationship Id="rId68"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schemas.openxmlformats.org/officeDocument/2006/relationships/font" Target="fonts/font11.fntdata"/><Relationship Id="rId6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2.fntdata"/><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66"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64" Type="http://customschemas.google.com/relationships/presentationmetadata" Target="metadata"/></Relationships>
</file>

<file path=ppt/charts/_rels/chart1.xml.rels><?xml version="1.0" encoding="UTF-8" standalone="yes"?>
<Relationships xmlns="http://schemas.openxmlformats.org/package/2006/relationships"><Relationship Id="rId1" Type="http://schemas.openxmlformats.org/officeDocument/2006/relationships/oleObject" Target="Meredith's%20HQ:Users:MAJ:Desktop:Workbook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'[Workbook2.xlsx]Sheet1'!$B$1</c:f>
              <c:strCache>
                <c:ptCount val="1"/>
                <c:pt idx="0">
                  <c:v>Inpatient N</c:v>
                </c:pt>
              </c:strCache>
            </c:strRef>
          </c:tx>
          <c:invertIfNegative val="0"/>
          <c:cat>
            <c:strRef>
              <c:f>'[Workbook2.xlsx]Sheet1'!$A$2:$A$17</c:f>
              <c:strCache>
                <c:ptCount val="16"/>
                <c:pt idx="0">
                  <c:v>Psychiatric</c:v>
                </c:pt>
                <c:pt idx="1">
                  <c:v>Medication Refill</c:v>
                </c:pt>
                <c:pt idx="2">
                  <c:v>CO Exposure</c:v>
                </c:pt>
                <c:pt idx="3">
                  <c:v>Drowning</c:v>
                </c:pt>
                <c:pt idx="4">
                  <c:v>Heat Related – No Dehydration</c:v>
                </c:pt>
                <c:pt idx="5">
                  <c:v>Flood and Storms</c:v>
                </c:pt>
                <c:pt idx="6">
                  <c:v>Hypothermia</c:v>
                </c:pt>
                <c:pt idx="7">
                  <c:v>Bite-Insect</c:v>
                </c:pt>
                <c:pt idx="8">
                  <c:v>Dialysis</c:v>
                </c:pt>
                <c:pt idx="9">
                  <c:v>Intestinal infections</c:v>
                </c:pt>
                <c:pt idx="10">
                  <c:v>Chest Pain</c:v>
                </c:pt>
                <c:pt idx="11">
                  <c:v>Death</c:v>
                </c:pt>
                <c:pt idx="12">
                  <c:v>Pregnancy Complications</c:v>
                </c:pt>
                <c:pt idx="13">
                  <c:v>Asthma-like</c:v>
                </c:pt>
                <c:pt idx="14">
                  <c:v>Dehydration</c:v>
                </c:pt>
                <c:pt idx="15">
                  <c:v>Acute Respiratory Infections</c:v>
                </c:pt>
              </c:strCache>
            </c:strRef>
          </c:cat>
          <c:val>
            <c:numRef>
              <c:f>'[Workbook2.xlsx]Sheet1'!$B$2:$B$17</c:f>
              <c:numCache>
                <c:formatCode>General</c:formatCode>
                <c:ptCount val="16"/>
                <c:pt idx="0">
                  <c:v>1</c:v>
                </c:pt>
                <c:pt idx="1">
                  <c:v>2</c:v>
                </c:pt>
                <c:pt idx="2">
                  <c:v>19</c:v>
                </c:pt>
                <c:pt idx="3">
                  <c:v>23</c:v>
                </c:pt>
                <c:pt idx="4">
                  <c:v>66</c:v>
                </c:pt>
                <c:pt idx="5">
                  <c:v>81</c:v>
                </c:pt>
                <c:pt idx="6">
                  <c:v>234</c:v>
                </c:pt>
                <c:pt idx="7">
                  <c:v>263</c:v>
                </c:pt>
                <c:pt idx="8">
                  <c:v>4509</c:v>
                </c:pt>
                <c:pt idx="9">
                  <c:v>5226</c:v>
                </c:pt>
                <c:pt idx="10">
                  <c:v>5358</c:v>
                </c:pt>
                <c:pt idx="11">
                  <c:v>5908</c:v>
                </c:pt>
                <c:pt idx="12">
                  <c:v>10137</c:v>
                </c:pt>
                <c:pt idx="13">
                  <c:v>12235</c:v>
                </c:pt>
                <c:pt idx="14">
                  <c:v>20914</c:v>
                </c:pt>
                <c:pt idx="15">
                  <c:v>37157</c:v>
                </c:pt>
              </c:numCache>
            </c:numRef>
          </c:val>
          <c:extLst>
            <c:ext xmlns:c16="http://schemas.microsoft.com/office/drawing/2014/chart" uri="{C3380CC4-5D6E-409C-BE32-E72D297353CC}">
              <c16:uniqueId val="{00000000-87C3-4DCE-9F29-4B13E5219092}"/>
            </c:ext>
          </c:extLst>
        </c:ser>
        <c:ser>
          <c:idx val="1"/>
          <c:order val="1"/>
          <c:tx>
            <c:strRef>
              <c:f>'[Workbook2.xlsx]Sheet1'!$C$1</c:f>
              <c:strCache>
                <c:ptCount val="1"/>
                <c:pt idx="0">
                  <c:v>Outpatient N </c:v>
                </c:pt>
              </c:strCache>
            </c:strRef>
          </c:tx>
          <c:invertIfNegative val="0"/>
          <c:cat>
            <c:strRef>
              <c:f>'[Workbook2.xlsx]Sheet1'!$A$2:$A$17</c:f>
              <c:strCache>
                <c:ptCount val="16"/>
                <c:pt idx="0">
                  <c:v>Psychiatric</c:v>
                </c:pt>
                <c:pt idx="1">
                  <c:v>Medication Refill</c:v>
                </c:pt>
                <c:pt idx="2">
                  <c:v>CO Exposure</c:v>
                </c:pt>
                <c:pt idx="3">
                  <c:v>Drowning</c:v>
                </c:pt>
                <c:pt idx="4">
                  <c:v>Heat Related – No Dehydration</c:v>
                </c:pt>
                <c:pt idx="5">
                  <c:v>Flood and Storms</c:v>
                </c:pt>
                <c:pt idx="6">
                  <c:v>Hypothermia</c:v>
                </c:pt>
                <c:pt idx="7">
                  <c:v>Bite-Insect</c:v>
                </c:pt>
                <c:pt idx="8">
                  <c:v>Dialysis</c:v>
                </c:pt>
                <c:pt idx="9">
                  <c:v>Intestinal infections</c:v>
                </c:pt>
                <c:pt idx="10">
                  <c:v>Chest Pain</c:v>
                </c:pt>
                <c:pt idx="11">
                  <c:v>Death</c:v>
                </c:pt>
                <c:pt idx="12">
                  <c:v>Pregnancy Complications</c:v>
                </c:pt>
                <c:pt idx="13">
                  <c:v>Asthma-like</c:v>
                </c:pt>
                <c:pt idx="14">
                  <c:v>Dehydration</c:v>
                </c:pt>
                <c:pt idx="15">
                  <c:v>Acute Respiratory Infections</c:v>
                </c:pt>
              </c:strCache>
            </c:strRef>
          </c:cat>
          <c:val>
            <c:numRef>
              <c:f>'[Workbook2.xlsx]Sheet1'!$C$2:$C$17</c:f>
              <c:numCache>
                <c:formatCode>General</c:formatCode>
                <c:ptCount val="16"/>
                <c:pt idx="0">
                  <c:v>110</c:v>
                </c:pt>
                <c:pt idx="1">
                  <c:v>4269</c:v>
                </c:pt>
                <c:pt idx="2">
                  <c:v>174</c:v>
                </c:pt>
                <c:pt idx="3">
                  <c:v>78</c:v>
                </c:pt>
                <c:pt idx="4">
                  <c:v>584</c:v>
                </c:pt>
                <c:pt idx="5">
                  <c:v>546</c:v>
                </c:pt>
                <c:pt idx="6">
                  <c:v>194</c:v>
                </c:pt>
                <c:pt idx="7">
                  <c:v>9461</c:v>
                </c:pt>
                <c:pt idx="8">
                  <c:v>13157</c:v>
                </c:pt>
                <c:pt idx="9">
                  <c:v>7683</c:v>
                </c:pt>
                <c:pt idx="10">
                  <c:v>89577</c:v>
                </c:pt>
                <c:pt idx="11">
                  <c:v>2490</c:v>
                </c:pt>
                <c:pt idx="12">
                  <c:v>39262</c:v>
                </c:pt>
                <c:pt idx="13">
                  <c:v>86065</c:v>
                </c:pt>
                <c:pt idx="14">
                  <c:v>32138</c:v>
                </c:pt>
                <c:pt idx="15">
                  <c:v>239576</c:v>
                </c:pt>
              </c:numCache>
            </c:numRef>
          </c:val>
          <c:extLst>
            <c:ext xmlns:c16="http://schemas.microsoft.com/office/drawing/2014/chart" uri="{C3380CC4-5D6E-409C-BE32-E72D297353CC}">
              <c16:uniqueId val="{00000001-87C3-4DCE-9F29-4B13E5219092}"/>
            </c:ext>
          </c:extLst>
        </c:ser>
        <c:dLbls>
          <c:showLegendKey val="0"/>
          <c:showVal val="0"/>
          <c:showCatName val="0"/>
          <c:showSerName val="0"/>
          <c:showPercent val="0"/>
          <c:showBubbleSize val="0"/>
        </c:dLbls>
        <c:gapWidth val="150"/>
        <c:axId val="217127512"/>
        <c:axId val="217130872"/>
      </c:barChart>
      <c:catAx>
        <c:axId val="217127512"/>
        <c:scaling>
          <c:orientation val="minMax"/>
        </c:scaling>
        <c:delete val="0"/>
        <c:axPos val="l"/>
        <c:numFmt formatCode="General" sourceLinked="0"/>
        <c:majorTickMark val="out"/>
        <c:minorTickMark val="none"/>
        <c:tickLblPos val="nextTo"/>
        <c:txPr>
          <a:bodyPr/>
          <a:lstStyle/>
          <a:p>
            <a:pPr>
              <a:defRPr sz="1800"/>
            </a:pPr>
            <a:endParaRPr lang="en-US"/>
          </a:p>
        </c:txPr>
        <c:crossAx val="217130872"/>
        <c:crosses val="autoZero"/>
        <c:auto val="1"/>
        <c:lblAlgn val="ctr"/>
        <c:lblOffset val="100"/>
        <c:noMultiLvlLbl val="0"/>
      </c:catAx>
      <c:valAx>
        <c:axId val="217130872"/>
        <c:scaling>
          <c:logBase val="10"/>
          <c:orientation val="minMax"/>
        </c:scaling>
        <c:delete val="0"/>
        <c:axPos val="b"/>
        <c:majorGridlines/>
        <c:numFmt formatCode="General" sourceLinked="1"/>
        <c:majorTickMark val="out"/>
        <c:minorTickMark val="none"/>
        <c:tickLblPos val="nextTo"/>
        <c:txPr>
          <a:bodyPr/>
          <a:lstStyle/>
          <a:p>
            <a:pPr>
              <a:defRPr sz="1600"/>
            </a:pPr>
            <a:endParaRPr lang="en-US"/>
          </a:p>
        </c:txPr>
        <c:crossAx val="217127512"/>
        <c:crosses val="autoZero"/>
        <c:crossBetween val="between"/>
      </c:valAx>
    </c:plotArea>
    <c:legend>
      <c:legendPos val="r"/>
      <c:overlay val="0"/>
      <c:txPr>
        <a:bodyPr/>
        <a:lstStyle/>
        <a:p>
          <a:pPr>
            <a:defRPr sz="1800"/>
          </a:pPr>
          <a:endParaRPr lang="en-US"/>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1</a:t>
            </a:fld>
            <a:endParaRPr>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8" name="Google Shape;35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3</a:t>
            </a:fld>
            <a:endParaRPr>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0" name="Google Shape;37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6" name="Google Shape;37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7" name="Google Shape;37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4" name="Google Shape;38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a:solidFill>
                <a:schemeClr val="dk2"/>
              </a:solidFill>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2" name="Google Shape;40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marR="0" lvl="1" indent="0" algn="l" rtl="0">
              <a:lnSpc>
                <a:spcPct val="100000"/>
              </a:lnSpc>
              <a:spcBef>
                <a:spcPts val="0"/>
              </a:spcBef>
              <a:spcAft>
                <a:spcPts val="0"/>
              </a:spcAft>
              <a:buClr>
                <a:schemeClr val="dk1"/>
              </a:buClr>
              <a:buSzPts val="1200"/>
              <a:buFont typeface="Calibri"/>
              <a:buNone/>
            </a:pPr>
            <a:endParaRPr/>
          </a:p>
          <a:p>
            <a:pPr marL="0" marR="0" lvl="1"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endParaRPr/>
          </a:p>
        </p:txBody>
      </p:sp>
      <p:sp>
        <p:nvSpPr>
          <p:cNvPr id="403" name="Google Shape;40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9" name="Google Shape;40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10" name="Google Shape;41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4" name="Google Shape;424;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25" name="Google Shape;425;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2" name="Google Shape;43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Reformat Results?</a:t>
            </a:r>
            <a:endParaRPr/>
          </a:p>
        </p:txBody>
      </p:sp>
      <p:sp>
        <p:nvSpPr>
          <p:cNvPr id="433" name="Google Shape;433;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8" name="Google Shape;448;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Reformat Results?</a:t>
            </a:r>
            <a:endParaRPr/>
          </a:p>
        </p:txBody>
      </p:sp>
      <p:sp>
        <p:nvSpPr>
          <p:cNvPr id="449" name="Google Shape;449;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4" name="Google Shape;47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75" name="Google Shape;47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1" name="Google Shape;48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7" name="Google Shape;48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90274b591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90274b5917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4" name="Google Shape;494;g90274b5917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90274b5917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 name="Google Shape;501;g90274b5917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g90274b5917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90274b5917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90274b5917_0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0" name="Google Shape;510;g90274b5917_0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917f3a8c01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917f3a8c01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8" name="Google Shape;518;g917f3a8c01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90274b591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 name="Google Shape;526;g90274b5917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7" name="Google Shape;527;g90274b5917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917f3a8c01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917f3a8c01_0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5" name="Google Shape;535;g917f3a8c01_0_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917f3a8c01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2" name="Google Shape;542;g917f3a8c01_0_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3" name="Google Shape;543;g917f3a8c01_0_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90274b5917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90274b5917_0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1" name="Google Shape;551;g90274b5917_0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7" name="Google Shape;55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Keep in mind we cannot promise anything! If a data source is already processed and available at the right resolution, the NSSP change committee can review the utility and decide if they would like JHU to proceed with adding it to ESSENCE. If a data source is not fully developed or requires additional processing, that would be a bigger project. </a:t>
            </a:r>
            <a:endParaRPr/>
          </a:p>
        </p:txBody>
      </p:sp>
      <p:sp>
        <p:nvSpPr>
          <p:cNvPr id="558" name="Google Shape;55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16"/>
        <p:cNvGrpSpPr/>
        <p:nvPr/>
      </p:nvGrpSpPr>
      <p:grpSpPr>
        <a:xfrm>
          <a:off x="0" y="0"/>
          <a:ext cx="0" cy="0"/>
          <a:chOff x="0" y="0"/>
          <a:chExt cx="0" cy="0"/>
        </a:xfrm>
      </p:grpSpPr>
      <p:pic>
        <p:nvPicPr>
          <p:cNvPr id="17" name="Google Shape;17;p37"/>
          <p:cNvPicPr preferRelativeResize="0"/>
          <p:nvPr/>
        </p:nvPicPr>
        <p:blipFill rotWithShape="1">
          <a:blip r:embed="rId2">
            <a:alphaModFix/>
          </a:blip>
          <a:srcRect r="-13946" b="-3161"/>
          <a:stretch/>
        </p:blipFill>
        <p:spPr>
          <a:xfrm>
            <a:off x="0" y="0"/>
            <a:ext cx="5067300" cy="4023360"/>
          </a:xfrm>
          <a:prstGeom prst="rect">
            <a:avLst/>
          </a:prstGeom>
          <a:noFill/>
          <a:ln>
            <a:noFill/>
          </a:ln>
        </p:spPr>
      </p:pic>
      <p:pic>
        <p:nvPicPr>
          <p:cNvPr id="18" name="Google Shape;18;p37"/>
          <p:cNvPicPr preferRelativeResize="0"/>
          <p:nvPr/>
        </p:nvPicPr>
        <p:blipFill rotWithShape="1">
          <a:blip r:embed="rId2">
            <a:alphaModFix/>
          </a:blip>
          <a:srcRect r="-13946" b="-3161"/>
          <a:stretch/>
        </p:blipFill>
        <p:spPr>
          <a:xfrm rot="10800000">
            <a:off x="5027894" y="1127759"/>
            <a:ext cx="7164106" cy="5066007"/>
          </a:xfrm>
          <a:prstGeom prst="rect">
            <a:avLst/>
          </a:prstGeom>
          <a:noFill/>
          <a:ln>
            <a:noFill/>
          </a:ln>
        </p:spPr>
      </p:pic>
      <p:sp>
        <p:nvSpPr>
          <p:cNvPr id="19" name="Google Shape;19;p37"/>
          <p:cNvSpPr txBox="1">
            <a:spLocks noGrp="1"/>
          </p:cNvSpPr>
          <p:nvPr>
            <p:ph type="title"/>
          </p:nvPr>
        </p:nvSpPr>
        <p:spPr>
          <a:xfrm>
            <a:off x="1345721" y="1604514"/>
            <a:ext cx="6458691" cy="2714640"/>
          </a:xfrm>
          <a:prstGeom prst="rect">
            <a:avLst/>
          </a:prstGeom>
          <a:solidFill>
            <a:schemeClr val="lt1"/>
          </a:solidFill>
          <a:ln>
            <a:noFill/>
          </a:ln>
        </p:spPr>
        <p:txBody>
          <a:bodyPr spcFirstLastPara="1" wrap="square" lIns="457200" tIns="457200" rIns="822950" bIns="457200" anchor="ctr" anchorCtr="0">
            <a:normAutofit/>
          </a:bodyPr>
          <a:lstStyle>
            <a:lvl1pPr lvl="0" algn="l">
              <a:lnSpc>
                <a:spcPct val="90000"/>
              </a:lnSpc>
              <a:spcBef>
                <a:spcPts val="0"/>
              </a:spcBef>
              <a:spcAft>
                <a:spcPts val="0"/>
              </a:spcAft>
              <a:buClr>
                <a:srgbClr val="FF6600"/>
              </a:buClr>
              <a:buSzPts val="5000"/>
              <a:buFont typeface="Trebuchet MS"/>
              <a:buNone/>
              <a:defRPr sz="5000">
                <a:solidFill>
                  <a:srgbClr val="FF66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7"/>
          <p:cNvSpPr txBox="1">
            <a:spLocks noGrp="1"/>
          </p:cNvSpPr>
          <p:nvPr>
            <p:ph type="body" idx="1"/>
          </p:nvPr>
        </p:nvSpPr>
        <p:spPr>
          <a:xfrm>
            <a:off x="1" y="4903740"/>
            <a:ext cx="7804412" cy="794064"/>
          </a:xfrm>
          <a:prstGeom prst="rect">
            <a:avLst/>
          </a:prstGeom>
          <a:solidFill>
            <a:schemeClr val="lt1"/>
          </a:solidFill>
          <a:ln>
            <a:noFill/>
          </a:ln>
        </p:spPr>
        <p:txBody>
          <a:bodyPr spcFirstLastPara="1" wrap="square" lIns="274300" tIns="274300" rIns="365750" bIns="182875" anchor="t" anchorCtr="0">
            <a:spAutoFit/>
          </a:bodyPr>
          <a:lstStyle>
            <a:lvl1pPr marL="457200" lvl="0" indent="-228600" algn="r">
              <a:lnSpc>
                <a:spcPct val="100000"/>
              </a:lnSpc>
              <a:spcBef>
                <a:spcPts val="1000"/>
              </a:spcBef>
              <a:spcAft>
                <a:spcPts val="0"/>
              </a:spcAft>
              <a:buSzPts val="2400"/>
              <a:buNone/>
              <a:defRPr sz="2400" b="1" i="0" cap="none">
                <a:solidFill>
                  <a:srgbClr val="888888"/>
                </a:solidFill>
                <a:latin typeface="Arial"/>
                <a:ea typeface="Arial"/>
                <a:cs typeface="Arial"/>
                <a:sym typeface="Arial"/>
              </a:defRPr>
            </a:lvl1pPr>
            <a:lvl2pPr marL="914400" lvl="1" indent="-228600" algn="l">
              <a:lnSpc>
                <a:spcPct val="100000"/>
              </a:lnSpc>
              <a:spcBef>
                <a:spcPts val="1000"/>
              </a:spcBef>
              <a:spcAft>
                <a:spcPts val="0"/>
              </a:spcAft>
              <a:buSzPts val="2000"/>
              <a:buNone/>
              <a:defRPr sz="2000">
                <a:solidFill>
                  <a:srgbClr val="888888"/>
                </a:solidFill>
              </a:defRPr>
            </a:lvl2pPr>
            <a:lvl3pPr marL="1371600" lvl="2" indent="-228600" algn="l">
              <a:lnSpc>
                <a:spcPct val="100000"/>
              </a:lnSpc>
              <a:spcBef>
                <a:spcPts val="1000"/>
              </a:spcBef>
              <a:spcAft>
                <a:spcPts val="0"/>
              </a:spcAft>
              <a:buSzPts val="1800"/>
              <a:buNone/>
              <a:defRPr sz="1800">
                <a:solidFill>
                  <a:srgbClr val="888888"/>
                </a:solidFill>
              </a:defRPr>
            </a:lvl3pPr>
            <a:lvl4pPr marL="1828800" lvl="3" indent="-228600" algn="l">
              <a:lnSpc>
                <a:spcPct val="100000"/>
              </a:lnSpc>
              <a:spcBef>
                <a:spcPts val="1000"/>
              </a:spcBef>
              <a:spcAft>
                <a:spcPts val="0"/>
              </a:spcAft>
              <a:buSzPts val="1600"/>
              <a:buNone/>
              <a:defRPr sz="1600">
                <a:solidFill>
                  <a:srgbClr val="888888"/>
                </a:solidFill>
              </a:defRPr>
            </a:lvl4pPr>
            <a:lvl5pPr marL="2286000" lvl="4" indent="-228600" algn="l">
              <a:lnSpc>
                <a:spcPct val="100000"/>
              </a:lnSpc>
              <a:spcBef>
                <a:spcPts val="1000"/>
              </a:spcBef>
              <a:spcAft>
                <a:spcPts val="0"/>
              </a:spcAft>
              <a:buSzPts val="1600"/>
              <a:buNone/>
              <a:defRPr sz="1600">
                <a:solidFill>
                  <a:srgbClr val="888888"/>
                </a:solidFill>
              </a:defRPr>
            </a:lvl5pPr>
            <a:lvl6pPr marL="2743200" lvl="5" indent="-228600" algn="l">
              <a:lnSpc>
                <a:spcPct val="90000"/>
              </a:lnSpc>
              <a:spcBef>
                <a:spcPts val="10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1" name="Google Shape;21;p37"/>
          <p:cNvSpPr/>
          <p:nvPr/>
        </p:nvSpPr>
        <p:spPr>
          <a:xfrm rot="5400000">
            <a:off x="1114681" y="1404590"/>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22" name="Google Shape;22;p37"/>
          <p:cNvSpPr/>
          <p:nvPr/>
        </p:nvSpPr>
        <p:spPr>
          <a:xfrm rot="-5400000">
            <a:off x="7563906" y="4078648"/>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23"/>
        <p:cNvGrpSpPr/>
        <p:nvPr/>
      </p:nvGrpSpPr>
      <p:grpSpPr>
        <a:xfrm>
          <a:off x="0" y="0"/>
          <a:ext cx="0" cy="0"/>
          <a:chOff x="0" y="0"/>
          <a:chExt cx="0" cy="0"/>
        </a:xfrm>
      </p:grpSpPr>
      <p:sp>
        <p:nvSpPr>
          <p:cNvPr id="24" name="Google Shape;24;p38"/>
          <p:cNvSpPr/>
          <p:nvPr/>
        </p:nvSpPr>
        <p:spPr>
          <a:xfrm>
            <a:off x="843432" y="2125718"/>
            <a:ext cx="10170008" cy="3825377"/>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25" name="Google Shape;25;p38"/>
          <p:cNvPicPr preferRelativeResize="0"/>
          <p:nvPr/>
        </p:nvPicPr>
        <p:blipFill rotWithShape="1">
          <a:blip r:embed="rId2">
            <a:alphaModFix amt="37000"/>
          </a:blip>
          <a:srcRect l="48729" t="-2" r="-46171" b="32719"/>
          <a:stretch/>
        </p:blipFill>
        <p:spPr>
          <a:xfrm flipH="1">
            <a:off x="7079754" y="2081957"/>
            <a:ext cx="5858111" cy="4044719"/>
          </a:xfrm>
          <a:prstGeom prst="rect">
            <a:avLst/>
          </a:prstGeom>
          <a:noFill/>
          <a:ln>
            <a:noFill/>
          </a:ln>
        </p:spPr>
      </p:pic>
      <p:sp>
        <p:nvSpPr>
          <p:cNvPr id="26" name="Google Shape;26;p38"/>
          <p:cNvSpPr/>
          <p:nvPr/>
        </p:nvSpPr>
        <p:spPr>
          <a:xfrm>
            <a:off x="853440" y="2194560"/>
            <a:ext cx="10005060" cy="466344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27" name="Google Shape;27;p38"/>
          <p:cNvSpPr txBox="1">
            <a:spLocks noGrp="1"/>
          </p:cNvSpPr>
          <p:nvPr>
            <p:ph type="subTitle" idx="1"/>
          </p:nvPr>
        </p:nvSpPr>
        <p:spPr>
          <a:xfrm>
            <a:off x="867335" y="2085852"/>
            <a:ext cx="9991165" cy="3759224"/>
          </a:xfrm>
          <a:prstGeom prst="rect">
            <a:avLst/>
          </a:prstGeom>
          <a:noFill/>
          <a:ln>
            <a:noFill/>
          </a:ln>
        </p:spPr>
        <p:txBody>
          <a:bodyPr spcFirstLastPara="1" wrap="square" lIns="457200" tIns="182875" rIns="365750" bIns="182875" anchor="t" anchorCtr="0">
            <a:noAutofit/>
          </a:bodyPr>
          <a:lstStyle>
            <a:lvl1pPr lvl="0" algn="l">
              <a:lnSpc>
                <a:spcPct val="150000"/>
              </a:lnSpc>
              <a:spcBef>
                <a:spcPts val="1000"/>
              </a:spcBef>
              <a:spcAft>
                <a:spcPts val="0"/>
              </a:spcAft>
              <a:buSzPts val="2400"/>
              <a:buNone/>
              <a:defRPr sz="2400"/>
            </a:lvl1pPr>
            <a:lvl2pPr lvl="1" algn="ctr">
              <a:lnSpc>
                <a:spcPct val="100000"/>
              </a:lnSpc>
              <a:spcBef>
                <a:spcPts val="500"/>
              </a:spcBef>
              <a:spcAft>
                <a:spcPts val="0"/>
              </a:spcAft>
              <a:buSzPts val="2000"/>
              <a:buNone/>
              <a:defRPr sz="2000"/>
            </a:lvl2pPr>
            <a:lvl3pPr lvl="2" algn="ctr">
              <a:lnSpc>
                <a:spcPct val="100000"/>
              </a:lnSpc>
              <a:spcBef>
                <a:spcPts val="1000"/>
              </a:spcBef>
              <a:spcAft>
                <a:spcPts val="0"/>
              </a:spcAft>
              <a:buSzPts val="1800"/>
              <a:buNone/>
              <a:defRPr sz="1800"/>
            </a:lvl3pPr>
            <a:lvl4pPr lvl="3" algn="ctr">
              <a:lnSpc>
                <a:spcPct val="100000"/>
              </a:lnSpc>
              <a:spcBef>
                <a:spcPts val="1000"/>
              </a:spcBef>
              <a:spcAft>
                <a:spcPts val="0"/>
              </a:spcAft>
              <a:buSzPts val="1600"/>
              <a:buNone/>
              <a:defRPr sz="1600"/>
            </a:lvl4pPr>
            <a:lvl5pPr lvl="4" algn="ctr">
              <a:lnSpc>
                <a:spcPct val="100000"/>
              </a:lnSpc>
              <a:spcBef>
                <a:spcPts val="1000"/>
              </a:spcBef>
              <a:spcAft>
                <a:spcPts val="0"/>
              </a:spcAft>
              <a:buSzPts val="1600"/>
              <a:buNone/>
              <a:defRPr sz="1600"/>
            </a:lvl5pPr>
            <a:lvl6pPr lvl="5" algn="ctr">
              <a:lnSpc>
                <a:spcPct val="90000"/>
              </a:lnSpc>
              <a:spcBef>
                <a:spcPts val="10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8" name="Google Shape;28;p38"/>
          <p:cNvSpPr/>
          <p:nvPr/>
        </p:nvSpPr>
        <p:spPr>
          <a:xfrm rot="-5400000">
            <a:off x="10772934" y="1217702"/>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29" name="Google Shape;29;p38"/>
          <p:cNvPicPr preferRelativeResize="0"/>
          <p:nvPr/>
        </p:nvPicPr>
        <p:blipFill rotWithShape="1">
          <a:blip r:embed="rId3">
            <a:alphaModFix amt="28000"/>
          </a:blip>
          <a:srcRect l="48730" t="-2" r="-48730" b="54889"/>
          <a:stretch/>
        </p:blipFill>
        <p:spPr>
          <a:xfrm>
            <a:off x="-315076" y="4412558"/>
            <a:ext cx="3820160" cy="1723380"/>
          </a:xfrm>
          <a:prstGeom prst="rect">
            <a:avLst/>
          </a:prstGeom>
          <a:noFill/>
          <a:ln>
            <a:noFill/>
          </a:ln>
        </p:spPr>
      </p:pic>
      <p:sp>
        <p:nvSpPr>
          <p:cNvPr id="30" name="Google Shape;30;p38"/>
          <p:cNvSpPr/>
          <p:nvPr/>
        </p:nvSpPr>
        <p:spPr>
          <a:xfrm rot="5400000">
            <a:off x="639706" y="287451"/>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31" name="Google Shape;31;p38"/>
          <p:cNvSpPr/>
          <p:nvPr/>
        </p:nvSpPr>
        <p:spPr>
          <a:xfrm>
            <a:off x="853440" y="448634"/>
            <a:ext cx="9981863" cy="1116666"/>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32" name="Google Shape;32;p38"/>
          <p:cNvSpPr txBox="1">
            <a:spLocks noGrp="1"/>
          </p:cNvSpPr>
          <p:nvPr>
            <p:ph type="ctrTitle"/>
          </p:nvPr>
        </p:nvSpPr>
        <p:spPr>
          <a:xfrm>
            <a:off x="87610" y="448634"/>
            <a:ext cx="10986247" cy="1050512"/>
          </a:xfrm>
          <a:prstGeom prst="rect">
            <a:avLst/>
          </a:prstGeom>
          <a:noFill/>
          <a:ln>
            <a:noFill/>
          </a:ln>
        </p:spPr>
        <p:txBody>
          <a:bodyPr spcFirstLastPara="1" wrap="square" lIns="1280150" tIns="274300" rIns="365750" bIns="274300" anchor="ctr" anchorCtr="0">
            <a:normAutofit/>
          </a:bodyPr>
          <a:lstStyle>
            <a:lvl1pPr lvl="0" algn="l">
              <a:lnSpc>
                <a:spcPct val="90000"/>
              </a:lnSpc>
              <a:spcBef>
                <a:spcPts val="0"/>
              </a:spcBef>
              <a:spcAft>
                <a:spcPts val="0"/>
              </a:spcAft>
              <a:buClr>
                <a:schemeClr val="dk1"/>
              </a:buClr>
              <a:buSzPts val="3800"/>
              <a:buFont typeface="Trebuchet MS"/>
              <a:buNone/>
              <a:defRPr sz="3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spTree>
      <p:nvGrpSpPr>
        <p:cNvPr id="1" name="Shape 33"/>
        <p:cNvGrpSpPr/>
        <p:nvPr/>
      </p:nvGrpSpPr>
      <p:grpSpPr>
        <a:xfrm>
          <a:off x="0" y="0"/>
          <a:ext cx="0" cy="0"/>
          <a:chOff x="0" y="0"/>
          <a:chExt cx="0" cy="0"/>
        </a:xfrm>
      </p:grpSpPr>
      <p:sp>
        <p:nvSpPr>
          <p:cNvPr id="34" name="Google Shape;34;p39"/>
          <p:cNvSpPr/>
          <p:nvPr/>
        </p:nvSpPr>
        <p:spPr>
          <a:xfrm>
            <a:off x="853440" y="2194560"/>
            <a:ext cx="10005060" cy="466344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35" name="Google Shape;35;p39"/>
          <p:cNvSpPr/>
          <p:nvPr/>
        </p:nvSpPr>
        <p:spPr>
          <a:xfrm rot="-5400000">
            <a:off x="10772934" y="1217702"/>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36" name="Google Shape;36;p39"/>
          <p:cNvSpPr/>
          <p:nvPr/>
        </p:nvSpPr>
        <p:spPr>
          <a:xfrm rot="5400000">
            <a:off x="639706" y="287451"/>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37" name="Google Shape;37;p39"/>
          <p:cNvSpPr/>
          <p:nvPr/>
        </p:nvSpPr>
        <p:spPr>
          <a:xfrm>
            <a:off x="853440" y="448634"/>
            <a:ext cx="9981863" cy="1116666"/>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38" name="Google Shape;38;p39"/>
          <p:cNvSpPr txBox="1">
            <a:spLocks noGrp="1"/>
          </p:cNvSpPr>
          <p:nvPr>
            <p:ph type="ctrTitle"/>
          </p:nvPr>
        </p:nvSpPr>
        <p:spPr>
          <a:xfrm>
            <a:off x="85726" y="390240"/>
            <a:ext cx="10988132" cy="1156531"/>
          </a:xfrm>
          <a:prstGeom prst="rect">
            <a:avLst/>
          </a:prstGeom>
          <a:noFill/>
          <a:ln>
            <a:noFill/>
          </a:ln>
        </p:spPr>
        <p:txBody>
          <a:bodyPr spcFirstLastPara="1" wrap="square" lIns="1280150" tIns="274300" rIns="365750" bIns="274300" anchor="ctr" anchorCtr="0">
            <a:normAutofit/>
          </a:bodyPr>
          <a:lstStyle>
            <a:lvl1pPr lvl="0" algn="l">
              <a:lnSpc>
                <a:spcPct val="90000"/>
              </a:lnSpc>
              <a:spcBef>
                <a:spcPts val="0"/>
              </a:spcBef>
              <a:spcAft>
                <a:spcPts val="0"/>
              </a:spcAft>
              <a:buClr>
                <a:schemeClr val="dk1"/>
              </a:buClr>
              <a:buSzPts val="3800"/>
              <a:buFont typeface="Trebuchet MS"/>
              <a:buNone/>
              <a:defRPr sz="3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9"/>
          <p:cNvSpPr/>
          <p:nvPr/>
        </p:nvSpPr>
        <p:spPr>
          <a:xfrm>
            <a:off x="843432" y="2125718"/>
            <a:ext cx="10170008" cy="3825377"/>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None/>
            </a:pPr>
            <a:endParaRPr sz="1800">
              <a:solidFill>
                <a:srgbClr val="FFFFFF"/>
              </a:solidFill>
              <a:latin typeface="Calibri"/>
              <a:ea typeface="Calibri"/>
              <a:cs typeface="Calibri"/>
              <a:sym typeface="Calibri"/>
            </a:endParaRPr>
          </a:p>
        </p:txBody>
      </p:sp>
      <p:sp>
        <p:nvSpPr>
          <p:cNvPr id="40" name="Google Shape;40;p39"/>
          <p:cNvSpPr txBox="1">
            <a:spLocks noGrp="1"/>
          </p:cNvSpPr>
          <p:nvPr>
            <p:ph type="subTitle" idx="1"/>
          </p:nvPr>
        </p:nvSpPr>
        <p:spPr>
          <a:xfrm>
            <a:off x="867335" y="2085852"/>
            <a:ext cx="9991165" cy="3759224"/>
          </a:xfrm>
          <a:prstGeom prst="rect">
            <a:avLst/>
          </a:prstGeom>
          <a:noFill/>
          <a:ln>
            <a:noFill/>
          </a:ln>
        </p:spPr>
        <p:txBody>
          <a:bodyPr spcFirstLastPara="1" wrap="square" lIns="457200" tIns="182875" rIns="365750" bIns="182875" anchor="t" anchorCtr="0">
            <a:noAutofit/>
          </a:bodyPr>
          <a:lstStyle>
            <a:lvl1pPr lvl="0" algn="l">
              <a:lnSpc>
                <a:spcPct val="150000"/>
              </a:lnSpc>
              <a:spcBef>
                <a:spcPts val="1000"/>
              </a:spcBef>
              <a:spcAft>
                <a:spcPts val="0"/>
              </a:spcAft>
              <a:buSzPts val="2400"/>
              <a:buNone/>
              <a:defRPr sz="2400"/>
            </a:lvl1pPr>
            <a:lvl2pPr lvl="1" algn="ctr">
              <a:lnSpc>
                <a:spcPct val="100000"/>
              </a:lnSpc>
              <a:spcBef>
                <a:spcPts val="500"/>
              </a:spcBef>
              <a:spcAft>
                <a:spcPts val="0"/>
              </a:spcAft>
              <a:buSzPts val="2000"/>
              <a:buNone/>
              <a:defRPr sz="2000"/>
            </a:lvl2pPr>
            <a:lvl3pPr lvl="2" algn="ctr">
              <a:lnSpc>
                <a:spcPct val="100000"/>
              </a:lnSpc>
              <a:spcBef>
                <a:spcPts val="1000"/>
              </a:spcBef>
              <a:spcAft>
                <a:spcPts val="0"/>
              </a:spcAft>
              <a:buSzPts val="1800"/>
              <a:buNone/>
              <a:defRPr sz="1800"/>
            </a:lvl3pPr>
            <a:lvl4pPr lvl="3" algn="ctr">
              <a:lnSpc>
                <a:spcPct val="100000"/>
              </a:lnSpc>
              <a:spcBef>
                <a:spcPts val="1000"/>
              </a:spcBef>
              <a:spcAft>
                <a:spcPts val="0"/>
              </a:spcAft>
              <a:buSzPts val="1600"/>
              <a:buNone/>
              <a:defRPr sz="1600"/>
            </a:lvl4pPr>
            <a:lvl5pPr lvl="4" algn="ctr">
              <a:lnSpc>
                <a:spcPct val="100000"/>
              </a:lnSpc>
              <a:spcBef>
                <a:spcPts val="1000"/>
              </a:spcBef>
              <a:spcAft>
                <a:spcPts val="0"/>
              </a:spcAft>
              <a:buSzPts val="1600"/>
              <a:buNone/>
              <a:defRPr sz="1600"/>
            </a:lvl5pPr>
            <a:lvl6pPr lvl="5" algn="ctr">
              <a:lnSpc>
                <a:spcPct val="90000"/>
              </a:lnSpc>
              <a:spcBef>
                <a:spcPts val="10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41"/>
        <p:cNvGrpSpPr/>
        <p:nvPr/>
      </p:nvGrpSpPr>
      <p:grpSpPr>
        <a:xfrm>
          <a:off x="0" y="0"/>
          <a:ext cx="0" cy="0"/>
          <a:chOff x="0" y="0"/>
          <a:chExt cx="0" cy="0"/>
        </a:xfrm>
      </p:grpSpPr>
      <p:sp>
        <p:nvSpPr>
          <p:cNvPr id="42" name="Google Shape;42;p40"/>
          <p:cNvSpPr/>
          <p:nvPr/>
        </p:nvSpPr>
        <p:spPr>
          <a:xfrm>
            <a:off x="1201269" y="1969996"/>
            <a:ext cx="9667239" cy="405294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43" name="Google Shape;43;p40"/>
          <p:cNvSpPr/>
          <p:nvPr/>
        </p:nvSpPr>
        <p:spPr>
          <a:xfrm>
            <a:off x="796456" y="452126"/>
            <a:ext cx="10176344" cy="127420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44" name="Google Shape;44;p40"/>
          <p:cNvSpPr txBox="1">
            <a:spLocks noGrp="1"/>
          </p:cNvSpPr>
          <p:nvPr>
            <p:ph type="title"/>
          </p:nvPr>
        </p:nvSpPr>
        <p:spPr>
          <a:xfrm>
            <a:off x="0" y="471789"/>
            <a:ext cx="11608905" cy="1183881"/>
          </a:xfrm>
          <a:prstGeom prst="rect">
            <a:avLst/>
          </a:prstGeom>
          <a:noFill/>
          <a:ln>
            <a:noFill/>
          </a:ln>
        </p:spPr>
        <p:txBody>
          <a:bodyPr spcFirstLastPara="1" wrap="square" lIns="1188700" tIns="274300" rIns="274300" bIns="274300" anchor="ctr" anchorCtr="0">
            <a:normAutofit/>
          </a:bodyPr>
          <a:lstStyle>
            <a:lvl1pPr lvl="0" algn="l">
              <a:lnSpc>
                <a:spcPct val="90000"/>
              </a:lnSpc>
              <a:spcBef>
                <a:spcPts val="0"/>
              </a:spcBef>
              <a:spcAft>
                <a:spcPts val="0"/>
              </a:spcAft>
              <a:buClr>
                <a:schemeClr val="dk1"/>
              </a:buClr>
              <a:buSzPts val="4000"/>
              <a:buFont typeface="Trebuchet MS"/>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40"/>
          <p:cNvSpPr/>
          <p:nvPr/>
        </p:nvSpPr>
        <p:spPr>
          <a:xfrm rot="-5400000">
            <a:off x="10613012" y="1304785"/>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46" name="Google Shape;46;p40"/>
          <p:cNvSpPr txBox="1">
            <a:spLocks noGrp="1"/>
          </p:cNvSpPr>
          <p:nvPr>
            <p:ph type="body" idx="1"/>
          </p:nvPr>
        </p:nvSpPr>
        <p:spPr>
          <a:xfrm>
            <a:off x="1203515" y="1969995"/>
            <a:ext cx="9664993" cy="3738623"/>
          </a:xfrm>
          <a:prstGeom prst="rect">
            <a:avLst/>
          </a:prstGeom>
          <a:noFill/>
          <a:ln>
            <a:noFill/>
          </a:ln>
        </p:spPr>
        <p:txBody>
          <a:bodyPr spcFirstLastPara="1" wrap="square" lIns="274300" tIns="274300" rIns="365750"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40"/>
          <p:cNvSpPr/>
          <p:nvPr/>
        </p:nvSpPr>
        <p:spPr>
          <a:xfrm rot="5400000">
            <a:off x="594736" y="287451"/>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empty background alt footer">
  <p:cSld name="empty background alt footer">
    <p:spTree>
      <p:nvGrpSpPr>
        <p:cNvPr id="1" name="Shape 48"/>
        <p:cNvGrpSpPr/>
        <p:nvPr/>
      </p:nvGrpSpPr>
      <p:grpSpPr>
        <a:xfrm>
          <a:off x="0" y="0"/>
          <a:ext cx="0" cy="0"/>
          <a:chOff x="0" y="0"/>
          <a:chExt cx="0" cy="0"/>
        </a:xfrm>
      </p:grpSpPr>
      <p:sp>
        <p:nvSpPr>
          <p:cNvPr id="49" name="Google Shape;49;p41"/>
          <p:cNvSpPr/>
          <p:nvPr/>
        </p:nvSpPr>
        <p:spPr>
          <a:xfrm>
            <a:off x="-15607" y="-643262"/>
            <a:ext cx="12223214" cy="8144524"/>
          </a:xfrm>
          <a:prstGeom prst="rect">
            <a:avLst/>
          </a:prstGeom>
          <a:noFill/>
          <a:ln>
            <a:noFill/>
          </a:ln>
        </p:spPr>
        <p:txBody>
          <a:bodyPr spcFirstLastPara="1" wrap="square" lIns="45700" tIns="45700" rIns="45700" bIns="45700" anchor="t" anchorCtr="0">
            <a:norm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0" name="Google Shape;50;p41" descr="VT-grid-02.png"/>
          <p:cNvPicPr preferRelativeResize="0"/>
          <p:nvPr/>
        </p:nvPicPr>
        <p:blipFill rotWithShape="1">
          <a:blip r:embed="rId2">
            <a:alphaModFix/>
          </a:blip>
          <a:srcRect/>
          <a:stretch/>
        </p:blipFill>
        <p:spPr>
          <a:xfrm>
            <a:off x="4278273" y="6174021"/>
            <a:ext cx="10600807" cy="685800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spTree>
      <p:nvGrpSpPr>
        <p:cNvPr id="1" name="Shape 51"/>
        <p:cNvGrpSpPr/>
        <p:nvPr/>
      </p:nvGrpSpPr>
      <p:grpSpPr>
        <a:xfrm>
          <a:off x="0" y="0"/>
          <a:ext cx="0" cy="0"/>
          <a:chOff x="0" y="0"/>
          <a:chExt cx="0" cy="0"/>
        </a:xfrm>
      </p:grpSpPr>
      <p:sp>
        <p:nvSpPr>
          <p:cNvPr id="52" name="Google Shape;52;p42"/>
          <p:cNvSpPr/>
          <p:nvPr/>
        </p:nvSpPr>
        <p:spPr>
          <a:xfrm>
            <a:off x="853440" y="2194560"/>
            <a:ext cx="10005060" cy="466344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53" name="Google Shape;53;p42"/>
          <p:cNvSpPr/>
          <p:nvPr/>
        </p:nvSpPr>
        <p:spPr>
          <a:xfrm>
            <a:off x="853440" y="448634"/>
            <a:ext cx="9981863" cy="1116666"/>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54" name="Google Shape;54;p42"/>
          <p:cNvSpPr txBox="1">
            <a:spLocks noGrp="1"/>
          </p:cNvSpPr>
          <p:nvPr>
            <p:ph type="ctrTitle"/>
          </p:nvPr>
        </p:nvSpPr>
        <p:spPr>
          <a:xfrm>
            <a:off x="87610" y="565950"/>
            <a:ext cx="10986247" cy="933196"/>
          </a:xfrm>
          <a:prstGeom prst="rect">
            <a:avLst/>
          </a:prstGeom>
          <a:noFill/>
          <a:ln>
            <a:noFill/>
          </a:ln>
        </p:spPr>
        <p:txBody>
          <a:bodyPr spcFirstLastPara="1" wrap="square" lIns="1280150" tIns="274300" rIns="365750" bIns="274300" anchor="ctr" anchorCtr="0">
            <a:normAutofit/>
          </a:bodyPr>
          <a:lstStyle>
            <a:lvl1pPr lvl="0" algn="l">
              <a:lnSpc>
                <a:spcPct val="90000"/>
              </a:lnSpc>
              <a:spcBef>
                <a:spcPts val="0"/>
              </a:spcBef>
              <a:spcAft>
                <a:spcPts val="0"/>
              </a:spcAft>
              <a:buClr>
                <a:schemeClr val="dk1"/>
              </a:buClr>
              <a:buSzPts val="3800"/>
              <a:buFont typeface="Trebuchet MS"/>
              <a:buNone/>
              <a:defRPr sz="3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42"/>
          <p:cNvSpPr/>
          <p:nvPr/>
        </p:nvSpPr>
        <p:spPr>
          <a:xfrm>
            <a:off x="843432" y="2125718"/>
            <a:ext cx="10170008" cy="3825377"/>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None/>
            </a:pPr>
            <a:endParaRPr sz="1800">
              <a:solidFill>
                <a:srgbClr val="FFFFFF"/>
              </a:solidFill>
              <a:latin typeface="Calibri"/>
              <a:ea typeface="Calibri"/>
              <a:cs typeface="Calibri"/>
              <a:sym typeface="Calibri"/>
            </a:endParaRPr>
          </a:p>
        </p:txBody>
      </p:sp>
      <p:sp>
        <p:nvSpPr>
          <p:cNvPr id="56" name="Google Shape;56;p42"/>
          <p:cNvSpPr txBox="1">
            <a:spLocks noGrp="1"/>
          </p:cNvSpPr>
          <p:nvPr>
            <p:ph type="subTitle" idx="1"/>
          </p:nvPr>
        </p:nvSpPr>
        <p:spPr>
          <a:xfrm>
            <a:off x="867335" y="2085852"/>
            <a:ext cx="9991165" cy="3759224"/>
          </a:xfrm>
          <a:prstGeom prst="rect">
            <a:avLst/>
          </a:prstGeom>
          <a:noFill/>
          <a:ln>
            <a:noFill/>
          </a:ln>
        </p:spPr>
        <p:txBody>
          <a:bodyPr spcFirstLastPara="1" wrap="square" lIns="457200" tIns="182875" rIns="365750" bIns="182875" anchor="t" anchorCtr="0">
            <a:noAutofit/>
          </a:bodyPr>
          <a:lstStyle>
            <a:lvl1pPr lvl="0" algn="l">
              <a:lnSpc>
                <a:spcPct val="150000"/>
              </a:lnSpc>
              <a:spcBef>
                <a:spcPts val="1000"/>
              </a:spcBef>
              <a:spcAft>
                <a:spcPts val="0"/>
              </a:spcAft>
              <a:buSzPts val="2400"/>
              <a:buNone/>
              <a:defRPr sz="2400"/>
            </a:lvl1pPr>
            <a:lvl2pPr lvl="1" algn="ctr">
              <a:lnSpc>
                <a:spcPct val="100000"/>
              </a:lnSpc>
              <a:spcBef>
                <a:spcPts val="500"/>
              </a:spcBef>
              <a:spcAft>
                <a:spcPts val="0"/>
              </a:spcAft>
              <a:buSzPts val="2000"/>
              <a:buNone/>
              <a:defRPr sz="2000"/>
            </a:lvl2pPr>
            <a:lvl3pPr lvl="2" algn="ctr">
              <a:lnSpc>
                <a:spcPct val="100000"/>
              </a:lnSpc>
              <a:spcBef>
                <a:spcPts val="1000"/>
              </a:spcBef>
              <a:spcAft>
                <a:spcPts val="0"/>
              </a:spcAft>
              <a:buSzPts val="1800"/>
              <a:buNone/>
              <a:defRPr sz="1800"/>
            </a:lvl3pPr>
            <a:lvl4pPr lvl="3" algn="ctr">
              <a:lnSpc>
                <a:spcPct val="100000"/>
              </a:lnSpc>
              <a:spcBef>
                <a:spcPts val="1000"/>
              </a:spcBef>
              <a:spcAft>
                <a:spcPts val="0"/>
              </a:spcAft>
              <a:buSzPts val="1600"/>
              <a:buNone/>
              <a:defRPr sz="1600"/>
            </a:lvl4pPr>
            <a:lvl5pPr lvl="4" algn="ctr">
              <a:lnSpc>
                <a:spcPct val="100000"/>
              </a:lnSpc>
              <a:spcBef>
                <a:spcPts val="1000"/>
              </a:spcBef>
              <a:spcAft>
                <a:spcPts val="0"/>
              </a:spcAft>
              <a:buSzPts val="1600"/>
              <a:buNone/>
              <a:defRPr sz="1600"/>
            </a:lvl5pPr>
            <a:lvl6pPr lvl="5" algn="ctr">
              <a:lnSpc>
                <a:spcPct val="90000"/>
              </a:lnSpc>
              <a:spcBef>
                <a:spcPts val="10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2_Title Only" type="titleOnly">
  <p:cSld name="TITLE_ONLY">
    <p:spTree>
      <p:nvGrpSpPr>
        <p:cNvPr id="1" name="Shape 57"/>
        <p:cNvGrpSpPr/>
        <p:nvPr/>
      </p:nvGrpSpPr>
      <p:grpSpPr>
        <a:xfrm>
          <a:off x="0" y="0"/>
          <a:ext cx="0" cy="0"/>
          <a:chOff x="0" y="0"/>
          <a:chExt cx="0" cy="0"/>
        </a:xfrm>
      </p:grpSpPr>
      <p:sp>
        <p:nvSpPr>
          <p:cNvPr id="58" name="Google Shape;58;p45"/>
          <p:cNvSpPr/>
          <p:nvPr/>
        </p:nvSpPr>
        <p:spPr>
          <a:xfrm>
            <a:off x="901337" y="436517"/>
            <a:ext cx="8618584" cy="1097214"/>
          </a:xfrm>
          <a:prstGeom prst="rect">
            <a:avLst/>
          </a:prstGeom>
          <a:solidFill>
            <a:schemeClr val="lt1">
              <a:alpha val="80000"/>
            </a:schemeClr>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59" name="Google Shape;59;p45"/>
          <p:cNvSpPr/>
          <p:nvPr/>
        </p:nvSpPr>
        <p:spPr>
          <a:xfrm>
            <a:off x="1046479" y="1903177"/>
            <a:ext cx="9857309" cy="3919032"/>
          </a:xfrm>
          <a:prstGeom prst="rect">
            <a:avLst/>
          </a:prstGeom>
          <a:solidFill>
            <a:schemeClr val="lt1">
              <a:alpha val="7176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60" name="Google Shape;60;p45"/>
          <p:cNvSpPr txBox="1">
            <a:spLocks noGrp="1"/>
          </p:cNvSpPr>
          <p:nvPr>
            <p:ph type="title"/>
          </p:nvPr>
        </p:nvSpPr>
        <p:spPr>
          <a:xfrm>
            <a:off x="1" y="393221"/>
            <a:ext cx="12191999" cy="1140509"/>
          </a:xfrm>
          <a:prstGeom prst="rect">
            <a:avLst/>
          </a:prstGeom>
          <a:noFill/>
          <a:ln>
            <a:noFill/>
          </a:ln>
        </p:spPr>
        <p:txBody>
          <a:bodyPr spcFirstLastPara="1" wrap="square" lIns="1188700" tIns="274300" rIns="91425" bIns="274300" anchor="ctr" anchorCtr="0">
            <a:normAutofit/>
          </a:bodyPr>
          <a:lstStyle>
            <a:lvl1pPr lvl="0" algn="ctr">
              <a:lnSpc>
                <a:spcPct val="90000"/>
              </a:lnSpc>
              <a:spcBef>
                <a:spcPts val="0"/>
              </a:spcBef>
              <a:spcAft>
                <a:spcPts val="0"/>
              </a:spcAft>
              <a:buClr>
                <a:schemeClr val="dk1"/>
              </a:buClr>
              <a:buSzPts val="4000"/>
              <a:buFont typeface="Trebuchet M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3_Blank" type="blank">
  <p:cSld name="BLANK">
    <p:spTree>
      <p:nvGrpSpPr>
        <p:cNvPr id="1" name="Shape 61"/>
        <p:cNvGrpSpPr/>
        <p:nvPr/>
      </p:nvGrpSpPr>
      <p:grpSpPr>
        <a:xfrm>
          <a:off x="0" y="0"/>
          <a:ext cx="0" cy="0"/>
          <a:chOff x="0" y="0"/>
          <a:chExt cx="0" cy="0"/>
        </a:xfrm>
      </p:grpSpPr>
      <p:sp>
        <p:nvSpPr>
          <p:cNvPr id="62" name="Google Shape;62;p46"/>
          <p:cNvSpPr/>
          <p:nvPr/>
        </p:nvSpPr>
        <p:spPr>
          <a:xfrm>
            <a:off x="57631" y="0"/>
            <a:ext cx="87611" cy="6862380"/>
          </a:xfrm>
          <a:prstGeom prst="rect">
            <a:avLst/>
          </a:prstGeom>
          <a:solidFill>
            <a:srgbClr val="405D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63" name="Google Shape;63;p46"/>
          <p:cNvSpPr/>
          <p:nvPr/>
        </p:nvSpPr>
        <p:spPr>
          <a:xfrm>
            <a:off x="1" y="0"/>
            <a:ext cx="57630" cy="6862380"/>
          </a:xfrm>
          <a:prstGeom prst="rect">
            <a:avLst/>
          </a:prstGeom>
          <a:solidFill>
            <a:srgbClr val="F8621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64"/>
        <p:cNvGrpSpPr/>
        <p:nvPr/>
      </p:nvGrpSpPr>
      <p:grpSpPr>
        <a:xfrm>
          <a:off x="0" y="0"/>
          <a:ext cx="0" cy="0"/>
          <a:chOff x="0" y="0"/>
          <a:chExt cx="0" cy="0"/>
        </a:xfrm>
      </p:grpSpPr>
      <p:sp>
        <p:nvSpPr>
          <p:cNvPr id="65" name="Google Shape;65;p48"/>
          <p:cNvSpPr/>
          <p:nvPr/>
        </p:nvSpPr>
        <p:spPr>
          <a:xfrm>
            <a:off x="900540" y="331241"/>
            <a:ext cx="10124018" cy="1163395"/>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66" name="Google Shape;66;p48"/>
          <p:cNvSpPr txBox="1">
            <a:spLocks noGrp="1"/>
          </p:cNvSpPr>
          <p:nvPr>
            <p:ph type="title"/>
          </p:nvPr>
        </p:nvSpPr>
        <p:spPr>
          <a:xfrm>
            <a:off x="1" y="331241"/>
            <a:ext cx="11024557" cy="1163395"/>
          </a:xfrm>
          <a:prstGeom prst="rect">
            <a:avLst/>
          </a:prstGeom>
          <a:noFill/>
          <a:ln>
            <a:noFill/>
          </a:ln>
        </p:spPr>
        <p:txBody>
          <a:bodyPr spcFirstLastPara="1" wrap="square" lIns="1280150" tIns="274300" rIns="91425" bIns="2743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8"/>
          <p:cNvSpPr txBox="1">
            <a:spLocks noGrp="1"/>
          </p:cNvSpPr>
          <p:nvPr>
            <p:ph type="body" idx="1"/>
          </p:nvPr>
        </p:nvSpPr>
        <p:spPr>
          <a:xfrm>
            <a:off x="838200" y="1825625"/>
            <a:ext cx="5181600" cy="4220107"/>
          </a:xfrm>
          <a:prstGeom prst="rect">
            <a:avLst/>
          </a:prstGeom>
          <a:solidFill>
            <a:schemeClr val="lt1"/>
          </a:solidFill>
          <a:ln>
            <a:noFill/>
          </a:ln>
        </p:spPr>
        <p:txBody>
          <a:bodyPr spcFirstLastPara="1" wrap="square" lIns="274300" tIns="2743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48"/>
          <p:cNvSpPr txBox="1">
            <a:spLocks noGrp="1"/>
          </p:cNvSpPr>
          <p:nvPr>
            <p:ph type="body" idx="2"/>
          </p:nvPr>
        </p:nvSpPr>
        <p:spPr>
          <a:xfrm>
            <a:off x="6172200" y="1825625"/>
            <a:ext cx="5181600" cy="4220107"/>
          </a:xfrm>
          <a:prstGeom prst="rect">
            <a:avLst/>
          </a:prstGeom>
          <a:solidFill>
            <a:schemeClr val="lt1"/>
          </a:solidFill>
          <a:ln>
            <a:noFill/>
          </a:ln>
        </p:spPr>
        <p:txBody>
          <a:bodyPr spcFirstLastPara="1" wrap="square" lIns="274300" tIns="2743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48"/>
          <p:cNvSpPr/>
          <p:nvPr/>
        </p:nvSpPr>
        <p:spPr>
          <a:xfrm rot="10800000">
            <a:off x="10726268" y="200611"/>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70" name="Google Shape;70;p48"/>
          <p:cNvSpPr/>
          <p:nvPr/>
        </p:nvSpPr>
        <p:spPr>
          <a:xfrm>
            <a:off x="704848" y="1161018"/>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1_Section Header">
  <p:cSld name="1_Section Header">
    <p:spTree>
      <p:nvGrpSpPr>
        <p:cNvPr id="1" name="Shape 71"/>
        <p:cNvGrpSpPr/>
        <p:nvPr/>
      </p:nvGrpSpPr>
      <p:grpSpPr>
        <a:xfrm>
          <a:off x="0" y="0"/>
          <a:ext cx="0" cy="0"/>
          <a:chOff x="0" y="0"/>
          <a:chExt cx="0" cy="0"/>
        </a:xfrm>
      </p:grpSpPr>
      <p:sp>
        <p:nvSpPr>
          <p:cNvPr id="72" name="Google Shape;72;p49"/>
          <p:cNvSpPr txBox="1">
            <a:spLocks noGrp="1"/>
          </p:cNvSpPr>
          <p:nvPr>
            <p:ph type="title"/>
          </p:nvPr>
        </p:nvSpPr>
        <p:spPr>
          <a:xfrm>
            <a:off x="1345721" y="1604514"/>
            <a:ext cx="6458691" cy="2714640"/>
          </a:xfrm>
          <a:prstGeom prst="rect">
            <a:avLst/>
          </a:prstGeom>
          <a:solidFill>
            <a:schemeClr val="lt1"/>
          </a:solidFill>
          <a:ln>
            <a:noFill/>
          </a:ln>
        </p:spPr>
        <p:txBody>
          <a:bodyPr spcFirstLastPara="1" wrap="square" lIns="457200" tIns="457200" rIns="822950" bIns="457200" anchor="ctr" anchorCtr="0">
            <a:normAutofit/>
          </a:bodyPr>
          <a:lstStyle>
            <a:lvl1pPr lvl="0" algn="l">
              <a:lnSpc>
                <a:spcPct val="90000"/>
              </a:lnSpc>
              <a:spcBef>
                <a:spcPts val="0"/>
              </a:spcBef>
              <a:spcAft>
                <a:spcPts val="0"/>
              </a:spcAft>
              <a:buClr>
                <a:srgbClr val="FF6600"/>
              </a:buClr>
              <a:buSzPts val="5000"/>
              <a:buFont typeface="Trebuchet MS"/>
              <a:buNone/>
              <a:defRPr sz="5000">
                <a:solidFill>
                  <a:srgbClr val="FF66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49"/>
          <p:cNvSpPr txBox="1">
            <a:spLocks noGrp="1"/>
          </p:cNvSpPr>
          <p:nvPr>
            <p:ph type="body" idx="1"/>
          </p:nvPr>
        </p:nvSpPr>
        <p:spPr>
          <a:xfrm>
            <a:off x="1" y="4903740"/>
            <a:ext cx="7804412" cy="794064"/>
          </a:xfrm>
          <a:prstGeom prst="rect">
            <a:avLst/>
          </a:prstGeom>
          <a:solidFill>
            <a:schemeClr val="lt1"/>
          </a:solidFill>
          <a:ln>
            <a:noFill/>
          </a:ln>
        </p:spPr>
        <p:txBody>
          <a:bodyPr spcFirstLastPara="1" wrap="square" lIns="274300" tIns="274300" rIns="365750" bIns="182875" anchor="t" anchorCtr="0">
            <a:spAutoFit/>
          </a:bodyPr>
          <a:lstStyle>
            <a:lvl1pPr marL="457200" lvl="0" indent="-228600" algn="r">
              <a:lnSpc>
                <a:spcPct val="100000"/>
              </a:lnSpc>
              <a:spcBef>
                <a:spcPts val="1000"/>
              </a:spcBef>
              <a:spcAft>
                <a:spcPts val="0"/>
              </a:spcAft>
              <a:buSzPts val="2400"/>
              <a:buNone/>
              <a:defRPr sz="2400" b="1" i="0" cap="none">
                <a:solidFill>
                  <a:srgbClr val="888888"/>
                </a:solidFill>
                <a:latin typeface="Arial"/>
                <a:ea typeface="Arial"/>
                <a:cs typeface="Arial"/>
                <a:sym typeface="Arial"/>
              </a:defRPr>
            </a:lvl1pPr>
            <a:lvl2pPr marL="914400" lvl="1" indent="-228600" algn="l">
              <a:lnSpc>
                <a:spcPct val="100000"/>
              </a:lnSpc>
              <a:spcBef>
                <a:spcPts val="1000"/>
              </a:spcBef>
              <a:spcAft>
                <a:spcPts val="0"/>
              </a:spcAft>
              <a:buSzPts val="2000"/>
              <a:buNone/>
              <a:defRPr sz="2000">
                <a:solidFill>
                  <a:srgbClr val="888888"/>
                </a:solidFill>
              </a:defRPr>
            </a:lvl2pPr>
            <a:lvl3pPr marL="1371600" lvl="2" indent="-228600" algn="l">
              <a:lnSpc>
                <a:spcPct val="100000"/>
              </a:lnSpc>
              <a:spcBef>
                <a:spcPts val="1000"/>
              </a:spcBef>
              <a:spcAft>
                <a:spcPts val="0"/>
              </a:spcAft>
              <a:buSzPts val="1800"/>
              <a:buNone/>
              <a:defRPr sz="1800">
                <a:solidFill>
                  <a:srgbClr val="888888"/>
                </a:solidFill>
              </a:defRPr>
            </a:lvl3pPr>
            <a:lvl4pPr marL="1828800" lvl="3" indent="-228600" algn="l">
              <a:lnSpc>
                <a:spcPct val="100000"/>
              </a:lnSpc>
              <a:spcBef>
                <a:spcPts val="1000"/>
              </a:spcBef>
              <a:spcAft>
                <a:spcPts val="0"/>
              </a:spcAft>
              <a:buSzPts val="1600"/>
              <a:buNone/>
              <a:defRPr sz="1600">
                <a:solidFill>
                  <a:srgbClr val="888888"/>
                </a:solidFill>
              </a:defRPr>
            </a:lvl4pPr>
            <a:lvl5pPr marL="2286000" lvl="4" indent="-228600" algn="l">
              <a:lnSpc>
                <a:spcPct val="100000"/>
              </a:lnSpc>
              <a:spcBef>
                <a:spcPts val="1000"/>
              </a:spcBef>
              <a:spcAft>
                <a:spcPts val="0"/>
              </a:spcAft>
              <a:buSzPts val="1600"/>
              <a:buNone/>
              <a:defRPr sz="1600">
                <a:solidFill>
                  <a:srgbClr val="888888"/>
                </a:solidFill>
              </a:defRPr>
            </a:lvl5pPr>
            <a:lvl6pPr marL="2743200" lvl="5" indent="-228600" algn="l">
              <a:lnSpc>
                <a:spcPct val="90000"/>
              </a:lnSpc>
              <a:spcBef>
                <a:spcPts val="10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4" name="Google Shape;74;p49"/>
          <p:cNvSpPr/>
          <p:nvPr/>
        </p:nvSpPr>
        <p:spPr>
          <a:xfrm rot="5400000">
            <a:off x="1114681" y="1404590"/>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75" name="Google Shape;75;p49"/>
          <p:cNvSpPr/>
          <p:nvPr/>
        </p:nvSpPr>
        <p:spPr>
          <a:xfrm rot="-5400000">
            <a:off x="7563906" y="4078648"/>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spTree>
      <p:nvGrpSpPr>
        <p:cNvPr id="1" name="Shape 91"/>
        <p:cNvGrpSpPr/>
        <p:nvPr/>
      </p:nvGrpSpPr>
      <p:grpSpPr>
        <a:xfrm>
          <a:off x="0" y="0"/>
          <a:ext cx="0" cy="0"/>
          <a:chOff x="0" y="0"/>
          <a:chExt cx="0" cy="0"/>
        </a:xfrm>
      </p:grpSpPr>
      <p:sp>
        <p:nvSpPr>
          <p:cNvPr id="92" name="Google Shape;92;p54"/>
          <p:cNvSpPr/>
          <p:nvPr/>
        </p:nvSpPr>
        <p:spPr>
          <a:xfrm>
            <a:off x="853440" y="395626"/>
            <a:ext cx="9981863" cy="1116666"/>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93" name="Google Shape;93;p54"/>
          <p:cNvSpPr/>
          <p:nvPr/>
        </p:nvSpPr>
        <p:spPr>
          <a:xfrm>
            <a:off x="853440" y="2194560"/>
            <a:ext cx="10005060" cy="466344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94" name="Google Shape;94;p54"/>
          <p:cNvSpPr txBox="1">
            <a:spLocks noGrp="1"/>
          </p:cNvSpPr>
          <p:nvPr>
            <p:ph type="ctrTitle"/>
          </p:nvPr>
        </p:nvSpPr>
        <p:spPr>
          <a:xfrm>
            <a:off x="87610" y="565950"/>
            <a:ext cx="10986247" cy="933196"/>
          </a:xfrm>
          <a:prstGeom prst="rect">
            <a:avLst/>
          </a:prstGeom>
          <a:noFill/>
          <a:ln>
            <a:noFill/>
          </a:ln>
        </p:spPr>
        <p:txBody>
          <a:bodyPr spcFirstLastPara="1" wrap="square" lIns="1280150" tIns="274300" rIns="365750" bIns="274300" anchor="ctr" anchorCtr="0">
            <a:normAutofit/>
          </a:bodyPr>
          <a:lstStyle>
            <a:lvl1pPr lvl="0" algn="l">
              <a:lnSpc>
                <a:spcPct val="90000"/>
              </a:lnSpc>
              <a:spcBef>
                <a:spcPts val="0"/>
              </a:spcBef>
              <a:spcAft>
                <a:spcPts val="0"/>
              </a:spcAft>
              <a:buClr>
                <a:schemeClr val="dk1"/>
              </a:buClr>
              <a:buSzPts val="3800"/>
              <a:buFont typeface="Trebuchet MS"/>
              <a:buNone/>
              <a:defRPr sz="3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54"/>
          <p:cNvSpPr/>
          <p:nvPr/>
        </p:nvSpPr>
        <p:spPr>
          <a:xfrm>
            <a:off x="1648140" y="2085962"/>
            <a:ext cx="9484567" cy="4052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None/>
            </a:pPr>
            <a:endParaRPr sz="1800">
              <a:solidFill>
                <a:srgbClr val="FFFFFF"/>
              </a:solidFill>
              <a:latin typeface="Calibri"/>
              <a:ea typeface="Calibri"/>
              <a:cs typeface="Calibri"/>
              <a:sym typeface="Calibri"/>
            </a:endParaRPr>
          </a:p>
        </p:txBody>
      </p:sp>
      <p:sp>
        <p:nvSpPr>
          <p:cNvPr id="96" name="Google Shape;96;p54"/>
          <p:cNvSpPr txBox="1">
            <a:spLocks noGrp="1"/>
          </p:cNvSpPr>
          <p:nvPr>
            <p:ph type="subTitle" idx="1"/>
          </p:nvPr>
        </p:nvSpPr>
        <p:spPr>
          <a:xfrm>
            <a:off x="1537251" y="2046095"/>
            <a:ext cx="9440517" cy="4092567"/>
          </a:xfrm>
          <a:prstGeom prst="rect">
            <a:avLst/>
          </a:prstGeom>
          <a:noFill/>
          <a:ln>
            <a:noFill/>
          </a:ln>
        </p:spPr>
        <p:txBody>
          <a:bodyPr spcFirstLastPara="1" wrap="square" lIns="457200" tIns="182875" rIns="365750" bIns="182875" anchor="t" anchorCtr="0">
            <a:noAutofit/>
          </a:bodyPr>
          <a:lstStyle>
            <a:lvl1pPr lvl="0" algn="l">
              <a:lnSpc>
                <a:spcPct val="150000"/>
              </a:lnSpc>
              <a:spcBef>
                <a:spcPts val="1000"/>
              </a:spcBef>
              <a:spcAft>
                <a:spcPts val="0"/>
              </a:spcAft>
              <a:buSzPts val="2400"/>
              <a:buNone/>
              <a:defRPr sz="2400"/>
            </a:lvl1pPr>
            <a:lvl2pPr lvl="1" algn="ctr">
              <a:lnSpc>
                <a:spcPct val="100000"/>
              </a:lnSpc>
              <a:spcBef>
                <a:spcPts val="500"/>
              </a:spcBef>
              <a:spcAft>
                <a:spcPts val="0"/>
              </a:spcAft>
              <a:buSzPts val="2000"/>
              <a:buNone/>
              <a:defRPr sz="2000"/>
            </a:lvl2pPr>
            <a:lvl3pPr lvl="2" algn="ctr">
              <a:lnSpc>
                <a:spcPct val="100000"/>
              </a:lnSpc>
              <a:spcBef>
                <a:spcPts val="1000"/>
              </a:spcBef>
              <a:spcAft>
                <a:spcPts val="0"/>
              </a:spcAft>
              <a:buSzPts val="1800"/>
              <a:buNone/>
              <a:defRPr sz="1800"/>
            </a:lvl3pPr>
            <a:lvl4pPr lvl="3" algn="ctr">
              <a:lnSpc>
                <a:spcPct val="100000"/>
              </a:lnSpc>
              <a:spcBef>
                <a:spcPts val="1000"/>
              </a:spcBef>
              <a:spcAft>
                <a:spcPts val="0"/>
              </a:spcAft>
              <a:buSzPts val="1600"/>
              <a:buNone/>
              <a:defRPr sz="1600"/>
            </a:lvl4pPr>
            <a:lvl5pPr lvl="4" algn="ctr">
              <a:lnSpc>
                <a:spcPct val="100000"/>
              </a:lnSpc>
              <a:spcBef>
                <a:spcPts val="1000"/>
              </a:spcBef>
              <a:spcAft>
                <a:spcPts val="0"/>
              </a:spcAft>
              <a:buSzPts val="1600"/>
              <a:buNone/>
              <a:defRPr sz="1600"/>
            </a:lvl5pPr>
            <a:lvl6pPr lvl="5" algn="ctr">
              <a:lnSpc>
                <a:spcPct val="90000"/>
              </a:lnSpc>
              <a:spcBef>
                <a:spcPts val="10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7" name="Google Shape;97;p54"/>
          <p:cNvSpPr/>
          <p:nvPr/>
        </p:nvSpPr>
        <p:spPr>
          <a:xfrm>
            <a:off x="-1" y="0"/>
            <a:ext cx="793377" cy="6858000"/>
          </a:xfrm>
          <a:prstGeom prst="rect">
            <a:avLst/>
          </a:prstGeom>
          <a:gradFill>
            <a:gsLst>
              <a:gs pos="0">
                <a:srgbClr val="F7901E">
                  <a:alpha val="72941"/>
                </a:srgbClr>
              </a:gs>
              <a:gs pos="100000">
                <a:schemeClr val="lt1"/>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98" name="Google Shape;98;p54"/>
          <p:cNvSpPr/>
          <p:nvPr/>
        </p:nvSpPr>
        <p:spPr>
          <a:xfrm>
            <a:off x="-1" y="-4380"/>
            <a:ext cx="134472" cy="6862380"/>
          </a:xfrm>
          <a:prstGeom prst="rect">
            <a:avLst/>
          </a:prstGeom>
          <a:solidFill>
            <a:srgbClr val="405D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pic>
        <p:nvPicPr>
          <p:cNvPr id="99" name="Google Shape;99;p54"/>
          <p:cNvPicPr preferRelativeResize="0"/>
          <p:nvPr/>
        </p:nvPicPr>
        <p:blipFill rotWithShape="1">
          <a:blip r:embed="rId2">
            <a:alphaModFix/>
          </a:blip>
          <a:srcRect/>
          <a:stretch/>
        </p:blipFill>
        <p:spPr>
          <a:xfrm>
            <a:off x="696857" y="6245168"/>
            <a:ext cx="1732789" cy="544846"/>
          </a:xfrm>
          <a:prstGeom prst="rect">
            <a:avLst/>
          </a:prstGeom>
          <a:noFill/>
          <a:ln>
            <a:noFill/>
          </a:ln>
        </p:spPr>
      </p:pic>
      <p:pic>
        <p:nvPicPr>
          <p:cNvPr id="100" name="Google Shape;100;p54"/>
          <p:cNvPicPr preferRelativeResize="0"/>
          <p:nvPr/>
        </p:nvPicPr>
        <p:blipFill rotWithShape="1">
          <a:blip r:embed="rId3">
            <a:alphaModFix/>
          </a:blip>
          <a:srcRect/>
          <a:stretch/>
        </p:blipFill>
        <p:spPr>
          <a:xfrm>
            <a:off x="9864041" y="6387897"/>
            <a:ext cx="1485278" cy="30155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spTree>
      <p:nvGrpSpPr>
        <p:cNvPr id="1" name="Shape 101"/>
        <p:cNvGrpSpPr/>
        <p:nvPr/>
      </p:nvGrpSpPr>
      <p:grpSpPr>
        <a:xfrm>
          <a:off x="0" y="0"/>
          <a:ext cx="0" cy="0"/>
          <a:chOff x="0" y="0"/>
          <a:chExt cx="0" cy="0"/>
        </a:xfrm>
      </p:grpSpPr>
      <p:sp>
        <p:nvSpPr>
          <p:cNvPr id="102" name="Google Shape;102;p55"/>
          <p:cNvSpPr/>
          <p:nvPr/>
        </p:nvSpPr>
        <p:spPr>
          <a:xfrm>
            <a:off x="853440" y="2194560"/>
            <a:ext cx="10005060" cy="466344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03" name="Google Shape;103;p55"/>
          <p:cNvSpPr/>
          <p:nvPr/>
        </p:nvSpPr>
        <p:spPr>
          <a:xfrm>
            <a:off x="57631" y="0"/>
            <a:ext cx="87611" cy="6862380"/>
          </a:xfrm>
          <a:prstGeom prst="rect">
            <a:avLst/>
          </a:prstGeom>
          <a:solidFill>
            <a:srgbClr val="405D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04" name="Google Shape;104;p55"/>
          <p:cNvSpPr/>
          <p:nvPr/>
        </p:nvSpPr>
        <p:spPr>
          <a:xfrm>
            <a:off x="1" y="0"/>
            <a:ext cx="57630" cy="6862380"/>
          </a:xfrm>
          <a:prstGeom prst="rect">
            <a:avLst/>
          </a:prstGeom>
          <a:solidFill>
            <a:srgbClr val="F8621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05" name="Google Shape;105;p55"/>
          <p:cNvSpPr/>
          <p:nvPr/>
        </p:nvSpPr>
        <p:spPr>
          <a:xfrm>
            <a:off x="853440" y="395626"/>
            <a:ext cx="9981863" cy="1116666"/>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06" name="Google Shape;106;p55"/>
          <p:cNvSpPr txBox="1">
            <a:spLocks noGrp="1"/>
          </p:cNvSpPr>
          <p:nvPr>
            <p:ph type="ctrTitle"/>
          </p:nvPr>
        </p:nvSpPr>
        <p:spPr>
          <a:xfrm>
            <a:off x="87610" y="565950"/>
            <a:ext cx="10986247" cy="933196"/>
          </a:xfrm>
          <a:prstGeom prst="rect">
            <a:avLst/>
          </a:prstGeom>
          <a:noFill/>
          <a:ln>
            <a:noFill/>
          </a:ln>
        </p:spPr>
        <p:txBody>
          <a:bodyPr spcFirstLastPara="1" wrap="square" lIns="1280150" tIns="274300" rIns="365750" bIns="274300" anchor="ctr" anchorCtr="0">
            <a:normAutofit/>
          </a:bodyPr>
          <a:lstStyle>
            <a:lvl1pPr lvl="0" algn="l">
              <a:lnSpc>
                <a:spcPct val="90000"/>
              </a:lnSpc>
              <a:spcBef>
                <a:spcPts val="0"/>
              </a:spcBef>
              <a:spcAft>
                <a:spcPts val="0"/>
              </a:spcAft>
              <a:buClr>
                <a:schemeClr val="dk1"/>
              </a:buClr>
              <a:buSzPts val="3800"/>
              <a:buFont typeface="Trebuchet MS"/>
              <a:buNone/>
              <a:defRPr sz="3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7" name="Google Shape;107;p55"/>
          <p:cNvSpPr/>
          <p:nvPr/>
        </p:nvSpPr>
        <p:spPr>
          <a:xfrm>
            <a:off x="1648140" y="2085962"/>
            <a:ext cx="9484567" cy="4052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None/>
            </a:pPr>
            <a:endParaRPr sz="1800">
              <a:solidFill>
                <a:srgbClr val="FFFFFF"/>
              </a:solidFill>
              <a:latin typeface="Calibri"/>
              <a:ea typeface="Calibri"/>
              <a:cs typeface="Calibri"/>
              <a:sym typeface="Calibri"/>
            </a:endParaRPr>
          </a:p>
        </p:txBody>
      </p:sp>
      <p:sp>
        <p:nvSpPr>
          <p:cNvPr id="108" name="Google Shape;108;p55"/>
          <p:cNvSpPr txBox="1">
            <a:spLocks noGrp="1"/>
          </p:cNvSpPr>
          <p:nvPr>
            <p:ph type="subTitle" idx="1"/>
          </p:nvPr>
        </p:nvSpPr>
        <p:spPr>
          <a:xfrm>
            <a:off x="1537251" y="2046095"/>
            <a:ext cx="9440517" cy="4092567"/>
          </a:xfrm>
          <a:prstGeom prst="rect">
            <a:avLst/>
          </a:prstGeom>
          <a:noFill/>
          <a:ln>
            <a:noFill/>
          </a:ln>
        </p:spPr>
        <p:txBody>
          <a:bodyPr spcFirstLastPara="1" wrap="square" lIns="457200" tIns="182875" rIns="365750" bIns="182875" anchor="t" anchorCtr="0">
            <a:noAutofit/>
          </a:bodyPr>
          <a:lstStyle>
            <a:lvl1pPr lvl="0" algn="l">
              <a:lnSpc>
                <a:spcPct val="150000"/>
              </a:lnSpc>
              <a:spcBef>
                <a:spcPts val="1000"/>
              </a:spcBef>
              <a:spcAft>
                <a:spcPts val="0"/>
              </a:spcAft>
              <a:buSzPts val="2400"/>
              <a:buNone/>
              <a:defRPr sz="2400"/>
            </a:lvl1pPr>
            <a:lvl2pPr lvl="1" algn="ctr">
              <a:lnSpc>
                <a:spcPct val="100000"/>
              </a:lnSpc>
              <a:spcBef>
                <a:spcPts val="500"/>
              </a:spcBef>
              <a:spcAft>
                <a:spcPts val="0"/>
              </a:spcAft>
              <a:buSzPts val="2000"/>
              <a:buNone/>
              <a:defRPr sz="2000"/>
            </a:lvl2pPr>
            <a:lvl3pPr lvl="2" algn="ctr">
              <a:lnSpc>
                <a:spcPct val="100000"/>
              </a:lnSpc>
              <a:spcBef>
                <a:spcPts val="1000"/>
              </a:spcBef>
              <a:spcAft>
                <a:spcPts val="0"/>
              </a:spcAft>
              <a:buSzPts val="1800"/>
              <a:buNone/>
              <a:defRPr sz="1800"/>
            </a:lvl3pPr>
            <a:lvl4pPr lvl="3" algn="ctr">
              <a:lnSpc>
                <a:spcPct val="100000"/>
              </a:lnSpc>
              <a:spcBef>
                <a:spcPts val="1000"/>
              </a:spcBef>
              <a:spcAft>
                <a:spcPts val="0"/>
              </a:spcAft>
              <a:buSzPts val="1600"/>
              <a:buNone/>
              <a:defRPr sz="1600"/>
            </a:lvl4pPr>
            <a:lvl5pPr lvl="4" algn="ctr">
              <a:lnSpc>
                <a:spcPct val="100000"/>
              </a:lnSpc>
              <a:spcBef>
                <a:spcPts val="1000"/>
              </a:spcBef>
              <a:spcAft>
                <a:spcPts val="0"/>
              </a:spcAft>
              <a:buSzPts val="1600"/>
              <a:buNone/>
              <a:defRPr sz="1600"/>
            </a:lvl5pPr>
            <a:lvl6pPr lvl="5" algn="ctr">
              <a:lnSpc>
                <a:spcPct val="90000"/>
              </a:lnSpc>
              <a:spcBef>
                <a:spcPts val="10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Title and Content">
  <p:cSld name="1_Title and Content">
    <p:spTree>
      <p:nvGrpSpPr>
        <p:cNvPr id="1" name="Shape 109"/>
        <p:cNvGrpSpPr/>
        <p:nvPr/>
      </p:nvGrpSpPr>
      <p:grpSpPr>
        <a:xfrm>
          <a:off x="0" y="0"/>
          <a:ext cx="0" cy="0"/>
          <a:chOff x="0" y="0"/>
          <a:chExt cx="0" cy="0"/>
        </a:xfrm>
      </p:grpSpPr>
      <p:sp>
        <p:nvSpPr>
          <p:cNvPr id="110" name="Google Shape;110;p56"/>
          <p:cNvSpPr/>
          <p:nvPr/>
        </p:nvSpPr>
        <p:spPr>
          <a:xfrm>
            <a:off x="1201269" y="1969996"/>
            <a:ext cx="9667239" cy="405294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11" name="Google Shape;111;p56"/>
          <p:cNvSpPr/>
          <p:nvPr/>
        </p:nvSpPr>
        <p:spPr>
          <a:xfrm>
            <a:off x="822960" y="465378"/>
            <a:ext cx="10045548" cy="127420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12" name="Google Shape;112;p56"/>
          <p:cNvSpPr txBox="1">
            <a:spLocks noGrp="1"/>
          </p:cNvSpPr>
          <p:nvPr>
            <p:ph type="title"/>
          </p:nvPr>
        </p:nvSpPr>
        <p:spPr>
          <a:xfrm>
            <a:off x="1" y="439252"/>
            <a:ext cx="10993119" cy="1234878"/>
          </a:xfrm>
          <a:prstGeom prst="rect">
            <a:avLst/>
          </a:prstGeom>
          <a:noFill/>
          <a:ln>
            <a:noFill/>
          </a:ln>
        </p:spPr>
        <p:txBody>
          <a:bodyPr spcFirstLastPara="1" wrap="square" lIns="1188700" tIns="274300" rIns="274300" bIns="274300" anchor="ctr" anchorCtr="0">
            <a:normAutofit/>
          </a:bodyPr>
          <a:lstStyle>
            <a:lvl1pPr lvl="0" algn="l">
              <a:lnSpc>
                <a:spcPct val="90000"/>
              </a:lnSpc>
              <a:spcBef>
                <a:spcPts val="0"/>
              </a:spcBef>
              <a:spcAft>
                <a:spcPts val="0"/>
              </a:spcAft>
              <a:buClr>
                <a:schemeClr val="dk1"/>
              </a:buClr>
              <a:buSzPts val="4000"/>
              <a:buFont typeface="Trebuchet MS"/>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56"/>
          <p:cNvSpPr txBox="1">
            <a:spLocks noGrp="1"/>
          </p:cNvSpPr>
          <p:nvPr>
            <p:ph type="body" idx="1"/>
          </p:nvPr>
        </p:nvSpPr>
        <p:spPr>
          <a:xfrm>
            <a:off x="1203515" y="1969995"/>
            <a:ext cx="9664993" cy="3738623"/>
          </a:xfrm>
          <a:prstGeom prst="rect">
            <a:avLst/>
          </a:prstGeom>
          <a:noFill/>
          <a:ln>
            <a:noFill/>
          </a:ln>
        </p:spPr>
        <p:txBody>
          <a:bodyPr spcFirstLastPara="1" wrap="square" lIns="274300" tIns="274300" rIns="365750"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2_Title and Content">
  <p:cSld name="2_Title and Content">
    <p:spTree>
      <p:nvGrpSpPr>
        <p:cNvPr id="1" name="Shape 114"/>
        <p:cNvGrpSpPr/>
        <p:nvPr/>
      </p:nvGrpSpPr>
      <p:grpSpPr>
        <a:xfrm>
          <a:off x="0" y="0"/>
          <a:ext cx="0" cy="0"/>
          <a:chOff x="0" y="0"/>
          <a:chExt cx="0" cy="0"/>
        </a:xfrm>
      </p:grpSpPr>
      <p:sp>
        <p:nvSpPr>
          <p:cNvPr id="115" name="Google Shape;115;p57"/>
          <p:cNvSpPr/>
          <p:nvPr/>
        </p:nvSpPr>
        <p:spPr>
          <a:xfrm>
            <a:off x="1201269" y="1969996"/>
            <a:ext cx="9667239" cy="405294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16" name="Google Shape;116;p57"/>
          <p:cNvSpPr/>
          <p:nvPr/>
        </p:nvSpPr>
        <p:spPr>
          <a:xfrm>
            <a:off x="822960" y="465378"/>
            <a:ext cx="10045548" cy="127420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17" name="Google Shape;117;p57"/>
          <p:cNvSpPr txBox="1">
            <a:spLocks noGrp="1"/>
          </p:cNvSpPr>
          <p:nvPr>
            <p:ph type="title"/>
          </p:nvPr>
        </p:nvSpPr>
        <p:spPr>
          <a:xfrm>
            <a:off x="1" y="439252"/>
            <a:ext cx="10993119" cy="1234878"/>
          </a:xfrm>
          <a:prstGeom prst="rect">
            <a:avLst/>
          </a:prstGeom>
          <a:noFill/>
          <a:ln>
            <a:noFill/>
          </a:ln>
        </p:spPr>
        <p:txBody>
          <a:bodyPr spcFirstLastPara="1" wrap="square" lIns="1188700" tIns="274300" rIns="274300" bIns="274300" anchor="ctr" anchorCtr="0">
            <a:normAutofit/>
          </a:bodyPr>
          <a:lstStyle>
            <a:lvl1pPr lvl="0" algn="l">
              <a:lnSpc>
                <a:spcPct val="90000"/>
              </a:lnSpc>
              <a:spcBef>
                <a:spcPts val="0"/>
              </a:spcBef>
              <a:spcAft>
                <a:spcPts val="0"/>
              </a:spcAft>
              <a:buClr>
                <a:schemeClr val="dk1"/>
              </a:buClr>
              <a:buSzPts val="4000"/>
              <a:buFont typeface="Trebuchet MS"/>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57"/>
          <p:cNvSpPr txBox="1">
            <a:spLocks noGrp="1"/>
          </p:cNvSpPr>
          <p:nvPr>
            <p:ph type="body" idx="1"/>
          </p:nvPr>
        </p:nvSpPr>
        <p:spPr>
          <a:xfrm>
            <a:off x="1203515" y="1969995"/>
            <a:ext cx="9664993" cy="3738623"/>
          </a:xfrm>
          <a:prstGeom prst="rect">
            <a:avLst/>
          </a:prstGeom>
          <a:noFill/>
          <a:ln>
            <a:noFill/>
          </a:ln>
        </p:spPr>
        <p:txBody>
          <a:bodyPr spcFirstLastPara="1" wrap="square" lIns="274300" tIns="274300" rIns="365750"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57"/>
          <p:cNvSpPr/>
          <p:nvPr/>
        </p:nvSpPr>
        <p:spPr>
          <a:xfrm>
            <a:off x="-1" y="0"/>
            <a:ext cx="793377" cy="6858000"/>
          </a:xfrm>
          <a:prstGeom prst="rect">
            <a:avLst/>
          </a:prstGeom>
          <a:gradFill>
            <a:gsLst>
              <a:gs pos="0">
                <a:srgbClr val="F7901E">
                  <a:alpha val="72941"/>
                </a:srgbClr>
              </a:gs>
              <a:gs pos="100000">
                <a:schemeClr val="lt1"/>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20" name="Google Shape;120;p57"/>
          <p:cNvSpPr/>
          <p:nvPr/>
        </p:nvSpPr>
        <p:spPr>
          <a:xfrm>
            <a:off x="-1" y="-4380"/>
            <a:ext cx="134472" cy="6862380"/>
          </a:xfrm>
          <a:prstGeom prst="rect">
            <a:avLst/>
          </a:prstGeom>
          <a:solidFill>
            <a:srgbClr val="405D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pic>
        <p:nvPicPr>
          <p:cNvPr id="121" name="Google Shape;121;p57"/>
          <p:cNvPicPr preferRelativeResize="0"/>
          <p:nvPr/>
        </p:nvPicPr>
        <p:blipFill rotWithShape="1">
          <a:blip r:embed="rId2">
            <a:alphaModFix/>
          </a:blip>
          <a:srcRect/>
          <a:stretch/>
        </p:blipFill>
        <p:spPr>
          <a:xfrm>
            <a:off x="696857" y="6245168"/>
            <a:ext cx="1732789" cy="544846"/>
          </a:xfrm>
          <a:prstGeom prst="rect">
            <a:avLst/>
          </a:prstGeom>
          <a:noFill/>
          <a:ln>
            <a:noFill/>
          </a:ln>
        </p:spPr>
      </p:pic>
      <p:pic>
        <p:nvPicPr>
          <p:cNvPr id="122" name="Google Shape;122;p57"/>
          <p:cNvPicPr preferRelativeResize="0"/>
          <p:nvPr/>
        </p:nvPicPr>
        <p:blipFill rotWithShape="1">
          <a:blip r:embed="rId3">
            <a:alphaModFix/>
          </a:blip>
          <a:srcRect/>
          <a:stretch/>
        </p:blipFill>
        <p:spPr>
          <a:xfrm>
            <a:off x="9864041" y="6387897"/>
            <a:ext cx="1485278" cy="30155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3_Title and Content">
  <p:cSld name="3_Title and Content">
    <p:spTree>
      <p:nvGrpSpPr>
        <p:cNvPr id="1" name="Shape 123"/>
        <p:cNvGrpSpPr/>
        <p:nvPr/>
      </p:nvGrpSpPr>
      <p:grpSpPr>
        <a:xfrm>
          <a:off x="0" y="0"/>
          <a:ext cx="0" cy="0"/>
          <a:chOff x="0" y="0"/>
          <a:chExt cx="0" cy="0"/>
        </a:xfrm>
      </p:grpSpPr>
      <p:sp>
        <p:nvSpPr>
          <p:cNvPr id="124" name="Google Shape;124;p58"/>
          <p:cNvSpPr/>
          <p:nvPr/>
        </p:nvSpPr>
        <p:spPr>
          <a:xfrm>
            <a:off x="1201269" y="1969996"/>
            <a:ext cx="9667239" cy="405294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25" name="Google Shape;125;p58"/>
          <p:cNvSpPr/>
          <p:nvPr/>
        </p:nvSpPr>
        <p:spPr>
          <a:xfrm>
            <a:off x="822960" y="465378"/>
            <a:ext cx="10045548" cy="127420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26" name="Google Shape;126;p58"/>
          <p:cNvSpPr txBox="1">
            <a:spLocks noGrp="1"/>
          </p:cNvSpPr>
          <p:nvPr>
            <p:ph type="title"/>
          </p:nvPr>
        </p:nvSpPr>
        <p:spPr>
          <a:xfrm>
            <a:off x="1" y="439252"/>
            <a:ext cx="10993119" cy="1234878"/>
          </a:xfrm>
          <a:prstGeom prst="rect">
            <a:avLst/>
          </a:prstGeom>
          <a:noFill/>
          <a:ln>
            <a:noFill/>
          </a:ln>
        </p:spPr>
        <p:txBody>
          <a:bodyPr spcFirstLastPara="1" wrap="square" lIns="1188700" tIns="274300" rIns="274300" bIns="274300" anchor="ctr" anchorCtr="0">
            <a:normAutofit/>
          </a:bodyPr>
          <a:lstStyle>
            <a:lvl1pPr lvl="0" algn="l">
              <a:lnSpc>
                <a:spcPct val="90000"/>
              </a:lnSpc>
              <a:spcBef>
                <a:spcPts val="0"/>
              </a:spcBef>
              <a:spcAft>
                <a:spcPts val="0"/>
              </a:spcAft>
              <a:buClr>
                <a:schemeClr val="dk1"/>
              </a:buClr>
              <a:buSzPts val="4000"/>
              <a:buFont typeface="Trebuchet MS"/>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7" name="Google Shape;127;p58"/>
          <p:cNvSpPr txBox="1">
            <a:spLocks noGrp="1"/>
          </p:cNvSpPr>
          <p:nvPr>
            <p:ph type="body" idx="1"/>
          </p:nvPr>
        </p:nvSpPr>
        <p:spPr>
          <a:xfrm>
            <a:off x="1203515" y="1969995"/>
            <a:ext cx="9664993" cy="3738623"/>
          </a:xfrm>
          <a:prstGeom prst="rect">
            <a:avLst/>
          </a:prstGeom>
          <a:noFill/>
          <a:ln>
            <a:noFill/>
          </a:ln>
        </p:spPr>
        <p:txBody>
          <a:bodyPr spcFirstLastPara="1" wrap="square" lIns="274300" tIns="274300" rIns="365750"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8" name="Google Shape;128;p58"/>
          <p:cNvSpPr/>
          <p:nvPr/>
        </p:nvSpPr>
        <p:spPr>
          <a:xfrm>
            <a:off x="57631" y="0"/>
            <a:ext cx="87611" cy="6862380"/>
          </a:xfrm>
          <a:prstGeom prst="rect">
            <a:avLst/>
          </a:prstGeom>
          <a:solidFill>
            <a:srgbClr val="405D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29" name="Google Shape;129;p58"/>
          <p:cNvSpPr/>
          <p:nvPr/>
        </p:nvSpPr>
        <p:spPr>
          <a:xfrm>
            <a:off x="1" y="0"/>
            <a:ext cx="57630" cy="6862380"/>
          </a:xfrm>
          <a:prstGeom prst="rect">
            <a:avLst/>
          </a:prstGeom>
          <a:solidFill>
            <a:srgbClr val="F8621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1_Two Content">
  <p:cSld name="1_Two Content">
    <p:spTree>
      <p:nvGrpSpPr>
        <p:cNvPr id="1" name="Shape 130"/>
        <p:cNvGrpSpPr/>
        <p:nvPr/>
      </p:nvGrpSpPr>
      <p:grpSpPr>
        <a:xfrm>
          <a:off x="0" y="0"/>
          <a:ext cx="0" cy="0"/>
          <a:chOff x="0" y="0"/>
          <a:chExt cx="0" cy="0"/>
        </a:xfrm>
      </p:grpSpPr>
      <p:sp>
        <p:nvSpPr>
          <p:cNvPr id="131" name="Google Shape;131;p59"/>
          <p:cNvSpPr/>
          <p:nvPr/>
        </p:nvSpPr>
        <p:spPr>
          <a:xfrm>
            <a:off x="900540" y="331241"/>
            <a:ext cx="10124018" cy="1163395"/>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32" name="Google Shape;132;p59"/>
          <p:cNvSpPr txBox="1">
            <a:spLocks noGrp="1"/>
          </p:cNvSpPr>
          <p:nvPr>
            <p:ph type="title"/>
          </p:nvPr>
        </p:nvSpPr>
        <p:spPr>
          <a:xfrm>
            <a:off x="1" y="331241"/>
            <a:ext cx="11024557" cy="1163395"/>
          </a:xfrm>
          <a:prstGeom prst="rect">
            <a:avLst/>
          </a:prstGeom>
          <a:noFill/>
          <a:ln>
            <a:noFill/>
          </a:ln>
        </p:spPr>
        <p:txBody>
          <a:bodyPr spcFirstLastPara="1" wrap="square" lIns="1280150" tIns="274300" rIns="91425" bIns="2743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59"/>
          <p:cNvSpPr txBox="1">
            <a:spLocks noGrp="1"/>
          </p:cNvSpPr>
          <p:nvPr>
            <p:ph type="body" idx="1"/>
          </p:nvPr>
        </p:nvSpPr>
        <p:spPr>
          <a:xfrm>
            <a:off x="838200" y="1825625"/>
            <a:ext cx="5181600" cy="4220107"/>
          </a:xfrm>
          <a:prstGeom prst="rect">
            <a:avLst/>
          </a:prstGeom>
          <a:solidFill>
            <a:schemeClr val="lt1"/>
          </a:solidFill>
          <a:ln>
            <a:noFill/>
          </a:ln>
        </p:spPr>
        <p:txBody>
          <a:bodyPr spcFirstLastPara="1" wrap="square" lIns="274300" tIns="2743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4" name="Google Shape;134;p59"/>
          <p:cNvSpPr txBox="1">
            <a:spLocks noGrp="1"/>
          </p:cNvSpPr>
          <p:nvPr>
            <p:ph type="body" idx="2"/>
          </p:nvPr>
        </p:nvSpPr>
        <p:spPr>
          <a:xfrm>
            <a:off x="6172200" y="1825625"/>
            <a:ext cx="5181600" cy="4220107"/>
          </a:xfrm>
          <a:prstGeom prst="rect">
            <a:avLst/>
          </a:prstGeom>
          <a:solidFill>
            <a:schemeClr val="lt1"/>
          </a:solidFill>
          <a:ln>
            <a:noFill/>
          </a:ln>
        </p:spPr>
        <p:txBody>
          <a:bodyPr spcFirstLastPara="1" wrap="square" lIns="274300" tIns="2743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2_Two Content">
  <p:cSld name="2_Two Content">
    <p:spTree>
      <p:nvGrpSpPr>
        <p:cNvPr id="1" name="Shape 135"/>
        <p:cNvGrpSpPr/>
        <p:nvPr/>
      </p:nvGrpSpPr>
      <p:grpSpPr>
        <a:xfrm>
          <a:off x="0" y="0"/>
          <a:ext cx="0" cy="0"/>
          <a:chOff x="0" y="0"/>
          <a:chExt cx="0" cy="0"/>
        </a:xfrm>
      </p:grpSpPr>
      <p:sp>
        <p:nvSpPr>
          <p:cNvPr id="136" name="Google Shape;136;p60"/>
          <p:cNvSpPr/>
          <p:nvPr/>
        </p:nvSpPr>
        <p:spPr>
          <a:xfrm>
            <a:off x="900540" y="331241"/>
            <a:ext cx="10124018" cy="1163395"/>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37" name="Google Shape;137;p60"/>
          <p:cNvSpPr txBox="1">
            <a:spLocks noGrp="1"/>
          </p:cNvSpPr>
          <p:nvPr>
            <p:ph type="title"/>
          </p:nvPr>
        </p:nvSpPr>
        <p:spPr>
          <a:xfrm>
            <a:off x="1" y="331241"/>
            <a:ext cx="11024557" cy="1163395"/>
          </a:xfrm>
          <a:prstGeom prst="rect">
            <a:avLst/>
          </a:prstGeom>
          <a:noFill/>
          <a:ln>
            <a:noFill/>
          </a:ln>
        </p:spPr>
        <p:txBody>
          <a:bodyPr spcFirstLastPara="1" wrap="square" lIns="1280150" tIns="274300" rIns="91425" bIns="2743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p60"/>
          <p:cNvSpPr txBox="1">
            <a:spLocks noGrp="1"/>
          </p:cNvSpPr>
          <p:nvPr>
            <p:ph type="body" idx="1"/>
          </p:nvPr>
        </p:nvSpPr>
        <p:spPr>
          <a:xfrm>
            <a:off x="838200" y="1825625"/>
            <a:ext cx="5181600" cy="4220107"/>
          </a:xfrm>
          <a:prstGeom prst="rect">
            <a:avLst/>
          </a:prstGeom>
          <a:solidFill>
            <a:schemeClr val="lt1"/>
          </a:solidFill>
          <a:ln>
            <a:noFill/>
          </a:ln>
        </p:spPr>
        <p:txBody>
          <a:bodyPr spcFirstLastPara="1" wrap="square" lIns="274300" tIns="2743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9" name="Google Shape;139;p60"/>
          <p:cNvSpPr txBox="1">
            <a:spLocks noGrp="1"/>
          </p:cNvSpPr>
          <p:nvPr>
            <p:ph type="body" idx="2"/>
          </p:nvPr>
        </p:nvSpPr>
        <p:spPr>
          <a:xfrm>
            <a:off x="6172200" y="1825625"/>
            <a:ext cx="5181600" cy="4220107"/>
          </a:xfrm>
          <a:prstGeom prst="rect">
            <a:avLst/>
          </a:prstGeom>
          <a:solidFill>
            <a:schemeClr val="lt1"/>
          </a:solidFill>
          <a:ln>
            <a:noFill/>
          </a:ln>
        </p:spPr>
        <p:txBody>
          <a:bodyPr spcFirstLastPara="1" wrap="square" lIns="274300" tIns="2743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0" name="Google Shape;140;p60"/>
          <p:cNvSpPr/>
          <p:nvPr/>
        </p:nvSpPr>
        <p:spPr>
          <a:xfrm>
            <a:off x="-1" y="0"/>
            <a:ext cx="793377" cy="6858000"/>
          </a:xfrm>
          <a:prstGeom prst="rect">
            <a:avLst/>
          </a:prstGeom>
          <a:gradFill>
            <a:gsLst>
              <a:gs pos="0">
                <a:srgbClr val="F7901E">
                  <a:alpha val="72941"/>
                </a:srgbClr>
              </a:gs>
              <a:gs pos="100000">
                <a:schemeClr val="lt1"/>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41" name="Google Shape;141;p60"/>
          <p:cNvSpPr/>
          <p:nvPr/>
        </p:nvSpPr>
        <p:spPr>
          <a:xfrm>
            <a:off x="-1" y="-4380"/>
            <a:ext cx="134472" cy="6862380"/>
          </a:xfrm>
          <a:prstGeom prst="rect">
            <a:avLst/>
          </a:prstGeom>
          <a:solidFill>
            <a:srgbClr val="405D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pic>
        <p:nvPicPr>
          <p:cNvPr id="142" name="Google Shape;142;p60"/>
          <p:cNvPicPr preferRelativeResize="0"/>
          <p:nvPr/>
        </p:nvPicPr>
        <p:blipFill rotWithShape="1">
          <a:blip r:embed="rId2">
            <a:alphaModFix/>
          </a:blip>
          <a:srcRect/>
          <a:stretch/>
        </p:blipFill>
        <p:spPr>
          <a:xfrm>
            <a:off x="696857" y="6245168"/>
            <a:ext cx="1732789" cy="544846"/>
          </a:xfrm>
          <a:prstGeom prst="rect">
            <a:avLst/>
          </a:prstGeom>
          <a:noFill/>
          <a:ln>
            <a:noFill/>
          </a:ln>
        </p:spPr>
      </p:pic>
      <p:pic>
        <p:nvPicPr>
          <p:cNvPr id="143" name="Google Shape;143;p60"/>
          <p:cNvPicPr preferRelativeResize="0"/>
          <p:nvPr/>
        </p:nvPicPr>
        <p:blipFill rotWithShape="1">
          <a:blip r:embed="rId3">
            <a:alphaModFix/>
          </a:blip>
          <a:srcRect/>
          <a:stretch/>
        </p:blipFill>
        <p:spPr>
          <a:xfrm>
            <a:off x="9864041" y="6387897"/>
            <a:ext cx="1485278" cy="30155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3_Two Content">
  <p:cSld name="3_Two Content">
    <p:spTree>
      <p:nvGrpSpPr>
        <p:cNvPr id="1" name="Shape 144"/>
        <p:cNvGrpSpPr/>
        <p:nvPr/>
      </p:nvGrpSpPr>
      <p:grpSpPr>
        <a:xfrm>
          <a:off x="0" y="0"/>
          <a:ext cx="0" cy="0"/>
          <a:chOff x="0" y="0"/>
          <a:chExt cx="0" cy="0"/>
        </a:xfrm>
      </p:grpSpPr>
      <p:sp>
        <p:nvSpPr>
          <p:cNvPr id="145" name="Google Shape;145;p61"/>
          <p:cNvSpPr/>
          <p:nvPr/>
        </p:nvSpPr>
        <p:spPr>
          <a:xfrm>
            <a:off x="900540" y="331241"/>
            <a:ext cx="10124018" cy="1163395"/>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46" name="Google Shape;146;p61"/>
          <p:cNvSpPr txBox="1">
            <a:spLocks noGrp="1"/>
          </p:cNvSpPr>
          <p:nvPr>
            <p:ph type="title"/>
          </p:nvPr>
        </p:nvSpPr>
        <p:spPr>
          <a:xfrm>
            <a:off x="1" y="331241"/>
            <a:ext cx="11024557" cy="1163395"/>
          </a:xfrm>
          <a:prstGeom prst="rect">
            <a:avLst/>
          </a:prstGeom>
          <a:noFill/>
          <a:ln>
            <a:noFill/>
          </a:ln>
        </p:spPr>
        <p:txBody>
          <a:bodyPr spcFirstLastPara="1" wrap="square" lIns="1280150" tIns="274300" rIns="91425" bIns="2743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7" name="Google Shape;147;p61"/>
          <p:cNvSpPr txBox="1">
            <a:spLocks noGrp="1"/>
          </p:cNvSpPr>
          <p:nvPr>
            <p:ph type="body" idx="1"/>
          </p:nvPr>
        </p:nvSpPr>
        <p:spPr>
          <a:xfrm>
            <a:off x="838200" y="1825625"/>
            <a:ext cx="5181600" cy="4575175"/>
          </a:xfrm>
          <a:prstGeom prst="rect">
            <a:avLst/>
          </a:prstGeom>
          <a:solidFill>
            <a:schemeClr val="lt1"/>
          </a:solidFill>
          <a:ln>
            <a:noFill/>
          </a:ln>
        </p:spPr>
        <p:txBody>
          <a:bodyPr spcFirstLastPara="1" wrap="square" lIns="274300" tIns="2743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p61"/>
          <p:cNvSpPr txBox="1">
            <a:spLocks noGrp="1"/>
          </p:cNvSpPr>
          <p:nvPr>
            <p:ph type="body" idx="2"/>
          </p:nvPr>
        </p:nvSpPr>
        <p:spPr>
          <a:xfrm>
            <a:off x="6172200" y="1825625"/>
            <a:ext cx="5181600" cy="4575175"/>
          </a:xfrm>
          <a:prstGeom prst="rect">
            <a:avLst/>
          </a:prstGeom>
          <a:solidFill>
            <a:schemeClr val="lt1"/>
          </a:solidFill>
          <a:ln>
            <a:noFill/>
          </a:ln>
        </p:spPr>
        <p:txBody>
          <a:bodyPr spcFirstLastPara="1" wrap="square" lIns="274300" tIns="2743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61"/>
          <p:cNvSpPr/>
          <p:nvPr/>
        </p:nvSpPr>
        <p:spPr>
          <a:xfrm>
            <a:off x="57631" y="0"/>
            <a:ext cx="87611" cy="6862380"/>
          </a:xfrm>
          <a:prstGeom prst="rect">
            <a:avLst/>
          </a:prstGeom>
          <a:solidFill>
            <a:srgbClr val="405D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50" name="Google Shape;150;p61"/>
          <p:cNvSpPr/>
          <p:nvPr/>
        </p:nvSpPr>
        <p:spPr>
          <a:xfrm>
            <a:off x="1" y="0"/>
            <a:ext cx="57630" cy="6862380"/>
          </a:xfrm>
          <a:prstGeom prst="rect">
            <a:avLst/>
          </a:prstGeom>
          <a:solidFill>
            <a:srgbClr val="F8621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151"/>
        <p:cNvGrpSpPr/>
        <p:nvPr/>
      </p:nvGrpSpPr>
      <p:grpSpPr>
        <a:xfrm>
          <a:off x="0" y="0"/>
          <a:ext cx="0" cy="0"/>
          <a:chOff x="0" y="0"/>
          <a:chExt cx="0" cy="0"/>
        </a:xfrm>
      </p:grpSpPr>
      <p:sp>
        <p:nvSpPr>
          <p:cNvPr id="152" name="Google Shape;152;p62"/>
          <p:cNvSpPr/>
          <p:nvPr/>
        </p:nvSpPr>
        <p:spPr>
          <a:xfrm>
            <a:off x="839788" y="436517"/>
            <a:ext cx="10185263" cy="1280524"/>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53" name="Google Shape;153;p62"/>
          <p:cNvSpPr txBox="1">
            <a:spLocks noGrp="1"/>
          </p:cNvSpPr>
          <p:nvPr>
            <p:ph type="title"/>
          </p:nvPr>
        </p:nvSpPr>
        <p:spPr>
          <a:xfrm>
            <a:off x="0" y="446209"/>
            <a:ext cx="11355388" cy="1163395"/>
          </a:xfrm>
          <a:prstGeom prst="rect">
            <a:avLst/>
          </a:prstGeom>
          <a:noFill/>
          <a:ln>
            <a:noFill/>
          </a:ln>
        </p:spPr>
        <p:txBody>
          <a:bodyPr spcFirstLastPara="1" wrap="square" lIns="1188700" tIns="274300" rIns="548625" bIns="274300" anchor="ctr" anchorCtr="0">
            <a:normAutofit/>
          </a:bodyPr>
          <a:lstStyle>
            <a:lvl1pPr lvl="0" algn="r">
              <a:lnSpc>
                <a:spcPct val="90000"/>
              </a:lnSpc>
              <a:spcBef>
                <a:spcPts val="0"/>
              </a:spcBef>
              <a:spcAft>
                <a:spcPts val="0"/>
              </a:spcAft>
              <a:buClr>
                <a:schemeClr val="dk1"/>
              </a:buClr>
              <a:buSzPts val="4000"/>
              <a:buFont typeface="Trebuchet M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4" name="Google Shape;154;p62"/>
          <p:cNvSpPr txBox="1">
            <a:spLocks noGrp="1"/>
          </p:cNvSpPr>
          <p:nvPr>
            <p:ph type="body" idx="1"/>
          </p:nvPr>
        </p:nvSpPr>
        <p:spPr>
          <a:xfrm>
            <a:off x="1005840" y="1681163"/>
            <a:ext cx="4991735" cy="823912"/>
          </a:xfrm>
          <a:prstGeom prst="rect">
            <a:avLst/>
          </a:prstGeom>
          <a:solidFill>
            <a:schemeClr val="lt1"/>
          </a:solidFill>
          <a:ln>
            <a:noFill/>
          </a:ln>
        </p:spPr>
        <p:txBody>
          <a:bodyPr spcFirstLastPara="1" wrap="square" lIns="274300" tIns="274300" rIns="91425" bIns="45700" anchor="ctr" anchorCtr="0">
            <a:normAutofit/>
          </a:bodyPr>
          <a:lstStyle>
            <a:lvl1pPr marL="457200" lvl="0" indent="-228600" algn="l">
              <a:lnSpc>
                <a:spcPct val="100000"/>
              </a:lnSpc>
              <a:spcBef>
                <a:spcPts val="1000"/>
              </a:spcBef>
              <a:spcAft>
                <a:spcPts val="0"/>
              </a:spcAft>
              <a:buSzPts val="2400"/>
              <a:buNone/>
              <a:defRPr sz="2400" b="1"/>
            </a:lvl1pPr>
            <a:lvl2pPr marL="914400" lvl="1" indent="-228600" algn="l">
              <a:lnSpc>
                <a:spcPct val="100000"/>
              </a:lnSpc>
              <a:spcBef>
                <a:spcPts val="1000"/>
              </a:spcBef>
              <a:spcAft>
                <a:spcPts val="0"/>
              </a:spcAft>
              <a:buSzPts val="2000"/>
              <a:buNone/>
              <a:defRPr sz="20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90000"/>
              </a:lnSpc>
              <a:spcBef>
                <a:spcPts val="10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55" name="Google Shape;155;p62"/>
          <p:cNvSpPr txBox="1">
            <a:spLocks noGrp="1"/>
          </p:cNvSpPr>
          <p:nvPr>
            <p:ph type="body" idx="2"/>
          </p:nvPr>
        </p:nvSpPr>
        <p:spPr>
          <a:xfrm>
            <a:off x="1005840" y="2505075"/>
            <a:ext cx="4991735" cy="3540657"/>
          </a:xfrm>
          <a:prstGeom prst="rect">
            <a:avLst/>
          </a:prstGeom>
          <a:solidFill>
            <a:schemeClr val="lt1"/>
          </a:solidFill>
          <a:ln>
            <a:noFill/>
          </a:ln>
        </p:spPr>
        <p:txBody>
          <a:bodyPr spcFirstLastPara="1" wrap="square" lIns="274300" tIns="2743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62"/>
          <p:cNvSpPr txBox="1">
            <a:spLocks noGrp="1"/>
          </p:cNvSpPr>
          <p:nvPr>
            <p:ph type="body" idx="3"/>
          </p:nvPr>
        </p:nvSpPr>
        <p:spPr>
          <a:xfrm>
            <a:off x="6172200" y="1681163"/>
            <a:ext cx="4852851" cy="823912"/>
          </a:xfrm>
          <a:prstGeom prst="rect">
            <a:avLst/>
          </a:prstGeom>
          <a:solidFill>
            <a:schemeClr val="lt1"/>
          </a:solidFill>
          <a:ln>
            <a:noFill/>
          </a:ln>
        </p:spPr>
        <p:txBody>
          <a:bodyPr spcFirstLastPara="1" wrap="square" lIns="274300" tIns="274300" rIns="91425" bIns="45700" anchor="ctr" anchorCtr="0">
            <a:normAutofit/>
          </a:bodyPr>
          <a:lstStyle>
            <a:lvl1pPr marL="457200" lvl="0" indent="-228600" algn="l">
              <a:lnSpc>
                <a:spcPct val="100000"/>
              </a:lnSpc>
              <a:spcBef>
                <a:spcPts val="1000"/>
              </a:spcBef>
              <a:spcAft>
                <a:spcPts val="0"/>
              </a:spcAft>
              <a:buSzPts val="2400"/>
              <a:buNone/>
              <a:defRPr sz="2400" b="1"/>
            </a:lvl1pPr>
            <a:lvl2pPr marL="914400" lvl="1" indent="-228600" algn="l">
              <a:lnSpc>
                <a:spcPct val="100000"/>
              </a:lnSpc>
              <a:spcBef>
                <a:spcPts val="1000"/>
              </a:spcBef>
              <a:spcAft>
                <a:spcPts val="0"/>
              </a:spcAft>
              <a:buSzPts val="2000"/>
              <a:buNone/>
              <a:defRPr sz="20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90000"/>
              </a:lnSpc>
              <a:spcBef>
                <a:spcPts val="10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57" name="Google Shape;157;p62"/>
          <p:cNvSpPr txBox="1">
            <a:spLocks noGrp="1"/>
          </p:cNvSpPr>
          <p:nvPr>
            <p:ph type="body" idx="4"/>
          </p:nvPr>
        </p:nvSpPr>
        <p:spPr>
          <a:xfrm>
            <a:off x="6172200" y="2505075"/>
            <a:ext cx="4852851" cy="3540657"/>
          </a:xfrm>
          <a:prstGeom prst="rect">
            <a:avLst/>
          </a:prstGeom>
          <a:solidFill>
            <a:schemeClr val="lt1"/>
          </a:solidFill>
          <a:ln>
            <a:noFill/>
          </a:ln>
        </p:spPr>
        <p:txBody>
          <a:bodyPr spcFirstLastPara="1" wrap="square" lIns="274300" tIns="2743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8" name="Google Shape;158;p62"/>
          <p:cNvSpPr/>
          <p:nvPr/>
        </p:nvSpPr>
        <p:spPr>
          <a:xfrm rot="10800000">
            <a:off x="10726268" y="302211"/>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1_Comparison">
  <p:cSld name="1_Comparison">
    <p:spTree>
      <p:nvGrpSpPr>
        <p:cNvPr id="1" name="Shape 159"/>
        <p:cNvGrpSpPr/>
        <p:nvPr/>
      </p:nvGrpSpPr>
      <p:grpSpPr>
        <a:xfrm>
          <a:off x="0" y="0"/>
          <a:ext cx="0" cy="0"/>
          <a:chOff x="0" y="0"/>
          <a:chExt cx="0" cy="0"/>
        </a:xfrm>
      </p:grpSpPr>
      <p:sp>
        <p:nvSpPr>
          <p:cNvPr id="160" name="Google Shape;160;p63"/>
          <p:cNvSpPr/>
          <p:nvPr/>
        </p:nvSpPr>
        <p:spPr>
          <a:xfrm>
            <a:off x="839788" y="436517"/>
            <a:ext cx="10185263" cy="1280524"/>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61" name="Google Shape;161;p63"/>
          <p:cNvSpPr txBox="1">
            <a:spLocks noGrp="1"/>
          </p:cNvSpPr>
          <p:nvPr>
            <p:ph type="title"/>
          </p:nvPr>
        </p:nvSpPr>
        <p:spPr>
          <a:xfrm>
            <a:off x="0" y="446209"/>
            <a:ext cx="11355388" cy="1163395"/>
          </a:xfrm>
          <a:prstGeom prst="rect">
            <a:avLst/>
          </a:prstGeom>
          <a:noFill/>
          <a:ln>
            <a:noFill/>
          </a:ln>
        </p:spPr>
        <p:txBody>
          <a:bodyPr spcFirstLastPara="1" wrap="square" lIns="1188700" tIns="274300" rIns="548625" bIns="274300" anchor="ctr" anchorCtr="0">
            <a:normAutofit/>
          </a:bodyPr>
          <a:lstStyle>
            <a:lvl1pPr lvl="0" algn="l">
              <a:lnSpc>
                <a:spcPct val="90000"/>
              </a:lnSpc>
              <a:spcBef>
                <a:spcPts val="0"/>
              </a:spcBef>
              <a:spcAft>
                <a:spcPts val="0"/>
              </a:spcAft>
              <a:buClr>
                <a:schemeClr val="dk1"/>
              </a:buClr>
              <a:buSzPts val="4000"/>
              <a:buFont typeface="Trebuchet M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2" name="Google Shape;162;p63"/>
          <p:cNvSpPr txBox="1">
            <a:spLocks noGrp="1"/>
          </p:cNvSpPr>
          <p:nvPr>
            <p:ph type="body" idx="1"/>
          </p:nvPr>
        </p:nvSpPr>
        <p:spPr>
          <a:xfrm>
            <a:off x="1005840" y="1681163"/>
            <a:ext cx="4991735" cy="823912"/>
          </a:xfrm>
          <a:prstGeom prst="rect">
            <a:avLst/>
          </a:prstGeom>
          <a:solidFill>
            <a:schemeClr val="lt1"/>
          </a:solidFill>
          <a:ln>
            <a:noFill/>
          </a:ln>
        </p:spPr>
        <p:txBody>
          <a:bodyPr spcFirstLastPara="1" wrap="square" lIns="274300" tIns="274300" rIns="91425" bIns="45700" anchor="ctr" anchorCtr="0">
            <a:normAutofit/>
          </a:bodyPr>
          <a:lstStyle>
            <a:lvl1pPr marL="457200" lvl="0" indent="-228600" algn="l">
              <a:lnSpc>
                <a:spcPct val="100000"/>
              </a:lnSpc>
              <a:spcBef>
                <a:spcPts val="1000"/>
              </a:spcBef>
              <a:spcAft>
                <a:spcPts val="0"/>
              </a:spcAft>
              <a:buSzPts val="2400"/>
              <a:buNone/>
              <a:defRPr sz="2400" b="1"/>
            </a:lvl1pPr>
            <a:lvl2pPr marL="914400" lvl="1" indent="-228600" algn="l">
              <a:lnSpc>
                <a:spcPct val="100000"/>
              </a:lnSpc>
              <a:spcBef>
                <a:spcPts val="1000"/>
              </a:spcBef>
              <a:spcAft>
                <a:spcPts val="0"/>
              </a:spcAft>
              <a:buSzPts val="2000"/>
              <a:buNone/>
              <a:defRPr sz="20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90000"/>
              </a:lnSpc>
              <a:spcBef>
                <a:spcPts val="10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3" name="Google Shape;163;p63"/>
          <p:cNvSpPr txBox="1">
            <a:spLocks noGrp="1"/>
          </p:cNvSpPr>
          <p:nvPr>
            <p:ph type="body" idx="2"/>
          </p:nvPr>
        </p:nvSpPr>
        <p:spPr>
          <a:xfrm>
            <a:off x="1005840" y="2505075"/>
            <a:ext cx="4991735" cy="3540657"/>
          </a:xfrm>
          <a:prstGeom prst="rect">
            <a:avLst/>
          </a:prstGeom>
          <a:solidFill>
            <a:schemeClr val="lt1"/>
          </a:solidFill>
          <a:ln>
            <a:noFill/>
          </a:ln>
        </p:spPr>
        <p:txBody>
          <a:bodyPr spcFirstLastPara="1" wrap="square" lIns="274300" tIns="2743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63"/>
          <p:cNvSpPr txBox="1">
            <a:spLocks noGrp="1"/>
          </p:cNvSpPr>
          <p:nvPr>
            <p:ph type="body" idx="3"/>
          </p:nvPr>
        </p:nvSpPr>
        <p:spPr>
          <a:xfrm>
            <a:off x="6172200" y="1681163"/>
            <a:ext cx="4852851" cy="823912"/>
          </a:xfrm>
          <a:prstGeom prst="rect">
            <a:avLst/>
          </a:prstGeom>
          <a:solidFill>
            <a:schemeClr val="lt1"/>
          </a:solidFill>
          <a:ln>
            <a:noFill/>
          </a:ln>
        </p:spPr>
        <p:txBody>
          <a:bodyPr spcFirstLastPara="1" wrap="square" lIns="274300" tIns="274300" rIns="91425" bIns="45700" anchor="ctr" anchorCtr="0">
            <a:normAutofit/>
          </a:bodyPr>
          <a:lstStyle>
            <a:lvl1pPr marL="457200" lvl="0" indent="-228600" algn="l">
              <a:lnSpc>
                <a:spcPct val="100000"/>
              </a:lnSpc>
              <a:spcBef>
                <a:spcPts val="1000"/>
              </a:spcBef>
              <a:spcAft>
                <a:spcPts val="0"/>
              </a:spcAft>
              <a:buSzPts val="2400"/>
              <a:buNone/>
              <a:defRPr sz="2400" b="1"/>
            </a:lvl1pPr>
            <a:lvl2pPr marL="914400" lvl="1" indent="-228600" algn="l">
              <a:lnSpc>
                <a:spcPct val="100000"/>
              </a:lnSpc>
              <a:spcBef>
                <a:spcPts val="1000"/>
              </a:spcBef>
              <a:spcAft>
                <a:spcPts val="0"/>
              </a:spcAft>
              <a:buSzPts val="2000"/>
              <a:buNone/>
              <a:defRPr sz="20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90000"/>
              </a:lnSpc>
              <a:spcBef>
                <a:spcPts val="10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5" name="Google Shape;165;p63"/>
          <p:cNvSpPr txBox="1">
            <a:spLocks noGrp="1"/>
          </p:cNvSpPr>
          <p:nvPr>
            <p:ph type="body" idx="4"/>
          </p:nvPr>
        </p:nvSpPr>
        <p:spPr>
          <a:xfrm>
            <a:off x="6172200" y="2505075"/>
            <a:ext cx="4852851" cy="3540657"/>
          </a:xfrm>
          <a:prstGeom prst="rect">
            <a:avLst/>
          </a:prstGeom>
          <a:solidFill>
            <a:schemeClr val="lt1"/>
          </a:solidFill>
          <a:ln>
            <a:noFill/>
          </a:ln>
        </p:spPr>
        <p:txBody>
          <a:bodyPr spcFirstLastPara="1" wrap="square" lIns="274300" tIns="2743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2_Comparison">
  <p:cSld name="2_Comparison">
    <p:spTree>
      <p:nvGrpSpPr>
        <p:cNvPr id="1" name="Shape 166"/>
        <p:cNvGrpSpPr/>
        <p:nvPr/>
      </p:nvGrpSpPr>
      <p:grpSpPr>
        <a:xfrm>
          <a:off x="0" y="0"/>
          <a:ext cx="0" cy="0"/>
          <a:chOff x="0" y="0"/>
          <a:chExt cx="0" cy="0"/>
        </a:xfrm>
      </p:grpSpPr>
      <p:sp>
        <p:nvSpPr>
          <p:cNvPr id="167" name="Google Shape;167;p64"/>
          <p:cNvSpPr/>
          <p:nvPr/>
        </p:nvSpPr>
        <p:spPr>
          <a:xfrm>
            <a:off x="1244518" y="436517"/>
            <a:ext cx="10185263" cy="1280524"/>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68" name="Google Shape;168;p64"/>
          <p:cNvSpPr txBox="1">
            <a:spLocks noGrp="1"/>
          </p:cNvSpPr>
          <p:nvPr>
            <p:ph type="title"/>
          </p:nvPr>
        </p:nvSpPr>
        <p:spPr>
          <a:xfrm>
            <a:off x="224850" y="446209"/>
            <a:ext cx="11249901" cy="1163395"/>
          </a:xfrm>
          <a:prstGeom prst="rect">
            <a:avLst/>
          </a:prstGeom>
          <a:noFill/>
          <a:ln>
            <a:noFill/>
          </a:ln>
        </p:spPr>
        <p:txBody>
          <a:bodyPr spcFirstLastPara="1" wrap="square" lIns="1188700" tIns="274300" rIns="548625" bIns="274300" anchor="ctr" anchorCtr="0">
            <a:normAutofit/>
          </a:bodyPr>
          <a:lstStyle>
            <a:lvl1pPr lvl="0" algn="l">
              <a:lnSpc>
                <a:spcPct val="90000"/>
              </a:lnSpc>
              <a:spcBef>
                <a:spcPts val="0"/>
              </a:spcBef>
              <a:spcAft>
                <a:spcPts val="0"/>
              </a:spcAft>
              <a:buClr>
                <a:schemeClr val="dk1"/>
              </a:buClr>
              <a:buSzPts val="4000"/>
              <a:buFont typeface="Trebuchet M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9" name="Google Shape;169;p64"/>
          <p:cNvSpPr txBox="1">
            <a:spLocks noGrp="1"/>
          </p:cNvSpPr>
          <p:nvPr>
            <p:ph type="body" idx="1"/>
          </p:nvPr>
        </p:nvSpPr>
        <p:spPr>
          <a:xfrm>
            <a:off x="1410570" y="1681163"/>
            <a:ext cx="4991735" cy="823912"/>
          </a:xfrm>
          <a:prstGeom prst="rect">
            <a:avLst/>
          </a:prstGeom>
          <a:solidFill>
            <a:schemeClr val="lt1"/>
          </a:solidFill>
          <a:ln>
            <a:noFill/>
          </a:ln>
        </p:spPr>
        <p:txBody>
          <a:bodyPr spcFirstLastPara="1" wrap="square" lIns="274300" tIns="274300" rIns="91425" bIns="45700" anchor="ctr" anchorCtr="0">
            <a:normAutofit/>
          </a:bodyPr>
          <a:lstStyle>
            <a:lvl1pPr marL="457200" lvl="0" indent="-228600" algn="l">
              <a:lnSpc>
                <a:spcPct val="100000"/>
              </a:lnSpc>
              <a:spcBef>
                <a:spcPts val="1000"/>
              </a:spcBef>
              <a:spcAft>
                <a:spcPts val="0"/>
              </a:spcAft>
              <a:buSzPts val="2400"/>
              <a:buNone/>
              <a:defRPr sz="2400" b="1"/>
            </a:lvl1pPr>
            <a:lvl2pPr marL="914400" lvl="1" indent="-228600" algn="l">
              <a:lnSpc>
                <a:spcPct val="100000"/>
              </a:lnSpc>
              <a:spcBef>
                <a:spcPts val="1000"/>
              </a:spcBef>
              <a:spcAft>
                <a:spcPts val="0"/>
              </a:spcAft>
              <a:buSzPts val="2000"/>
              <a:buNone/>
              <a:defRPr sz="20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90000"/>
              </a:lnSpc>
              <a:spcBef>
                <a:spcPts val="10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0" name="Google Shape;170;p64"/>
          <p:cNvSpPr txBox="1">
            <a:spLocks noGrp="1"/>
          </p:cNvSpPr>
          <p:nvPr>
            <p:ph type="body" idx="2"/>
          </p:nvPr>
        </p:nvSpPr>
        <p:spPr>
          <a:xfrm>
            <a:off x="1410570" y="2505075"/>
            <a:ext cx="4991735" cy="3540657"/>
          </a:xfrm>
          <a:prstGeom prst="rect">
            <a:avLst/>
          </a:prstGeom>
          <a:solidFill>
            <a:schemeClr val="lt1"/>
          </a:solidFill>
          <a:ln>
            <a:noFill/>
          </a:ln>
        </p:spPr>
        <p:txBody>
          <a:bodyPr spcFirstLastPara="1" wrap="square" lIns="274300" tIns="2743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1" name="Google Shape;171;p64"/>
          <p:cNvSpPr txBox="1">
            <a:spLocks noGrp="1"/>
          </p:cNvSpPr>
          <p:nvPr>
            <p:ph type="body" idx="3"/>
          </p:nvPr>
        </p:nvSpPr>
        <p:spPr>
          <a:xfrm>
            <a:off x="6576930" y="1681163"/>
            <a:ext cx="4852851" cy="823912"/>
          </a:xfrm>
          <a:prstGeom prst="rect">
            <a:avLst/>
          </a:prstGeom>
          <a:solidFill>
            <a:schemeClr val="lt1"/>
          </a:solidFill>
          <a:ln>
            <a:noFill/>
          </a:ln>
        </p:spPr>
        <p:txBody>
          <a:bodyPr spcFirstLastPara="1" wrap="square" lIns="274300" tIns="274300" rIns="91425" bIns="45700" anchor="ctr" anchorCtr="0">
            <a:normAutofit/>
          </a:bodyPr>
          <a:lstStyle>
            <a:lvl1pPr marL="457200" lvl="0" indent="-228600" algn="l">
              <a:lnSpc>
                <a:spcPct val="100000"/>
              </a:lnSpc>
              <a:spcBef>
                <a:spcPts val="1000"/>
              </a:spcBef>
              <a:spcAft>
                <a:spcPts val="0"/>
              </a:spcAft>
              <a:buSzPts val="2400"/>
              <a:buNone/>
              <a:defRPr sz="2400" b="1"/>
            </a:lvl1pPr>
            <a:lvl2pPr marL="914400" lvl="1" indent="-228600" algn="l">
              <a:lnSpc>
                <a:spcPct val="100000"/>
              </a:lnSpc>
              <a:spcBef>
                <a:spcPts val="1000"/>
              </a:spcBef>
              <a:spcAft>
                <a:spcPts val="0"/>
              </a:spcAft>
              <a:buSzPts val="2000"/>
              <a:buNone/>
              <a:defRPr sz="20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90000"/>
              </a:lnSpc>
              <a:spcBef>
                <a:spcPts val="10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2" name="Google Shape;172;p64"/>
          <p:cNvSpPr txBox="1">
            <a:spLocks noGrp="1"/>
          </p:cNvSpPr>
          <p:nvPr>
            <p:ph type="body" idx="4"/>
          </p:nvPr>
        </p:nvSpPr>
        <p:spPr>
          <a:xfrm>
            <a:off x="6576930" y="2505075"/>
            <a:ext cx="4852851" cy="3540657"/>
          </a:xfrm>
          <a:prstGeom prst="rect">
            <a:avLst/>
          </a:prstGeom>
          <a:solidFill>
            <a:schemeClr val="lt1"/>
          </a:solidFill>
          <a:ln>
            <a:noFill/>
          </a:ln>
        </p:spPr>
        <p:txBody>
          <a:bodyPr spcFirstLastPara="1" wrap="square" lIns="274300" tIns="2743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3" name="Google Shape;173;p64"/>
          <p:cNvSpPr/>
          <p:nvPr/>
        </p:nvSpPr>
        <p:spPr>
          <a:xfrm>
            <a:off x="-1" y="0"/>
            <a:ext cx="793377" cy="6858000"/>
          </a:xfrm>
          <a:prstGeom prst="rect">
            <a:avLst/>
          </a:prstGeom>
          <a:gradFill>
            <a:gsLst>
              <a:gs pos="0">
                <a:srgbClr val="F7901E">
                  <a:alpha val="72941"/>
                </a:srgbClr>
              </a:gs>
              <a:gs pos="100000">
                <a:schemeClr val="lt1"/>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74" name="Google Shape;174;p64"/>
          <p:cNvSpPr/>
          <p:nvPr/>
        </p:nvSpPr>
        <p:spPr>
          <a:xfrm>
            <a:off x="-1" y="-4380"/>
            <a:ext cx="134472" cy="6862380"/>
          </a:xfrm>
          <a:prstGeom prst="rect">
            <a:avLst/>
          </a:prstGeom>
          <a:solidFill>
            <a:srgbClr val="405D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pic>
        <p:nvPicPr>
          <p:cNvPr id="175" name="Google Shape;175;p64"/>
          <p:cNvPicPr preferRelativeResize="0"/>
          <p:nvPr/>
        </p:nvPicPr>
        <p:blipFill rotWithShape="1">
          <a:blip r:embed="rId2">
            <a:alphaModFix/>
          </a:blip>
          <a:srcRect/>
          <a:stretch/>
        </p:blipFill>
        <p:spPr>
          <a:xfrm>
            <a:off x="696857" y="6245168"/>
            <a:ext cx="1732789" cy="544846"/>
          </a:xfrm>
          <a:prstGeom prst="rect">
            <a:avLst/>
          </a:prstGeom>
          <a:noFill/>
          <a:ln>
            <a:noFill/>
          </a:ln>
        </p:spPr>
      </p:pic>
      <p:pic>
        <p:nvPicPr>
          <p:cNvPr id="176" name="Google Shape;176;p64"/>
          <p:cNvPicPr preferRelativeResize="0"/>
          <p:nvPr/>
        </p:nvPicPr>
        <p:blipFill rotWithShape="1">
          <a:blip r:embed="rId3">
            <a:alphaModFix/>
          </a:blip>
          <a:srcRect/>
          <a:stretch/>
        </p:blipFill>
        <p:spPr>
          <a:xfrm>
            <a:off x="9864041" y="6387897"/>
            <a:ext cx="1485278" cy="301556"/>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3_Comparison">
  <p:cSld name="3_Comparison">
    <p:spTree>
      <p:nvGrpSpPr>
        <p:cNvPr id="1" name="Shape 177"/>
        <p:cNvGrpSpPr/>
        <p:nvPr/>
      </p:nvGrpSpPr>
      <p:grpSpPr>
        <a:xfrm>
          <a:off x="0" y="0"/>
          <a:ext cx="0" cy="0"/>
          <a:chOff x="0" y="0"/>
          <a:chExt cx="0" cy="0"/>
        </a:xfrm>
      </p:grpSpPr>
      <p:sp>
        <p:nvSpPr>
          <p:cNvPr id="178" name="Google Shape;178;p65"/>
          <p:cNvSpPr/>
          <p:nvPr/>
        </p:nvSpPr>
        <p:spPr>
          <a:xfrm>
            <a:off x="839788" y="436517"/>
            <a:ext cx="10185263" cy="1280524"/>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79" name="Google Shape;179;p65"/>
          <p:cNvSpPr txBox="1">
            <a:spLocks noGrp="1"/>
          </p:cNvSpPr>
          <p:nvPr>
            <p:ph type="title"/>
          </p:nvPr>
        </p:nvSpPr>
        <p:spPr>
          <a:xfrm>
            <a:off x="0" y="446209"/>
            <a:ext cx="11355388" cy="1163395"/>
          </a:xfrm>
          <a:prstGeom prst="rect">
            <a:avLst/>
          </a:prstGeom>
          <a:noFill/>
          <a:ln>
            <a:noFill/>
          </a:ln>
        </p:spPr>
        <p:txBody>
          <a:bodyPr spcFirstLastPara="1" wrap="square" lIns="1188700" tIns="274300" rIns="548625" bIns="274300" anchor="ctr" anchorCtr="0">
            <a:normAutofit/>
          </a:bodyPr>
          <a:lstStyle>
            <a:lvl1pPr lvl="0" algn="l">
              <a:lnSpc>
                <a:spcPct val="90000"/>
              </a:lnSpc>
              <a:spcBef>
                <a:spcPts val="0"/>
              </a:spcBef>
              <a:spcAft>
                <a:spcPts val="0"/>
              </a:spcAft>
              <a:buClr>
                <a:schemeClr val="dk1"/>
              </a:buClr>
              <a:buSzPts val="4000"/>
              <a:buFont typeface="Trebuchet M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0" name="Google Shape;180;p65"/>
          <p:cNvSpPr txBox="1">
            <a:spLocks noGrp="1"/>
          </p:cNvSpPr>
          <p:nvPr>
            <p:ph type="body" idx="1"/>
          </p:nvPr>
        </p:nvSpPr>
        <p:spPr>
          <a:xfrm>
            <a:off x="1005840" y="1681163"/>
            <a:ext cx="4991735" cy="823912"/>
          </a:xfrm>
          <a:prstGeom prst="rect">
            <a:avLst/>
          </a:prstGeom>
          <a:solidFill>
            <a:schemeClr val="lt1"/>
          </a:solidFill>
          <a:ln>
            <a:noFill/>
          </a:ln>
        </p:spPr>
        <p:txBody>
          <a:bodyPr spcFirstLastPara="1" wrap="square" lIns="274300" tIns="274300" rIns="91425" bIns="45700" anchor="ctr" anchorCtr="0">
            <a:normAutofit/>
          </a:bodyPr>
          <a:lstStyle>
            <a:lvl1pPr marL="457200" lvl="0" indent="-228600" algn="l">
              <a:lnSpc>
                <a:spcPct val="100000"/>
              </a:lnSpc>
              <a:spcBef>
                <a:spcPts val="1000"/>
              </a:spcBef>
              <a:spcAft>
                <a:spcPts val="0"/>
              </a:spcAft>
              <a:buSzPts val="2400"/>
              <a:buNone/>
              <a:defRPr sz="2400" b="1"/>
            </a:lvl1pPr>
            <a:lvl2pPr marL="914400" lvl="1" indent="-228600" algn="l">
              <a:lnSpc>
                <a:spcPct val="100000"/>
              </a:lnSpc>
              <a:spcBef>
                <a:spcPts val="1000"/>
              </a:spcBef>
              <a:spcAft>
                <a:spcPts val="0"/>
              </a:spcAft>
              <a:buSzPts val="2000"/>
              <a:buNone/>
              <a:defRPr sz="20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90000"/>
              </a:lnSpc>
              <a:spcBef>
                <a:spcPts val="10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1" name="Google Shape;181;p65"/>
          <p:cNvSpPr txBox="1">
            <a:spLocks noGrp="1"/>
          </p:cNvSpPr>
          <p:nvPr>
            <p:ph type="body" idx="2"/>
          </p:nvPr>
        </p:nvSpPr>
        <p:spPr>
          <a:xfrm>
            <a:off x="1005840" y="2505075"/>
            <a:ext cx="4991735" cy="3962960"/>
          </a:xfrm>
          <a:prstGeom prst="rect">
            <a:avLst/>
          </a:prstGeom>
          <a:solidFill>
            <a:schemeClr val="lt1"/>
          </a:solidFill>
          <a:ln>
            <a:noFill/>
          </a:ln>
        </p:spPr>
        <p:txBody>
          <a:bodyPr spcFirstLastPara="1" wrap="square" lIns="274300" tIns="2743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2" name="Google Shape;182;p65"/>
          <p:cNvSpPr txBox="1">
            <a:spLocks noGrp="1"/>
          </p:cNvSpPr>
          <p:nvPr>
            <p:ph type="body" idx="3"/>
          </p:nvPr>
        </p:nvSpPr>
        <p:spPr>
          <a:xfrm>
            <a:off x="6172200" y="1681163"/>
            <a:ext cx="4852851" cy="823912"/>
          </a:xfrm>
          <a:prstGeom prst="rect">
            <a:avLst/>
          </a:prstGeom>
          <a:solidFill>
            <a:schemeClr val="lt1"/>
          </a:solidFill>
          <a:ln>
            <a:noFill/>
          </a:ln>
        </p:spPr>
        <p:txBody>
          <a:bodyPr spcFirstLastPara="1" wrap="square" lIns="274300" tIns="274300" rIns="91425" bIns="45700" anchor="ctr" anchorCtr="0">
            <a:normAutofit/>
          </a:bodyPr>
          <a:lstStyle>
            <a:lvl1pPr marL="457200" lvl="0" indent="-228600" algn="l">
              <a:lnSpc>
                <a:spcPct val="100000"/>
              </a:lnSpc>
              <a:spcBef>
                <a:spcPts val="1000"/>
              </a:spcBef>
              <a:spcAft>
                <a:spcPts val="0"/>
              </a:spcAft>
              <a:buSzPts val="2400"/>
              <a:buNone/>
              <a:defRPr sz="2400" b="1"/>
            </a:lvl1pPr>
            <a:lvl2pPr marL="914400" lvl="1" indent="-228600" algn="l">
              <a:lnSpc>
                <a:spcPct val="100000"/>
              </a:lnSpc>
              <a:spcBef>
                <a:spcPts val="1000"/>
              </a:spcBef>
              <a:spcAft>
                <a:spcPts val="0"/>
              </a:spcAft>
              <a:buSzPts val="2000"/>
              <a:buNone/>
              <a:defRPr sz="20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90000"/>
              </a:lnSpc>
              <a:spcBef>
                <a:spcPts val="10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3" name="Google Shape;183;p65"/>
          <p:cNvSpPr txBox="1">
            <a:spLocks noGrp="1"/>
          </p:cNvSpPr>
          <p:nvPr>
            <p:ph type="body" idx="4"/>
          </p:nvPr>
        </p:nvSpPr>
        <p:spPr>
          <a:xfrm>
            <a:off x="6172200" y="2505075"/>
            <a:ext cx="4852851" cy="3962960"/>
          </a:xfrm>
          <a:prstGeom prst="rect">
            <a:avLst/>
          </a:prstGeom>
          <a:solidFill>
            <a:schemeClr val="lt1"/>
          </a:solidFill>
          <a:ln>
            <a:noFill/>
          </a:ln>
        </p:spPr>
        <p:txBody>
          <a:bodyPr spcFirstLastPara="1" wrap="square" lIns="274300" tIns="2743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4" name="Google Shape;184;p65"/>
          <p:cNvSpPr/>
          <p:nvPr/>
        </p:nvSpPr>
        <p:spPr>
          <a:xfrm>
            <a:off x="57631" y="0"/>
            <a:ext cx="87611" cy="6862380"/>
          </a:xfrm>
          <a:prstGeom prst="rect">
            <a:avLst/>
          </a:prstGeom>
          <a:solidFill>
            <a:srgbClr val="405D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85" name="Google Shape;185;p65"/>
          <p:cNvSpPr/>
          <p:nvPr/>
        </p:nvSpPr>
        <p:spPr>
          <a:xfrm>
            <a:off x="1" y="0"/>
            <a:ext cx="57630" cy="6862380"/>
          </a:xfrm>
          <a:prstGeom prst="rect">
            <a:avLst/>
          </a:prstGeom>
          <a:solidFill>
            <a:srgbClr val="F8621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itle Only">
  <p:cSld name="Title Only">
    <p:spTree>
      <p:nvGrpSpPr>
        <p:cNvPr id="1" name="Shape 186"/>
        <p:cNvGrpSpPr/>
        <p:nvPr/>
      </p:nvGrpSpPr>
      <p:grpSpPr>
        <a:xfrm>
          <a:off x="0" y="0"/>
          <a:ext cx="0" cy="0"/>
          <a:chOff x="0" y="0"/>
          <a:chExt cx="0" cy="0"/>
        </a:xfrm>
      </p:grpSpPr>
      <p:pic>
        <p:nvPicPr>
          <p:cNvPr id="187" name="Google Shape;187;p66"/>
          <p:cNvPicPr preferRelativeResize="0"/>
          <p:nvPr/>
        </p:nvPicPr>
        <p:blipFill rotWithShape="1">
          <a:blip r:embed="rId2">
            <a:alphaModFix/>
          </a:blip>
          <a:srcRect l="48729" t="-1" r="-46171" b="-2857"/>
          <a:stretch/>
        </p:blipFill>
        <p:spPr>
          <a:xfrm rot="10800000" flipH="1">
            <a:off x="-1" y="-76364"/>
            <a:ext cx="5164997" cy="5451942"/>
          </a:xfrm>
          <a:prstGeom prst="rect">
            <a:avLst/>
          </a:prstGeom>
          <a:noFill/>
          <a:ln>
            <a:noFill/>
          </a:ln>
        </p:spPr>
      </p:pic>
      <p:sp>
        <p:nvSpPr>
          <p:cNvPr id="188" name="Google Shape;188;p66"/>
          <p:cNvSpPr/>
          <p:nvPr/>
        </p:nvSpPr>
        <p:spPr>
          <a:xfrm>
            <a:off x="901337" y="436517"/>
            <a:ext cx="8618584" cy="1097214"/>
          </a:xfrm>
          <a:prstGeom prst="rect">
            <a:avLst/>
          </a:prstGeom>
          <a:solidFill>
            <a:schemeClr val="lt1">
              <a:alpha val="80000"/>
            </a:schemeClr>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pic>
        <p:nvPicPr>
          <p:cNvPr id="189" name="Google Shape;189;p66"/>
          <p:cNvPicPr preferRelativeResize="0"/>
          <p:nvPr/>
        </p:nvPicPr>
        <p:blipFill rotWithShape="1">
          <a:blip r:embed="rId3">
            <a:alphaModFix/>
          </a:blip>
          <a:srcRect l="48729" t="-2" r="-46171" b="32719"/>
          <a:stretch/>
        </p:blipFill>
        <p:spPr>
          <a:xfrm flipH="1">
            <a:off x="7100002" y="2681282"/>
            <a:ext cx="5164997" cy="3566160"/>
          </a:xfrm>
          <a:prstGeom prst="rect">
            <a:avLst/>
          </a:prstGeom>
          <a:noFill/>
          <a:ln>
            <a:noFill/>
          </a:ln>
        </p:spPr>
      </p:pic>
      <p:sp>
        <p:nvSpPr>
          <p:cNvPr id="190" name="Google Shape;190;p66"/>
          <p:cNvSpPr/>
          <p:nvPr/>
        </p:nvSpPr>
        <p:spPr>
          <a:xfrm>
            <a:off x="1046479" y="1903177"/>
            <a:ext cx="9857309" cy="3919032"/>
          </a:xfrm>
          <a:prstGeom prst="rect">
            <a:avLst/>
          </a:prstGeom>
          <a:solidFill>
            <a:schemeClr val="lt1">
              <a:alpha val="7176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91" name="Google Shape;191;p66"/>
          <p:cNvSpPr txBox="1">
            <a:spLocks noGrp="1"/>
          </p:cNvSpPr>
          <p:nvPr>
            <p:ph type="title"/>
          </p:nvPr>
        </p:nvSpPr>
        <p:spPr>
          <a:xfrm>
            <a:off x="1" y="393221"/>
            <a:ext cx="11078767" cy="1140509"/>
          </a:xfrm>
          <a:prstGeom prst="rect">
            <a:avLst/>
          </a:prstGeom>
          <a:noFill/>
          <a:ln>
            <a:noFill/>
          </a:ln>
        </p:spPr>
        <p:txBody>
          <a:bodyPr spcFirstLastPara="1" wrap="square" lIns="1188700" tIns="274300" rIns="91425" bIns="2743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2" name="Google Shape;192;p66"/>
          <p:cNvSpPr/>
          <p:nvPr/>
        </p:nvSpPr>
        <p:spPr>
          <a:xfrm rot="10800000">
            <a:off x="9299538" y="240751"/>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93" name="Google Shape;193;p66"/>
          <p:cNvSpPr/>
          <p:nvPr/>
        </p:nvSpPr>
        <p:spPr>
          <a:xfrm rot="5400000" flipH="1">
            <a:off x="722502" y="1177486"/>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1_Title Only">
  <p:cSld name="1_Title Only">
    <p:spTree>
      <p:nvGrpSpPr>
        <p:cNvPr id="1" name="Shape 194"/>
        <p:cNvGrpSpPr/>
        <p:nvPr/>
      </p:nvGrpSpPr>
      <p:grpSpPr>
        <a:xfrm>
          <a:off x="0" y="0"/>
          <a:ext cx="0" cy="0"/>
          <a:chOff x="0" y="0"/>
          <a:chExt cx="0" cy="0"/>
        </a:xfrm>
      </p:grpSpPr>
      <p:sp>
        <p:nvSpPr>
          <p:cNvPr id="195" name="Google Shape;195;p67"/>
          <p:cNvSpPr/>
          <p:nvPr/>
        </p:nvSpPr>
        <p:spPr>
          <a:xfrm>
            <a:off x="901337" y="436517"/>
            <a:ext cx="8618584" cy="1097214"/>
          </a:xfrm>
          <a:prstGeom prst="rect">
            <a:avLst/>
          </a:prstGeom>
          <a:solidFill>
            <a:schemeClr val="lt1">
              <a:alpha val="80000"/>
            </a:schemeClr>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196" name="Google Shape;196;p67"/>
          <p:cNvSpPr/>
          <p:nvPr/>
        </p:nvSpPr>
        <p:spPr>
          <a:xfrm>
            <a:off x="1046479" y="1903177"/>
            <a:ext cx="9857309" cy="3919032"/>
          </a:xfrm>
          <a:prstGeom prst="rect">
            <a:avLst/>
          </a:prstGeom>
          <a:solidFill>
            <a:schemeClr val="lt1">
              <a:alpha val="7176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97" name="Google Shape;197;p67"/>
          <p:cNvSpPr txBox="1">
            <a:spLocks noGrp="1"/>
          </p:cNvSpPr>
          <p:nvPr>
            <p:ph type="title"/>
          </p:nvPr>
        </p:nvSpPr>
        <p:spPr>
          <a:xfrm>
            <a:off x="1" y="393221"/>
            <a:ext cx="11078767" cy="1140509"/>
          </a:xfrm>
          <a:prstGeom prst="rect">
            <a:avLst/>
          </a:prstGeom>
          <a:noFill/>
          <a:ln>
            <a:noFill/>
          </a:ln>
        </p:spPr>
        <p:txBody>
          <a:bodyPr spcFirstLastPara="1" wrap="square" lIns="1188700" tIns="274300" rIns="91425" bIns="2743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8" name="Google Shape;198;p67"/>
          <p:cNvSpPr/>
          <p:nvPr/>
        </p:nvSpPr>
        <p:spPr>
          <a:xfrm rot="10800000">
            <a:off x="9299538" y="240751"/>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99" name="Google Shape;199;p67"/>
          <p:cNvSpPr/>
          <p:nvPr/>
        </p:nvSpPr>
        <p:spPr>
          <a:xfrm rot="5400000" flipH="1">
            <a:off x="722502" y="1177486"/>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3_Title Only">
  <p:cSld name="3_Title Only">
    <p:spTree>
      <p:nvGrpSpPr>
        <p:cNvPr id="1" name="Shape 200"/>
        <p:cNvGrpSpPr/>
        <p:nvPr/>
      </p:nvGrpSpPr>
      <p:grpSpPr>
        <a:xfrm>
          <a:off x="0" y="0"/>
          <a:ext cx="0" cy="0"/>
          <a:chOff x="0" y="0"/>
          <a:chExt cx="0" cy="0"/>
        </a:xfrm>
      </p:grpSpPr>
      <p:sp>
        <p:nvSpPr>
          <p:cNvPr id="201" name="Google Shape;201;p68"/>
          <p:cNvSpPr/>
          <p:nvPr/>
        </p:nvSpPr>
        <p:spPr>
          <a:xfrm>
            <a:off x="901336" y="436517"/>
            <a:ext cx="10196019" cy="1110450"/>
          </a:xfrm>
          <a:prstGeom prst="rect">
            <a:avLst/>
          </a:prstGeom>
          <a:solidFill>
            <a:schemeClr val="lt1">
              <a:alpha val="80000"/>
            </a:schemeClr>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02" name="Google Shape;202;p68"/>
          <p:cNvSpPr/>
          <p:nvPr/>
        </p:nvSpPr>
        <p:spPr>
          <a:xfrm>
            <a:off x="1046479" y="1903177"/>
            <a:ext cx="9857309" cy="3919032"/>
          </a:xfrm>
          <a:prstGeom prst="rect">
            <a:avLst/>
          </a:prstGeom>
          <a:solidFill>
            <a:schemeClr val="lt1">
              <a:alpha val="7176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03" name="Google Shape;203;p68"/>
          <p:cNvSpPr txBox="1">
            <a:spLocks noGrp="1"/>
          </p:cNvSpPr>
          <p:nvPr>
            <p:ph type="title"/>
          </p:nvPr>
        </p:nvSpPr>
        <p:spPr>
          <a:xfrm>
            <a:off x="793376" y="393221"/>
            <a:ext cx="10555944" cy="830375"/>
          </a:xfrm>
          <a:prstGeom prst="rect">
            <a:avLst/>
          </a:prstGeom>
          <a:noFill/>
          <a:ln>
            <a:noFill/>
          </a:ln>
        </p:spPr>
        <p:txBody>
          <a:bodyPr spcFirstLastPara="1" wrap="square" lIns="457200" tIns="0" rIns="457200" bIns="0" anchor="ctr" anchorCtr="0">
            <a:normAutofit/>
          </a:bodyPr>
          <a:lstStyle>
            <a:lvl1pPr lvl="0" algn="ctr">
              <a:lnSpc>
                <a:spcPct val="90000"/>
              </a:lnSpc>
              <a:spcBef>
                <a:spcPts val="0"/>
              </a:spcBef>
              <a:spcAft>
                <a:spcPts val="0"/>
              </a:spcAft>
              <a:buClr>
                <a:schemeClr val="dk1"/>
              </a:buClr>
              <a:buSzPts val="4000"/>
              <a:buFont typeface="Trebuchet M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4" name="Google Shape;204;p68"/>
          <p:cNvSpPr/>
          <p:nvPr/>
        </p:nvSpPr>
        <p:spPr>
          <a:xfrm>
            <a:off x="-1" y="0"/>
            <a:ext cx="793377" cy="6858000"/>
          </a:xfrm>
          <a:prstGeom prst="rect">
            <a:avLst/>
          </a:prstGeom>
          <a:gradFill>
            <a:gsLst>
              <a:gs pos="0">
                <a:srgbClr val="F7901E">
                  <a:alpha val="72941"/>
                </a:srgbClr>
              </a:gs>
              <a:gs pos="100000">
                <a:schemeClr val="lt1"/>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05" name="Google Shape;205;p68"/>
          <p:cNvSpPr/>
          <p:nvPr/>
        </p:nvSpPr>
        <p:spPr>
          <a:xfrm>
            <a:off x="-1" y="-4380"/>
            <a:ext cx="134472" cy="6862380"/>
          </a:xfrm>
          <a:prstGeom prst="rect">
            <a:avLst/>
          </a:prstGeom>
          <a:solidFill>
            <a:srgbClr val="405D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pic>
        <p:nvPicPr>
          <p:cNvPr id="206" name="Google Shape;206;p68"/>
          <p:cNvPicPr preferRelativeResize="0"/>
          <p:nvPr/>
        </p:nvPicPr>
        <p:blipFill rotWithShape="1">
          <a:blip r:embed="rId2">
            <a:alphaModFix/>
          </a:blip>
          <a:srcRect/>
          <a:stretch/>
        </p:blipFill>
        <p:spPr>
          <a:xfrm>
            <a:off x="696857" y="6245168"/>
            <a:ext cx="1732789" cy="544846"/>
          </a:xfrm>
          <a:prstGeom prst="rect">
            <a:avLst/>
          </a:prstGeom>
          <a:noFill/>
          <a:ln>
            <a:noFill/>
          </a:ln>
        </p:spPr>
      </p:pic>
      <p:pic>
        <p:nvPicPr>
          <p:cNvPr id="207" name="Google Shape;207;p68"/>
          <p:cNvPicPr preferRelativeResize="0"/>
          <p:nvPr/>
        </p:nvPicPr>
        <p:blipFill rotWithShape="1">
          <a:blip r:embed="rId3">
            <a:alphaModFix/>
          </a:blip>
          <a:srcRect/>
          <a:stretch/>
        </p:blipFill>
        <p:spPr>
          <a:xfrm>
            <a:off x="9864041" y="6387897"/>
            <a:ext cx="1485278" cy="30155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4_Title Only">
  <p:cSld name="4_Title Only">
    <p:spTree>
      <p:nvGrpSpPr>
        <p:cNvPr id="1" name="Shape 208"/>
        <p:cNvGrpSpPr/>
        <p:nvPr/>
      </p:nvGrpSpPr>
      <p:grpSpPr>
        <a:xfrm>
          <a:off x="0" y="0"/>
          <a:ext cx="0" cy="0"/>
          <a:chOff x="0" y="0"/>
          <a:chExt cx="0" cy="0"/>
        </a:xfrm>
      </p:grpSpPr>
      <p:sp>
        <p:nvSpPr>
          <p:cNvPr id="209" name="Google Shape;209;p69"/>
          <p:cNvSpPr/>
          <p:nvPr/>
        </p:nvSpPr>
        <p:spPr>
          <a:xfrm>
            <a:off x="901337" y="436517"/>
            <a:ext cx="8618584" cy="1097214"/>
          </a:xfrm>
          <a:prstGeom prst="rect">
            <a:avLst/>
          </a:prstGeom>
          <a:solidFill>
            <a:schemeClr val="lt1">
              <a:alpha val="80000"/>
            </a:schemeClr>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10" name="Google Shape;210;p69"/>
          <p:cNvSpPr/>
          <p:nvPr/>
        </p:nvSpPr>
        <p:spPr>
          <a:xfrm>
            <a:off x="1046479" y="1903177"/>
            <a:ext cx="9857309" cy="3919032"/>
          </a:xfrm>
          <a:prstGeom prst="rect">
            <a:avLst/>
          </a:prstGeom>
          <a:solidFill>
            <a:schemeClr val="lt1">
              <a:alpha val="7176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11" name="Google Shape;211;p69"/>
          <p:cNvSpPr txBox="1">
            <a:spLocks noGrp="1"/>
          </p:cNvSpPr>
          <p:nvPr>
            <p:ph type="title"/>
          </p:nvPr>
        </p:nvSpPr>
        <p:spPr>
          <a:xfrm>
            <a:off x="1" y="393221"/>
            <a:ext cx="12191999" cy="1140509"/>
          </a:xfrm>
          <a:prstGeom prst="rect">
            <a:avLst/>
          </a:prstGeom>
          <a:noFill/>
          <a:ln>
            <a:noFill/>
          </a:ln>
        </p:spPr>
        <p:txBody>
          <a:bodyPr spcFirstLastPara="1" wrap="square" lIns="1188700" tIns="274300" rIns="91425" bIns="274300" anchor="ctr" anchorCtr="0">
            <a:normAutofit/>
          </a:bodyPr>
          <a:lstStyle>
            <a:lvl1pPr lvl="0" algn="ctr">
              <a:lnSpc>
                <a:spcPct val="90000"/>
              </a:lnSpc>
              <a:spcBef>
                <a:spcPts val="0"/>
              </a:spcBef>
              <a:spcAft>
                <a:spcPts val="0"/>
              </a:spcAft>
              <a:buClr>
                <a:schemeClr val="dk1"/>
              </a:buClr>
              <a:buSzPts val="4000"/>
              <a:buFont typeface="Trebuchet M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2" name="Google Shape;212;p69"/>
          <p:cNvSpPr/>
          <p:nvPr/>
        </p:nvSpPr>
        <p:spPr>
          <a:xfrm>
            <a:off x="57631" y="0"/>
            <a:ext cx="87611" cy="6862380"/>
          </a:xfrm>
          <a:prstGeom prst="rect">
            <a:avLst/>
          </a:prstGeom>
          <a:solidFill>
            <a:srgbClr val="405D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13" name="Google Shape;213;p69"/>
          <p:cNvSpPr/>
          <p:nvPr/>
        </p:nvSpPr>
        <p:spPr>
          <a:xfrm>
            <a:off x="1" y="0"/>
            <a:ext cx="57630" cy="6862380"/>
          </a:xfrm>
          <a:prstGeom prst="rect">
            <a:avLst/>
          </a:prstGeom>
          <a:solidFill>
            <a:srgbClr val="F8621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214"/>
        <p:cNvGrpSpPr/>
        <p:nvPr/>
      </p:nvGrpSpPr>
      <p:grpSpPr>
        <a:xfrm>
          <a:off x="0" y="0"/>
          <a:ext cx="0" cy="0"/>
          <a:chOff x="0" y="0"/>
          <a:chExt cx="0" cy="0"/>
        </a:xfrm>
      </p:grpSpPr>
      <p:sp>
        <p:nvSpPr>
          <p:cNvPr id="215" name="Google Shape;215;p70"/>
          <p:cNvSpPr/>
          <p:nvPr/>
        </p:nvSpPr>
        <p:spPr>
          <a:xfrm>
            <a:off x="704848" y="418011"/>
            <a:ext cx="10842718" cy="53789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16" name="Google Shape;216;p70"/>
          <p:cNvSpPr/>
          <p:nvPr/>
        </p:nvSpPr>
        <p:spPr>
          <a:xfrm rot="5400000" flipH="1">
            <a:off x="464342" y="5563036"/>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17" name="Google Shape;217;p70"/>
          <p:cNvSpPr/>
          <p:nvPr/>
        </p:nvSpPr>
        <p:spPr>
          <a:xfrm rot="-5400000" flipH="1">
            <a:off x="11270774" y="223759"/>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2_Blank">
  <p:cSld name="2_Blank">
    <p:spTree>
      <p:nvGrpSpPr>
        <p:cNvPr id="1" name="Shape 218"/>
        <p:cNvGrpSpPr/>
        <p:nvPr/>
      </p:nvGrpSpPr>
      <p:grpSpPr>
        <a:xfrm>
          <a:off x="0" y="0"/>
          <a:ext cx="0" cy="0"/>
          <a:chOff x="0" y="0"/>
          <a:chExt cx="0" cy="0"/>
        </a:xfrm>
      </p:grpSpPr>
      <p:sp>
        <p:nvSpPr>
          <p:cNvPr id="219" name="Google Shape;219;p71"/>
          <p:cNvSpPr/>
          <p:nvPr/>
        </p:nvSpPr>
        <p:spPr>
          <a:xfrm>
            <a:off x="704848" y="418011"/>
            <a:ext cx="10842718" cy="607273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20" name="Google Shape;220;p71"/>
          <p:cNvSpPr/>
          <p:nvPr/>
        </p:nvSpPr>
        <p:spPr>
          <a:xfrm>
            <a:off x="-1" y="0"/>
            <a:ext cx="793377" cy="6858000"/>
          </a:xfrm>
          <a:prstGeom prst="rect">
            <a:avLst/>
          </a:prstGeom>
          <a:gradFill>
            <a:gsLst>
              <a:gs pos="0">
                <a:srgbClr val="F7901E">
                  <a:alpha val="72941"/>
                </a:srgbClr>
              </a:gs>
              <a:gs pos="100000">
                <a:schemeClr val="lt1"/>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21" name="Google Shape;221;p71"/>
          <p:cNvSpPr/>
          <p:nvPr/>
        </p:nvSpPr>
        <p:spPr>
          <a:xfrm>
            <a:off x="-1" y="-4380"/>
            <a:ext cx="134472" cy="6862380"/>
          </a:xfrm>
          <a:prstGeom prst="rect">
            <a:avLst/>
          </a:prstGeom>
          <a:solidFill>
            <a:srgbClr val="405D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pic>
        <p:nvPicPr>
          <p:cNvPr id="222" name="Google Shape;222;p71"/>
          <p:cNvPicPr preferRelativeResize="0"/>
          <p:nvPr/>
        </p:nvPicPr>
        <p:blipFill rotWithShape="1">
          <a:blip r:embed="rId2">
            <a:alphaModFix/>
          </a:blip>
          <a:srcRect/>
          <a:stretch/>
        </p:blipFill>
        <p:spPr>
          <a:xfrm>
            <a:off x="696857" y="6245168"/>
            <a:ext cx="1732789" cy="544846"/>
          </a:xfrm>
          <a:prstGeom prst="rect">
            <a:avLst/>
          </a:prstGeom>
          <a:noFill/>
          <a:ln>
            <a:noFill/>
          </a:ln>
        </p:spPr>
      </p:pic>
      <p:pic>
        <p:nvPicPr>
          <p:cNvPr id="223" name="Google Shape;223;p71"/>
          <p:cNvPicPr preferRelativeResize="0"/>
          <p:nvPr/>
        </p:nvPicPr>
        <p:blipFill rotWithShape="1">
          <a:blip r:embed="rId3">
            <a:alphaModFix/>
          </a:blip>
          <a:srcRect/>
          <a:stretch/>
        </p:blipFill>
        <p:spPr>
          <a:xfrm>
            <a:off x="9864041" y="6387897"/>
            <a:ext cx="1485278" cy="301556"/>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224"/>
        <p:cNvGrpSpPr/>
        <p:nvPr/>
      </p:nvGrpSpPr>
      <p:grpSpPr>
        <a:xfrm>
          <a:off x="0" y="0"/>
          <a:ext cx="0" cy="0"/>
          <a:chOff x="0" y="0"/>
          <a:chExt cx="0" cy="0"/>
        </a:xfrm>
      </p:grpSpPr>
      <p:sp>
        <p:nvSpPr>
          <p:cNvPr id="225" name="Google Shape;225;p72"/>
          <p:cNvSpPr/>
          <p:nvPr/>
        </p:nvSpPr>
        <p:spPr>
          <a:xfrm>
            <a:off x="431075" y="248193"/>
            <a:ext cx="3958044" cy="1801897"/>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26" name="Google Shape;226;p72"/>
          <p:cNvSpPr txBox="1">
            <a:spLocks noGrp="1"/>
          </p:cNvSpPr>
          <p:nvPr>
            <p:ph type="title"/>
          </p:nvPr>
        </p:nvSpPr>
        <p:spPr>
          <a:xfrm>
            <a:off x="404949" y="434658"/>
            <a:ext cx="4323580" cy="1597842"/>
          </a:xfrm>
          <a:prstGeom prst="rect">
            <a:avLst/>
          </a:prstGeom>
          <a:noFill/>
          <a:ln>
            <a:noFill/>
          </a:ln>
        </p:spPr>
        <p:txBody>
          <a:bodyPr spcFirstLastPara="1" wrap="square" lIns="1188700" tIns="274300" rIns="640075" bIns="274300" anchor="b" anchorCtr="0">
            <a:normAutofit/>
          </a:bodyPr>
          <a:lstStyle>
            <a:lvl1pPr lvl="0" algn="r">
              <a:lnSpc>
                <a:spcPct val="90000"/>
              </a:lnSpc>
              <a:spcBef>
                <a:spcPts val="0"/>
              </a:spcBef>
              <a:spcAft>
                <a:spcPts val="0"/>
              </a:spcAft>
              <a:buClr>
                <a:schemeClr val="dk1"/>
              </a:buClr>
              <a:buSzPts val="3200"/>
              <a:buFont typeface="Trebuchet M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72"/>
          <p:cNvSpPr>
            <a:spLocks noGrp="1"/>
          </p:cNvSpPr>
          <p:nvPr>
            <p:ph type="pic" idx="2"/>
          </p:nvPr>
        </p:nvSpPr>
        <p:spPr>
          <a:xfrm>
            <a:off x="5187632" y="434658"/>
            <a:ext cx="6172200" cy="5434330"/>
          </a:xfrm>
          <a:prstGeom prst="rect">
            <a:avLst/>
          </a:prstGeom>
          <a:solidFill>
            <a:schemeClr val="lt1"/>
          </a:solidFill>
          <a:ln>
            <a:noFill/>
          </a:ln>
        </p:spPr>
        <p:txBody>
          <a:bodyPr spcFirstLastPara="1" wrap="square" lIns="274300" tIns="274300" rIns="91425" bIns="45700" anchor="t" anchorCtr="0">
            <a:normAutofit/>
          </a:bodyPr>
          <a:lstStyle>
            <a:lvl1pPr marR="0" lvl="0" algn="l" rtl="0">
              <a:lnSpc>
                <a:spcPct val="100000"/>
              </a:lnSpc>
              <a:spcBef>
                <a:spcPts val="1000"/>
              </a:spcBef>
              <a:spcAft>
                <a:spcPts val="0"/>
              </a:spcAft>
              <a:buClr>
                <a:srgbClr val="FF6600"/>
              </a:buClr>
              <a:buSzPts val="3200"/>
              <a:buFont typeface="Noto Sans Symbols"/>
              <a:buNone/>
              <a:defRPr sz="3200" b="0" i="0" u="none" strike="noStrike" cap="none">
                <a:solidFill>
                  <a:schemeClr val="dk1"/>
                </a:solidFill>
                <a:latin typeface="Arial"/>
                <a:ea typeface="Arial"/>
                <a:cs typeface="Arial"/>
                <a:sym typeface="Arial"/>
              </a:defRPr>
            </a:lvl1pPr>
            <a:lvl2pPr marR="0" lvl="1" algn="l" rtl="0">
              <a:lnSpc>
                <a:spcPct val="100000"/>
              </a:lnSpc>
              <a:spcBef>
                <a:spcPts val="1000"/>
              </a:spcBef>
              <a:spcAft>
                <a:spcPts val="0"/>
              </a:spcAft>
              <a:buClr>
                <a:srgbClr val="FF6600"/>
              </a:buClr>
              <a:buSzPts val="2800"/>
              <a:buFont typeface="Noto Sans Symbols"/>
              <a:buNone/>
              <a:defRPr sz="2800" b="0" i="0" u="none" strike="noStrike" cap="none">
                <a:solidFill>
                  <a:schemeClr val="dk1"/>
                </a:solidFill>
                <a:latin typeface="Arial"/>
                <a:ea typeface="Arial"/>
                <a:cs typeface="Arial"/>
                <a:sym typeface="Arial"/>
              </a:defRPr>
            </a:lvl2pPr>
            <a:lvl3pPr marR="0" lvl="2" algn="l" rtl="0">
              <a:lnSpc>
                <a:spcPct val="100000"/>
              </a:lnSpc>
              <a:spcBef>
                <a:spcPts val="1000"/>
              </a:spcBef>
              <a:spcAft>
                <a:spcPts val="0"/>
              </a:spcAft>
              <a:buClr>
                <a:srgbClr val="FF6600"/>
              </a:buClr>
              <a:buSzPts val="2400"/>
              <a:buFont typeface="Noto Sans Symbols"/>
              <a:buNone/>
              <a:defRPr sz="2400" b="0" i="0" u="none" strike="noStrike" cap="none">
                <a:solidFill>
                  <a:schemeClr val="dk1"/>
                </a:solidFill>
                <a:latin typeface="Arial"/>
                <a:ea typeface="Arial"/>
                <a:cs typeface="Arial"/>
                <a:sym typeface="Arial"/>
              </a:defRPr>
            </a:lvl3pPr>
            <a:lvl4pPr marR="0" lvl="3" algn="l" rtl="0">
              <a:lnSpc>
                <a:spcPct val="100000"/>
              </a:lnSpc>
              <a:spcBef>
                <a:spcPts val="1000"/>
              </a:spcBef>
              <a:spcAft>
                <a:spcPts val="0"/>
              </a:spcAft>
              <a:buClr>
                <a:srgbClr val="FF6600"/>
              </a:buClr>
              <a:buSzPts val="2000"/>
              <a:buFont typeface="Noto Sans Symbols"/>
              <a:buNone/>
              <a:defRPr sz="2000" b="0" i="0" u="none" strike="noStrike" cap="none">
                <a:solidFill>
                  <a:schemeClr val="dk1"/>
                </a:solidFill>
                <a:latin typeface="Arial"/>
                <a:ea typeface="Arial"/>
                <a:cs typeface="Arial"/>
                <a:sym typeface="Arial"/>
              </a:defRPr>
            </a:lvl4pPr>
            <a:lvl5pPr marR="0" lvl="4" algn="l" rtl="0">
              <a:lnSpc>
                <a:spcPct val="100000"/>
              </a:lnSpc>
              <a:spcBef>
                <a:spcPts val="1000"/>
              </a:spcBef>
              <a:spcAft>
                <a:spcPts val="0"/>
              </a:spcAft>
              <a:buClr>
                <a:srgbClr val="FF6600"/>
              </a:buClr>
              <a:buSzPts val="2000"/>
              <a:buFont typeface="Noto Sans Symbols"/>
              <a:buNone/>
              <a:defRPr sz="2000" b="0" i="0" u="none" strike="noStrike" cap="none">
                <a:solidFill>
                  <a:schemeClr val="dk1"/>
                </a:solidFill>
                <a:latin typeface="Arial"/>
                <a:ea typeface="Arial"/>
                <a:cs typeface="Arial"/>
                <a:sym typeface="Arial"/>
              </a:defRPr>
            </a:lvl5pPr>
            <a:lvl6pPr marR="0" lvl="5" algn="l"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8" name="Google Shape;228;p72"/>
          <p:cNvSpPr txBox="1">
            <a:spLocks noGrp="1"/>
          </p:cNvSpPr>
          <p:nvPr>
            <p:ph type="body" idx="1"/>
          </p:nvPr>
        </p:nvSpPr>
        <p:spPr>
          <a:xfrm>
            <a:off x="839788" y="2460810"/>
            <a:ext cx="3932237" cy="3408178"/>
          </a:xfrm>
          <a:prstGeom prst="rect">
            <a:avLst/>
          </a:prstGeom>
          <a:solidFill>
            <a:schemeClr val="lt1"/>
          </a:solidFill>
          <a:ln>
            <a:noFill/>
          </a:ln>
        </p:spPr>
        <p:txBody>
          <a:bodyPr spcFirstLastPara="1" wrap="square" lIns="274300" tIns="274300" rIns="91425" bIns="45700" anchor="t" anchorCtr="0">
            <a:normAutofit/>
          </a:bodyPr>
          <a:lstStyle>
            <a:lvl1pPr marL="457200" lvl="0" indent="-228600" algn="l">
              <a:lnSpc>
                <a:spcPct val="100000"/>
              </a:lnSpc>
              <a:spcBef>
                <a:spcPts val="1000"/>
              </a:spcBef>
              <a:spcAft>
                <a:spcPts val="0"/>
              </a:spcAft>
              <a:buSzPts val="1600"/>
              <a:buNone/>
              <a:defRPr sz="1600"/>
            </a:lvl1pPr>
            <a:lvl2pPr marL="914400" lvl="1" indent="-228600" algn="l">
              <a:lnSpc>
                <a:spcPct val="100000"/>
              </a:lnSpc>
              <a:spcBef>
                <a:spcPts val="1000"/>
              </a:spcBef>
              <a:spcAft>
                <a:spcPts val="0"/>
              </a:spcAft>
              <a:buSzPts val="1400"/>
              <a:buNone/>
              <a:defRPr sz="1400"/>
            </a:lvl2pPr>
            <a:lvl3pPr marL="1371600" lvl="2" indent="-228600" algn="l">
              <a:lnSpc>
                <a:spcPct val="100000"/>
              </a:lnSpc>
              <a:spcBef>
                <a:spcPts val="1000"/>
              </a:spcBef>
              <a:spcAft>
                <a:spcPts val="0"/>
              </a:spcAft>
              <a:buSzPts val="1200"/>
              <a:buNone/>
              <a:defRPr sz="1200"/>
            </a:lvl3pPr>
            <a:lvl4pPr marL="1828800" lvl="3" indent="-228600" algn="l">
              <a:lnSpc>
                <a:spcPct val="100000"/>
              </a:lnSpc>
              <a:spcBef>
                <a:spcPts val="1000"/>
              </a:spcBef>
              <a:spcAft>
                <a:spcPts val="0"/>
              </a:spcAft>
              <a:buSzPts val="1000"/>
              <a:buNone/>
              <a:defRPr sz="1000"/>
            </a:lvl4pPr>
            <a:lvl5pPr marL="2286000" lvl="4" indent="-228600" algn="l">
              <a:lnSpc>
                <a:spcPct val="100000"/>
              </a:lnSpc>
              <a:spcBef>
                <a:spcPts val="1000"/>
              </a:spcBef>
              <a:spcAft>
                <a:spcPts val="0"/>
              </a:spcAft>
              <a:buSzPts val="1000"/>
              <a:buNone/>
              <a:defRPr sz="1000"/>
            </a:lvl5pPr>
            <a:lvl6pPr marL="2743200" lvl="5" indent="-228600" algn="l">
              <a:lnSpc>
                <a:spcPct val="90000"/>
              </a:lnSpc>
              <a:spcBef>
                <a:spcPts val="10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29" name="Google Shape;229;p72"/>
          <p:cNvSpPr/>
          <p:nvPr/>
        </p:nvSpPr>
        <p:spPr>
          <a:xfrm rot="-5400000">
            <a:off x="4035909" y="1710858"/>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cxnSp>
        <p:nvCxnSpPr>
          <p:cNvPr id="230" name="Google Shape;230;p72"/>
          <p:cNvCxnSpPr/>
          <p:nvPr/>
        </p:nvCxnSpPr>
        <p:spPr>
          <a:xfrm>
            <a:off x="4958080" y="426720"/>
            <a:ext cx="0" cy="5601637"/>
          </a:xfrm>
          <a:prstGeom prst="straightConnector1">
            <a:avLst/>
          </a:prstGeom>
          <a:noFill/>
          <a:ln w="12700" cap="flat" cmpd="sng">
            <a:solidFill>
              <a:srgbClr val="FF6600"/>
            </a:solidFill>
            <a:prstDash val="solid"/>
            <a:miter lim="800000"/>
            <a:headEnd type="none" w="sm" len="sm"/>
            <a:tailEnd type="none" w="sm" len="sm"/>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231"/>
        <p:cNvGrpSpPr/>
        <p:nvPr/>
      </p:nvGrpSpPr>
      <p:grpSpPr>
        <a:xfrm>
          <a:off x="0" y="0"/>
          <a:ext cx="0" cy="0"/>
          <a:chOff x="0" y="0"/>
          <a:chExt cx="0" cy="0"/>
        </a:xfrm>
      </p:grpSpPr>
      <p:sp>
        <p:nvSpPr>
          <p:cNvPr id="232" name="Google Shape;232;p73"/>
          <p:cNvSpPr/>
          <p:nvPr/>
        </p:nvSpPr>
        <p:spPr>
          <a:xfrm>
            <a:off x="13064" y="462353"/>
            <a:ext cx="4323806" cy="1555857"/>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33" name="Google Shape;233;p73"/>
          <p:cNvSpPr txBox="1">
            <a:spLocks noGrp="1"/>
          </p:cNvSpPr>
          <p:nvPr>
            <p:ph type="title"/>
          </p:nvPr>
        </p:nvSpPr>
        <p:spPr>
          <a:xfrm>
            <a:off x="-264160" y="501542"/>
            <a:ext cx="5036185" cy="1516667"/>
          </a:xfrm>
          <a:prstGeom prst="rect">
            <a:avLst/>
          </a:prstGeom>
          <a:noFill/>
          <a:ln>
            <a:noFill/>
          </a:ln>
        </p:spPr>
        <p:txBody>
          <a:bodyPr spcFirstLastPara="1" wrap="square" lIns="1188700" tIns="274300" rIns="640075" bIns="274300" anchor="ctr" anchorCtr="0">
            <a:normAutofit/>
          </a:bodyPr>
          <a:lstStyle>
            <a:lvl1pPr lvl="0" algn="r">
              <a:lnSpc>
                <a:spcPct val="90000"/>
              </a:lnSpc>
              <a:spcBef>
                <a:spcPts val="0"/>
              </a:spcBef>
              <a:spcAft>
                <a:spcPts val="0"/>
              </a:spcAft>
              <a:buClr>
                <a:schemeClr val="dk1"/>
              </a:buClr>
              <a:buSzPts val="3200"/>
              <a:buFont typeface="Trebuchet M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4" name="Google Shape;234;p73"/>
          <p:cNvSpPr txBox="1">
            <a:spLocks noGrp="1"/>
          </p:cNvSpPr>
          <p:nvPr>
            <p:ph type="body" idx="1"/>
          </p:nvPr>
        </p:nvSpPr>
        <p:spPr>
          <a:xfrm>
            <a:off x="5183188" y="501543"/>
            <a:ext cx="6172200" cy="5359507"/>
          </a:xfrm>
          <a:prstGeom prst="rect">
            <a:avLst/>
          </a:prstGeom>
          <a:solidFill>
            <a:schemeClr val="lt1"/>
          </a:solidFill>
          <a:ln>
            <a:noFill/>
          </a:ln>
        </p:spPr>
        <p:txBody>
          <a:bodyPr spcFirstLastPara="1" wrap="square" lIns="274300" tIns="365750" rIns="91425" bIns="45700" anchor="t" anchorCtr="0">
            <a:normAutofit/>
          </a:bodyPr>
          <a:lstStyle>
            <a:lvl1pPr marL="457200" lvl="0" indent="-431800" algn="l">
              <a:lnSpc>
                <a:spcPct val="100000"/>
              </a:lnSpc>
              <a:spcBef>
                <a:spcPts val="1000"/>
              </a:spcBef>
              <a:spcAft>
                <a:spcPts val="0"/>
              </a:spcAft>
              <a:buSzPts val="3200"/>
              <a:buChar char="▪"/>
              <a:defRPr sz="3200"/>
            </a:lvl1pPr>
            <a:lvl2pPr marL="914400" lvl="1" indent="-406400" algn="l">
              <a:lnSpc>
                <a:spcPct val="100000"/>
              </a:lnSpc>
              <a:spcBef>
                <a:spcPts val="1000"/>
              </a:spcBef>
              <a:spcAft>
                <a:spcPts val="0"/>
              </a:spcAft>
              <a:buSzPts val="2800"/>
              <a:buChar char="▪"/>
              <a:defRPr sz="2800"/>
            </a:lvl2pPr>
            <a:lvl3pPr marL="1371600" lvl="2" indent="-381000" algn="l">
              <a:lnSpc>
                <a:spcPct val="100000"/>
              </a:lnSpc>
              <a:spcBef>
                <a:spcPts val="1000"/>
              </a:spcBef>
              <a:spcAft>
                <a:spcPts val="0"/>
              </a:spcAft>
              <a:buSzPts val="2400"/>
              <a:buChar char="▪"/>
              <a:defRPr sz="2400"/>
            </a:lvl3pPr>
            <a:lvl4pPr marL="1828800" lvl="3" indent="-355600" algn="l">
              <a:lnSpc>
                <a:spcPct val="100000"/>
              </a:lnSpc>
              <a:spcBef>
                <a:spcPts val="1000"/>
              </a:spcBef>
              <a:spcAft>
                <a:spcPts val="0"/>
              </a:spcAft>
              <a:buSzPts val="2000"/>
              <a:buChar char="▪"/>
              <a:defRPr sz="2000"/>
            </a:lvl4pPr>
            <a:lvl5pPr marL="2286000" lvl="4" indent="-355600" algn="l">
              <a:lnSpc>
                <a:spcPct val="100000"/>
              </a:lnSpc>
              <a:spcBef>
                <a:spcPts val="1000"/>
              </a:spcBef>
              <a:spcAft>
                <a:spcPts val="0"/>
              </a:spcAft>
              <a:buSzPts val="2000"/>
              <a:buChar char="▪"/>
              <a:defRPr sz="2000"/>
            </a:lvl5pPr>
            <a:lvl6pPr marL="2743200" lvl="5" indent="-355600" algn="l">
              <a:lnSpc>
                <a:spcPct val="90000"/>
              </a:lnSpc>
              <a:spcBef>
                <a:spcPts val="10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35" name="Google Shape;235;p73"/>
          <p:cNvSpPr txBox="1">
            <a:spLocks noGrp="1"/>
          </p:cNvSpPr>
          <p:nvPr>
            <p:ph type="body" idx="2"/>
          </p:nvPr>
        </p:nvSpPr>
        <p:spPr>
          <a:xfrm>
            <a:off x="839788" y="2326340"/>
            <a:ext cx="3932237" cy="3542648"/>
          </a:xfrm>
          <a:prstGeom prst="rect">
            <a:avLst/>
          </a:prstGeom>
          <a:solidFill>
            <a:schemeClr val="lt1"/>
          </a:solidFill>
          <a:ln>
            <a:noFill/>
          </a:ln>
        </p:spPr>
        <p:txBody>
          <a:bodyPr spcFirstLastPara="1" wrap="square" lIns="274300" tIns="274300" rIns="91425" bIns="45700" anchor="t" anchorCtr="0">
            <a:normAutofit/>
          </a:bodyPr>
          <a:lstStyle>
            <a:lvl1pPr marL="457200" lvl="0" indent="-228600" algn="l">
              <a:lnSpc>
                <a:spcPct val="100000"/>
              </a:lnSpc>
              <a:spcBef>
                <a:spcPts val="1000"/>
              </a:spcBef>
              <a:spcAft>
                <a:spcPts val="0"/>
              </a:spcAft>
              <a:buSzPts val="1600"/>
              <a:buNone/>
              <a:defRPr sz="1600"/>
            </a:lvl1pPr>
            <a:lvl2pPr marL="914400" lvl="1" indent="-228600" algn="l">
              <a:lnSpc>
                <a:spcPct val="100000"/>
              </a:lnSpc>
              <a:spcBef>
                <a:spcPts val="1000"/>
              </a:spcBef>
              <a:spcAft>
                <a:spcPts val="0"/>
              </a:spcAft>
              <a:buSzPts val="1400"/>
              <a:buNone/>
              <a:defRPr sz="1400"/>
            </a:lvl2pPr>
            <a:lvl3pPr marL="1371600" lvl="2" indent="-228600" algn="l">
              <a:lnSpc>
                <a:spcPct val="100000"/>
              </a:lnSpc>
              <a:spcBef>
                <a:spcPts val="1000"/>
              </a:spcBef>
              <a:spcAft>
                <a:spcPts val="0"/>
              </a:spcAft>
              <a:buSzPts val="1200"/>
              <a:buNone/>
              <a:defRPr sz="1200"/>
            </a:lvl3pPr>
            <a:lvl4pPr marL="1828800" lvl="3" indent="-228600" algn="l">
              <a:lnSpc>
                <a:spcPct val="100000"/>
              </a:lnSpc>
              <a:spcBef>
                <a:spcPts val="1000"/>
              </a:spcBef>
              <a:spcAft>
                <a:spcPts val="0"/>
              </a:spcAft>
              <a:buSzPts val="1000"/>
              <a:buNone/>
              <a:defRPr sz="1000"/>
            </a:lvl4pPr>
            <a:lvl5pPr marL="2286000" lvl="4" indent="-228600" algn="l">
              <a:lnSpc>
                <a:spcPct val="100000"/>
              </a:lnSpc>
              <a:spcBef>
                <a:spcPts val="1000"/>
              </a:spcBef>
              <a:spcAft>
                <a:spcPts val="0"/>
              </a:spcAft>
              <a:buSzPts val="1000"/>
              <a:buNone/>
              <a:defRPr sz="1000"/>
            </a:lvl5pPr>
            <a:lvl6pPr marL="2743200" lvl="5" indent="-228600" algn="l">
              <a:lnSpc>
                <a:spcPct val="90000"/>
              </a:lnSpc>
              <a:spcBef>
                <a:spcPts val="10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36" name="Google Shape;236;p73"/>
          <p:cNvSpPr/>
          <p:nvPr/>
        </p:nvSpPr>
        <p:spPr>
          <a:xfrm rot="-5400000">
            <a:off x="4035909" y="1710858"/>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37" name="Google Shape;237;p73"/>
          <p:cNvSpPr txBox="1"/>
          <p:nvPr/>
        </p:nvSpPr>
        <p:spPr>
          <a:xfrm>
            <a:off x="3931920" y="-1087120"/>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cxnSp>
        <p:nvCxnSpPr>
          <p:cNvPr id="238" name="Google Shape;238;p73"/>
          <p:cNvCxnSpPr/>
          <p:nvPr/>
        </p:nvCxnSpPr>
        <p:spPr>
          <a:xfrm>
            <a:off x="4958080" y="426720"/>
            <a:ext cx="0" cy="5601637"/>
          </a:xfrm>
          <a:prstGeom prst="straightConnector1">
            <a:avLst/>
          </a:prstGeom>
          <a:noFill/>
          <a:ln w="12700" cap="flat" cmpd="sng">
            <a:solidFill>
              <a:srgbClr val="FF6600"/>
            </a:solidFill>
            <a:prstDash val="solid"/>
            <a:miter lim="800000"/>
            <a:headEnd type="none" w="sm" len="sm"/>
            <a:tailEnd type="none" w="sm" len="sm"/>
          </a:ln>
        </p:spPr>
      </p:cxn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1_Content with Caption">
  <p:cSld name="1_Content with Caption">
    <p:spTree>
      <p:nvGrpSpPr>
        <p:cNvPr id="1" name="Shape 239"/>
        <p:cNvGrpSpPr/>
        <p:nvPr/>
      </p:nvGrpSpPr>
      <p:grpSpPr>
        <a:xfrm>
          <a:off x="0" y="0"/>
          <a:ext cx="0" cy="0"/>
          <a:chOff x="0" y="0"/>
          <a:chExt cx="0" cy="0"/>
        </a:xfrm>
      </p:grpSpPr>
      <p:sp>
        <p:nvSpPr>
          <p:cNvPr id="240" name="Google Shape;240;p74"/>
          <p:cNvSpPr/>
          <p:nvPr/>
        </p:nvSpPr>
        <p:spPr>
          <a:xfrm>
            <a:off x="13064" y="462353"/>
            <a:ext cx="4323806" cy="1555857"/>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41" name="Google Shape;241;p74"/>
          <p:cNvSpPr txBox="1">
            <a:spLocks noGrp="1"/>
          </p:cNvSpPr>
          <p:nvPr>
            <p:ph type="title"/>
          </p:nvPr>
        </p:nvSpPr>
        <p:spPr>
          <a:xfrm>
            <a:off x="-264160" y="501542"/>
            <a:ext cx="5036185" cy="1516667"/>
          </a:xfrm>
          <a:prstGeom prst="rect">
            <a:avLst/>
          </a:prstGeom>
          <a:noFill/>
          <a:ln>
            <a:noFill/>
          </a:ln>
        </p:spPr>
        <p:txBody>
          <a:bodyPr spcFirstLastPara="1" wrap="square" lIns="1188700" tIns="274300" rIns="640075" bIns="274300" anchor="ctr" anchorCtr="0">
            <a:normAutofit/>
          </a:bodyPr>
          <a:lstStyle>
            <a:lvl1pPr lvl="0" algn="r">
              <a:lnSpc>
                <a:spcPct val="90000"/>
              </a:lnSpc>
              <a:spcBef>
                <a:spcPts val="0"/>
              </a:spcBef>
              <a:spcAft>
                <a:spcPts val="0"/>
              </a:spcAft>
              <a:buClr>
                <a:schemeClr val="dk1"/>
              </a:buClr>
              <a:buSzPts val="3200"/>
              <a:buFont typeface="Trebuchet M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2" name="Google Shape;242;p74"/>
          <p:cNvSpPr txBox="1">
            <a:spLocks noGrp="1"/>
          </p:cNvSpPr>
          <p:nvPr>
            <p:ph type="body" idx="1"/>
          </p:nvPr>
        </p:nvSpPr>
        <p:spPr>
          <a:xfrm>
            <a:off x="5183188" y="501543"/>
            <a:ext cx="6172200" cy="5675639"/>
          </a:xfrm>
          <a:prstGeom prst="rect">
            <a:avLst/>
          </a:prstGeom>
          <a:solidFill>
            <a:schemeClr val="lt1"/>
          </a:solidFill>
          <a:ln>
            <a:noFill/>
          </a:ln>
        </p:spPr>
        <p:txBody>
          <a:bodyPr spcFirstLastPara="1" wrap="square" lIns="274300" tIns="365750" rIns="91425" bIns="45700" anchor="t" anchorCtr="0">
            <a:normAutofit/>
          </a:bodyPr>
          <a:lstStyle>
            <a:lvl1pPr marL="457200" lvl="0" indent="-431800" algn="l">
              <a:lnSpc>
                <a:spcPct val="100000"/>
              </a:lnSpc>
              <a:spcBef>
                <a:spcPts val="1000"/>
              </a:spcBef>
              <a:spcAft>
                <a:spcPts val="0"/>
              </a:spcAft>
              <a:buSzPts val="3200"/>
              <a:buChar char="▪"/>
              <a:defRPr sz="3200"/>
            </a:lvl1pPr>
            <a:lvl2pPr marL="914400" lvl="1" indent="-406400" algn="l">
              <a:lnSpc>
                <a:spcPct val="100000"/>
              </a:lnSpc>
              <a:spcBef>
                <a:spcPts val="1000"/>
              </a:spcBef>
              <a:spcAft>
                <a:spcPts val="0"/>
              </a:spcAft>
              <a:buSzPts val="2800"/>
              <a:buChar char="▪"/>
              <a:defRPr sz="2800"/>
            </a:lvl2pPr>
            <a:lvl3pPr marL="1371600" lvl="2" indent="-381000" algn="l">
              <a:lnSpc>
                <a:spcPct val="100000"/>
              </a:lnSpc>
              <a:spcBef>
                <a:spcPts val="1000"/>
              </a:spcBef>
              <a:spcAft>
                <a:spcPts val="0"/>
              </a:spcAft>
              <a:buSzPts val="2400"/>
              <a:buChar char="▪"/>
              <a:defRPr sz="2400"/>
            </a:lvl3pPr>
            <a:lvl4pPr marL="1828800" lvl="3" indent="-355600" algn="l">
              <a:lnSpc>
                <a:spcPct val="100000"/>
              </a:lnSpc>
              <a:spcBef>
                <a:spcPts val="1000"/>
              </a:spcBef>
              <a:spcAft>
                <a:spcPts val="0"/>
              </a:spcAft>
              <a:buSzPts val="2000"/>
              <a:buChar char="▪"/>
              <a:defRPr sz="2000"/>
            </a:lvl4pPr>
            <a:lvl5pPr marL="2286000" lvl="4" indent="-355600" algn="l">
              <a:lnSpc>
                <a:spcPct val="100000"/>
              </a:lnSpc>
              <a:spcBef>
                <a:spcPts val="1000"/>
              </a:spcBef>
              <a:spcAft>
                <a:spcPts val="0"/>
              </a:spcAft>
              <a:buSzPts val="2000"/>
              <a:buChar char="▪"/>
              <a:defRPr sz="2000"/>
            </a:lvl5pPr>
            <a:lvl6pPr marL="2743200" lvl="5" indent="-355600" algn="l">
              <a:lnSpc>
                <a:spcPct val="90000"/>
              </a:lnSpc>
              <a:spcBef>
                <a:spcPts val="10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43" name="Google Shape;243;p74"/>
          <p:cNvSpPr txBox="1">
            <a:spLocks noGrp="1"/>
          </p:cNvSpPr>
          <p:nvPr>
            <p:ph type="body" idx="2"/>
          </p:nvPr>
        </p:nvSpPr>
        <p:spPr>
          <a:xfrm>
            <a:off x="839788" y="2326340"/>
            <a:ext cx="3932237" cy="3850842"/>
          </a:xfrm>
          <a:prstGeom prst="rect">
            <a:avLst/>
          </a:prstGeom>
          <a:solidFill>
            <a:schemeClr val="lt1"/>
          </a:solidFill>
          <a:ln>
            <a:noFill/>
          </a:ln>
        </p:spPr>
        <p:txBody>
          <a:bodyPr spcFirstLastPara="1" wrap="square" lIns="274300" tIns="274300" rIns="91425" bIns="45700" anchor="t" anchorCtr="0">
            <a:normAutofit/>
          </a:bodyPr>
          <a:lstStyle>
            <a:lvl1pPr marL="457200" lvl="0" indent="-228600" algn="l">
              <a:lnSpc>
                <a:spcPct val="100000"/>
              </a:lnSpc>
              <a:spcBef>
                <a:spcPts val="1000"/>
              </a:spcBef>
              <a:spcAft>
                <a:spcPts val="0"/>
              </a:spcAft>
              <a:buSzPts val="1600"/>
              <a:buNone/>
              <a:defRPr sz="1600"/>
            </a:lvl1pPr>
            <a:lvl2pPr marL="914400" lvl="1" indent="-228600" algn="l">
              <a:lnSpc>
                <a:spcPct val="100000"/>
              </a:lnSpc>
              <a:spcBef>
                <a:spcPts val="1000"/>
              </a:spcBef>
              <a:spcAft>
                <a:spcPts val="0"/>
              </a:spcAft>
              <a:buSzPts val="1400"/>
              <a:buNone/>
              <a:defRPr sz="1400"/>
            </a:lvl2pPr>
            <a:lvl3pPr marL="1371600" lvl="2" indent="-228600" algn="l">
              <a:lnSpc>
                <a:spcPct val="100000"/>
              </a:lnSpc>
              <a:spcBef>
                <a:spcPts val="1000"/>
              </a:spcBef>
              <a:spcAft>
                <a:spcPts val="0"/>
              </a:spcAft>
              <a:buSzPts val="1200"/>
              <a:buNone/>
              <a:defRPr sz="1200"/>
            </a:lvl3pPr>
            <a:lvl4pPr marL="1828800" lvl="3" indent="-228600" algn="l">
              <a:lnSpc>
                <a:spcPct val="100000"/>
              </a:lnSpc>
              <a:spcBef>
                <a:spcPts val="1000"/>
              </a:spcBef>
              <a:spcAft>
                <a:spcPts val="0"/>
              </a:spcAft>
              <a:buSzPts val="1000"/>
              <a:buNone/>
              <a:defRPr sz="1000"/>
            </a:lvl4pPr>
            <a:lvl5pPr marL="2286000" lvl="4" indent="-228600" algn="l">
              <a:lnSpc>
                <a:spcPct val="100000"/>
              </a:lnSpc>
              <a:spcBef>
                <a:spcPts val="1000"/>
              </a:spcBef>
              <a:spcAft>
                <a:spcPts val="0"/>
              </a:spcAft>
              <a:buSzPts val="1000"/>
              <a:buNone/>
              <a:defRPr sz="1000"/>
            </a:lvl5pPr>
            <a:lvl6pPr marL="2743200" lvl="5" indent="-228600" algn="l">
              <a:lnSpc>
                <a:spcPct val="90000"/>
              </a:lnSpc>
              <a:spcBef>
                <a:spcPts val="10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44" name="Google Shape;244;p74"/>
          <p:cNvSpPr/>
          <p:nvPr/>
        </p:nvSpPr>
        <p:spPr>
          <a:xfrm rot="-5400000">
            <a:off x="4035909" y="1710858"/>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45" name="Google Shape;245;p74"/>
          <p:cNvSpPr txBox="1"/>
          <p:nvPr/>
        </p:nvSpPr>
        <p:spPr>
          <a:xfrm>
            <a:off x="3931920" y="-1087120"/>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cxnSp>
        <p:nvCxnSpPr>
          <p:cNvPr id="246" name="Google Shape;246;p74"/>
          <p:cNvCxnSpPr/>
          <p:nvPr/>
        </p:nvCxnSpPr>
        <p:spPr>
          <a:xfrm>
            <a:off x="4958080" y="426720"/>
            <a:ext cx="0" cy="5750462"/>
          </a:xfrm>
          <a:prstGeom prst="straightConnector1">
            <a:avLst/>
          </a:prstGeom>
          <a:noFill/>
          <a:ln w="12700" cap="flat" cmpd="sng">
            <a:solidFill>
              <a:srgbClr val="FF6600"/>
            </a:solidFill>
            <a:prstDash val="solid"/>
            <a:miter lim="800000"/>
            <a:headEnd type="none" w="sm" len="sm"/>
            <a:tailEnd type="none" w="sm" len="sm"/>
          </a:ln>
        </p:spPr>
      </p:cxnSp>
      <p:sp>
        <p:nvSpPr>
          <p:cNvPr id="247" name="Google Shape;247;p74"/>
          <p:cNvSpPr/>
          <p:nvPr/>
        </p:nvSpPr>
        <p:spPr>
          <a:xfrm>
            <a:off x="-1" y="0"/>
            <a:ext cx="793377" cy="6858000"/>
          </a:xfrm>
          <a:prstGeom prst="rect">
            <a:avLst/>
          </a:prstGeom>
          <a:gradFill>
            <a:gsLst>
              <a:gs pos="0">
                <a:srgbClr val="F7901E">
                  <a:alpha val="72941"/>
                </a:srgbClr>
              </a:gs>
              <a:gs pos="100000">
                <a:schemeClr val="lt1"/>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48" name="Google Shape;248;p74"/>
          <p:cNvSpPr/>
          <p:nvPr/>
        </p:nvSpPr>
        <p:spPr>
          <a:xfrm>
            <a:off x="-1" y="-4380"/>
            <a:ext cx="134472" cy="6862380"/>
          </a:xfrm>
          <a:prstGeom prst="rect">
            <a:avLst/>
          </a:prstGeom>
          <a:solidFill>
            <a:srgbClr val="405D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pic>
        <p:nvPicPr>
          <p:cNvPr id="249" name="Google Shape;249;p74"/>
          <p:cNvPicPr preferRelativeResize="0"/>
          <p:nvPr/>
        </p:nvPicPr>
        <p:blipFill rotWithShape="1">
          <a:blip r:embed="rId2">
            <a:alphaModFix/>
          </a:blip>
          <a:srcRect/>
          <a:stretch/>
        </p:blipFill>
        <p:spPr>
          <a:xfrm>
            <a:off x="696857" y="6245168"/>
            <a:ext cx="1732789" cy="544846"/>
          </a:xfrm>
          <a:prstGeom prst="rect">
            <a:avLst/>
          </a:prstGeom>
          <a:noFill/>
          <a:ln>
            <a:noFill/>
          </a:ln>
        </p:spPr>
      </p:pic>
      <p:pic>
        <p:nvPicPr>
          <p:cNvPr id="250" name="Google Shape;250;p74"/>
          <p:cNvPicPr preferRelativeResize="0"/>
          <p:nvPr/>
        </p:nvPicPr>
        <p:blipFill rotWithShape="1">
          <a:blip r:embed="rId3">
            <a:alphaModFix/>
          </a:blip>
          <a:srcRect/>
          <a:stretch/>
        </p:blipFill>
        <p:spPr>
          <a:xfrm>
            <a:off x="9864041" y="6387897"/>
            <a:ext cx="1485278" cy="301556"/>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2_Content with Caption">
  <p:cSld name="2_Content with Caption">
    <p:spTree>
      <p:nvGrpSpPr>
        <p:cNvPr id="1" name="Shape 251"/>
        <p:cNvGrpSpPr/>
        <p:nvPr/>
      </p:nvGrpSpPr>
      <p:grpSpPr>
        <a:xfrm>
          <a:off x="0" y="0"/>
          <a:ext cx="0" cy="0"/>
          <a:chOff x="0" y="0"/>
          <a:chExt cx="0" cy="0"/>
        </a:xfrm>
      </p:grpSpPr>
      <p:sp>
        <p:nvSpPr>
          <p:cNvPr id="252" name="Google Shape;252;p75"/>
          <p:cNvSpPr/>
          <p:nvPr/>
        </p:nvSpPr>
        <p:spPr>
          <a:xfrm>
            <a:off x="13064" y="462353"/>
            <a:ext cx="4323806" cy="1555857"/>
          </a:xfrm>
          <a:prstGeom prst="rect">
            <a:avLst/>
          </a:prstGeom>
          <a:solidFill>
            <a:schemeClr val="lt1"/>
          </a:solid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1800">
              <a:solidFill>
                <a:srgbClr val="FFFFFF"/>
              </a:solidFill>
              <a:latin typeface="Calibri"/>
              <a:ea typeface="Calibri"/>
              <a:cs typeface="Calibri"/>
              <a:sym typeface="Calibri"/>
            </a:endParaRPr>
          </a:p>
        </p:txBody>
      </p:sp>
      <p:sp>
        <p:nvSpPr>
          <p:cNvPr id="253" name="Google Shape;253;p75"/>
          <p:cNvSpPr txBox="1">
            <a:spLocks noGrp="1"/>
          </p:cNvSpPr>
          <p:nvPr>
            <p:ph type="title"/>
          </p:nvPr>
        </p:nvSpPr>
        <p:spPr>
          <a:xfrm>
            <a:off x="-264160" y="501542"/>
            <a:ext cx="5036185" cy="1516667"/>
          </a:xfrm>
          <a:prstGeom prst="rect">
            <a:avLst/>
          </a:prstGeom>
          <a:noFill/>
          <a:ln>
            <a:noFill/>
          </a:ln>
        </p:spPr>
        <p:txBody>
          <a:bodyPr spcFirstLastPara="1" wrap="square" lIns="1188700" tIns="274300" rIns="640075" bIns="274300" anchor="ctr" anchorCtr="0">
            <a:normAutofit/>
          </a:bodyPr>
          <a:lstStyle>
            <a:lvl1pPr lvl="0" algn="r">
              <a:lnSpc>
                <a:spcPct val="90000"/>
              </a:lnSpc>
              <a:spcBef>
                <a:spcPts val="0"/>
              </a:spcBef>
              <a:spcAft>
                <a:spcPts val="0"/>
              </a:spcAft>
              <a:buClr>
                <a:schemeClr val="dk1"/>
              </a:buClr>
              <a:buSzPts val="3200"/>
              <a:buFont typeface="Trebuchet M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4" name="Google Shape;254;p75"/>
          <p:cNvSpPr txBox="1">
            <a:spLocks noGrp="1"/>
          </p:cNvSpPr>
          <p:nvPr>
            <p:ph type="body" idx="1"/>
          </p:nvPr>
        </p:nvSpPr>
        <p:spPr>
          <a:xfrm>
            <a:off x="5183188" y="501543"/>
            <a:ext cx="6172200" cy="5939598"/>
          </a:xfrm>
          <a:prstGeom prst="rect">
            <a:avLst/>
          </a:prstGeom>
          <a:solidFill>
            <a:schemeClr val="lt1"/>
          </a:solidFill>
          <a:ln>
            <a:noFill/>
          </a:ln>
        </p:spPr>
        <p:txBody>
          <a:bodyPr spcFirstLastPara="1" wrap="square" lIns="274300" tIns="365750" rIns="91425" bIns="45700" anchor="t" anchorCtr="0">
            <a:normAutofit/>
          </a:bodyPr>
          <a:lstStyle>
            <a:lvl1pPr marL="457200" lvl="0" indent="-431800" algn="l">
              <a:lnSpc>
                <a:spcPct val="100000"/>
              </a:lnSpc>
              <a:spcBef>
                <a:spcPts val="1000"/>
              </a:spcBef>
              <a:spcAft>
                <a:spcPts val="0"/>
              </a:spcAft>
              <a:buSzPts val="3200"/>
              <a:buChar char="▪"/>
              <a:defRPr sz="3200"/>
            </a:lvl1pPr>
            <a:lvl2pPr marL="914400" lvl="1" indent="-406400" algn="l">
              <a:lnSpc>
                <a:spcPct val="100000"/>
              </a:lnSpc>
              <a:spcBef>
                <a:spcPts val="1000"/>
              </a:spcBef>
              <a:spcAft>
                <a:spcPts val="0"/>
              </a:spcAft>
              <a:buSzPts val="2800"/>
              <a:buChar char="▪"/>
              <a:defRPr sz="2800"/>
            </a:lvl2pPr>
            <a:lvl3pPr marL="1371600" lvl="2" indent="-381000" algn="l">
              <a:lnSpc>
                <a:spcPct val="100000"/>
              </a:lnSpc>
              <a:spcBef>
                <a:spcPts val="1000"/>
              </a:spcBef>
              <a:spcAft>
                <a:spcPts val="0"/>
              </a:spcAft>
              <a:buSzPts val="2400"/>
              <a:buChar char="▪"/>
              <a:defRPr sz="2400"/>
            </a:lvl3pPr>
            <a:lvl4pPr marL="1828800" lvl="3" indent="-355600" algn="l">
              <a:lnSpc>
                <a:spcPct val="100000"/>
              </a:lnSpc>
              <a:spcBef>
                <a:spcPts val="1000"/>
              </a:spcBef>
              <a:spcAft>
                <a:spcPts val="0"/>
              </a:spcAft>
              <a:buSzPts val="2000"/>
              <a:buChar char="▪"/>
              <a:defRPr sz="2000"/>
            </a:lvl4pPr>
            <a:lvl5pPr marL="2286000" lvl="4" indent="-355600" algn="l">
              <a:lnSpc>
                <a:spcPct val="100000"/>
              </a:lnSpc>
              <a:spcBef>
                <a:spcPts val="1000"/>
              </a:spcBef>
              <a:spcAft>
                <a:spcPts val="0"/>
              </a:spcAft>
              <a:buSzPts val="2000"/>
              <a:buChar char="▪"/>
              <a:defRPr sz="2000"/>
            </a:lvl5pPr>
            <a:lvl6pPr marL="2743200" lvl="5" indent="-355600" algn="l">
              <a:lnSpc>
                <a:spcPct val="90000"/>
              </a:lnSpc>
              <a:spcBef>
                <a:spcPts val="10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55" name="Google Shape;255;p75"/>
          <p:cNvSpPr txBox="1">
            <a:spLocks noGrp="1"/>
          </p:cNvSpPr>
          <p:nvPr>
            <p:ph type="body" idx="2"/>
          </p:nvPr>
        </p:nvSpPr>
        <p:spPr>
          <a:xfrm>
            <a:off x="839788" y="2326339"/>
            <a:ext cx="3932237" cy="4114802"/>
          </a:xfrm>
          <a:prstGeom prst="rect">
            <a:avLst/>
          </a:prstGeom>
          <a:solidFill>
            <a:schemeClr val="lt1"/>
          </a:solidFill>
          <a:ln>
            <a:noFill/>
          </a:ln>
        </p:spPr>
        <p:txBody>
          <a:bodyPr spcFirstLastPara="1" wrap="square" lIns="274300" tIns="274300" rIns="91425" bIns="45700" anchor="t" anchorCtr="0">
            <a:normAutofit/>
          </a:bodyPr>
          <a:lstStyle>
            <a:lvl1pPr marL="457200" lvl="0" indent="-228600" algn="l">
              <a:lnSpc>
                <a:spcPct val="100000"/>
              </a:lnSpc>
              <a:spcBef>
                <a:spcPts val="1000"/>
              </a:spcBef>
              <a:spcAft>
                <a:spcPts val="0"/>
              </a:spcAft>
              <a:buSzPts val="1600"/>
              <a:buNone/>
              <a:defRPr sz="1600"/>
            </a:lvl1pPr>
            <a:lvl2pPr marL="914400" lvl="1" indent="-228600" algn="l">
              <a:lnSpc>
                <a:spcPct val="100000"/>
              </a:lnSpc>
              <a:spcBef>
                <a:spcPts val="1000"/>
              </a:spcBef>
              <a:spcAft>
                <a:spcPts val="0"/>
              </a:spcAft>
              <a:buSzPts val="1400"/>
              <a:buNone/>
              <a:defRPr sz="1400"/>
            </a:lvl2pPr>
            <a:lvl3pPr marL="1371600" lvl="2" indent="-228600" algn="l">
              <a:lnSpc>
                <a:spcPct val="100000"/>
              </a:lnSpc>
              <a:spcBef>
                <a:spcPts val="1000"/>
              </a:spcBef>
              <a:spcAft>
                <a:spcPts val="0"/>
              </a:spcAft>
              <a:buSzPts val="1200"/>
              <a:buNone/>
              <a:defRPr sz="1200"/>
            </a:lvl3pPr>
            <a:lvl4pPr marL="1828800" lvl="3" indent="-228600" algn="l">
              <a:lnSpc>
                <a:spcPct val="100000"/>
              </a:lnSpc>
              <a:spcBef>
                <a:spcPts val="1000"/>
              </a:spcBef>
              <a:spcAft>
                <a:spcPts val="0"/>
              </a:spcAft>
              <a:buSzPts val="1000"/>
              <a:buNone/>
              <a:defRPr sz="1000"/>
            </a:lvl4pPr>
            <a:lvl5pPr marL="2286000" lvl="4" indent="-228600" algn="l">
              <a:lnSpc>
                <a:spcPct val="100000"/>
              </a:lnSpc>
              <a:spcBef>
                <a:spcPts val="1000"/>
              </a:spcBef>
              <a:spcAft>
                <a:spcPts val="0"/>
              </a:spcAft>
              <a:buSzPts val="1000"/>
              <a:buNone/>
              <a:defRPr sz="1000"/>
            </a:lvl5pPr>
            <a:lvl6pPr marL="2743200" lvl="5" indent="-228600" algn="l">
              <a:lnSpc>
                <a:spcPct val="90000"/>
              </a:lnSpc>
              <a:spcBef>
                <a:spcPts val="10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56" name="Google Shape;256;p75"/>
          <p:cNvSpPr/>
          <p:nvPr/>
        </p:nvSpPr>
        <p:spPr>
          <a:xfrm rot="-5400000">
            <a:off x="4035909" y="1710858"/>
            <a:ext cx="481012" cy="481012"/>
          </a:xfrm>
          <a:prstGeom prst="corner">
            <a:avLst>
              <a:gd name="adj1" fmla="val 15545"/>
              <a:gd name="adj2" fmla="val 14740"/>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57" name="Google Shape;257;p75"/>
          <p:cNvSpPr txBox="1"/>
          <p:nvPr/>
        </p:nvSpPr>
        <p:spPr>
          <a:xfrm>
            <a:off x="3931920" y="-1087120"/>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cxnSp>
        <p:nvCxnSpPr>
          <p:cNvPr id="258" name="Google Shape;258;p75"/>
          <p:cNvCxnSpPr/>
          <p:nvPr/>
        </p:nvCxnSpPr>
        <p:spPr>
          <a:xfrm>
            <a:off x="4958080" y="426720"/>
            <a:ext cx="0" cy="6014421"/>
          </a:xfrm>
          <a:prstGeom prst="straightConnector1">
            <a:avLst/>
          </a:prstGeom>
          <a:noFill/>
          <a:ln w="12700" cap="flat" cmpd="sng">
            <a:solidFill>
              <a:srgbClr val="FF6600"/>
            </a:solidFill>
            <a:prstDash val="solid"/>
            <a:miter lim="800000"/>
            <a:headEnd type="none" w="sm" len="sm"/>
            <a:tailEnd type="none" w="sm" len="sm"/>
          </a:ln>
        </p:spPr>
      </p:cxnSp>
      <p:sp>
        <p:nvSpPr>
          <p:cNvPr id="259" name="Google Shape;259;p75"/>
          <p:cNvSpPr/>
          <p:nvPr/>
        </p:nvSpPr>
        <p:spPr>
          <a:xfrm>
            <a:off x="57631" y="0"/>
            <a:ext cx="87611" cy="6862380"/>
          </a:xfrm>
          <a:prstGeom prst="rect">
            <a:avLst/>
          </a:prstGeom>
          <a:solidFill>
            <a:srgbClr val="405D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60" name="Google Shape;260;p75"/>
          <p:cNvSpPr/>
          <p:nvPr/>
        </p:nvSpPr>
        <p:spPr>
          <a:xfrm>
            <a:off x="1" y="0"/>
            <a:ext cx="57630" cy="6862380"/>
          </a:xfrm>
          <a:prstGeom prst="rect">
            <a:avLst/>
          </a:prstGeom>
          <a:solidFill>
            <a:srgbClr val="F8621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empty background alt footer">
  <p:cSld name="empty background alt footer">
    <p:spTree>
      <p:nvGrpSpPr>
        <p:cNvPr id="1" name="Shape 262"/>
        <p:cNvGrpSpPr/>
        <p:nvPr/>
      </p:nvGrpSpPr>
      <p:grpSpPr>
        <a:xfrm>
          <a:off x="0" y="0"/>
          <a:ext cx="0" cy="0"/>
          <a:chOff x="0" y="0"/>
          <a:chExt cx="0" cy="0"/>
        </a:xfrm>
      </p:grpSpPr>
      <p:sp>
        <p:nvSpPr>
          <p:cNvPr id="263" name="Google Shape;263;p44"/>
          <p:cNvSpPr/>
          <p:nvPr/>
        </p:nvSpPr>
        <p:spPr>
          <a:xfrm>
            <a:off x="-15607" y="-643262"/>
            <a:ext cx="12223214" cy="8144524"/>
          </a:xfrm>
          <a:prstGeom prst="rect">
            <a:avLst/>
          </a:prstGeom>
          <a:noFill/>
          <a:ln>
            <a:noFill/>
          </a:ln>
        </p:spPr>
        <p:txBody>
          <a:bodyPr spcFirstLastPara="1" wrap="square" lIns="45700" tIns="45700" rIns="45700" bIns="45700" anchor="t" anchorCtr="0">
            <a:normAutofit/>
          </a:bodyPr>
          <a:lstStyle/>
          <a:p>
            <a:pPr marL="0" marR="0" lvl="0" indent="0" algn="l" rtl="0">
              <a:spcBef>
                <a:spcPts val="0"/>
              </a:spcBef>
              <a:spcAft>
                <a:spcPts val="0"/>
              </a:spcAft>
              <a:buNone/>
            </a:pPr>
            <a:endParaRPr sz="1800">
              <a:solidFill>
                <a:schemeClr val="dk1"/>
              </a:solidFill>
              <a:latin typeface="Helvetica Neue"/>
              <a:ea typeface="Helvetica Neue"/>
              <a:cs typeface="Helvetica Neue"/>
              <a:sym typeface="Helvetica Neue"/>
            </a:endParaRPr>
          </a:p>
        </p:txBody>
      </p:sp>
      <p:pic>
        <p:nvPicPr>
          <p:cNvPr id="264" name="Google Shape;264;p44" descr="VT-grid-02.png"/>
          <p:cNvPicPr preferRelativeResize="0"/>
          <p:nvPr/>
        </p:nvPicPr>
        <p:blipFill rotWithShape="1">
          <a:blip r:embed="rId2">
            <a:alphaModFix/>
          </a:blip>
          <a:srcRect/>
          <a:stretch/>
        </p:blipFill>
        <p:spPr>
          <a:xfrm>
            <a:off x="4278273" y="6174021"/>
            <a:ext cx="10600807" cy="6858001"/>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full photo background">
  <p:cSld name="full photo background">
    <p:spTree>
      <p:nvGrpSpPr>
        <p:cNvPr id="1" name="Shape 265"/>
        <p:cNvGrpSpPr/>
        <p:nvPr/>
      </p:nvGrpSpPr>
      <p:grpSpPr>
        <a:xfrm>
          <a:off x="0" y="0"/>
          <a:ext cx="0" cy="0"/>
          <a:chOff x="0" y="0"/>
          <a:chExt cx="0" cy="0"/>
        </a:xfrm>
      </p:grpSpPr>
      <p:sp>
        <p:nvSpPr>
          <p:cNvPr id="266" name="Google Shape;266;p47"/>
          <p:cNvSpPr>
            <a:spLocks noGrp="1"/>
          </p:cNvSpPr>
          <p:nvPr>
            <p:ph type="pic" idx="2"/>
          </p:nvPr>
        </p:nvSpPr>
        <p:spPr>
          <a:xfrm>
            <a:off x="0" y="0"/>
            <a:ext cx="12192000" cy="6858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right text w/ 4 photos alt footer">
  <p:cSld name="right text w/ 4 photos alt footer">
    <p:spTree>
      <p:nvGrpSpPr>
        <p:cNvPr id="1" name="Shape 277"/>
        <p:cNvGrpSpPr/>
        <p:nvPr/>
      </p:nvGrpSpPr>
      <p:grpSpPr>
        <a:xfrm>
          <a:off x="0" y="0"/>
          <a:ext cx="0" cy="0"/>
          <a:chOff x="0" y="0"/>
          <a:chExt cx="0" cy="0"/>
        </a:xfrm>
      </p:grpSpPr>
      <p:sp>
        <p:nvSpPr>
          <p:cNvPr id="278" name="Google Shape;278;p76"/>
          <p:cNvSpPr/>
          <p:nvPr/>
        </p:nvSpPr>
        <p:spPr>
          <a:xfrm>
            <a:off x="-15607" y="-643262"/>
            <a:ext cx="12223214" cy="8144524"/>
          </a:xfrm>
          <a:prstGeom prst="rect">
            <a:avLst/>
          </a:prstGeom>
          <a:noFill/>
          <a:ln>
            <a:noFill/>
          </a:ln>
        </p:spPr>
        <p:txBody>
          <a:bodyPr spcFirstLastPara="1" wrap="square" lIns="45700" tIns="45700" rIns="45700" bIns="45700" anchor="t" anchorCtr="0">
            <a:normAutofit/>
          </a:bodyPr>
          <a:lstStyle/>
          <a:p>
            <a:pPr marL="0" marR="0" lvl="0" indent="0" algn="l" rtl="0">
              <a:spcBef>
                <a:spcPts val="0"/>
              </a:spcBef>
              <a:spcAft>
                <a:spcPts val="0"/>
              </a:spcAft>
              <a:buNone/>
            </a:pPr>
            <a:endParaRPr sz="1800">
              <a:solidFill>
                <a:schemeClr val="dk1"/>
              </a:solidFill>
              <a:latin typeface="Helvetica Neue"/>
              <a:ea typeface="Helvetica Neue"/>
              <a:cs typeface="Helvetica Neue"/>
              <a:sym typeface="Helvetica Neue"/>
            </a:endParaRPr>
          </a:p>
        </p:txBody>
      </p:sp>
      <p:sp>
        <p:nvSpPr>
          <p:cNvPr id="279" name="Google Shape;279;p76"/>
          <p:cNvSpPr/>
          <p:nvPr/>
        </p:nvSpPr>
        <p:spPr>
          <a:xfrm>
            <a:off x="-15607" y="-643262"/>
            <a:ext cx="12223214" cy="8144524"/>
          </a:xfrm>
          <a:prstGeom prst="rect">
            <a:avLst/>
          </a:prstGeom>
          <a:noFill/>
          <a:ln>
            <a:noFill/>
          </a:ln>
        </p:spPr>
        <p:txBody>
          <a:bodyPr spcFirstLastPara="1" wrap="square" lIns="45700" tIns="45700" rIns="45700" bIns="45700" anchor="t" anchorCtr="0">
            <a:normAutofit/>
          </a:bodyPr>
          <a:lstStyle/>
          <a:p>
            <a:pPr marL="0" marR="0" lvl="0" indent="0" algn="l" rtl="0">
              <a:spcBef>
                <a:spcPts val="0"/>
              </a:spcBef>
              <a:spcAft>
                <a:spcPts val="0"/>
              </a:spcAft>
              <a:buNone/>
            </a:pPr>
            <a:endParaRPr sz="1800">
              <a:solidFill>
                <a:schemeClr val="dk1"/>
              </a:solidFill>
              <a:latin typeface="Helvetica Neue"/>
              <a:ea typeface="Helvetica Neue"/>
              <a:cs typeface="Helvetica Neue"/>
              <a:sym typeface="Helvetica Neue"/>
            </a:endParaRPr>
          </a:p>
        </p:txBody>
      </p:sp>
      <p:sp>
        <p:nvSpPr>
          <p:cNvPr id="280" name="Google Shape;280;p76"/>
          <p:cNvSpPr txBox="1"/>
          <p:nvPr/>
        </p:nvSpPr>
        <p:spPr>
          <a:xfrm>
            <a:off x="-990600" y="1718733"/>
            <a:ext cx="92396" cy="36933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chemeClr val="dk1"/>
              </a:buClr>
              <a:buSzPts val="1800"/>
              <a:buFont typeface="Helvetica Neue"/>
              <a:buNone/>
            </a:pPr>
            <a:endParaRPr sz="1800" b="0" i="0" u="none" strike="noStrike" cap="none">
              <a:solidFill>
                <a:schemeClr val="accent1"/>
              </a:solidFill>
              <a:latin typeface="Calibri"/>
              <a:ea typeface="Calibri"/>
              <a:cs typeface="Calibri"/>
              <a:sym typeface="Calibri"/>
            </a:endParaRPr>
          </a:p>
        </p:txBody>
      </p:sp>
      <p:sp>
        <p:nvSpPr>
          <p:cNvPr id="281" name="Google Shape;281;p76"/>
          <p:cNvSpPr>
            <a:spLocks noGrp="1"/>
          </p:cNvSpPr>
          <p:nvPr>
            <p:ph type="pic" idx="2"/>
          </p:nvPr>
        </p:nvSpPr>
        <p:spPr>
          <a:xfrm>
            <a:off x="942994" y="1552615"/>
            <a:ext cx="3335279" cy="222412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sp>
        <p:nvSpPr>
          <p:cNvPr id="282" name="Google Shape;282;p76"/>
          <p:cNvSpPr>
            <a:spLocks noGrp="1"/>
          </p:cNvSpPr>
          <p:nvPr>
            <p:ph type="pic" idx="3"/>
          </p:nvPr>
        </p:nvSpPr>
        <p:spPr>
          <a:xfrm>
            <a:off x="4429272" y="1757600"/>
            <a:ext cx="2251169" cy="14936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sp>
        <p:nvSpPr>
          <p:cNvPr id="283" name="Google Shape;283;p76"/>
          <p:cNvSpPr>
            <a:spLocks noGrp="1"/>
          </p:cNvSpPr>
          <p:nvPr>
            <p:ph type="pic" idx="4"/>
          </p:nvPr>
        </p:nvSpPr>
        <p:spPr>
          <a:xfrm>
            <a:off x="580032" y="3932118"/>
            <a:ext cx="3698241" cy="146705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sp>
        <p:nvSpPr>
          <p:cNvPr id="284" name="Google Shape;284;p76"/>
          <p:cNvSpPr>
            <a:spLocks noGrp="1"/>
          </p:cNvSpPr>
          <p:nvPr>
            <p:ph type="pic" idx="5"/>
          </p:nvPr>
        </p:nvSpPr>
        <p:spPr>
          <a:xfrm>
            <a:off x="4429271" y="3413483"/>
            <a:ext cx="2615865" cy="173350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pic>
        <p:nvPicPr>
          <p:cNvPr id="285" name="Google Shape;285;p76" descr="pasted-image.pdf"/>
          <p:cNvPicPr preferRelativeResize="0"/>
          <p:nvPr/>
        </p:nvPicPr>
        <p:blipFill rotWithShape="1">
          <a:blip r:embed="rId2">
            <a:alphaModFix/>
          </a:blip>
          <a:srcRect/>
          <a:stretch/>
        </p:blipFill>
        <p:spPr>
          <a:xfrm>
            <a:off x="711181" y="1320800"/>
            <a:ext cx="231813" cy="231814"/>
          </a:xfrm>
          <a:prstGeom prst="rect">
            <a:avLst/>
          </a:prstGeom>
          <a:noFill/>
          <a:ln>
            <a:noFill/>
          </a:ln>
        </p:spPr>
      </p:pic>
      <p:pic>
        <p:nvPicPr>
          <p:cNvPr id="286" name="Google Shape;286;p76" descr="pasted-image.pdf"/>
          <p:cNvPicPr preferRelativeResize="0"/>
          <p:nvPr/>
        </p:nvPicPr>
        <p:blipFill rotWithShape="1">
          <a:blip r:embed="rId2">
            <a:alphaModFix/>
          </a:blip>
          <a:srcRect/>
          <a:stretch/>
        </p:blipFill>
        <p:spPr>
          <a:xfrm rot="10800000">
            <a:off x="7045138" y="5146988"/>
            <a:ext cx="225682" cy="225681"/>
          </a:xfrm>
          <a:prstGeom prst="rect">
            <a:avLst/>
          </a:prstGeom>
          <a:noFill/>
          <a:ln>
            <a:noFill/>
          </a:ln>
        </p:spPr>
      </p:pic>
      <p:cxnSp>
        <p:nvCxnSpPr>
          <p:cNvPr id="287" name="Google Shape;287;p76"/>
          <p:cNvCxnSpPr/>
          <p:nvPr/>
        </p:nvCxnSpPr>
        <p:spPr>
          <a:xfrm>
            <a:off x="2738906" y="454676"/>
            <a:ext cx="11989848" cy="1"/>
          </a:xfrm>
          <a:prstGeom prst="straightConnector1">
            <a:avLst/>
          </a:prstGeom>
          <a:noFill/>
          <a:ln w="9525" cap="flat" cmpd="sng">
            <a:solidFill>
              <a:schemeClr val="lt2"/>
            </a:solidFill>
            <a:prstDash val="dash"/>
            <a:miter lim="8000"/>
            <a:headEnd type="none" w="sm" len="sm"/>
            <a:tailEnd type="none" w="sm" len="sm"/>
          </a:ln>
        </p:spPr>
      </p:cxnSp>
      <p:pic>
        <p:nvPicPr>
          <p:cNvPr id="288" name="Google Shape;288;p76" descr="VT-grid-02.png"/>
          <p:cNvPicPr preferRelativeResize="0"/>
          <p:nvPr/>
        </p:nvPicPr>
        <p:blipFill rotWithShape="1">
          <a:blip r:embed="rId3">
            <a:alphaModFix/>
          </a:blip>
          <a:srcRect/>
          <a:stretch/>
        </p:blipFill>
        <p:spPr>
          <a:xfrm>
            <a:off x="4278273" y="6174021"/>
            <a:ext cx="10600807" cy="6858001"/>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right side text + 1 picture">
  <p:cSld name="right side text + 1 picture">
    <p:spTree>
      <p:nvGrpSpPr>
        <p:cNvPr id="1" name="Shape 289"/>
        <p:cNvGrpSpPr/>
        <p:nvPr/>
      </p:nvGrpSpPr>
      <p:grpSpPr>
        <a:xfrm>
          <a:off x="0" y="0"/>
          <a:ext cx="0" cy="0"/>
          <a:chOff x="0" y="0"/>
          <a:chExt cx="0" cy="0"/>
        </a:xfrm>
      </p:grpSpPr>
      <p:sp>
        <p:nvSpPr>
          <p:cNvPr id="290" name="Google Shape;290;p77"/>
          <p:cNvSpPr/>
          <p:nvPr/>
        </p:nvSpPr>
        <p:spPr>
          <a:xfrm>
            <a:off x="-15607" y="-643262"/>
            <a:ext cx="12223214" cy="8144524"/>
          </a:xfrm>
          <a:prstGeom prst="rect">
            <a:avLst/>
          </a:prstGeom>
          <a:noFill/>
          <a:ln>
            <a:noFill/>
          </a:ln>
        </p:spPr>
        <p:txBody>
          <a:bodyPr spcFirstLastPara="1" wrap="square" lIns="45700" tIns="45700" rIns="45700" bIns="45700" anchor="t" anchorCtr="0">
            <a:normAutofit/>
          </a:bodyPr>
          <a:lstStyle/>
          <a:p>
            <a:pPr marL="0" marR="0" lvl="0" indent="0" algn="l" rtl="0">
              <a:spcBef>
                <a:spcPts val="0"/>
              </a:spcBef>
              <a:spcAft>
                <a:spcPts val="0"/>
              </a:spcAft>
              <a:buNone/>
            </a:pPr>
            <a:endParaRPr sz="1800">
              <a:solidFill>
                <a:schemeClr val="dk1"/>
              </a:solidFill>
              <a:latin typeface="Helvetica Neue"/>
              <a:ea typeface="Helvetica Neue"/>
              <a:cs typeface="Helvetica Neue"/>
              <a:sym typeface="Helvetica Neue"/>
            </a:endParaRPr>
          </a:p>
        </p:txBody>
      </p:sp>
      <p:sp>
        <p:nvSpPr>
          <p:cNvPr id="291" name="Google Shape;291;p77"/>
          <p:cNvSpPr>
            <a:spLocks noGrp="1"/>
          </p:cNvSpPr>
          <p:nvPr>
            <p:ph type="pic" idx="2"/>
          </p:nvPr>
        </p:nvSpPr>
        <p:spPr>
          <a:xfrm>
            <a:off x="951627" y="1373266"/>
            <a:ext cx="5886052" cy="393025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pic>
        <p:nvPicPr>
          <p:cNvPr id="292" name="Google Shape;292;p77" descr="pasted-image.pdf"/>
          <p:cNvPicPr preferRelativeResize="0"/>
          <p:nvPr/>
        </p:nvPicPr>
        <p:blipFill rotWithShape="1">
          <a:blip r:embed="rId2">
            <a:alphaModFix/>
          </a:blip>
          <a:srcRect/>
          <a:stretch/>
        </p:blipFill>
        <p:spPr>
          <a:xfrm>
            <a:off x="703580" y="1125219"/>
            <a:ext cx="248047" cy="248048"/>
          </a:xfrm>
          <a:prstGeom prst="rect">
            <a:avLst/>
          </a:prstGeom>
          <a:noFill/>
          <a:ln>
            <a:noFill/>
          </a:ln>
        </p:spPr>
      </p:pic>
      <p:pic>
        <p:nvPicPr>
          <p:cNvPr id="293" name="Google Shape;293;p77" descr="pasted-image.pdf"/>
          <p:cNvPicPr preferRelativeResize="0"/>
          <p:nvPr/>
        </p:nvPicPr>
        <p:blipFill rotWithShape="1">
          <a:blip r:embed="rId2">
            <a:alphaModFix/>
          </a:blip>
          <a:srcRect/>
          <a:stretch/>
        </p:blipFill>
        <p:spPr>
          <a:xfrm rot="10800000">
            <a:off x="6837680" y="5303520"/>
            <a:ext cx="248048" cy="248047"/>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1_right side text + 1 picture alt footer">
  <p:cSld name="1_right side text + 1 picture alt footer">
    <p:spTree>
      <p:nvGrpSpPr>
        <p:cNvPr id="1" name="Shape 294"/>
        <p:cNvGrpSpPr/>
        <p:nvPr/>
      </p:nvGrpSpPr>
      <p:grpSpPr>
        <a:xfrm>
          <a:off x="0" y="0"/>
          <a:ext cx="0" cy="0"/>
          <a:chOff x="0" y="0"/>
          <a:chExt cx="0" cy="0"/>
        </a:xfrm>
      </p:grpSpPr>
      <p:sp>
        <p:nvSpPr>
          <p:cNvPr id="295" name="Google Shape;295;p78"/>
          <p:cNvSpPr/>
          <p:nvPr/>
        </p:nvSpPr>
        <p:spPr>
          <a:xfrm>
            <a:off x="-15607" y="-643262"/>
            <a:ext cx="12223214" cy="8144524"/>
          </a:xfrm>
          <a:prstGeom prst="rect">
            <a:avLst/>
          </a:prstGeom>
          <a:noFill/>
          <a:ln>
            <a:noFill/>
          </a:ln>
        </p:spPr>
        <p:txBody>
          <a:bodyPr spcFirstLastPara="1" wrap="square" lIns="45700" tIns="45700" rIns="45700" bIns="45700" anchor="t" anchorCtr="0">
            <a:normAutofit/>
          </a:bodyPr>
          <a:lstStyle/>
          <a:p>
            <a:pPr marL="0" marR="0" lvl="0" indent="0" algn="l" rtl="0">
              <a:spcBef>
                <a:spcPts val="0"/>
              </a:spcBef>
              <a:spcAft>
                <a:spcPts val="0"/>
              </a:spcAft>
              <a:buNone/>
            </a:pPr>
            <a:endParaRPr sz="1800">
              <a:solidFill>
                <a:schemeClr val="dk1"/>
              </a:solidFill>
              <a:latin typeface="Helvetica Neue"/>
              <a:ea typeface="Helvetica Neue"/>
              <a:cs typeface="Helvetica Neue"/>
              <a:sym typeface="Helvetica Neue"/>
            </a:endParaRPr>
          </a:p>
        </p:txBody>
      </p:sp>
      <p:sp>
        <p:nvSpPr>
          <p:cNvPr id="296" name="Google Shape;296;p78"/>
          <p:cNvSpPr>
            <a:spLocks noGrp="1"/>
          </p:cNvSpPr>
          <p:nvPr>
            <p:ph type="pic" idx="2"/>
          </p:nvPr>
        </p:nvSpPr>
        <p:spPr>
          <a:xfrm>
            <a:off x="951627" y="1373266"/>
            <a:ext cx="5886052" cy="393025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pic>
        <p:nvPicPr>
          <p:cNvPr id="297" name="Google Shape;297;p78" descr="pasted-image.pdf"/>
          <p:cNvPicPr preferRelativeResize="0"/>
          <p:nvPr/>
        </p:nvPicPr>
        <p:blipFill rotWithShape="1">
          <a:blip r:embed="rId2">
            <a:alphaModFix/>
          </a:blip>
          <a:srcRect/>
          <a:stretch/>
        </p:blipFill>
        <p:spPr>
          <a:xfrm>
            <a:off x="703580" y="1125219"/>
            <a:ext cx="248047" cy="248048"/>
          </a:xfrm>
          <a:prstGeom prst="rect">
            <a:avLst/>
          </a:prstGeom>
          <a:noFill/>
          <a:ln>
            <a:noFill/>
          </a:ln>
        </p:spPr>
      </p:pic>
      <p:pic>
        <p:nvPicPr>
          <p:cNvPr id="298" name="Google Shape;298;p78" descr="pasted-image.pdf"/>
          <p:cNvPicPr preferRelativeResize="0"/>
          <p:nvPr/>
        </p:nvPicPr>
        <p:blipFill rotWithShape="1">
          <a:blip r:embed="rId2">
            <a:alphaModFix/>
          </a:blip>
          <a:srcRect/>
          <a:stretch/>
        </p:blipFill>
        <p:spPr>
          <a:xfrm rot="10800000">
            <a:off x="6837680" y="5303520"/>
            <a:ext cx="248048" cy="248047"/>
          </a:xfrm>
          <a:prstGeom prst="rect">
            <a:avLst/>
          </a:prstGeom>
          <a:noFill/>
          <a:ln>
            <a:noFill/>
          </a:ln>
        </p:spPr>
      </p:pic>
      <p:pic>
        <p:nvPicPr>
          <p:cNvPr id="299" name="Google Shape;299;p78" descr="VT-grid-02.png"/>
          <p:cNvPicPr preferRelativeResize="0"/>
          <p:nvPr/>
        </p:nvPicPr>
        <p:blipFill rotWithShape="1">
          <a:blip r:embed="rId3">
            <a:alphaModFix/>
          </a:blip>
          <a:srcRect/>
          <a:stretch/>
        </p:blipFill>
        <p:spPr>
          <a:xfrm>
            <a:off x="4278273" y="6174021"/>
            <a:ext cx="10600807" cy="6858001"/>
          </a:xfrm>
          <a:prstGeom prst="rect">
            <a:avLst/>
          </a:prstGeom>
          <a:noFill/>
          <a:ln>
            <a:noFill/>
          </a:ln>
        </p:spPr>
      </p:pic>
      <p:cxnSp>
        <p:nvCxnSpPr>
          <p:cNvPr id="300" name="Google Shape;300;p78"/>
          <p:cNvCxnSpPr/>
          <p:nvPr/>
        </p:nvCxnSpPr>
        <p:spPr>
          <a:xfrm>
            <a:off x="2738906" y="454676"/>
            <a:ext cx="11989848" cy="1"/>
          </a:xfrm>
          <a:prstGeom prst="straightConnector1">
            <a:avLst/>
          </a:prstGeom>
          <a:noFill/>
          <a:ln w="9525" cap="flat" cmpd="sng">
            <a:solidFill>
              <a:schemeClr val="lt2"/>
            </a:solidFill>
            <a:prstDash val="dash"/>
            <a:miter lim="8000"/>
            <a:headEnd type="none" w="sm" len="sm"/>
            <a:tailEnd type="none" w="sm" len="sm"/>
          </a:ln>
        </p:spPr>
      </p:cxn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big picture">
  <p:cSld name="big picture">
    <p:spTree>
      <p:nvGrpSpPr>
        <p:cNvPr id="1" name="Shape 301"/>
        <p:cNvGrpSpPr/>
        <p:nvPr/>
      </p:nvGrpSpPr>
      <p:grpSpPr>
        <a:xfrm>
          <a:off x="0" y="0"/>
          <a:ext cx="0" cy="0"/>
          <a:chOff x="0" y="0"/>
          <a:chExt cx="0" cy="0"/>
        </a:xfrm>
      </p:grpSpPr>
      <p:sp>
        <p:nvSpPr>
          <p:cNvPr id="302" name="Google Shape;302;p79"/>
          <p:cNvSpPr/>
          <p:nvPr/>
        </p:nvSpPr>
        <p:spPr>
          <a:xfrm>
            <a:off x="-15607" y="-643262"/>
            <a:ext cx="12223214" cy="8144524"/>
          </a:xfrm>
          <a:prstGeom prst="rect">
            <a:avLst/>
          </a:prstGeom>
          <a:noFill/>
          <a:ln>
            <a:noFill/>
          </a:ln>
        </p:spPr>
        <p:txBody>
          <a:bodyPr spcFirstLastPara="1" wrap="square" lIns="45700" tIns="45700" rIns="45700" bIns="45700" anchor="t" anchorCtr="0">
            <a:normAutofit/>
          </a:bodyPr>
          <a:lstStyle/>
          <a:p>
            <a:pPr marL="0" marR="0" lvl="0" indent="0" algn="l" rtl="0">
              <a:spcBef>
                <a:spcPts val="0"/>
              </a:spcBef>
              <a:spcAft>
                <a:spcPts val="0"/>
              </a:spcAft>
              <a:buNone/>
            </a:pPr>
            <a:endParaRPr sz="1800">
              <a:solidFill>
                <a:schemeClr val="dk1"/>
              </a:solidFill>
              <a:latin typeface="Helvetica Neue"/>
              <a:ea typeface="Helvetica Neue"/>
              <a:cs typeface="Helvetica Neue"/>
              <a:sym typeface="Helvetica Neue"/>
            </a:endParaRPr>
          </a:p>
        </p:txBody>
      </p:sp>
      <p:sp>
        <p:nvSpPr>
          <p:cNvPr id="303" name="Google Shape;303;p79"/>
          <p:cNvSpPr/>
          <p:nvPr/>
        </p:nvSpPr>
        <p:spPr>
          <a:xfrm>
            <a:off x="-15607" y="-643262"/>
            <a:ext cx="12223214" cy="8144524"/>
          </a:xfrm>
          <a:prstGeom prst="rect">
            <a:avLst/>
          </a:prstGeom>
          <a:noFill/>
          <a:ln>
            <a:noFill/>
          </a:ln>
        </p:spPr>
        <p:txBody>
          <a:bodyPr spcFirstLastPara="1" wrap="square" lIns="45700" tIns="45700" rIns="45700" bIns="45700" anchor="t" anchorCtr="0">
            <a:normAutofit/>
          </a:bodyPr>
          <a:lstStyle/>
          <a:p>
            <a:pPr marL="0" marR="0" lvl="0" indent="0" algn="l" rtl="0">
              <a:spcBef>
                <a:spcPts val="0"/>
              </a:spcBef>
              <a:spcAft>
                <a:spcPts val="0"/>
              </a:spcAft>
              <a:buNone/>
            </a:pPr>
            <a:endParaRPr sz="1800">
              <a:solidFill>
                <a:schemeClr val="dk1"/>
              </a:solidFill>
              <a:latin typeface="Helvetica Neue"/>
              <a:ea typeface="Helvetica Neue"/>
              <a:cs typeface="Helvetica Neue"/>
              <a:sym typeface="Helvetica Neue"/>
            </a:endParaRPr>
          </a:p>
        </p:txBody>
      </p:sp>
      <p:sp>
        <p:nvSpPr>
          <p:cNvPr id="304" name="Google Shape;304;p79"/>
          <p:cNvSpPr txBox="1"/>
          <p:nvPr/>
        </p:nvSpPr>
        <p:spPr>
          <a:xfrm>
            <a:off x="-990600" y="1718733"/>
            <a:ext cx="92396" cy="36933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chemeClr val="dk1"/>
              </a:buClr>
              <a:buSzPts val="1800"/>
              <a:buFont typeface="Helvetica Neue"/>
              <a:buNone/>
            </a:pPr>
            <a:endParaRPr sz="1800" b="0" i="0" u="none" strike="noStrike" cap="none">
              <a:solidFill>
                <a:schemeClr val="accent1"/>
              </a:solidFill>
              <a:latin typeface="Calibri"/>
              <a:ea typeface="Calibri"/>
              <a:cs typeface="Calibri"/>
              <a:sym typeface="Calibri"/>
            </a:endParaRPr>
          </a:p>
        </p:txBody>
      </p:sp>
      <p:pic>
        <p:nvPicPr>
          <p:cNvPr id="305" name="Google Shape;305;p79" descr="pasted-image.pdf"/>
          <p:cNvPicPr preferRelativeResize="0"/>
          <p:nvPr/>
        </p:nvPicPr>
        <p:blipFill rotWithShape="1">
          <a:blip r:embed="rId2">
            <a:alphaModFix/>
          </a:blip>
          <a:srcRect/>
          <a:stretch/>
        </p:blipFill>
        <p:spPr>
          <a:xfrm>
            <a:off x="457200" y="457200"/>
            <a:ext cx="231813" cy="231814"/>
          </a:xfrm>
          <a:prstGeom prst="rect">
            <a:avLst/>
          </a:prstGeom>
          <a:noFill/>
          <a:ln>
            <a:noFill/>
          </a:ln>
        </p:spPr>
      </p:pic>
      <p:pic>
        <p:nvPicPr>
          <p:cNvPr id="306" name="Google Shape;306;p79" descr="pasted-image.pdf"/>
          <p:cNvPicPr preferRelativeResize="0"/>
          <p:nvPr/>
        </p:nvPicPr>
        <p:blipFill rotWithShape="1">
          <a:blip r:embed="rId2">
            <a:alphaModFix/>
          </a:blip>
          <a:srcRect/>
          <a:stretch/>
        </p:blipFill>
        <p:spPr>
          <a:xfrm rot="10800000">
            <a:off x="11524725" y="6175119"/>
            <a:ext cx="225682" cy="225681"/>
          </a:xfrm>
          <a:prstGeom prst="rect">
            <a:avLst/>
          </a:prstGeom>
          <a:noFill/>
          <a:ln>
            <a:noFill/>
          </a:ln>
        </p:spPr>
      </p:pic>
      <p:sp>
        <p:nvSpPr>
          <p:cNvPr id="307" name="Google Shape;307;p79"/>
          <p:cNvSpPr>
            <a:spLocks noGrp="1"/>
          </p:cNvSpPr>
          <p:nvPr>
            <p:ph type="pic" idx="2"/>
          </p:nvPr>
        </p:nvSpPr>
        <p:spPr>
          <a:xfrm>
            <a:off x="689013" y="689014"/>
            <a:ext cx="10835712" cy="548610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cxnSp>
        <p:nvCxnSpPr>
          <p:cNvPr id="308" name="Google Shape;308;p79"/>
          <p:cNvCxnSpPr/>
          <p:nvPr/>
        </p:nvCxnSpPr>
        <p:spPr>
          <a:xfrm>
            <a:off x="2738906" y="454676"/>
            <a:ext cx="11989848" cy="1"/>
          </a:xfrm>
          <a:prstGeom prst="straightConnector1">
            <a:avLst/>
          </a:prstGeom>
          <a:noFill/>
          <a:ln w="9525" cap="flat" cmpd="sng">
            <a:solidFill>
              <a:schemeClr val="lt2"/>
            </a:solidFill>
            <a:prstDash val="dash"/>
            <a:miter lim="8000"/>
            <a:headEnd type="none" w="sm" len="sm"/>
            <a:tailEnd type="none" w="sm" len="sm"/>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picture collage">
  <p:cSld name="picture collage">
    <p:spTree>
      <p:nvGrpSpPr>
        <p:cNvPr id="1" name="Shape 309"/>
        <p:cNvGrpSpPr/>
        <p:nvPr/>
      </p:nvGrpSpPr>
      <p:grpSpPr>
        <a:xfrm>
          <a:off x="0" y="0"/>
          <a:ext cx="0" cy="0"/>
          <a:chOff x="0" y="0"/>
          <a:chExt cx="0" cy="0"/>
        </a:xfrm>
      </p:grpSpPr>
      <p:sp>
        <p:nvSpPr>
          <p:cNvPr id="310" name="Google Shape;310;p80"/>
          <p:cNvSpPr/>
          <p:nvPr/>
        </p:nvSpPr>
        <p:spPr>
          <a:xfrm>
            <a:off x="-15607" y="-643262"/>
            <a:ext cx="12223214" cy="8144524"/>
          </a:xfrm>
          <a:prstGeom prst="rect">
            <a:avLst/>
          </a:prstGeom>
          <a:noFill/>
          <a:ln>
            <a:noFill/>
          </a:ln>
        </p:spPr>
        <p:txBody>
          <a:bodyPr spcFirstLastPara="1" wrap="square" lIns="45700" tIns="45700" rIns="45700" bIns="45700" anchor="t" anchorCtr="0">
            <a:normAutofit/>
          </a:bodyPr>
          <a:lstStyle/>
          <a:p>
            <a:pPr marL="0" marR="0" lvl="0" indent="0" algn="l" rtl="0">
              <a:spcBef>
                <a:spcPts val="0"/>
              </a:spcBef>
              <a:spcAft>
                <a:spcPts val="0"/>
              </a:spcAft>
              <a:buNone/>
            </a:pPr>
            <a:endParaRPr sz="1800">
              <a:solidFill>
                <a:schemeClr val="dk1"/>
              </a:solidFill>
              <a:latin typeface="Helvetica Neue"/>
              <a:ea typeface="Helvetica Neue"/>
              <a:cs typeface="Helvetica Neue"/>
              <a:sym typeface="Helvetica Neue"/>
            </a:endParaRPr>
          </a:p>
        </p:txBody>
      </p:sp>
      <p:sp>
        <p:nvSpPr>
          <p:cNvPr id="311" name="Google Shape;311;p80"/>
          <p:cNvSpPr/>
          <p:nvPr/>
        </p:nvSpPr>
        <p:spPr>
          <a:xfrm>
            <a:off x="-15607" y="-643262"/>
            <a:ext cx="12223214" cy="8144524"/>
          </a:xfrm>
          <a:prstGeom prst="rect">
            <a:avLst/>
          </a:prstGeom>
          <a:noFill/>
          <a:ln>
            <a:noFill/>
          </a:ln>
        </p:spPr>
        <p:txBody>
          <a:bodyPr spcFirstLastPara="1" wrap="square" lIns="45700" tIns="45700" rIns="45700" bIns="45700" anchor="t" anchorCtr="0">
            <a:normAutofit/>
          </a:bodyPr>
          <a:lstStyle/>
          <a:p>
            <a:pPr marL="0" marR="0" lvl="0" indent="0" algn="l" rtl="0">
              <a:spcBef>
                <a:spcPts val="0"/>
              </a:spcBef>
              <a:spcAft>
                <a:spcPts val="0"/>
              </a:spcAft>
              <a:buNone/>
            </a:pPr>
            <a:endParaRPr sz="1800">
              <a:solidFill>
                <a:schemeClr val="dk1"/>
              </a:solidFill>
              <a:latin typeface="Helvetica Neue"/>
              <a:ea typeface="Helvetica Neue"/>
              <a:cs typeface="Helvetica Neue"/>
              <a:sym typeface="Helvetica Neue"/>
            </a:endParaRPr>
          </a:p>
        </p:txBody>
      </p:sp>
      <p:sp>
        <p:nvSpPr>
          <p:cNvPr id="312" name="Google Shape;312;p80"/>
          <p:cNvSpPr txBox="1"/>
          <p:nvPr/>
        </p:nvSpPr>
        <p:spPr>
          <a:xfrm>
            <a:off x="-990600" y="1718733"/>
            <a:ext cx="92396" cy="36933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chemeClr val="dk1"/>
              </a:buClr>
              <a:buSzPts val="1800"/>
              <a:buFont typeface="Helvetica Neue"/>
              <a:buNone/>
            </a:pPr>
            <a:endParaRPr sz="1800" b="0" i="0" u="none" strike="noStrike" cap="none">
              <a:solidFill>
                <a:schemeClr val="accent1"/>
              </a:solidFill>
              <a:latin typeface="Calibri"/>
              <a:ea typeface="Calibri"/>
              <a:cs typeface="Calibri"/>
              <a:sym typeface="Calibri"/>
            </a:endParaRPr>
          </a:p>
        </p:txBody>
      </p:sp>
      <p:pic>
        <p:nvPicPr>
          <p:cNvPr id="313" name="Google Shape;313;p80" descr="pasted-image.pdf"/>
          <p:cNvPicPr preferRelativeResize="0"/>
          <p:nvPr/>
        </p:nvPicPr>
        <p:blipFill rotWithShape="1">
          <a:blip r:embed="rId2">
            <a:alphaModFix/>
          </a:blip>
          <a:srcRect/>
          <a:stretch/>
        </p:blipFill>
        <p:spPr>
          <a:xfrm>
            <a:off x="457200" y="457200"/>
            <a:ext cx="231813" cy="231814"/>
          </a:xfrm>
          <a:prstGeom prst="rect">
            <a:avLst/>
          </a:prstGeom>
          <a:noFill/>
          <a:ln>
            <a:noFill/>
          </a:ln>
        </p:spPr>
      </p:pic>
      <p:pic>
        <p:nvPicPr>
          <p:cNvPr id="314" name="Google Shape;314;p80" descr="pasted-image.pdf"/>
          <p:cNvPicPr preferRelativeResize="0"/>
          <p:nvPr/>
        </p:nvPicPr>
        <p:blipFill rotWithShape="1">
          <a:blip r:embed="rId2">
            <a:alphaModFix/>
          </a:blip>
          <a:srcRect/>
          <a:stretch/>
        </p:blipFill>
        <p:spPr>
          <a:xfrm rot="10800000">
            <a:off x="11524725" y="6175119"/>
            <a:ext cx="225682" cy="225681"/>
          </a:xfrm>
          <a:prstGeom prst="rect">
            <a:avLst/>
          </a:prstGeom>
          <a:noFill/>
          <a:ln>
            <a:noFill/>
          </a:ln>
        </p:spPr>
      </p:pic>
      <p:sp>
        <p:nvSpPr>
          <p:cNvPr id="315" name="Google Shape;315;p80"/>
          <p:cNvSpPr>
            <a:spLocks noGrp="1"/>
          </p:cNvSpPr>
          <p:nvPr>
            <p:ph type="pic" idx="2"/>
          </p:nvPr>
        </p:nvSpPr>
        <p:spPr>
          <a:xfrm>
            <a:off x="689013" y="689014"/>
            <a:ext cx="3224081" cy="548610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cxnSp>
        <p:nvCxnSpPr>
          <p:cNvPr id="316" name="Google Shape;316;p80"/>
          <p:cNvCxnSpPr/>
          <p:nvPr/>
        </p:nvCxnSpPr>
        <p:spPr>
          <a:xfrm>
            <a:off x="2738906" y="454676"/>
            <a:ext cx="11989848" cy="1"/>
          </a:xfrm>
          <a:prstGeom prst="straightConnector1">
            <a:avLst/>
          </a:prstGeom>
          <a:noFill/>
          <a:ln w="9525" cap="flat" cmpd="sng">
            <a:solidFill>
              <a:schemeClr val="lt2"/>
            </a:solidFill>
            <a:prstDash val="dash"/>
            <a:miter lim="8000"/>
            <a:headEnd type="none" w="sm" len="sm"/>
            <a:tailEnd type="none" w="sm" len="sm"/>
          </a:ln>
        </p:spPr>
      </p:cxnSp>
      <p:sp>
        <p:nvSpPr>
          <p:cNvPr id="317" name="Google Shape;317;p80"/>
          <p:cNvSpPr>
            <a:spLocks noGrp="1"/>
          </p:cNvSpPr>
          <p:nvPr>
            <p:ph type="pic" idx="3"/>
          </p:nvPr>
        </p:nvSpPr>
        <p:spPr>
          <a:xfrm>
            <a:off x="8300644" y="2816614"/>
            <a:ext cx="3224081" cy="335543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sp>
        <p:nvSpPr>
          <p:cNvPr id="318" name="Google Shape;318;p80"/>
          <p:cNvSpPr>
            <a:spLocks noGrp="1"/>
          </p:cNvSpPr>
          <p:nvPr>
            <p:ph type="pic" idx="4"/>
          </p:nvPr>
        </p:nvSpPr>
        <p:spPr>
          <a:xfrm>
            <a:off x="8300643" y="689456"/>
            <a:ext cx="3224081" cy="1892379"/>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sp>
        <p:nvSpPr>
          <p:cNvPr id="319" name="Google Shape;319;p80"/>
          <p:cNvSpPr>
            <a:spLocks noGrp="1"/>
          </p:cNvSpPr>
          <p:nvPr>
            <p:ph type="pic" idx="5"/>
          </p:nvPr>
        </p:nvSpPr>
        <p:spPr>
          <a:xfrm>
            <a:off x="4144907" y="692670"/>
            <a:ext cx="3923328" cy="334144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sp>
        <p:nvSpPr>
          <p:cNvPr id="320" name="Google Shape;320;p80"/>
          <p:cNvSpPr>
            <a:spLocks noGrp="1"/>
          </p:cNvSpPr>
          <p:nvPr>
            <p:ph type="pic" idx="6"/>
          </p:nvPr>
        </p:nvSpPr>
        <p:spPr>
          <a:xfrm>
            <a:off x="4144907" y="4321846"/>
            <a:ext cx="3923328" cy="1850206"/>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three item circle pictures">
  <p:cSld name="three item circle pictures">
    <p:spTree>
      <p:nvGrpSpPr>
        <p:cNvPr id="1" name="Shape 321"/>
        <p:cNvGrpSpPr/>
        <p:nvPr/>
      </p:nvGrpSpPr>
      <p:grpSpPr>
        <a:xfrm>
          <a:off x="0" y="0"/>
          <a:ext cx="0" cy="0"/>
          <a:chOff x="0" y="0"/>
          <a:chExt cx="0" cy="0"/>
        </a:xfrm>
      </p:grpSpPr>
      <p:sp>
        <p:nvSpPr>
          <p:cNvPr id="322" name="Google Shape;322;p81"/>
          <p:cNvSpPr/>
          <p:nvPr/>
        </p:nvSpPr>
        <p:spPr>
          <a:xfrm>
            <a:off x="708968" y="824985"/>
            <a:ext cx="2469644" cy="2469644"/>
          </a:xfrm>
          <a:prstGeom prst="ellipse">
            <a:avLst/>
          </a:prstGeom>
          <a:noFill/>
          <a:ln w="9525" cap="flat" cmpd="sng">
            <a:solidFill>
              <a:schemeClr val="accent2"/>
            </a:solidFill>
            <a:prstDash val="dash"/>
            <a:miter lim="8000"/>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dk1"/>
              </a:solidFill>
              <a:latin typeface="Helvetica Neue"/>
              <a:ea typeface="Helvetica Neue"/>
              <a:cs typeface="Helvetica Neue"/>
              <a:sym typeface="Helvetica Neue"/>
            </a:endParaRPr>
          </a:p>
        </p:txBody>
      </p:sp>
      <p:cxnSp>
        <p:nvCxnSpPr>
          <p:cNvPr id="323" name="Google Shape;323;p81"/>
          <p:cNvCxnSpPr/>
          <p:nvPr/>
        </p:nvCxnSpPr>
        <p:spPr>
          <a:xfrm>
            <a:off x="2999630" y="2757878"/>
            <a:ext cx="1426009" cy="1002792"/>
          </a:xfrm>
          <a:prstGeom prst="straightConnector1">
            <a:avLst/>
          </a:prstGeom>
          <a:noFill/>
          <a:ln w="9525" cap="flat" cmpd="sng">
            <a:solidFill>
              <a:schemeClr val="accent2"/>
            </a:solidFill>
            <a:prstDash val="dash"/>
            <a:round/>
            <a:headEnd type="none" w="sm" len="sm"/>
            <a:tailEnd type="none" w="sm" len="sm"/>
          </a:ln>
        </p:spPr>
      </p:cxnSp>
      <p:sp>
        <p:nvSpPr>
          <p:cNvPr id="324" name="Google Shape;324;p81"/>
          <p:cNvSpPr/>
          <p:nvPr/>
        </p:nvSpPr>
        <p:spPr>
          <a:xfrm>
            <a:off x="4290368" y="3043787"/>
            <a:ext cx="2469644" cy="2469644"/>
          </a:xfrm>
          <a:prstGeom prst="ellipse">
            <a:avLst/>
          </a:prstGeom>
          <a:noFill/>
          <a:ln w="9525" cap="flat" cmpd="sng">
            <a:solidFill>
              <a:schemeClr val="accent2"/>
            </a:solidFill>
            <a:prstDash val="dash"/>
            <a:miter lim="8000"/>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dk1"/>
              </a:solidFill>
              <a:latin typeface="Helvetica Neue"/>
              <a:ea typeface="Helvetica Neue"/>
              <a:cs typeface="Helvetica Neue"/>
              <a:sym typeface="Helvetica Neue"/>
            </a:endParaRPr>
          </a:p>
        </p:txBody>
      </p:sp>
      <p:cxnSp>
        <p:nvCxnSpPr>
          <p:cNvPr id="325" name="Google Shape;325;p81"/>
          <p:cNvCxnSpPr/>
          <p:nvPr/>
        </p:nvCxnSpPr>
        <p:spPr>
          <a:xfrm rot="10800000" flipH="1">
            <a:off x="6678079" y="3166654"/>
            <a:ext cx="1707422" cy="604521"/>
          </a:xfrm>
          <a:prstGeom prst="straightConnector1">
            <a:avLst/>
          </a:prstGeom>
          <a:noFill/>
          <a:ln w="9525" cap="flat" cmpd="sng">
            <a:solidFill>
              <a:schemeClr val="accent2"/>
            </a:solidFill>
            <a:prstDash val="dash"/>
            <a:round/>
            <a:headEnd type="none" w="sm" len="sm"/>
            <a:tailEnd type="none" w="sm" len="sm"/>
          </a:ln>
        </p:spPr>
      </p:cxnSp>
      <p:sp>
        <p:nvSpPr>
          <p:cNvPr id="326" name="Google Shape;326;p81"/>
          <p:cNvSpPr/>
          <p:nvPr/>
        </p:nvSpPr>
        <p:spPr>
          <a:xfrm>
            <a:off x="8303568" y="1524469"/>
            <a:ext cx="2469644" cy="2469645"/>
          </a:xfrm>
          <a:prstGeom prst="ellipse">
            <a:avLst/>
          </a:prstGeom>
          <a:noFill/>
          <a:ln w="9525" cap="flat" cmpd="sng">
            <a:solidFill>
              <a:schemeClr val="accent2"/>
            </a:solidFill>
            <a:prstDash val="dash"/>
            <a:miter lim="8000"/>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dk1"/>
              </a:solidFill>
              <a:latin typeface="Helvetica Neue"/>
              <a:ea typeface="Helvetica Neue"/>
              <a:cs typeface="Helvetica Neue"/>
              <a:sym typeface="Helvetica Neue"/>
            </a:endParaRPr>
          </a:p>
        </p:txBody>
      </p:sp>
      <p:sp>
        <p:nvSpPr>
          <p:cNvPr id="327" name="Google Shape;327;p81"/>
          <p:cNvSpPr>
            <a:spLocks noGrp="1"/>
          </p:cNvSpPr>
          <p:nvPr>
            <p:ph type="pic" idx="2"/>
          </p:nvPr>
        </p:nvSpPr>
        <p:spPr>
          <a:xfrm>
            <a:off x="800790" y="916807"/>
            <a:ext cx="2286000" cy="22860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sp>
        <p:nvSpPr>
          <p:cNvPr id="328" name="Google Shape;328;p81"/>
          <p:cNvSpPr>
            <a:spLocks noGrp="1"/>
          </p:cNvSpPr>
          <p:nvPr>
            <p:ph type="pic" idx="3"/>
          </p:nvPr>
        </p:nvSpPr>
        <p:spPr>
          <a:xfrm>
            <a:off x="4382190" y="3135609"/>
            <a:ext cx="2286000" cy="22860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sp>
        <p:nvSpPr>
          <p:cNvPr id="329" name="Google Shape;329;p81"/>
          <p:cNvSpPr>
            <a:spLocks noGrp="1"/>
          </p:cNvSpPr>
          <p:nvPr>
            <p:ph type="pic" idx="4"/>
          </p:nvPr>
        </p:nvSpPr>
        <p:spPr>
          <a:xfrm>
            <a:off x="8395390" y="1616291"/>
            <a:ext cx="2286000" cy="22860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cxnSp>
        <p:nvCxnSpPr>
          <p:cNvPr id="330" name="Google Shape;330;p81"/>
          <p:cNvCxnSpPr/>
          <p:nvPr/>
        </p:nvCxnSpPr>
        <p:spPr>
          <a:xfrm>
            <a:off x="2738906" y="454676"/>
            <a:ext cx="11989848" cy="1"/>
          </a:xfrm>
          <a:prstGeom prst="straightConnector1">
            <a:avLst/>
          </a:prstGeom>
          <a:noFill/>
          <a:ln w="9525" cap="flat" cmpd="sng">
            <a:solidFill>
              <a:schemeClr val="lt2"/>
            </a:solidFill>
            <a:prstDash val="dash"/>
            <a:miter lim="8000"/>
            <a:headEnd type="none" w="sm" len="sm"/>
            <a:tailEnd type="none" w="sm" len="sm"/>
          </a:ln>
        </p:spPr>
      </p:cxn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bio page">
  <p:cSld name="bio page">
    <p:spTree>
      <p:nvGrpSpPr>
        <p:cNvPr id="1" name="Shape 331"/>
        <p:cNvGrpSpPr/>
        <p:nvPr/>
      </p:nvGrpSpPr>
      <p:grpSpPr>
        <a:xfrm>
          <a:off x="0" y="0"/>
          <a:ext cx="0" cy="0"/>
          <a:chOff x="0" y="0"/>
          <a:chExt cx="0" cy="0"/>
        </a:xfrm>
      </p:grpSpPr>
      <p:sp>
        <p:nvSpPr>
          <p:cNvPr id="332" name="Google Shape;332;p82"/>
          <p:cNvSpPr/>
          <p:nvPr/>
        </p:nvSpPr>
        <p:spPr>
          <a:xfrm>
            <a:off x="9960867" y="6357146"/>
            <a:ext cx="249382" cy="415217"/>
          </a:xfrm>
          <a:prstGeom prst="rect">
            <a:avLst/>
          </a:prstGeom>
          <a:noFill/>
          <a:ln>
            <a:noFill/>
          </a:ln>
        </p:spPr>
        <p:txBody>
          <a:bodyPr spcFirstLastPara="1" wrap="square" lIns="45700" tIns="45700" rIns="45700" bIns="45700" anchor="b" anchorCtr="0">
            <a:normAutofit/>
          </a:bodyPr>
          <a:lstStyle/>
          <a:p>
            <a:pPr marL="0" marR="0" lvl="0" indent="0" algn="r" rtl="0">
              <a:lnSpc>
                <a:spcPct val="90000"/>
              </a:lnSpc>
              <a:spcBef>
                <a:spcPts val="0"/>
              </a:spcBef>
              <a:spcAft>
                <a:spcPts val="0"/>
              </a:spcAft>
              <a:buNone/>
            </a:pPr>
            <a:endParaRPr sz="1200">
              <a:solidFill>
                <a:schemeClr val="accent1"/>
              </a:solidFill>
              <a:latin typeface="Helvetica Neue"/>
              <a:ea typeface="Helvetica Neue"/>
              <a:cs typeface="Helvetica Neue"/>
              <a:sym typeface="Helvetica Neue"/>
            </a:endParaRPr>
          </a:p>
        </p:txBody>
      </p:sp>
      <p:sp>
        <p:nvSpPr>
          <p:cNvPr id="333" name="Google Shape;333;p82"/>
          <p:cNvSpPr/>
          <p:nvPr/>
        </p:nvSpPr>
        <p:spPr>
          <a:xfrm>
            <a:off x="8600566" y="3667995"/>
            <a:ext cx="2469644" cy="2469644"/>
          </a:xfrm>
          <a:prstGeom prst="ellipse">
            <a:avLst/>
          </a:prstGeom>
          <a:noFill/>
          <a:ln w="9525" cap="flat" cmpd="sng">
            <a:solidFill>
              <a:schemeClr val="accent2"/>
            </a:solidFill>
            <a:prstDash val="dash"/>
            <a:miter lim="8000"/>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dk1"/>
              </a:solidFill>
              <a:latin typeface="Helvetica Neue"/>
              <a:ea typeface="Helvetica Neue"/>
              <a:cs typeface="Helvetica Neue"/>
              <a:sym typeface="Helvetica Neue"/>
            </a:endParaRPr>
          </a:p>
        </p:txBody>
      </p:sp>
      <p:sp>
        <p:nvSpPr>
          <p:cNvPr id="334" name="Google Shape;334;p82"/>
          <p:cNvSpPr/>
          <p:nvPr/>
        </p:nvSpPr>
        <p:spPr>
          <a:xfrm>
            <a:off x="708968" y="824985"/>
            <a:ext cx="2469644" cy="2469644"/>
          </a:xfrm>
          <a:prstGeom prst="ellipse">
            <a:avLst/>
          </a:prstGeom>
          <a:noFill/>
          <a:ln w="9525" cap="flat" cmpd="sng">
            <a:solidFill>
              <a:schemeClr val="accent2"/>
            </a:solidFill>
            <a:prstDash val="dash"/>
            <a:miter lim="8000"/>
            <a:headEnd type="none" w="sm" len="sm"/>
            <a:tailEnd type="none" w="sm" len="sm"/>
          </a:ln>
        </p:spPr>
        <p:txBody>
          <a:bodyPr spcFirstLastPara="1" wrap="square" lIns="45700" tIns="45700" rIns="45700" bIns="45700" anchor="ctr" anchorCtr="0">
            <a:noAutofit/>
          </a:bodyPr>
          <a:lstStyle/>
          <a:p>
            <a:pPr marL="0" marR="0" lvl="0" indent="0" algn="ctr" rtl="0">
              <a:spcBef>
                <a:spcPts val="0"/>
              </a:spcBef>
              <a:spcAft>
                <a:spcPts val="0"/>
              </a:spcAft>
              <a:buNone/>
            </a:pPr>
            <a:endParaRPr sz="1800">
              <a:solidFill>
                <a:schemeClr val="dk1"/>
              </a:solidFill>
              <a:latin typeface="Helvetica Neue"/>
              <a:ea typeface="Helvetica Neue"/>
              <a:cs typeface="Helvetica Neue"/>
              <a:sym typeface="Helvetica Neue"/>
            </a:endParaRPr>
          </a:p>
        </p:txBody>
      </p:sp>
      <p:sp>
        <p:nvSpPr>
          <p:cNvPr id="335" name="Google Shape;335;p82"/>
          <p:cNvSpPr>
            <a:spLocks noGrp="1"/>
          </p:cNvSpPr>
          <p:nvPr>
            <p:ph type="pic" idx="2"/>
          </p:nvPr>
        </p:nvSpPr>
        <p:spPr>
          <a:xfrm>
            <a:off x="800790" y="916807"/>
            <a:ext cx="2286000" cy="22860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sp>
        <p:nvSpPr>
          <p:cNvPr id="336" name="Google Shape;336;p82"/>
          <p:cNvSpPr>
            <a:spLocks noGrp="1"/>
          </p:cNvSpPr>
          <p:nvPr>
            <p:ph type="pic" idx="3"/>
          </p:nvPr>
        </p:nvSpPr>
        <p:spPr>
          <a:xfrm>
            <a:off x="8692005" y="3759817"/>
            <a:ext cx="2286000" cy="22860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left side photo">
  <p:cSld name="left side photo">
    <p:spTree>
      <p:nvGrpSpPr>
        <p:cNvPr id="1" name="Shape 337"/>
        <p:cNvGrpSpPr/>
        <p:nvPr/>
      </p:nvGrpSpPr>
      <p:grpSpPr>
        <a:xfrm>
          <a:off x="0" y="0"/>
          <a:ext cx="0" cy="0"/>
          <a:chOff x="0" y="0"/>
          <a:chExt cx="0" cy="0"/>
        </a:xfrm>
      </p:grpSpPr>
      <p:sp>
        <p:nvSpPr>
          <p:cNvPr id="338" name="Google Shape;338;p83"/>
          <p:cNvSpPr>
            <a:spLocks noGrp="1"/>
          </p:cNvSpPr>
          <p:nvPr>
            <p:ph type="pic" idx="2"/>
          </p:nvPr>
        </p:nvSpPr>
        <p:spPr>
          <a:xfrm>
            <a:off x="0" y="0"/>
            <a:ext cx="5943600" cy="6858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right side photo">
  <p:cSld name="right side photo">
    <p:spTree>
      <p:nvGrpSpPr>
        <p:cNvPr id="1" name="Shape 339"/>
        <p:cNvGrpSpPr/>
        <p:nvPr/>
      </p:nvGrpSpPr>
      <p:grpSpPr>
        <a:xfrm>
          <a:off x="0" y="0"/>
          <a:ext cx="0" cy="0"/>
          <a:chOff x="0" y="0"/>
          <a:chExt cx="0" cy="0"/>
        </a:xfrm>
      </p:grpSpPr>
      <p:sp>
        <p:nvSpPr>
          <p:cNvPr id="340" name="Google Shape;340;p84"/>
          <p:cNvSpPr>
            <a:spLocks noGrp="1"/>
          </p:cNvSpPr>
          <p:nvPr>
            <p:ph type="pic" idx="2"/>
          </p:nvPr>
        </p:nvSpPr>
        <p:spPr>
          <a:xfrm>
            <a:off x="6248400" y="0"/>
            <a:ext cx="5943600" cy="6858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R="0" lvl="1"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R="0" lvl="2"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R="0" lvl="3"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R="0" lvl="4"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R="0" lvl="5"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R="0" lvl="6"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R="0" lvl="7"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R="0" lvl="8"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Blank slide">
  <p:cSld name="Blank slide">
    <p:spTree>
      <p:nvGrpSpPr>
        <p:cNvPr id="1" name="Shape 34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2.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9"/>
        <p:cNvGrpSpPr/>
        <p:nvPr/>
      </p:nvGrpSpPr>
      <p:grpSpPr>
        <a:xfrm>
          <a:off x="0" y="0"/>
          <a:ext cx="0" cy="0"/>
          <a:chOff x="0" y="0"/>
          <a:chExt cx="0" cy="0"/>
        </a:xfrm>
      </p:grpSpPr>
      <p:pic>
        <p:nvPicPr>
          <p:cNvPr id="10" name="Google Shape;10;p36"/>
          <p:cNvPicPr preferRelativeResize="0"/>
          <p:nvPr/>
        </p:nvPicPr>
        <p:blipFill rotWithShape="1">
          <a:blip r:embed="rId34">
            <a:alphaModFix/>
          </a:blip>
          <a:srcRect/>
          <a:stretch/>
        </p:blipFill>
        <p:spPr>
          <a:xfrm>
            <a:off x="0" y="566851"/>
            <a:ext cx="12192000" cy="6306207"/>
          </a:xfrm>
          <a:prstGeom prst="rect">
            <a:avLst/>
          </a:prstGeom>
          <a:noFill/>
          <a:ln>
            <a:noFill/>
          </a:ln>
        </p:spPr>
      </p:pic>
      <p:cxnSp>
        <p:nvCxnSpPr>
          <p:cNvPr id="11" name="Google Shape;11;p36"/>
          <p:cNvCxnSpPr/>
          <p:nvPr/>
        </p:nvCxnSpPr>
        <p:spPr>
          <a:xfrm>
            <a:off x="0" y="6189842"/>
            <a:ext cx="12192000" cy="0"/>
          </a:xfrm>
          <a:prstGeom prst="straightConnector1">
            <a:avLst/>
          </a:prstGeom>
          <a:noFill/>
          <a:ln w="28575" cap="flat" cmpd="sng">
            <a:solidFill>
              <a:srgbClr val="FC6621"/>
            </a:solidFill>
            <a:prstDash val="solid"/>
            <a:miter lim="800000"/>
            <a:headEnd type="none" w="sm" len="sm"/>
            <a:tailEnd type="none" w="sm" len="sm"/>
          </a:ln>
        </p:spPr>
      </p:cxnSp>
      <p:cxnSp>
        <p:nvCxnSpPr>
          <p:cNvPr id="12" name="Google Shape;12;p36"/>
          <p:cNvCxnSpPr/>
          <p:nvPr/>
        </p:nvCxnSpPr>
        <p:spPr>
          <a:xfrm>
            <a:off x="9663081" y="6335161"/>
            <a:ext cx="0" cy="366797"/>
          </a:xfrm>
          <a:prstGeom prst="straightConnector1">
            <a:avLst/>
          </a:prstGeom>
          <a:noFill/>
          <a:ln w="9525" cap="flat" cmpd="sng">
            <a:solidFill>
              <a:srgbClr val="FF6600"/>
            </a:solidFill>
            <a:prstDash val="solid"/>
            <a:miter lim="800000"/>
            <a:headEnd type="none" w="sm" len="sm"/>
            <a:tailEnd type="none" w="sm" len="sm"/>
          </a:ln>
        </p:spPr>
      </p:cxnSp>
      <p:cxnSp>
        <p:nvCxnSpPr>
          <p:cNvPr id="13" name="Google Shape;13;p36"/>
          <p:cNvCxnSpPr/>
          <p:nvPr/>
        </p:nvCxnSpPr>
        <p:spPr>
          <a:xfrm>
            <a:off x="2500771" y="6335161"/>
            <a:ext cx="0" cy="366797"/>
          </a:xfrm>
          <a:prstGeom prst="straightConnector1">
            <a:avLst/>
          </a:prstGeom>
          <a:noFill/>
          <a:ln w="9525" cap="flat" cmpd="sng">
            <a:solidFill>
              <a:srgbClr val="FF6600"/>
            </a:solidFill>
            <a:prstDash val="solid"/>
            <a:miter lim="800000"/>
            <a:headEnd type="none" w="sm" len="sm"/>
            <a:tailEnd type="none" w="sm" len="sm"/>
          </a:ln>
        </p:spPr>
      </p:cxnSp>
      <p:sp>
        <p:nvSpPr>
          <p:cNvPr id="14" name="Google Shape;14;p36"/>
          <p:cNvSpPr txBox="1">
            <a:spLocks noGrp="1"/>
          </p:cNvSpPr>
          <p:nvPr>
            <p:ph type="body" idx="1"/>
          </p:nvPr>
        </p:nvSpPr>
        <p:spPr>
          <a:xfrm>
            <a:off x="838199" y="1825625"/>
            <a:ext cx="10464385" cy="4065509"/>
          </a:xfrm>
          <a:prstGeom prst="rect">
            <a:avLst/>
          </a:prstGeom>
          <a:noFill/>
          <a:ln>
            <a:noFill/>
          </a:ln>
        </p:spPr>
        <p:txBody>
          <a:bodyPr spcFirstLastPara="1" wrap="square" lIns="274300" tIns="274300" rIns="91425" bIns="45700" anchor="t" anchorCtr="0">
            <a:normAutofit/>
          </a:bodyPr>
          <a:lstStyle>
            <a:lvl1pPr marL="457200" marR="0" lvl="0" indent="-406400" algn="l" rtl="0">
              <a:lnSpc>
                <a:spcPct val="100000"/>
              </a:lnSpc>
              <a:spcBef>
                <a:spcPts val="1000"/>
              </a:spcBef>
              <a:spcAft>
                <a:spcPts val="0"/>
              </a:spcAft>
              <a:buClr>
                <a:srgbClr val="FF6600"/>
              </a:buClr>
              <a:buSzPts val="2800"/>
              <a:buFont typeface="Noto Sans Symbols"/>
              <a:buChar char="▪"/>
              <a:defRPr sz="2800" b="0" i="0" u="none" strike="noStrike" cap="none">
                <a:solidFill>
                  <a:schemeClr val="dk1"/>
                </a:solidFill>
                <a:latin typeface="Arial"/>
                <a:ea typeface="Arial"/>
                <a:cs typeface="Arial"/>
                <a:sym typeface="Arial"/>
              </a:defRPr>
            </a:lvl1pPr>
            <a:lvl2pPr marL="914400" marR="0" lvl="1" indent="-381000" algn="l" rtl="0">
              <a:lnSpc>
                <a:spcPct val="100000"/>
              </a:lnSpc>
              <a:spcBef>
                <a:spcPts val="1000"/>
              </a:spcBef>
              <a:spcAft>
                <a:spcPts val="0"/>
              </a:spcAft>
              <a:buClr>
                <a:srgbClr val="FF6600"/>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355600" algn="l" rtl="0">
              <a:lnSpc>
                <a:spcPct val="100000"/>
              </a:lnSpc>
              <a:spcBef>
                <a:spcPts val="1000"/>
              </a:spcBef>
              <a:spcAft>
                <a:spcPts val="0"/>
              </a:spcAft>
              <a:buClr>
                <a:srgbClr val="FF6600"/>
              </a:buClr>
              <a:buSzPts val="2000"/>
              <a:buFont typeface="Noto Sans Symbols"/>
              <a:buChar char="▪"/>
              <a:defRPr sz="2000" b="0" i="0" u="none" strike="noStrike" cap="none">
                <a:solidFill>
                  <a:schemeClr val="dk1"/>
                </a:solidFill>
                <a:latin typeface="Arial"/>
                <a:ea typeface="Arial"/>
                <a:cs typeface="Arial"/>
                <a:sym typeface="Arial"/>
              </a:defRPr>
            </a:lvl3pPr>
            <a:lvl4pPr marL="1828800" marR="0" lvl="3" indent="-342900" algn="l" rtl="0">
              <a:lnSpc>
                <a:spcPct val="100000"/>
              </a:lnSpc>
              <a:spcBef>
                <a:spcPts val="1000"/>
              </a:spcBef>
              <a:spcAft>
                <a:spcPts val="0"/>
              </a:spcAft>
              <a:buClr>
                <a:srgbClr val="FF6600"/>
              </a:buClr>
              <a:buSzPts val="1800"/>
              <a:buFont typeface="Noto Sans Symbols"/>
              <a:buChar char="▪"/>
              <a:defRPr sz="1800" b="0" i="0" u="none" strike="noStrike" cap="none">
                <a:solidFill>
                  <a:schemeClr val="dk1"/>
                </a:solidFill>
                <a:latin typeface="Arial"/>
                <a:ea typeface="Arial"/>
                <a:cs typeface="Arial"/>
                <a:sym typeface="Arial"/>
              </a:defRPr>
            </a:lvl4pPr>
            <a:lvl5pPr marL="2286000" marR="0" lvl="4" indent="-342900" algn="l" rtl="0">
              <a:lnSpc>
                <a:spcPct val="100000"/>
              </a:lnSpc>
              <a:spcBef>
                <a:spcPts val="1000"/>
              </a:spcBef>
              <a:spcAft>
                <a:spcPts val="0"/>
              </a:spcAft>
              <a:buClr>
                <a:srgbClr val="FF6600"/>
              </a:buClr>
              <a:buSzPts val="1800"/>
              <a:buFont typeface="Noto Sans Symbols"/>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36"/>
          <p:cNvSpPr txBox="1">
            <a:spLocks noGrp="1"/>
          </p:cNvSpPr>
          <p:nvPr>
            <p:ph type="title"/>
          </p:nvPr>
        </p:nvSpPr>
        <p:spPr>
          <a:xfrm>
            <a:off x="1" y="393222"/>
            <a:ext cx="11078767" cy="958058"/>
          </a:xfrm>
          <a:prstGeom prst="rect">
            <a:avLst/>
          </a:prstGeom>
          <a:noFill/>
          <a:ln>
            <a:noFill/>
          </a:ln>
        </p:spPr>
        <p:txBody>
          <a:bodyPr spcFirstLastPara="1" wrap="square" lIns="1188700" tIns="274300" rIns="91425" bIns="274300" anchor="ctr" anchorCtr="0">
            <a:normAutofit/>
          </a:bodyPr>
          <a:lstStyle>
            <a:lvl1pPr marR="0" lvl="0" algn="l" rtl="0">
              <a:lnSpc>
                <a:spcPct val="90000"/>
              </a:lnSpc>
              <a:spcBef>
                <a:spcPts val="0"/>
              </a:spcBef>
              <a:spcAft>
                <a:spcPts val="0"/>
              </a:spcAft>
              <a:buClr>
                <a:schemeClr val="dk1"/>
              </a:buClr>
              <a:buSzPts val="4000"/>
              <a:buFont typeface="Trebuchet MS"/>
              <a:buNone/>
              <a:defRPr sz="4000" b="0" i="1" u="none" strike="noStrike" cap="none">
                <a:solidFill>
                  <a:schemeClr val="dk1"/>
                </a:solidFill>
                <a:latin typeface="Trebuchet MS"/>
                <a:ea typeface="Trebuchet MS"/>
                <a:cs typeface="Trebuchet MS"/>
                <a:sym typeface="Trebuchet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2"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 id="2147483681" r:id="rId30"/>
    <p:sldLayoutId id="2147483682" r:id="rId31"/>
    <p:sldLayoutId id="2147483683" r:id="rId3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261"/>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5" r:id="rId1"/>
    <p:sldLayoutId id="2147483686"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2.jp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s://svi.cdc.gov/"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3.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346"/>
        <p:cNvGrpSpPr/>
        <p:nvPr/>
      </p:nvGrpSpPr>
      <p:grpSpPr>
        <a:xfrm>
          <a:off x="0" y="0"/>
          <a:ext cx="0" cy="0"/>
          <a:chOff x="0" y="0"/>
          <a:chExt cx="0" cy="0"/>
        </a:xfrm>
      </p:grpSpPr>
      <p:sp>
        <p:nvSpPr>
          <p:cNvPr id="347" name="Google Shape;347;p1"/>
          <p:cNvSpPr txBox="1">
            <a:spLocks noGrp="1"/>
          </p:cNvSpPr>
          <p:nvPr>
            <p:ph type="title"/>
          </p:nvPr>
        </p:nvSpPr>
        <p:spPr>
          <a:xfrm>
            <a:off x="659567" y="974927"/>
            <a:ext cx="10822899" cy="2714640"/>
          </a:xfrm>
          <a:prstGeom prst="rect">
            <a:avLst/>
          </a:prstGeom>
          <a:solidFill>
            <a:schemeClr val="lt1"/>
          </a:solidFill>
          <a:ln>
            <a:noFill/>
          </a:ln>
        </p:spPr>
        <p:txBody>
          <a:bodyPr spcFirstLastPara="1" wrap="square" lIns="457200" tIns="457200" rIns="822950" bIns="457200" anchor="ctr" anchorCtr="0">
            <a:noAutofit/>
          </a:bodyPr>
          <a:lstStyle/>
          <a:p>
            <a:pPr marL="0" lvl="0" indent="0" algn="l" rtl="0">
              <a:lnSpc>
                <a:spcPct val="90000"/>
              </a:lnSpc>
              <a:spcBef>
                <a:spcPts val="0"/>
              </a:spcBef>
              <a:spcAft>
                <a:spcPts val="0"/>
              </a:spcAft>
              <a:buClr>
                <a:srgbClr val="FF6600"/>
              </a:buClr>
              <a:buSzPts val="4000"/>
              <a:buFont typeface="Trebuchet MS"/>
              <a:buNone/>
            </a:pPr>
            <a:r>
              <a:rPr lang="en-US" sz="4000"/>
              <a:t>Use of Earth Observation Data within Syndromic Surveillance Systems</a:t>
            </a:r>
            <a:endParaRPr/>
          </a:p>
        </p:txBody>
      </p:sp>
      <p:sp>
        <p:nvSpPr>
          <p:cNvPr id="348" name="Google Shape;348;p1"/>
          <p:cNvSpPr txBox="1">
            <a:spLocks noGrp="1"/>
          </p:cNvSpPr>
          <p:nvPr>
            <p:ph type="body" idx="1"/>
          </p:nvPr>
        </p:nvSpPr>
        <p:spPr>
          <a:xfrm>
            <a:off x="2918298" y="4149566"/>
            <a:ext cx="8564169" cy="2308324"/>
          </a:xfrm>
          <a:prstGeom prst="rect">
            <a:avLst/>
          </a:prstGeom>
          <a:solidFill>
            <a:schemeClr val="lt1"/>
          </a:solidFill>
          <a:ln>
            <a:noFill/>
          </a:ln>
        </p:spPr>
        <p:txBody>
          <a:bodyPr spcFirstLastPara="1" wrap="square" lIns="274300" tIns="274300" rIns="365750" bIns="182875" anchor="t" anchorCtr="0">
            <a:spAutoFit/>
          </a:bodyPr>
          <a:lstStyle/>
          <a:p>
            <a:pPr marL="0" lvl="0" indent="0" algn="r" rtl="0">
              <a:lnSpc>
                <a:spcPct val="100000"/>
              </a:lnSpc>
              <a:spcBef>
                <a:spcPts val="0"/>
              </a:spcBef>
              <a:spcAft>
                <a:spcPts val="0"/>
              </a:spcAft>
              <a:buSzPts val="2000"/>
              <a:buNone/>
            </a:pPr>
            <a:r>
              <a:rPr lang="en-US" sz="2000"/>
              <a:t>CSTE DISASTER EPIDEMIOLOGY SUBCOMMITTEE</a:t>
            </a:r>
            <a:endParaRPr/>
          </a:p>
          <a:p>
            <a:pPr marL="0" lvl="0" indent="0" algn="r" rtl="0">
              <a:lnSpc>
                <a:spcPct val="100000"/>
              </a:lnSpc>
              <a:spcBef>
                <a:spcPts val="0"/>
              </a:spcBef>
              <a:spcAft>
                <a:spcPts val="0"/>
              </a:spcAft>
              <a:buSzPts val="2000"/>
              <a:buNone/>
            </a:pPr>
            <a:r>
              <a:rPr lang="en-US" sz="2000"/>
              <a:t>AUGUST 19, 2020</a:t>
            </a:r>
            <a:endParaRPr/>
          </a:p>
          <a:p>
            <a:pPr marL="0" lvl="0" indent="0" algn="r" rtl="0">
              <a:lnSpc>
                <a:spcPct val="100000"/>
              </a:lnSpc>
              <a:spcBef>
                <a:spcPts val="0"/>
              </a:spcBef>
              <a:spcAft>
                <a:spcPts val="0"/>
              </a:spcAft>
              <a:buSzPts val="2000"/>
              <a:buNone/>
            </a:pPr>
            <a:endParaRPr sz="2000"/>
          </a:p>
          <a:p>
            <a:pPr marL="0" lvl="0" indent="0" algn="r" rtl="0">
              <a:lnSpc>
                <a:spcPct val="100000"/>
              </a:lnSpc>
              <a:spcBef>
                <a:spcPts val="0"/>
              </a:spcBef>
              <a:spcAft>
                <a:spcPts val="0"/>
              </a:spcAft>
              <a:buSzPts val="2000"/>
              <a:buNone/>
            </a:pPr>
            <a:r>
              <a:rPr lang="en-US" sz="2000"/>
              <a:t>JULIA GOHLKE, VIRGINIA TECH</a:t>
            </a:r>
            <a:endParaRPr/>
          </a:p>
          <a:p>
            <a:pPr marL="0" lvl="0" indent="0" algn="r" rtl="0">
              <a:lnSpc>
                <a:spcPct val="100000"/>
              </a:lnSpc>
              <a:spcBef>
                <a:spcPts val="0"/>
              </a:spcBef>
              <a:spcAft>
                <a:spcPts val="0"/>
              </a:spcAft>
              <a:buSzPts val="2000"/>
              <a:buNone/>
            </a:pPr>
            <a:r>
              <a:rPr lang="en-US" sz="2000"/>
              <a:t>BEN ZAITCHIK, JOHNS HOPKINS UNIVERSITY </a:t>
            </a:r>
            <a:endParaRPr/>
          </a:p>
          <a:p>
            <a:pPr marL="0" lvl="0" indent="0" algn="r" rtl="0">
              <a:lnSpc>
                <a:spcPct val="100000"/>
              </a:lnSpc>
              <a:spcBef>
                <a:spcPts val="0"/>
              </a:spcBef>
              <a:spcAft>
                <a:spcPts val="0"/>
              </a:spcAft>
              <a:buSzPts val="2000"/>
              <a:buNone/>
            </a:pPr>
            <a:r>
              <a:rPr lang="en-US" sz="2000"/>
              <a:t>MEREDITH JAGGER, CONSULTANT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2"/>
          <p:cNvSpPr txBox="1">
            <a:spLocks noGrp="1"/>
          </p:cNvSpPr>
          <p:nvPr>
            <p:ph type="subTitle" idx="1"/>
          </p:nvPr>
        </p:nvSpPr>
        <p:spPr>
          <a:xfrm>
            <a:off x="867335" y="2085852"/>
            <a:ext cx="9991165" cy="3759224"/>
          </a:xfrm>
          <a:prstGeom prst="rect">
            <a:avLst/>
          </a:prstGeom>
          <a:noFill/>
          <a:ln>
            <a:noFill/>
          </a:ln>
        </p:spPr>
        <p:txBody>
          <a:bodyPr spcFirstLastPara="1" wrap="square" lIns="457200" tIns="182875" rIns="365750" bIns="182875" anchor="t" anchorCtr="0">
            <a:noAutofit/>
          </a:bodyPr>
          <a:lstStyle/>
          <a:p>
            <a:pPr marL="342900" lvl="0" indent="-342900" algn="l" rtl="0">
              <a:lnSpc>
                <a:spcPct val="150000"/>
              </a:lnSpc>
              <a:spcBef>
                <a:spcPts val="0"/>
              </a:spcBef>
              <a:spcAft>
                <a:spcPts val="0"/>
              </a:spcAft>
              <a:buSzPts val="2400"/>
              <a:buFont typeface="Arial"/>
              <a:buChar char="•"/>
            </a:pPr>
            <a:r>
              <a:rPr lang="en-US"/>
              <a:t>Project Overview (Julia)</a:t>
            </a:r>
            <a:endParaRPr/>
          </a:p>
          <a:p>
            <a:pPr marL="342900" lvl="0" indent="-342900" algn="l" rtl="0">
              <a:lnSpc>
                <a:spcPct val="150000"/>
              </a:lnSpc>
              <a:spcBef>
                <a:spcPts val="1000"/>
              </a:spcBef>
              <a:spcAft>
                <a:spcPts val="0"/>
              </a:spcAft>
              <a:buSzPts val="2400"/>
              <a:buFont typeface="Arial"/>
              <a:buChar char="•"/>
            </a:pPr>
            <a:r>
              <a:rPr lang="en-US"/>
              <a:t>Discussion: Experience Using Environmental and SyS Data Together (Meredith, Group)</a:t>
            </a:r>
            <a:endParaRPr/>
          </a:p>
          <a:p>
            <a:pPr marL="342900" lvl="0" indent="-342900" algn="l" rtl="0">
              <a:lnSpc>
                <a:spcPct val="150000"/>
              </a:lnSpc>
              <a:spcBef>
                <a:spcPts val="1000"/>
              </a:spcBef>
              <a:spcAft>
                <a:spcPts val="0"/>
              </a:spcAft>
              <a:buSzPts val="2400"/>
              <a:buFont typeface="Arial"/>
              <a:buChar char="•"/>
            </a:pPr>
            <a:r>
              <a:rPr lang="en-US"/>
              <a:t>Earth Observation Data: Options, Resolution, Limitations (Ben)</a:t>
            </a:r>
            <a:endParaRPr/>
          </a:p>
          <a:p>
            <a:pPr marL="342900" lvl="0" indent="-342900" algn="l" rtl="0">
              <a:lnSpc>
                <a:spcPct val="150000"/>
              </a:lnSpc>
              <a:spcBef>
                <a:spcPts val="1000"/>
              </a:spcBef>
              <a:spcAft>
                <a:spcPts val="0"/>
              </a:spcAft>
              <a:buSzPts val="2400"/>
              <a:buFont typeface="Arial"/>
              <a:buChar char="•"/>
            </a:pPr>
            <a:r>
              <a:rPr lang="en-US"/>
              <a:t>Discussion: Adding Data Sources to ESSENCE (Meredith, Group)</a:t>
            </a:r>
            <a:endParaRPr/>
          </a:p>
        </p:txBody>
      </p:sp>
      <p:sp>
        <p:nvSpPr>
          <p:cNvPr id="354" name="Google Shape;354;p2"/>
          <p:cNvSpPr txBox="1">
            <a:spLocks noGrp="1"/>
          </p:cNvSpPr>
          <p:nvPr>
            <p:ph type="ctrTitle"/>
          </p:nvPr>
        </p:nvSpPr>
        <p:spPr>
          <a:xfrm>
            <a:off x="87610" y="448634"/>
            <a:ext cx="10986247" cy="1050512"/>
          </a:xfrm>
          <a:prstGeom prst="rect">
            <a:avLst/>
          </a:prstGeom>
          <a:noFill/>
          <a:ln>
            <a:noFill/>
          </a:ln>
        </p:spPr>
        <p:txBody>
          <a:bodyPr spcFirstLastPara="1" wrap="square" lIns="1280150" tIns="274300" rIns="365750" bIns="274300" anchor="ctr" anchorCtr="0">
            <a:normAutofit/>
          </a:bodyPr>
          <a:lstStyle/>
          <a:p>
            <a:pPr marL="0" lvl="0" indent="0" algn="l" rtl="0">
              <a:lnSpc>
                <a:spcPct val="90000"/>
              </a:lnSpc>
              <a:spcBef>
                <a:spcPts val="0"/>
              </a:spcBef>
              <a:spcAft>
                <a:spcPts val="0"/>
              </a:spcAft>
              <a:buClr>
                <a:schemeClr val="dk1"/>
              </a:buClr>
              <a:buSzPts val="3420"/>
              <a:buFont typeface="Trebuchet MS"/>
              <a:buNone/>
            </a:pPr>
            <a:r>
              <a:rPr lang="en-US" sz="3420"/>
              <a:t>OVERVIEW</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pic>
        <p:nvPicPr>
          <p:cNvPr id="360" name="Google Shape;360;p3" descr="Headshot-54 copy.jpg"/>
          <p:cNvPicPr preferRelativeResize="0"/>
          <p:nvPr/>
        </p:nvPicPr>
        <p:blipFill rotWithShape="1">
          <a:blip r:embed="rId3">
            <a:alphaModFix/>
          </a:blip>
          <a:srcRect l="-2072" r="-1698"/>
          <a:stretch/>
        </p:blipFill>
        <p:spPr>
          <a:xfrm>
            <a:off x="8113659" y="2183083"/>
            <a:ext cx="2452234" cy="3540657"/>
          </a:xfrm>
          <a:prstGeom prst="rect">
            <a:avLst/>
          </a:prstGeom>
          <a:solidFill>
            <a:schemeClr val="lt1"/>
          </a:solidFill>
          <a:ln>
            <a:noFill/>
          </a:ln>
        </p:spPr>
      </p:pic>
      <p:pic>
        <p:nvPicPr>
          <p:cNvPr id="361" name="Google Shape;361;p3" descr="gohlke.jpg"/>
          <p:cNvPicPr preferRelativeResize="0"/>
          <p:nvPr/>
        </p:nvPicPr>
        <p:blipFill rotWithShape="1">
          <a:blip r:embed="rId4">
            <a:alphaModFix/>
          </a:blip>
          <a:srcRect l="-1991" r="-1312"/>
          <a:stretch/>
        </p:blipFill>
        <p:spPr>
          <a:xfrm>
            <a:off x="890650" y="2183083"/>
            <a:ext cx="2612572" cy="3540657"/>
          </a:xfrm>
          <a:prstGeom prst="rect">
            <a:avLst/>
          </a:prstGeom>
          <a:solidFill>
            <a:schemeClr val="lt1"/>
          </a:solidFill>
          <a:ln>
            <a:noFill/>
          </a:ln>
        </p:spPr>
      </p:pic>
      <p:sp>
        <p:nvSpPr>
          <p:cNvPr id="362" name="Google Shape;362;p3"/>
          <p:cNvSpPr/>
          <p:nvPr/>
        </p:nvSpPr>
        <p:spPr>
          <a:xfrm>
            <a:off x="890651" y="5965514"/>
            <a:ext cx="261257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Julia M. Gohlke, PhD</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jgohlke@vt.edu  </a:t>
            </a:r>
            <a:endParaRPr/>
          </a:p>
        </p:txBody>
      </p:sp>
      <p:sp>
        <p:nvSpPr>
          <p:cNvPr id="363" name="Google Shape;363;p3"/>
          <p:cNvSpPr txBox="1"/>
          <p:nvPr/>
        </p:nvSpPr>
        <p:spPr>
          <a:xfrm>
            <a:off x="0" y="446209"/>
            <a:ext cx="11355388" cy="1163395"/>
          </a:xfrm>
          <a:prstGeom prst="rect">
            <a:avLst/>
          </a:prstGeom>
          <a:noFill/>
          <a:ln>
            <a:noFill/>
          </a:ln>
        </p:spPr>
        <p:txBody>
          <a:bodyPr spcFirstLastPara="1" wrap="square" lIns="1188700" tIns="274300" rIns="548625" bIns="274300" anchor="ctr" anchorCtr="0">
            <a:normAutofit/>
          </a:bodyPr>
          <a:lstStyle/>
          <a:p>
            <a:pPr marL="0" marR="0" lvl="0" indent="0" algn="l" rtl="0">
              <a:lnSpc>
                <a:spcPct val="90000"/>
              </a:lnSpc>
              <a:spcBef>
                <a:spcPts val="0"/>
              </a:spcBef>
              <a:spcAft>
                <a:spcPts val="0"/>
              </a:spcAft>
              <a:buClr>
                <a:schemeClr val="dk1"/>
              </a:buClr>
              <a:buSzPts val="4000"/>
              <a:buFont typeface="Trebuchet MS"/>
              <a:buNone/>
            </a:pPr>
            <a:r>
              <a:rPr lang="en-US" sz="4000" b="0" i="1" u="none" strike="noStrike" cap="none">
                <a:solidFill>
                  <a:schemeClr val="dk1"/>
                </a:solidFill>
                <a:latin typeface="Trebuchet MS"/>
                <a:ea typeface="Trebuchet MS"/>
                <a:cs typeface="Trebuchet MS"/>
                <a:sym typeface="Trebuchet MS"/>
              </a:rPr>
              <a:t>Contact Info</a:t>
            </a:r>
            <a:endParaRPr/>
          </a:p>
        </p:txBody>
      </p:sp>
      <p:sp>
        <p:nvSpPr>
          <p:cNvPr id="364" name="Google Shape;364;p3"/>
          <p:cNvSpPr/>
          <p:nvPr/>
        </p:nvSpPr>
        <p:spPr>
          <a:xfrm>
            <a:off x="7735244" y="5964981"/>
            <a:ext cx="320906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Meredith Jagger</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mph. jagger@use.startmail.com  </a:t>
            </a:r>
            <a:endParaRPr/>
          </a:p>
        </p:txBody>
      </p:sp>
      <p:pic>
        <p:nvPicPr>
          <p:cNvPr id="365" name="Google Shape;365;p3" descr="Benjamin Zaitchik"/>
          <p:cNvPicPr preferRelativeResize="0"/>
          <p:nvPr/>
        </p:nvPicPr>
        <p:blipFill rotWithShape="1">
          <a:blip r:embed="rId5">
            <a:alphaModFix/>
          </a:blip>
          <a:srcRect/>
          <a:stretch/>
        </p:blipFill>
        <p:spPr>
          <a:xfrm>
            <a:off x="4582324" y="2183083"/>
            <a:ext cx="2452233" cy="3540657"/>
          </a:xfrm>
          <a:prstGeom prst="rect">
            <a:avLst/>
          </a:prstGeom>
          <a:noFill/>
          <a:ln>
            <a:noFill/>
          </a:ln>
        </p:spPr>
      </p:pic>
      <p:sp>
        <p:nvSpPr>
          <p:cNvPr id="366" name="Google Shape;366;p3"/>
          <p:cNvSpPr/>
          <p:nvPr/>
        </p:nvSpPr>
        <p:spPr>
          <a:xfrm>
            <a:off x="4582324" y="5964982"/>
            <a:ext cx="2452233"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Benjamin Zaitchik, PhD</a:t>
            </a:r>
            <a:br>
              <a:rPr lang="en-US" sz="1800">
                <a:solidFill>
                  <a:schemeClr val="dk1"/>
                </a:solidFill>
                <a:latin typeface="Calibri"/>
                <a:ea typeface="Calibri"/>
                <a:cs typeface="Calibri"/>
                <a:sym typeface="Calibri"/>
              </a:rPr>
            </a:br>
            <a:r>
              <a:rPr lang="en-US" sz="1800">
                <a:solidFill>
                  <a:schemeClr val="dk1"/>
                </a:solidFill>
                <a:latin typeface="Calibri"/>
                <a:ea typeface="Calibri"/>
                <a:cs typeface="Calibri"/>
                <a:sym typeface="Calibri"/>
              </a:rPr>
              <a:t>zaitchik@jhu.edu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371"/>
        <p:cNvGrpSpPr/>
        <p:nvPr/>
      </p:nvGrpSpPr>
      <p:grpSpPr>
        <a:xfrm>
          <a:off x="0" y="0"/>
          <a:ext cx="0" cy="0"/>
          <a:chOff x="0" y="0"/>
          <a:chExt cx="0" cy="0"/>
        </a:xfrm>
      </p:grpSpPr>
      <p:sp>
        <p:nvSpPr>
          <p:cNvPr id="372" name="Google Shape;372;p4"/>
          <p:cNvSpPr txBox="1">
            <a:spLocks noGrp="1"/>
          </p:cNvSpPr>
          <p:nvPr>
            <p:ph type="title"/>
          </p:nvPr>
        </p:nvSpPr>
        <p:spPr>
          <a:xfrm>
            <a:off x="0" y="471789"/>
            <a:ext cx="11608905" cy="1183881"/>
          </a:xfrm>
          <a:prstGeom prst="rect">
            <a:avLst/>
          </a:prstGeom>
          <a:noFill/>
          <a:ln>
            <a:noFill/>
          </a:ln>
        </p:spPr>
        <p:txBody>
          <a:bodyPr spcFirstLastPara="1" wrap="square" lIns="1188700" tIns="274300" rIns="274300" bIns="274300" anchor="ctr" anchorCtr="0">
            <a:normAutofit/>
          </a:bodyPr>
          <a:lstStyle/>
          <a:p>
            <a:pPr marL="0" lvl="0" indent="0" algn="l" rtl="0">
              <a:lnSpc>
                <a:spcPct val="90000"/>
              </a:lnSpc>
              <a:spcBef>
                <a:spcPts val="0"/>
              </a:spcBef>
              <a:spcAft>
                <a:spcPts val="0"/>
              </a:spcAft>
              <a:buClr>
                <a:schemeClr val="dk1"/>
              </a:buClr>
              <a:buSzPts val="4000"/>
              <a:buFont typeface="Trebuchet MS"/>
              <a:buNone/>
            </a:pPr>
            <a:r>
              <a:rPr lang="en-US"/>
              <a:t>Project Goal and Objectives:</a:t>
            </a:r>
            <a:endParaRPr/>
          </a:p>
        </p:txBody>
      </p:sp>
      <p:sp>
        <p:nvSpPr>
          <p:cNvPr id="373" name="Google Shape;373;p4"/>
          <p:cNvSpPr txBox="1">
            <a:spLocks noGrp="1"/>
          </p:cNvSpPr>
          <p:nvPr>
            <p:ph type="body" idx="1"/>
          </p:nvPr>
        </p:nvSpPr>
        <p:spPr>
          <a:xfrm>
            <a:off x="1034321" y="1655670"/>
            <a:ext cx="9803567" cy="4394200"/>
          </a:xfrm>
          <a:prstGeom prst="rect">
            <a:avLst/>
          </a:prstGeom>
          <a:noFill/>
          <a:ln>
            <a:noFill/>
          </a:ln>
        </p:spPr>
        <p:txBody>
          <a:bodyPr spcFirstLastPara="1" wrap="square" lIns="274300" tIns="274300" rIns="365750" bIns="45700" anchor="t" anchorCtr="0">
            <a:normAutofit/>
          </a:bodyPr>
          <a:lstStyle/>
          <a:p>
            <a:pPr marL="0" lvl="0" indent="0" algn="l" rtl="0">
              <a:lnSpc>
                <a:spcPct val="100000"/>
              </a:lnSpc>
              <a:spcBef>
                <a:spcPts val="0"/>
              </a:spcBef>
              <a:spcAft>
                <a:spcPts val="0"/>
              </a:spcAft>
              <a:buSzPts val="2590"/>
              <a:buNone/>
            </a:pPr>
            <a:r>
              <a:rPr lang="en-US" sz="2590"/>
              <a:t>Enhance the CDC Social Vulnerability Index (CDC SVI) by adding exposure estimates, using Hurricane Harvey as case study:</a:t>
            </a:r>
            <a:endParaRPr/>
          </a:p>
          <a:p>
            <a:pPr marL="457200" lvl="1" indent="0" algn="l" rtl="0">
              <a:lnSpc>
                <a:spcPct val="100000"/>
              </a:lnSpc>
              <a:spcBef>
                <a:spcPts val="1500"/>
              </a:spcBef>
              <a:spcAft>
                <a:spcPts val="0"/>
              </a:spcAft>
              <a:buSzPts val="2220"/>
              <a:buNone/>
            </a:pPr>
            <a:r>
              <a:rPr lang="en-US" sz="2220"/>
              <a:t>1.  Incorporating Earth Observations (EO) datasets on flooding, heat, power outages, and chemical emissions from industrial facilities.</a:t>
            </a:r>
            <a:endParaRPr/>
          </a:p>
          <a:p>
            <a:pPr marL="457200" lvl="1" indent="0" algn="l" rtl="0">
              <a:lnSpc>
                <a:spcPct val="100000"/>
              </a:lnSpc>
              <a:spcBef>
                <a:spcPts val="1500"/>
              </a:spcBef>
              <a:spcAft>
                <a:spcPts val="0"/>
              </a:spcAft>
              <a:buSzPts val="2220"/>
              <a:buNone/>
            </a:pPr>
            <a:r>
              <a:rPr lang="en-US" sz="2220"/>
              <a:t>2.  Incorporating a synthetic population model of movement of people pre, during and post disaster.</a:t>
            </a:r>
            <a:endParaRPr/>
          </a:p>
          <a:p>
            <a:pPr marL="457200" lvl="1" indent="0" algn="l" rtl="0">
              <a:lnSpc>
                <a:spcPct val="100000"/>
              </a:lnSpc>
              <a:spcBef>
                <a:spcPts val="1500"/>
              </a:spcBef>
              <a:spcAft>
                <a:spcPts val="0"/>
              </a:spcAft>
              <a:buSzPts val="2220"/>
              <a:buNone/>
            </a:pPr>
            <a:r>
              <a:rPr lang="en-US" sz="2220"/>
              <a:t>3.  Evaluating the utility of these enhancements through analysis of healthcare visit data collected pre, during, and post Hurricane Harvey.</a:t>
            </a:r>
            <a:endParaRPr/>
          </a:p>
          <a:p>
            <a:pPr marL="344488" lvl="0" indent="-180023" algn="l" rtl="0">
              <a:lnSpc>
                <a:spcPct val="100000"/>
              </a:lnSpc>
              <a:spcBef>
                <a:spcPts val="2000"/>
              </a:spcBef>
              <a:spcAft>
                <a:spcPts val="0"/>
              </a:spcAft>
              <a:buSzPts val="2590"/>
              <a:buNone/>
            </a:pPr>
            <a:endParaRPr sz="2590"/>
          </a:p>
          <a:p>
            <a:pPr marL="344488" lvl="0" indent="-180023" algn="l" rtl="0">
              <a:lnSpc>
                <a:spcPct val="100000"/>
              </a:lnSpc>
              <a:spcBef>
                <a:spcPts val="2000"/>
              </a:spcBef>
              <a:spcAft>
                <a:spcPts val="0"/>
              </a:spcAft>
              <a:buSzPts val="2590"/>
              <a:buNone/>
            </a:pPr>
            <a:endParaRPr sz="259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378"/>
        <p:cNvGrpSpPr/>
        <p:nvPr/>
      </p:nvGrpSpPr>
      <p:grpSpPr>
        <a:xfrm>
          <a:off x="0" y="0"/>
          <a:ext cx="0" cy="0"/>
          <a:chOff x="0" y="0"/>
          <a:chExt cx="0" cy="0"/>
        </a:xfrm>
      </p:grpSpPr>
      <p:pic>
        <p:nvPicPr>
          <p:cNvPr id="379" name="Google Shape;379;p5"/>
          <p:cNvPicPr preferRelativeResize="0"/>
          <p:nvPr/>
        </p:nvPicPr>
        <p:blipFill rotWithShape="1">
          <a:blip r:embed="rId3">
            <a:alphaModFix/>
          </a:blip>
          <a:srcRect t="-12386" b="12386"/>
          <a:stretch/>
        </p:blipFill>
        <p:spPr>
          <a:xfrm>
            <a:off x="640176" y="693502"/>
            <a:ext cx="11396926" cy="5470995"/>
          </a:xfrm>
          <a:prstGeom prst="rect">
            <a:avLst/>
          </a:prstGeom>
          <a:noFill/>
          <a:ln>
            <a:noFill/>
          </a:ln>
        </p:spPr>
      </p:pic>
      <p:sp>
        <p:nvSpPr>
          <p:cNvPr id="380" name="Google Shape;380;p5"/>
          <p:cNvSpPr txBox="1">
            <a:spLocks noGrp="1"/>
          </p:cNvSpPr>
          <p:nvPr>
            <p:ph type="title"/>
          </p:nvPr>
        </p:nvSpPr>
        <p:spPr>
          <a:xfrm>
            <a:off x="-385947" y="88205"/>
            <a:ext cx="12577947" cy="1183881"/>
          </a:xfrm>
          <a:prstGeom prst="rect">
            <a:avLst/>
          </a:prstGeom>
          <a:noFill/>
          <a:ln>
            <a:noFill/>
          </a:ln>
        </p:spPr>
        <p:txBody>
          <a:bodyPr spcFirstLastPara="1" wrap="square" lIns="1188700" tIns="274300" rIns="274300" bIns="274300" anchor="ctr" anchorCtr="0">
            <a:noAutofit/>
          </a:bodyPr>
          <a:lstStyle/>
          <a:p>
            <a:pPr marL="0" lvl="0" indent="0" algn="l" rtl="0">
              <a:lnSpc>
                <a:spcPct val="90000"/>
              </a:lnSpc>
              <a:spcBef>
                <a:spcPts val="0"/>
              </a:spcBef>
              <a:spcAft>
                <a:spcPts val="0"/>
              </a:spcAft>
              <a:buClr>
                <a:schemeClr val="dk1"/>
              </a:buClr>
              <a:buSzPts val="2800"/>
              <a:buFont typeface="Trebuchet MS"/>
              <a:buNone/>
            </a:pPr>
            <a:r>
              <a:rPr lang="en-US" sz="2800" b="1" i="0"/>
              <a:t>The CDC SVI is used to estimate the amount of needed supplies, locations of emergency shelters, assisted evacuations, support response</a:t>
            </a:r>
            <a:endParaRPr/>
          </a:p>
        </p:txBody>
      </p:sp>
      <p:sp>
        <p:nvSpPr>
          <p:cNvPr id="381" name="Google Shape;381;p5"/>
          <p:cNvSpPr txBox="1"/>
          <p:nvPr/>
        </p:nvSpPr>
        <p:spPr>
          <a:xfrm>
            <a:off x="9639300" y="6344565"/>
            <a:ext cx="200394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u="sng">
                <a:solidFill>
                  <a:schemeClr val="dk1"/>
                </a:solidFill>
                <a:latin typeface="Calibri"/>
                <a:ea typeface="Calibri"/>
                <a:cs typeface="Calibri"/>
                <a:sym typeface="Calibri"/>
                <a:hlinkClick r:id="rId4"/>
              </a:rPr>
              <a:t>https://svi.cdc.gov/</a:t>
            </a:r>
            <a:endParaRPr sz="18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385"/>
        <p:cNvGrpSpPr/>
        <p:nvPr/>
      </p:nvGrpSpPr>
      <p:grpSpPr>
        <a:xfrm>
          <a:off x="0" y="0"/>
          <a:ext cx="0" cy="0"/>
          <a:chOff x="0" y="0"/>
          <a:chExt cx="0" cy="0"/>
        </a:xfrm>
      </p:grpSpPr>
      <p:sp>
        <p:nvSpPr>
          <p:cNvPr id="386" name="Google Shape;386;p6"/>
          <p:cNvSpPr/>
          <p:nvPr/>
        </p:nvSpPr>
        <p:spPr>
          <a:xfrm>
            <a:off x="7783516" y="3159323"/>
            <a:ext cx="2946346" cy="306879"/>
          </a:xfrm>
          <a:prstGeom prst="rect">
            <a:avLst/>
          </a:prstGeom>
          <a:noFill/>
          <a:ln>
            <a:noFill/>
          </a:ln>
        </p:spPr>
        <p:txBody>
          <a:bodyPr spcFirstLastPara="1" wrap="square" lIns="45700" tIns="45700" rIns="45700" bIns="45700" anchor="t" anchorCtr="0">
            <a:spAutoFit/>
          </a:bodyPr>
          <a:lstStyle/>
          <a:p>
            <a:pPr marL="0" marR="0" lvl="0" indent="0" algn="l" rtl="0">
              <a:lnSpc>
                <a:spcPct val="150000"/>
              </a:lnSpc>
              <a:spcBef>
                <a:spcPts val="0"/>
              </a:spcBef>
              <a:spcAft>
                <a:spcPts val="0"/>
              </a:spcAft>
              <a:buNone/>
            </a:pPr>
            <a:endParaRPr sz="1200">
              <a:solidFill>
                <a:srgbClr val="585C5E"/>
              </a:solidFill>
              <a:latin typeface="Crimson Text"/>
              <a:ea typeface="Crimson Text"/>
              <a:cs typeface="Crimson Text"/>
              <a:sym typeface="Crimson Text"/>
            </a:endParaRPr>
          </a:p>
        </p:txBody>
      </p:sp>
      <p:sp>
        <p:nvSpPr>
          <p:cNvPr id="387" name="Google Shape;387;p6"/>
          <p:cNvSpPr/>
          <p:nvPr/>
        </p:nvSpPr>
        <p:spPr>
          <a:xfrm>
            <a:off x="0" y="0"/>
            <a:ext cx="7315200" cy="6858000"/>
          </a:xfrm>
          <a:prstGeom prst="rect">
            <a:avLst/>
          </a:prstGeom>
          <a:solidFill>
            <a:schemeClr val="dk1"/>
          </a:solidFill>
          <a:ln>
            <a:noFill/>
          </a:ln>
        </p:spPr>
        <p:txBody>
          <a:bodyPr spcFirstLastPara="1" wrap="square" lIns="45700" tIns="45700" rIns="45700"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88" name="Google Shape;388;p6"/>
          <p:cNvGrpSpPr/>
          <p:nvPr/>
        </p:nvGrpSpPr>
        <p:grpSpPr>
          <a:xfrm>
            <a:off x="7662995" y="1659205"/>
            <a:ext cx="4623489" cy="1221590"/>
            <a:chOff x="7777884" y="1508666"/>
            <a:chExt cx="4242660" cy="1221590"/>
          </a:xfrm>
        </p:grpSpPr>
        <p:sp>
          <p:nvSpPr>
            <p:cNvPr id="389" name="Google Shape;389;p6"/>
            <p:cNvSpPr/>
            <p:nvPr/>
          </p:nvSpPr>
          <p:spPr>
            <a:xfrm>
              <a:off x="7944146" y="1508666"/>
              <a:ext cx="4076398" cy="477054"/>
            </a:xfrm>
            <a:prstGeom prst="rect">
              <a:avLst/>
            </a:prstGeom>
            <a:noFill/>
            <a:ln>
              <a:noFill/>
            </a:ln>
          </p:spPr>
          <p:txBody>
            <a:bodyPr spcFirstLastPara="1" wrap="square" lIns="45700" tIns="45700" rIns="45700" bIns="45700" anchor="t" anchorCtr="0">
              <a:spAutoFit/>
            </a:bodyPr>
            <a:lstStyle/>
            <a:p>
              <a:pPr marL="0" marR="0" lvl="0" indent="0" algn="l" rtl="0">
                <a:spcBef>
                  <a:spcPts val="0"/>
                </a:spcBef>
                <a:spcAft>
                  <a:spcPts val="0"/>
                </a:spcAft>
                <a:buNone/>
              </a:pPr>
              <a:endParaRPr sz="2500">
                <a:solidFill>
                  <a:schemeClr val="dk1"/>
                </a:solidFill>
                <a:latin typeface="Arial"/>
                <a:ea typeface="Arial"/>
                <a:cs typeface="Arial"/>
                <a:sym typeface="Arial"/>
              </a:endParaRPr>
            </a:p>
          </p:txBody>
        </p:sp>
        <p:sp>
          <p:nvSpPr>
            <p:cNvPr id="390" name="Google Shape;390;p6"/>
            <p:cNvSpPr/>
            <p:nvPr/>
          </p:nvSpPr>
          <p:spPr>
            <a:xfrm>
              <a:off x="7777884" y="2253202"/>
              <a:ext cx="4153206" cy="477054"/>
            </a:xfrm>
            <a:prstGeom prst="rect">
              <a:avLst/>
            </a:prstGeom>
            <a:noFill/>
            <a:ln>
              <a:noFill/>
            </a:ln>
          </p:spPr>
          <p:txBody>
            <a:bodyPr spcFirstLastPara="1" wrap="square" lIns="45700" tIns="45700" rIns="45700" bIns="45700" anchor="t" anchorCtr="0">
              <a:spAutoFit/>
            </a:bodyPr>
            <a:lstStyle/>
            <a:p>
              <a:pPr marL="0" marR="0" lvl="0" indent="0" algn="l" rtl="0">
                <a:spcBef>
                  <a:spcPts val="0"/>
                </a:spcBef>
                <a:spcAft>
                  <a:spcPts val="0"/>
                </a:spcAft>
                <a:buNone/>
              </a:pPr>
              <a:endParaRPr sz="2500">
                <a:solidFill>
                  <a:schemeClr val="dk2"/>
                </a:solidFill>
                <a:latin typeface="Crimson Text"/>
                <a:ea typeface="Crimson Text"/>
                <a:cs typeface="Crimson Text"/>
                <a:sym typeface="Crimson Text"/>
              </a:endParaRPr>
            </a:p>
          </p:txBody>
        </p:sp>
      </p:grpSp>
      <p:sp>
        <p:nvSpPr>
          <p:cNvPr id="391" name="Google Shape;391;p6"/>
          <p:cNvSpPr/>
          <p:nvPr/>
        </p:nvSpPr>
        <p:spPr>
          <a:xfrm>
            <a:off x="152400" y="6326422"/>
            <a:ext cx="3162300" cy="415217"/>
          </a:xfrm>
          <a:prstGeom prst="rect">
            <a:avLst/>
          </a:prstGeom>
          <a:noFill/>
          <a:ln>
            <a:noFill/>
          </a:ln>
        </p:spPr>
        <p:txBody>
          <a:bodyPr spcFirstLastPara="1" wrap="square" lIns="45700" tIns="45700" rIns="45700" bIns="45700" anchor="b" anchorCtr="0">
            <a:noAutofit/>
          </a:bodyPr>
          <a:lstStyle/>
          <a:p>
            <a:pPr marL="0" marR="0" lvl="0" indent="0" algn="r" rtl="0">
              <a:lnSpc>
                <a:spcPct val="90000"/>
              </a:lnSpc>
              <a:spcBef>
                <a:spcPts val="0"/>
              </a:spcBef>
              <a:spcAft>
                <a:spcPts val="0"/>
              </a:spcAft>
              <a:buNone/>
            </a:pPr>
            <a:r>
              <a:rPr lang="en-US" sz="2500">
                <a:solidFill>
                  <a:srgbClr val="E87822"/>
                </a:solidFill>
                <a:latin typeface="Trebuchet MS"/>
                <a:ea typeface="Trebuchet MS"/>
                <a:cs typeface="Trebuchet MS"/>
                <a:sym typeface="Trebuchet MS"/>
              </a:rPr>
              <a:t>Inundation Data</a:t>
            </a:r>
            <a:endParaRPr sz="2500">
              <a:solidFill>
                <a:srgbClr val="E87822"/>
              </a:solidFill>
              <a:latin typeface="Trebuchet MS"/>
              <a:ea typeface="Trebuchet MS"/>
              <a:cs typeface="Trebuchet MS"/>
              <a:sym typeface="Trebuchet MS"/>
            </a:endParaRPr>
          </a:p>
        </p:txBody>
      </p:sp>
      <p:pic>
        <p:nvPicPr>
          <p:cNvPr id="392" name="Google Shape;392;p6" descr="pasted-image.pdf"/>
          <p:cNvPicPr preferRelativeResize="0"/>
          <p:nvPr/>
        </p:nvPicPr>
        <p:blipFill rotWithShape="1">
          <a:blip r:embed="rId3">
            <a:alphaModFix/>
          </a:blip>
          <a:srcRect/>
          <a:stretch/>
        </p:blipFill>
        <p:spPr>
          <a:xfrm>
            <a:off x="265159" y="55494"/>
            <a:ext cx="225519" cy="225519"/>
          </a:xfrm>
          <a:prstGeom prst="rect">
            <a:avLst/>
          </a:prstGeom>
          <a:noFill/>
          <a:ln>
            <a:noFill/>
          </a:ln>
        </p:spPr>
      </p:pic>
      <p:pic>
        <p:nvPicPr>
          <p:cNvPr id="393" name="Google Shape;393;p6" descr="pasted-image.pdf"/>
          <p:cNvPicPr preferRelativeResize="0"/>
          <p:nvPr/>
        </p:nvPicPr>
        <p:blipFill rotWithShape="1">
          <a:blip r:embed="rId3">
            <a:alphaModFix/>
          </a:blip>
          <a:srcRect/>
          <a:stretch/>
        </p:blipFill>
        <p:spPr>
          <a:xfrm rot="10800000">
            <a:off x="6485182" y="6100903"/>
            <a:ext cx="225519" cy="225519"/>
          </a:xfrm>
          <a:prstGeom prst="rect">
            <a:avLst/>
          </a:prstGeom>
          <a:noFill/>
          <a:ln>
            <a:noFill/>
          </a:ln>
        </p:spPr>
      </p:pic>
      <p:sp>
        <p:nvSpPr>
          <p:cNvPr id="394" name="Google Shape;394;p6"/>
          <p:cNvSpPr/>
          <p:nvPr/>
        </p:nvSpPr>
        <p:spPr>
          <a:xfrm>
            <a:off x="7567904" y="1402021"/>
            <a:ext cx="4044833" cy="2877711"/>
          </a:xfrm>
          <a:prstGeom prst="rect">
            <a:avLst/>
          </a:prstGeom>
          <a:noFill/>
          <a:ln>
            <a:noFill/>
          </a:ln>
        </p:spPr>
        <p:txBody>
          <a:bodyPr spcFirstLastPara="1" wrap="square" lIns="45700" tIns="45700" rIns="45700" bIns="45700" anchor="t" anchorCtr="0">
            <a:spAutoFit/>
          </a:bodyPr>
          <a:lstStyle/>
          <a:p>
            <a:pPr marL="0" marR="0" lvl="0" indent="0" algn="l" rtl="0">
              <a:spcBef>
                <a:spcPts val="0"/>
              </a:spcBef>
              <a:spcAft>
                <a:spcPts val="0"/>
              </a:spcAft>
              <a:buNone/>
            </a:pPr>
            <a:r>
              <a:rPr lang="en-US" sz="4000">
                <a:solidFill>
                  <a:schemeClr val="dk1"/>
                </a:solidFill>
                <a:latin typeface="Trebuchet MS"/>
                <a:ea typeface="Trebuchet MS"/>
                <a:cs typeface="Trebuchet MS"/>
                <a:sym typeface="Trebuchet MS"/>
              </a:rPr>
              <a:t>Hurricane Harvey</a:t>
            </a:r>
            <a:endParaRPr/>
          </a:p>
          <a:p>
            <a:pPr marL="0" marR="0" lvl="0" indent="0" algn="l" rtl="0">
              <a:spcBef>
                <a:spcPts val="0"/>
              </a:spcBef>
              <a:spcAft>
                <a:spcPts val="0"/>
              </a:spcAft>
              <a:buNone/>
            </a:pPr>
            <a:endParaRPr sz="2000" b="1">
              <a:solidFill>
                <a:schemeClr val="dk1"/>
              </a:solidFill>
              <a:latin typeface="Trebuchet MS"/>
              <a:ea typeface="Trebuchet MS"/>
              <a:cs typeface="Trebuchet MS"/>
              <a:sym typeface="Trebuchet MS"/>
            </a:endParaRPr>
          </a:p>
          <a:p>
            <a:pPr marL="0" marR="0" lvl="0" indent="0" algn="l" rtl="0">
              <a:spcBef>
                <a:spcPts val="0"/>
              </a:spcBef>
              <a:spcAft>
                <a:spcPts val="0"/>
              </a:spcAft>
              <a:buNone/>
            </a:pPr>
            <a:r>
              <a:rPr lang="en-US" sz="2800" b="1">
                <a:solidFill>
                  <a:schemeClr val="dk1"/>
                </a:solidFill>
                <a:latin typeface="Trebuchet MS"/>
                <a:ea typeface="Trebuchet MS"/>
                <a:cs typeface="Trebuchet MS"/>
                <a:sym typeface="Trebuchet MS"/>
              </a:rPr>
              <a:t>Maximum Observed Flooding</a:t>
            </a:r>
            <a:endParaRPr/>
          </a:p>
          <a:p>
            <a:pPr marL="0" marR="0" lvl="0" indent="0" algn="l" rtl="0">
              <a:spcBef>
                <a:spcPts val="0"/>
              </a:spcBef>
              <a:spcAft>
                <a:spcPts val="0"/>
              </a:spcAft>
              <a:buNone/>
            </a:pPr>
            <a:endParaRPr sz="2500">
              <a:solidFill>
                <a:schemeClr val="dk1"/>
              </a:solidFill>
              <a:latin typeface="Trebuchet MS"/>
              <a:ea typeface="Trebuchet MS"/>
              <a:cs typeface="Trebuchet MS"/>
              <a:sym typeface="Trebuchet MS"/>
            </a:endParaRPr>
          </a:p>
        </p:txBody>
      </p:sp>
      <p:sp>
        <p:nvSpPr>
          <p:cNvPr id="395" name="Google Shape;395;p6"/>
          <p:cNvSpPr/>
          <p:nvPr/>
        </p:nvSpPr>
        <p:spPr>
          <a:xfrm>
            <a:off x="3859555" y="5925207"/>
            <a:ext cx="383416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EDEDED"/>
                </a:solidFill>
                <a:latin typeface="Arial"/>
                <a:ea typeface="Arial"/>
                <a:cs typeface="Arial"/>
                <a:sym typeface="Arial"/>
              </a:rPr>
              <a:t>Spatial resolution : 200 m</a:t>
            </a:r>
            <a:endParaRPr/>
          </a:p>
          <a:p>
            <a:pPr marL="285750" marR="0" lvl="0" indent="-171450" algn="l" rtl="0">
              <a:spcBef>
                <a:spcPts val="0"/>
              </a:spcBef>
              <a:spcAft>
                <a:spcPts val="0"/>
              </a:spcAft>
              <a:buClr>
                <a:schemeClr val="dk1"/>
              </a:buClr>
              <a:buSzPts val="1800"/>
              <a:buFont typeface="Arial"/>
              <a:buNone/>
            </a:pPr>
            <a:endParaRPr sz="1800">
              <a:solidFill>
                <a:srgbClr val="EDEDED"/>
              </a:solidFill>
              <a:latin typeface="Arial"/>
              <a:ea typeface="Arial"/>
              <a:cs typeface="Arial"/>
              <a:sym typeface="Arial"/>
            </a:endParaRPr>
          </a:p>
        </p:txBody>
      </p:sp>
      <p:sp>
        <p:nvSpPr>
          <p:cNvPr id="396" name="Google Shape;396;p6"/>
          <p:cNvSpPr/>
          <p:nvPr/>
        </p:nvSpPr>
        <p:spPr>
          <a:xfrm>
            <a:off x="7315200" y="6257836"/>
            <a:ext cx="4876800" cy="600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rgbClr val="000000"/>
                </a:solidFill>
                <a:latin typeface="Times New Roman"/>
                <a:ea typeface="Times New Roman"/>
                <a:cs typeface="Times New Roman"/>
                <a:sym typeface="Times New Roman"/>
              </a:rPr>
              <a:t>Brakenridge, G.R. and Kettner, A. J., 02-02-2020, "DFO Flood Event 4510", Dartmouth Flood Observatory, University of Colorado, Boulder, Colorado, USA, http://floodobservatory.colorado.edu/Events/2017USA4510/2017USA4510.html.</a:t>
            </a:r>
            <a:endParaRPr sz="1100">
              <a:solidFill>
                <a:schemeClr val="dk1"/>
              </a:solidFill>
              <a:latin typeface="Calibri"/>
              <a:ea typeface="Calibri"/>
              <a:cs typeface="Calibri"/>
              <a:sym typeface="Calibri"/>
            </a:endParaRPr>
          </a:p>
        </p:txBody>
      </p:sp>
      <p:pic>
        <p:nvPicPr>
          <p:cNvPr id="397" name="Google Shape;397;p6"/>
          <p:cNvPicPr preferRelativeResize="0"/>
          <p:nvPr/>
        </p:nvPicPr>
        <p:blipFill rotWithShape="1">
          <a:blip r:embed="rId4">
            <a:alphaModFix/>
          </a:blip>
          <a:srcRect l="26712" t="20755" r="18592" b="11898"/>
          <a:stretch/>
        </p:blipFill>
        <p:spPr>
          <a:xfrm>
            <a:off x="388212" y="240970"/>
            <a:ext cx="6256357" cy="5433059"/>
          </a:xfrm>
          <a:prstGeom prst="rect">
            <a:avLst/>
          </a:prstGeom>
          <a:noFill/>
          <a:ln>
            <a:noFill/>
          </a:ln>
        </p:spPr>
      </p:pic>
      <p:sp>
        <p:nvSpPr>
          <p:cNvPr id="398" name="Google Shape;398;p6"/>
          <p:cNvSpPr/>
          <p:nvPr/>
        </p:nvSpPr>
        <p:spPr>
          <a:xfrm>
            <a:off x="3171040" y="5236251"/>
            <a:ext cx="484632" cy="232760"/>
          </a:xfrm>
          <a:prstGeom prst="rect">
            <a:avLst/>
          </a:prstGeom>
          <a:solidFill>
            <a:srgbClr val="E00000"/>
          </a:solidFill>
          <a:ln>
            <a:noFill/>
          </a:ln>
        </p:spPr>
        <p:txBody>
          <a:bodyPr spcFirstLastPara="1" wrap="square" lIns="45700" tIns="45700" rIns="45700" bIns="45700" anchor="ctr" anchorCtr="0">
            <a:sp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99" name="Google Shape;399;p6"/>
          <p:cNvSpPr txBox="1"/>
          <p:nvPr/>
        </p:nvSpPr>
        <p:spPr>
          <a:xfrm>
            <a:off x="3655672" y="5198743"/>
            <a:ext cx="1040736" cy="261608"/>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FFFFFF"/>
              </a:buClr>
              <a:buSzPts val="1100"/>
              <a:buFont typeface="Arial"/>
              <a:buNone/>
            </a:pPr>
            <a:r>
              <a:rPr lang="en-US" sz="1100" b="0" i="0" u="none" strike="noStrike" cap="none">
                <a:solidFill>
                  <a:srgbClr val="FFFFFF"/>
                </a:solidFill>
                <a:latin typeface="Arial"/>
                <a:ea typeface="Arial"/>
                <a:cs typeface="Arial"/>
                <a:sym typeface="Arial"/>
              </a:rPr>
              <a:t>Flooded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404"/>
        <p:cNvGrpSpPr/>
        <p:nvPr/>
      </p:nvGrpSpPr>
      <p:grpSpPr>
        <a:xfrm>
          <a:off x="0" y="0"/>
          <a:ext cx="0" cy="0"/>
          <a:chOff x="0" y="0"/>
          <a:chExt cx="0" cy="0"/>
        </a:xfrm>
      </p:grpSpPr>
      <p:sp>
        <p:nvSpPr>
          <p:cNvPr id="405" name="Google Shape;405;p7"/>
          <p:cNvSpPr txBox="1">
            <a:spLocks noGrp="1"/>
          </p:cNvSpPr>
          <p:nvPr>
            <p:ph type="ctrTitle"/>
          </p:nvPr>
        </p:nvSpPr>
        <p:spPr>
          <a:xfrm>
            <a:off x="87610" y="565950"/>
            <a:ext cx="10986247" cy="933196"/>
          </a:xfrm>
          <a:prstGeom prst="rect">
            <a:avLst/>
          </a:prstGeom>
          <a:noFill/>
          <a:ln>
            <a:noFill/>
          </a:ln>
        </p:spPr>
        <p:txBody>
          <a:bodyPr spcFirstLastPara="1" wrap="square" lIns="1280150" tIns="274300" rIns="365750" bIns="274300" anchor="ctr" anchorCtr="0">
            <a:noAutofit/>
          </a:bodyPr>
          <a:lstStyle/>
          <a:p>
            <a:pPr marL="0" lvl="0" indent="0" algn="l" rtl="0">
              <a:lnSpc>
                <a:spcPct val="90000"/>
              </a:lnSpc>
              <a:spcBef>
                <a:spcPts val="0"/>
              </a:spcBef>
              <a:spcAft>
                <a:spcPts val="0"/>
              </a:spcAft>
              <a:buClr>
                <a:schemeClr val="dk1"/>
              </a:buClr>
              <a:buSzPts val="4000"/>
              <a:buFont typeface="Trebuchet MS"/>
              <a:buNone/>
            </a:pPr>
            <a:r>
              <a:rPr lang="en-US" sz="4000"/>
              <a:t>Health Outcome Datasets  </a:t>
            </a:r>
            <a:endParaRPr/>
          </a:p>
        </p:txBody>
      </p:sp>
      <p:sp>
        <p:nvSpPr>
          <p:cNvPr id="406" name="Google Shape;406;p7"/>
          <p:cNvSpPr txBox="1">
            <a:spLocks noGrp="1"/>
          </p:cNvSpPr>
          <p:nvPr>
            <p:ph type="subTitle" idx="1"/>
          </p:nvPr>
        </p:nvSpPr>
        <p:spPr>
          <a:xfrm>
            <a:off x="867335" y="2085852"/>
            <a:ext cx="9991165" cy="3759224"/>
          </a:xfrm>
          <a:prstGeom prst="rect">
            <a:avLst/>
          </a:prstGeom>
          <a:noFill/>
          <a:ln>
            <a:noFill/>
          </a:ln>
        </p:spPr>
        <p:txBody>
          <a:bodyPr spcFirstLastPara="1" wrap="square" lIns="457200" tIns="182875" rIns="365750" bIns="182875" anchor="t" anchorCtr="0">
            <a:noAutofit/>
          </a:bodyPr>
          <a:lstStyle/>
          <a:p>
            <a:pPr marL="342900" lvl="0" indent="-342900" algn="l" rtl="0">
              <a:lnSpc>
                <a:spcPct val="100000"/>
              </a:lnSpc>
              <a:spcBef>
                <a:spcPts val="0"/>
              </a:spcBef>
              <a:spcAft>
                <a:spcPts val="0"/>
              </a:spcAft>
              <a:buSzPts val="2800"/>
              <a:buFont typeface="Arial"/>
              <a:buChar char="•"/>
            </a:pPr>
            <a:r>
              <a:rPr lang="en-US" sz="2800"/>
              <a:t>Texas Flood Registry, collaboration between Rice University and several organizations </a:t>
            </a:r>
            <a:endParaRPr/>
          </a:p>
          <a:p>
            <a:pPr marL="342900" lvl="0" indent="-342900" algn="l" rtl="0">
              <a:lnSpc>
                <a:spcPct val="100000"/>
              </a:lnSpc>
              <a:spcBef>
                <a:spcPts val="1000"/>
              </a:spcBef>
              <a:spcAft>
                <a:spcPts val="0"/>
              </a:spcAft>
              <a:buSzPts val="2800"/>
              <a:buFont typeface="Arial"/>
              <a:buChar char="•"/>
            </a:pPr>
            <a:r>
              <a:rPr lang="en-US" sz="2800"/>
              <a:t>Inpatient and Outpatient visits from the Texas Department of State Health Services (2016, 2017, 2018) </a:t>
            </a:r>
            <a:endParaRPr/>
          </a:p>
          <a:p>
            <a:pPr marL="342900" lvl="0" indent="-342900" algn="l" rtl="0">
              <a:lnSpc>
                <a:spcPct val="100000"/>
              </a:lnSpc>
              <a:spcBef>
                <a:spcPts val="1000"/>
              </a:spcBef>
              <a:spcAft>
                <a:spcPts val="0"/>
              </a:spcAft>
              <a:buSzPts val="2800"/>
              <a:buFont typeface="Arial"/>
              <a:buChar char="•"/>
            </a:pPr>
            <a:r>
              <a:rPr lang="en-US" sz="2800"/>
              <a:t>Syndromic surveillance data from Houston Health Department (2017, 2019)</a:t>
            </a:r>
            <a:endParaRPr sz="2800">
              <a:highlight>
                <a:srgbClr val="FFFF00"/>
              </a:highlight>
            </a:endParaRPr>
          </a:p>
          <a:p>
            <a:pPr marL="342900" lvl="0" indent="-165100" algn="l" rtl="0">
              <a:lnSpc>
                <a:spcPct val="100000"/>
              </a:lnSpc>
              <a:spcBef>
                <a:spcPts val="1000"/>
              </a:spcBef>
              <a:spcAft>
                <a:spcPts val="0"/>
              </a:spcAft>
              <a:buSzPts val="2800"/>
              <a:buFont typeface="Arial"/>
              <a:buNone/>
            </a:pPr>
            <a:endParaRPr sz="2800"/>
          </a:p>
          <a:p>
            <a:pPr marL="0" lvl="0" indent="0" algn="l" rtl="0">
              <a:lnSpc>
                <a:spcPct val="100000"/>
              </a:lnSpc>
              <a:spcBef>
                <a:spcPts val="1000"/>
              </a:spcBef>
              <a:spcAft>
                <a:spcPts val="0"/>
              </a:spcAft>
              <a:buSzPts val="2800"/>
              <a:buNone/>
            </a:pPr>
            <a:endParaRPr sz="2800"/>
          </a:p>
          <a:p>
            <a:pPr marL="0" lvl="0" indent="0" algn="l" rtl="0">
              <a:lnSpc>
                <a:spcPct val="100000"/>
              </a:lnSpc>
              <a:spcBef>
                <a:spcPts val="1000"/>
              </a:spcBef>
              <a:spcAft>
                <a:spcPts val="0"/>
              </a:spcAft>
              <a:buSzPts val="2800"/>
              <a:buNone/>
            </a:pPr>
            <a:endParaRPr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411"/>
        <p:cNvGrpSpPr/>
        <p:nvPr/>
      </p:nvGrpSpPr>
      <p:grpSpPr>
        <a:xfrm>
          <a:off x="0" y="0"/>
          <a:ext cx="0" cy="0"/>
          <a:chOff x="0" y="0"/>
          <a:chExt cx="0" cy="0"/>
        </a:xfrm>
      </p:grpSpPr>
      <p:sp>
        <p:nvSpPr>
          <p:cNvPr id="412" name="Google Shape;412;p8"/>
          <p:cNvSpPr/>
          <p:nvPr/>
        </p:nvSpPr>
        <p:spPr>
          <a:xfrm>
            <a:off x="-1" y="0"/>
            <a:ext cx="7315200" cy="6858000"/>
          </a:xfrm>
          <a:prstGeom prst="rect">
            <a:avLst/>
          </a:prstGeom>
          <a:solidFill>
            <a:schemeClr val="accen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E87731"/>
              </a:buClr>
              <a:buSzPts val="1800"/>
              <a:buFont typeface="Helvetica Neue"/>
              <a:buNone/>
            </a:pPr>
            <a:endParaRPr sz="1800" b="0" i="0" u="none" strike="noStrike" cap="none">
              <a:solidFill>
                <a:srgbClr val="E87731"/>
              </a:solidFill>
              <a:latin typeface="Calibri"/>
              <a:ea typeface="Calibri"/>
              <a:cs typeface="Calibri"/>
              <a:sym typeface="Calibri"/>
            </a:endParaRPr>
          </a:p>
        </p:txBody>
      </p:sp>
      <p:grpSp>
        <p:nvGrpSpPr>
          <p:cNvPr id="413" name="Google Shape;413;p8"/>
          <p:cNvGrpSpPr/>
          <p:nvPr/>
        </p:nvGrpSpPr>
        <p:grpSpPr>
          <a:xfrm>
            <a:off x="8213086" y="1522366"/>
            <a:ext cx="4076398" cy="954108"/>
            <a:chOff x="7944146" y="1508666"/>
            <a:chExt cx="4076398" cy="954108"/>
          </a:xfrm>
        </p:grpSpPr>
        <p:sp>
          <p:nvSpPr>
            <p:cNvPr id="414" name="Google Shape;414;p8"/>
            <p:cNvSpPr/>
            <p:nvPr/>
          </p:nvSpPr>
          <p:spPr>
            <a:xfrm>
              <a:off x="7944146" y="1508666"/>
              <a:ext cx="4076398" cy="47705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chemeClr val="dk1"/>
                </a:buClr>
                <a:buSzPts val="2500"/>
                <a:buFont typeface="Arial"/>
                <a:buNone/>
              </a:pPr>
              <a:endParaRPr sz="2500" b="0" i="0" u="none" strike="noStrike" cap="none">
                <a:solidFill>
                  <a:srgbClr val="861F41"/>
                </a:solidFill>
                <a:latin typeface="Arial"/>
                <a:ea typeface="Arial"/>
                <a:cs typeface="Arial"/>
                <a:sym typeface="Arial"/>
              </a:endParaRPr>
            </a:p>
          </p:txBody>
        </p:sp>
        <p:sp>
          <p:nvSpPr>
            <p:cNvPr id="415" name="Google Shape;415;p8"/>
            <p:cNvSpPr/>
            <p:nvPr/>
          </p:nvSpPr>
          <p:spPr>
            <a:xfrm>
              <a:off x="7944146" y="1985720"/>
              <a:ext cx="2946346" cy="47705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585C5E"/>
                </a:buClr>
                <a:buSzPts val="2500"/>
                <a:buFont typeface="Crimson Text"/>
                <a:buNone/>
              </a:pPr>
              <a:endParaRPr sz="2500" b="0" i="0" u="none" strike="noStrike" cap="none">
                <a:solidFill>
                  <a:srgbClr val="75787B"/>
                </a:solidFill>
                <a:latin typeface="Crimson Text"/>
                <a:ea typeface="Crimson Text"/>
                <a:cs typeface="Crimson Text"/>
                <a:sym typeface="Crimson Text"/>
              </a:endParaRPr>
            </a:p>
          </p:txBody>
        </p:sp>
      </p:grpSp>
      <p:sp>
        <p:nvSpPr>
          <p:cNvPr id="416" name="Google Shape;416;p8"/>
          <p:cNvSpPr/>
          <p:nvPr/>
        </p:nvSpPr>
        <p:spPr>
          <a:xfrm>
            <a:off x="152400" y="6326422"/>
            <a:ext cx="6376416" cy="415217"/>
          </a:xfrm>
          <a:prstGeom prst="rect">
            <a:avLst/>
          </a:prstGeom>
          <a:noFill/>
          <a:ln>
            <a:noFill/>
          </a:ln>
        </p:spPr>
        <p:txBody>
          <a:bodyPr spcFirstLastPara="1" wrap="square" lIns="45700" tIns="45700" rIns="45700" bIns="45700" anchor="b" anchorCtr="0">
            <a:noAutofit/>
          </a:bodyPr>
          <a:lstStyle/>
          <a:p>
            <a:pPr marL="0" marR="0" lvl="0" indent="0" algn="r" rtl="0">
              <a:lnSpc>
                <a:spcPct val="90000"/>
              </a:lnSpc>
              <a:spcBef>
                <a:spcPts val="0"/>
              </a:spcBef>
              <a:spcAft>
                <a:spcPts val="0"/>
              </a:spcAft>
              <a:buClr>
                <a:srgbClr val="861F41"/>
              </a:buClr>
              <a:buSzPts val="2500"/>
              <a:buFont typeface="Arial"/>
              <a:buNone/>
            </a:pPr>
            <a:r>
              <a:rPr lang="en-US" sz="2500" b="0" i="0" u="none" strike="noStrike" cap="none">
                <a:solidFill>
                  <a:srgbClr val="861F41"/>
                </a:solidFill>
                <a:latin typeface="Arial"/>
                <a:ea typeface="Arial"/>
                <a:cs typeface="Arial"/>
                <a:sym typeface="Arial"/>
              </a:rPr>
              <a:t>Study Area and Data Description</a:t>
            </a:r>
            <a:endParaRPr sz="2500" b="0" i="0" u="none" strike="noStrike" cap="none">
              <a:solidFill>
                <a:srgbClr val="861F41"/>
              </a:solidFill>
              <a:latin typeface="Arial"/>
              <a:ea typeface="Arial"/>
              <a:cs typeface="Arial"/>
              <a:sym typeface="Arial"/>
            </a:endParaRPr>
          </a:p>
        </p:txBody>
      </p:sp>
      <p:sp>
        <p:nvSpPr>
          <p:cNvPr id="417" name="Google Shape;417;p8"/>
          <p:cNvSpPr/>
          <p:nvPr/>
        </p:nvSpPr>
        <p:spPr>
          <a:xfrm>
            <a:off x="7582341" y="323320"/>
            <a:ext cx="4609659" cy="83099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400"/>
              <a:buFont typeface="Trebuchet MS"/>
              <a:buNone/>
            </a:pPr>
            <a:r>
              <a:rPr lang="en-US" sz="2400" b="0" i="0" u="none" strike="noStrike" cap="none">
                <a:solidFill>
                  <a:srgbClr val="000000"/>
                </a:solidFill>
                <a:latin typeface="Trebuchet MS"/>
                <a:ea typeface="Trebuchet MS"/>
                <a:cs typeface="Trebuchet MS"/>
                <a:sym typeface="Trebuchet MS"/>
              </a:rPr>
              <a:t>Emergency Department (ED) Visit Data  </a:t>
            </a:r>
            <a:endParaRPr sz="3600" b="0" i="0" u="none" strike="noStrike" cap="none">
              <a:solidFill>
                <a:srgbClr val="000000"/>
              </a:solidFill>
              <a:latin typeface="Trebuchet MS"/>
              <a:ea typeface="Trebuchet MS"/>
              <a:cs typeface="Trebuchet MS"/>
              <a:sym typeface="Trebuchet MS"/>
            </a:endParaRPr>
          </a:p>
        </p:txBody>
      </p:sp>
      <p:pic>
        <p:nvPicPr>
          <p:cNvPr id="418" name="Google Shape;418;p8"/>
          <p:cNvPicPr preferRelativeResize="0"/>
          <p:nvPr/>
        </p:nvPicPr>
        <p:blipFill rotWithShape="1">
          <a:blip r:embed="rId3">
            <a:alphaModFix/>
          </a:blip>
          <a:srcRect/>
          <a:stretch/>
        </p:blipFill>
        <p:spPr>
          <a:xfrm>
            <a:off x="152400" y="356616"/>
            <a:ext cx="6376416" cy="5620030"/>
          </a:xfrm>
          <a:prstGeom prst="rect">
            <a:avLst/>
          </a:prstGeom>
          <a:noFill/>
          <a:ln>
            <a:noFill/>
          </a:ln>
        </p:spPr>
      </p:pic>
      <p:pic>
        <p:nvPicPr>
          <p:cNvPr id="419" name="Google Shape;419;p8"/>
          <p:cNvPicPr preferRelativeResize="0"/>
          <p:nvPr/>
        </p:nvPicPr>
        <p:blipFill rotWithShape="1">
          <a:blip r:embed="rId4">
            <a:alphaModFix/>
          </a:blip>
          <a:srcRect/>
          <a:stretch/>
        </p:blipFill>
        <p:spPr>
          <a:xfrm>
            <a:off x="5463501" y="691369"/>
            <a:ext cx="899238" cy="693480"/>
          </a:xfrm>
          <a:prstGeom prst="rect">
            <a:avLst/>
          </a:prstGeom>
          <a:noFill/>
          <a:ln>
            <a:noFill/>
          </a:ln>
        </p:spPr>
      </p:pic>
      <p:sp>
        <p:nvSpPr>
          <p:cNvPr id="420" name="Google Shape;420;p8"/>
          <p:cNvSpPr txBox="1"/>
          <p:nvPr/>
        </p:nvSpPr>
        <p:spPr>
          <a:xfrm>
            <a:off x="5430057" y="470128"/>
            <a:ext cx="921084" cy="30777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1E38"/>
              </a:buClr>
              <a:buSzPts val="1400"/>
              <a:buFont typeface="Calibri"/>
              <a:buNone/>
            </a:pPr>
            <a:r>
              <a:rPr lang="en-US" sz="1400" b="0" i="0" u="none" strike="noStrike" cap="none">
                <a:solidFill>
                  <a:srgbClr val="001E38"/>
                </a:solidFill>
                <a:latin typeface="Calibri"/>
                <a:ea typeface="Calibri"/>
                <a:cs typeface="Calibri"/>
                <a:sym typeface="Calibri"/>
              </a:rPr>
              <a:t>Flood Ratio</a:t>
            </a:r>
            <a:endParaRPr/>
          </a:p>
        </p:txBody>
      </p:sp>
      <p:sp>
        <p:nvSpPr>
          <p:cNvPr id="421" name="Google Shape;421;p8"/>
          <p:cNvSpPr/>
          <p:nvPr/>
        </p:nvSpPr>
        <p:spPr>
          <a:xfrm>
            <a:off x="7542059" y="1410200"/>
            <a:ext cx="4265650" cy="4708981"/>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1.2 Million Inpatient Records</a:t>
            </a:r>
            <a:endParaRPr/>
          </a:p>
          <a:p>
            <a:pPr marL="285750" marR="0" lvl="0" indent="-285750"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7.9 Million Outpatient Records</a:t>
            </a:r>
            <a:endParaRPr/>
          </a:p>
          <a:p>
            <a:pPr marL="285750" marR="0" lvl="0" indent="-285750"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Geocoded to 2883 Census Tracts</a:t>
            </a:r>
            <a:endParaRPr/>
          </a:p>
          <a:p>
            <a:pPr marL="285750" marR="0" lvl="0" indent="-285750"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117 Counties in Study Area</a:t>
            </a:r>
            <a:endParaRPr/>
          </a:p>
          <a:p>
            <a:pPr marL="285750" marR="0" lvl="0" indent="-158750" algn="l" rtl="0">
              <a:lnSpc>
                <a:spcPct val="100000"/>
              </a:lnSpc>
              <a:spcBef>
                <a:spcPts val="0"/>
              </a:spcBef>
              <a:spcAft>
                <a:spcPts val="0"/>
              </a:spcAft>
              <a:buClr>
                <a:schemeClr val="dk1"/>
              </a:buClr>
              <a:buSzPts val="2000"/>
              <a:buFont typeface="Arial"/>
              <a:buNone/>
            </a:pPr>
            <a:endParaRPr sz="200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None/>
            </a:pPr>
            <a:r>
              <a:rPr lang="en-US" sz="2000" b="0" i="0" u="none" strike="noStrike" cap="none">
                <a:solidFill>
                  <a:srgbClr val="000000"/>
                </a:solidFill>
                <a:latin typeface="Arial"/>
                <a:ea typeface="Arial"/>
                <a:cs typeface="Arial"/>
                <a:sym typeface="Arial"/>
              </a:rPr>
              <a:t>Variables</a:t>
            </a:r>
            <a:endParaRPr/>
          </a:p>
          <a:p>
            <a:pPr marL="285750" marR="0" lvl="0" indent="-285750" algn="l" rtl="0">
              <a:spcBef>
                <a:spcPts val="0"/>
              </a:spcBef>
              <a:spcAft>
                <a:spcPts val="0"/>
              </a:spcAft>
              <a:buClr>
                <a:srgbClr val="000000"/>
              </a:buClr>
              <a:buSzPts val="2000"/>
              <a:buFont typeface="Arial"/>
              <a:buChar char="•"/>
            </a:pPr>
            <a:r>
              <a:rPr lang="en-US" sz="2000">
                <a:solidFill>
                  <a:srgbClr val="000000"/>
                </a:solidFill>
                <a:latin typeface="Arial"/>
                <a:ea typeface="Arial"/>
                <a:cs typeface="Arial"/>
                <a:sym typeface="Arial"/>
              </a:rPr>
              <a:t>Patient Zip and Census Block</a:t>
            </a:r>
            <a:endParaRPr/>
          </a:p>
          <a:p>
            <a:pPr marL="285750" marR="0" lvl="0" indent="-285750" algn="l" rtl="0">
              <a:spcBef>
                <a:spcPts val="0"/>
              </a:spcBef>
              <a:spcAft>
                <a:spcPts val="0"/>
              </a:spcAft>
              <a:buClr>
                <a:srgbClr val="000000"/>
              </a:buClr>
              <a:buSzPts val="2000"/>
              <a:buFont typeface="Arial"/>
              <a:buChar char="•"/>
            </a:pPr>
            <a:r>
              <a:rPr lang="en-US" sz="2000">
                <a:solidFill>
                  <a:srgbClr val="000000"/>
                </a:solidFill>
                <a:latin typeface="Arial"/>
                <a:ea typeface="Arial"/>
                <a:cs typeface="Arial"/>
                <a:sym typeface="Arial"/>
              </a:rPr>
              <a:t>Sex, Age, Race, Ethnicity</a:t>
            </a:r>
            <a:endParaRPr/>
          </a:p>
          <a:p>
            <a:pPr marL="285750" marR="0" lvl="0" indent="-285750" algn="l" rtl="0">
              <a:spcBef>
                <a:spcPts val="0"/>
              </a:spcBef>
              <a:spcAft>
                <a:spcPts val="0"/>
              </a:spcAft>
              <a:buClr>
                <a:srgbClr val="000000"/>
              </a:buClr>
              <a:buSzPts val="2000"/>
              <a:buFont typeface="Arial"/>
              <a:buChar char="•"/>
            </a:pPr>
            <a:r>
              <a:rPr lang="en-US" sz="2000">
                <a:solidFill>
                  <a:srgbClr val="000000"/>
                </a:solidFill>
                <a:latin typeface="Arial"/>
                <a:ea typeface="Arial"/>
                <a:cs typeface="Arial"/>
                <a:sym typeface="Arial"/>
              </a:rPr>
              <a:t>Diagnostic Codes</a:t>
            </a:r>
            <a:endParaRPr/>
          </a:p>
          <a:p>
            <a:pPr marL="285750" marR="0" lvl="0" indent="-285750" algn="l" rtl="0">
              <a:spcBef>
                <a:spcPts val="0"/>
              </a:spcBef>
              <a:spcAft>
                <a:spcPts val="0"/>
              </a:spcAft>
              <a:buClr>
                <a:srgbClr val="000000"/>
              </a:buClr>
              <a:buSzPts val="2000"/>
              <a:buFont typeface="Arial"/>
              <a:buChar char="•"/>
            </a:pPr>
            <a:r>
              <a:rPr lang="en-US" sz="2000">
                <a:solidFill>
                  <a:srgbClr val="000000"/>
                </a:solidFill>
                <a:latin typeface="Arial"/>
                <a:ea typeface="Arial"/>
                <a:cs typeface="Arial"/>
                <a:sym typeface="Arial"/>
              </a:rPr>
              <a:t>Condition Codes</a:t>
            </a:r>
            <a:endParaRPr/>
          </a:p>
          <a:p>
            <a:pPr marL="285750" marR="0" lvl="0" indent="-285750" algn="l" rtl="0">
              <a:spcBef>
                <a:spcPts val="0"/>
              </a:spcBef>
              <a:spcAft>
                <a:spcPts val="0"/>
              </a:spcAft>
              <a:buClr>
                <a:srgbClr val="000000"/>
              </a:buClr>
              <a:buSzPts val="2000"/>
              <a:buFont typeface="Arial"/>
              <a:buChar char="•"/>
            </a:pPr>
            <a:r>
              <a:rPr lang="en-US" sz="2000">
                <a:solidFill>
                  <a:srgbClr val="000000"/>
                </a:solidFill>
                <a:latin typeface="Arial"/>
                <a:ea typeface="Arial"/>
                <a:cs typeface="Arial"/>
                <a:sym typeface="Arial"/>
              </a:rPr>
              <a:t>Patient Status</a:t>
            </a:r>
            <a:endParaRPr/>
          </a:p>
          <a:p>
            <a:pPr marL="285750" marR="0" lvl="0" indent="-285750" algn="l" rtl="0">
              <a:spcBef>
                <a:spcPts val="0"/>
              </a:spcBef>
              <a:spcAft>
                <a:spcPts val="0"/>
              </a:spcAft>
              <a:buClr>
                <a:srgbClr val="000000"/>
              </a:buClr>
              <a:buSzPts val="2000"/>
              <a:buFont typeface="Arial"/>
              <a:buChar char="•"/>
            </a:pPr>
            <a:r>
              <a:rPr lang="en-US" sz="2000">
                <a:solidFill>
                  <a:srgbClr val="000000"/>
                </a:solidFill>
                <a:latin typeface="Arial"/>
                <a:ea typeface="Arial"/>
                <a:cs typeface="Arial"/>
                <a:sym typeface="Arial"/>
              </a:rPr>
              <a:t>Statement Start Date</a:t>
            </a:r>
            <a:endParaRPr/>
          </a:p>
          <a:p>
            <a:pPr marL="285750" marR="0" lvl="0" indent="-285750" algn="l" rtl="0">
              <a:spcBef>
                <a:spcPts val="0"/>
              </a:spcBef>
              <a:spcAft>
                <a:spcPts val="0"/>
              </a:spcAft>
              <a:buClr>
                <a:srgbClr val="000000"/>
              </a:buClr>
              <a:buSzPts val="2000"/>
              <a:buFont typeface="Arial"/>
              <a:buChar char="•"/>
            </a:pPr>
            <a:r>
              <a:rPr lang="en-US" sz="2000">
                <a:solidFill>
                  <a:srgbClr val="000000"/>
                </a:solidFill>
                <a:latin typeface="Arial"/>
                <a:ea typeface="Arial"/>
                <a:cs typeface="Arial"/>
                <a:sym typeface="Arial"/>
              </a:rPr>
              <a:t>Admission Date (IP)</a:t>
            </a:r>
            <a:endParaRPr/>
          </a:p>
          <a:p>
            <a:pPr marL="285750" marR="0" lvl="0" indent="-158750" algn="l" rtl="0">
              <a:spcBef>
                <a:spcPts val="0"/>
              </a:spcBef>
              <a:spcAft>
                <a:spcPts val="0"/>
              </a:spcAft>
              <a:buClr>
                <a:schemeClr val="dk1"/>
              </a:buClr>
              <a:buSzPts val="2000"/>
              <a:buFont typeface="Arial"/>
              <a:buNone/>
            </a:pPr>
            <a:endParaRPr sz="2000">
              <a:solidFill>
                <a:srgbClr val="E87822"/>
              </a:solidFill>
              <a:latin typeface="Crimson Text"/>
              <a:ea typeface="Crimson Text"/>
              <a:cs typeface="Crimson Text"/>
              <a:sym typeface="Crimson Text"/>
            </a:endParaRPr>
          </a:p>
          <a:p>
            <a:pPr marL="285750" marR="0" lvl="0" indent="-158750" algn="l" rtl="0">
              <a:lnSpc>
                <a:spcPct val="100000"/>
              </a:lnSpc>
              <a:spcBef>
                <a:spcPts val="0"/>
              </a:spcBef>
              <a:spcAft>
                <a:spcPts val="0"/>
              </a:spcAft>
              <a:buClr>
                <a:schemeClr val="dk1"/>
              </a:buClr>
              <a:buSzPts val="2000"/>
              <a:buFont typeface="Arial"/>
              <a:buNone/>
            </a:pPr>
            <a:endParaRPr sz="2000" b="0" i="0" u="none" strike="noStrike" cap="none">
              <a:solidFill>
                <a:srgbClr val="75787B"/>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426"/>
        <p:cNvGrpSpPr/>
        <p:nvPr/>
      </p:nvGrpSpPr>
      <p:grpSpPr>
        <a:xfrm>
          <a:off x="0" y="0"/>
          <a:ext cx="0" cy="0"/>
          <a:chOff x="0" y="0"/>
          <a:chExt cx="0" cy="0"/>
        </a:xfrm>
      </p:grpSpPr>
      <p:sp>
        <p:nvSpPr>
          <p:cNvPr id="427" name="Google Shape;427;p9"/>
          <p:cNvSpPr txBox="1">
            <a:spLocks noGrp="1"/>
          </p:cNvSpPr>
          <p:nvPr>
            <p:ph type="title"/>
          </p:nvPr>
        </p:nvSpPr>
        <p:spPr>
          <a:xfrm>
            <a:off x="1" y="393221"/>
            <a:ext cx="12191999" cy="1140509"/>
          </a:xfrm>
          <a:prstGeom prst="rect">
            <a:avLst/>
          </a:prstGeom>
          <a:noFill/>
          <a:ln>
            <a:noFill/>
          </a:ln>
        </p:spPr>
        <p:txBody>
          <a:bodyPr spcFirstLastPara="1" wrap="square" lIns="1188700" tIns="274300" rIns="91425" bIns="274300" anchor="ctr" anchorCtr="0">
            <a:normAutofit/>
          </a:bodyPr>
          <a:lstStyle/>
          <a:p>
            <a:pPr marL="0" lvl="0" indent="0" algn="ctr" rtl="0">
              <a:lnSpc>
                <a:spcPct val="90000"/>
              </a:lnSpc>
              <a:spcBef>
                <a:spcPts val="0"/>
              </a:spcBef>
              <a:spcAft>
                <a:spcPts val="0"/>
              </a:spcAft>
              <a:buClr>
                <a:srgbClr val="000000"/>
              </a:buClr>
              <a:buSzPts val="3600"/>
              <a:buFont typeface="Trebuchet MS"/>
              <a:buNone/>
            </a:pPr>
            <a:r>
              <a:rPr lang="en-US" sz="3600">
                <a:solidFill>
                  <a:srgbClr val="000000"/>
                </a:solidFill>
                <a:latin typeface="Trebuchet MS"/>
                <a:ea typeface="Trebuchet MS"/>
                <a:cs typeface="Trebuchet MS"/>
                <a:sym typeface="Trebuchet MS"/>
              </a:rPr>
              <a:t>Heath Outcome Categories and Number of Visits During Flood and Post Flood Periods</a:t>
            </a:r>
            <a:br>
              <a:rPr lang="en-US" sz="3600">
                <a:solidFill>
                  <a:srgbClr val="000000"/>
                </a:solidFill>
                <a:latin typeface="Trebuchet MS"/>
                <a:ea typeface="Trebuchet MS"/>
                <a:cs typeface="Trebuchet MS"/>
                <a:sym typeface="Trebuchet MS"/>
              </a:rPr>
            </a:br>
            <a:endParaRPr sz="3600"/>
          </a:p>
        </p:txBody>
      </p:sp>
      <p:graphicFrame>
        <p:nvGraphicFramePr>
          <p:cNvPr id="428" name="Google Shape;428;p9"/>
          <p:cNvGraphicFramePr/>
          <p:nvPr/>
        </p:nvGraphicFramePr>
        <p:xfrm>
          <a:off x="0" y="1348240"/>
          <a:ext cx="12192000" cy="5509760"/>
        </p:xfrm>
        <a:graphic>
          <a:graphicData uri="http://schemas.openxmlformats.org/drawingml/2006/chart">
            <c:chart xmlns:c="http://schemas.openxmlformats.org/drawingml/2006/chart" xmlns:r="http://schemas.openxmlformats.org/officeDocument/2006/relationships" r:id="rId3"/>
          </a:graphicData>
        </a:graphic>
      </p:graphicFrame>
      <p:sp>
        <p:nvSpPr>
          <p:cNvPr id="429" name="Google Shape;429;p9"/>
          <p:cNvSpPr txBox="1"/>
          <p:nvPr/>
        </p:nvSpPr>
        <p:spPr>
          <a:xfrm>
            <a:off x="10855540" y="6098566"/>
            <a:ext cx="133646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Scale is Logarithmic</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434"/>
        <p:cNvGrpSpPr/>
        <p:nvPr/>
      </p:nvGrpSpPr>
      <p:grpSpPr>
        <a:xfrm>
          <a:off x="0" y="0"/>
          <a:ext cx="0" cy="0"/>
          <a:chOff x="0" y="0"/>
          <a:chExt cx="0" cy="0"/>
        </a:xfrm>
      </p:grpSpPr>
      <p:sp>
        <p:nvSpPr>
          <p:cNvPr id="435" name="Google Shape;435;p10"/>
          <p:cNvSpPr/>
          <p:nvPr/>
        </p:nvSpPr>
        <p:spPr>
          <a:xfrm>
            <a:off x="479748" y="1154430"/>
            <a:ext cx="11253374" cy="5109209"/>
          </a:xfrm>
          <a:prstGeom prst="rect">
            <a:avLst/>
          </a:prstGeom>
          <a:solidFill>
            <a:schemeClr val="lt1"/>
          </a:solidFill>
          <a:ln>
            <a:noFill/>
          </a:ln>
        </p:spPr>
        <p:txBody>
          <a:bodyPr spcFirstLastPara="1" wrap="square" lIns="45700" tIns="45700" rIns="45700" bIns="45700" anchor="ctr" anchorCtr="0">
            <a:sp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436" name="Google Shape;436;p10"/>
          <p:cNvCxnSpPr/>
          <p:nvPr/>
        </p:nvCxnSpPr>
        <p:spPr>
          <a:xfrm flipH="1">
            <a:off x="6253409" y="2252941"/>
            <a:ext cx="1" cy="2345885"/>
          </a:xfrm>
          <a:prstGeom prst="straightConnector1">
            <a:avLst/>
          </a:prstGeom>
          <a:noFill/>
          <a:ln w="9525" cap="flat" cmpd="sng">
            <a:solidFill>
              <a:schemeClr val="accent3"/>
            </a:solidFill>
            <a:prstDash val="dash"/>
            <a:miter lim="8000"/>
            <a:headEnd type="none" w="sm" len="sm"/>
            <a:tailEnd type="none" w="sm" len="sm"/>
          </a:ln>
        </p:spPr>
      </p:cxnSp>
      <p:sp>
        <p:nvSpPr>
          <p:cNvPr id="437" name="Google Shape;437;p10"/>
          <p:cNvSpPr/>
          <p:nvPr/>
        </p:nvSpPr>
        <p:spPr>
          <a:xfrm>
            <a:off x="103131" y="90939"/>
            <a:ext cx="12088869" cy="86177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chemeClr val="dk1"/>
              </a:buClr>
              <a:buSzPts val="2500"/>
              <a:buFont typeface="Trebuchet MS"/>
              <a:buNone/>
            </a:pPr>
            <a:r>
              <a:rPr lang="en-US" sz="2500">
                <a:solidFill>
                  <a:schemeClr val="dk1"/>
                </a:solidFill>
                <a:latin typeface="Trebuchet MS"/>
                <a:ea typeface="Trebuchet MS"/>
                <a:cs typeface="Trebuchet MS"/>
                <a:sym typeface="Trebuchet MS"/>
              </a:rPr>
              <a:t>Total visits </a:t>
            </a:r>
            <a:r>
              <a:rPr lang="en-US" sz="2500" b="1">
                <a:solidFill>
                  <a:schemeClr val="accent2"/>
                </a:solidFill>
                <a:latin typeface="Trebuchet MS"/>
                <a:ea typeface="Trebuchet MS"/>
                <a:cs typeface="Trebuchet MS"/>
                <a:sym typeface="Trebuchet MS"/>
              </a:rPr>
              <a:t>increased by 4% </a:t>
            </a:r>
            <a:r>
              <a:rPr lang="en-US" sz="2500">
                <a:solidFill>
                  <a:schemeClr val="dk1"/>
                </a:solidFill>
                <a:latin typeface="Trebuchet MS"/>
                <a:ea typeface="Trebuchet MS"/>
                <a:cs typeface="Trebuchet MS"/>
                <a:sym typeface="Trebuchet MS"/>
              </a:rPr>
              <a:t>during the flood impact period, with increases in several categories  </a:t>
            </a:r>
            <a:endParaRPr sz="2500" i="0" u="none" strike="noStrike" cap="none">
              <a:solidFill>
                <a:schemeClr val="dk1"/>
              </a:solidFill>
              <a:latin typeface="Trebuchet MS"/>
              <a:ea typeface="Trebuchet MS"/>
              <a:cs typeface="Trebuchet MS"/>
              <a:sym typeface="Trebuchet MS"/>
            </a:endParaRPr>
          </a:p>
        </p:txBody>
      </p:sp>
      <p:pic>
        <p:nvPicPr>
          <p:cNvPr id="438" name="Google Shape;438;p10"/>
          <p:cNvPicPr preferRelativeResize="0"/>
          <p:nvPr/>
        </p:nvPicPr>
        <p:blipFill rotWithShape="1">
          <a:blip r:embed="rId3">
            <a:alphaModFix/>
          </a:blip>
          <a:srcRect l="35191" t="58483" r="30957"/>
          <a:stretch/>
        </p:blipFill>
        <p:spPr>
          <a:xfrm>
            <a:off x="854645" y="3505234"/>
            <a:ext cx="4603628" cy="2636527"/>
          </a:xfrm>
          <a:prstGeom prst="rect">
            <a:avLst/>
          </a:prstGeom>
          <a:noFill/>
          <a:ln>
            <a:noFill/>
          </a:ln>
        </p:spPr>
      </p:pic>
      <p:pic>
        <p:nvPicPr>
          <p:cNvPr id="439" name="Google Shape;439;p10"/>
          <p:cNvPicPr preferRelativeResize="0"/>
          <p:nvPr/>
        </p:nvPicPr>
        <p:blipFill rotWithShape="1">
          <a:blip r:embed="rId4">
            <a:alphaModFix/>
          </a:blip>
          <a:srcRect l="23091" t="78567" r="52626" b="4175"/>
          <a:stretch/>
        </p:blipFill>
        <p:spPr>
          <a:xfrm>
            <a:off x="875593" y="1649942"/>
            <a:ext cx="4603628" cy="1908980"/>
          </a:xfrm>
          <a:prstGeom prst="rect">
            <a:avLst/>
          </a:prstGeom>
          <a:noFill/>
          <a:ln>
            <a:noFill/>
          </a:ln>
        </p:spPr>
      </p:pic>
      <p:sp>
        <p:nvSpPr>
          <p:cNvPr id="440" name="Google Shape;440;p10"/>
          <p:cNvSpPr/>
          <p:nvPr/>
        </p:nvSpPr>
        <p:spPr>
          <a:xfrm>
            <a:off x="722449" y="1226740"/>
            <a:ext cx="3642548" cy="465808"/>
          </a:xfrm>
          <a:prstGeom prst="rect">
            <a:avLst/>
          </a:prstGeom>
          <a:solidFill>
            <a:schemeClr val="lt1"/>
          </a:solidFill>
          <a:ln>
            <a:noFill/>
          </a:ln>
        </p:spPr>
        <p:txBody>
          <a:bodyPr spcFirstLastPara="1" wrap="square" lIns="45700" tIns="45700" rIns="45700" bIns="45700" anchor="ctr" anchorCtr="0">
            <a:sp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41" name="Google Shape;441;p10"/>
          <p:cNvSpPr txBox="1"/>
          <p:nvPr/>
        </p:nvSpPr>
        <p:spPr>
          <a:xfrm>
            <a:off x="529834" y="1175498"/>
            <a:ext cx="1302398" cy="36933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chemeClr val="accent1"/>
              </a:buClr>
              <a:buSzPts val="1800"/>
              <a:buFont typeface="Calibri"/>
              <a:buNone/>
            </a:pPr>
            <a:r>
              <a:rPr lang="en-US" sz="1800" b="1" i="0" u="none" strike="noStrike" cap="none">
                <a:solidFill>
                  <a:schemeClr val="accent1"/>
                </a:solidFill>
                <a:latin typeface="Calibri"/>
                <a:ea typeface="Calibri"/>
                <a:cs typeface="Calibri"/>
                <a:sym typeface="Calibri"/>
              </a:rPr>
              <a:t>Total </a:t>
            </a:r>
            <a:r>
              <a:rPr lang="en-US" sz="1800" b="1">
                <a:solidFill>
                  <a:schemeClr val="accent1"/>
                </a:solidFill>
                <a:latin typeface="Calibri"/>
                <a:ea typeface="Calibri"/>
                <a:cs typeface="Calibri"/>
                <a:sym typeface="Calibri"/>
              </a:rPr>
              <a:t>V</a:t>
            </a:r>
            <a:r>
              <a:rPr lang="en-US" sz="1800" b="1" i="0" u="none" strike="noStrike" cap="none">
                <a:solidFill>
                  <a:schemeClr val="accent1"/>
                </a:solidFill>
                <a:latin typeface="Calibri"/>
                <a:ea typeface="Calibri"/>
                <a:cs typeface="Calibri"/>
                <a:sym typeface="Calibri"/>
              </a:rPr>
              <a:t>isits</a:t>
            </a:r>
            <a:endParaRPr/>
          </a:p>
        </p:txBody>
      </p:sp>
      <p:sp>
        <p:nvSpPr>
          <p:cNvPr id="442" name="Google Shape;442;p10"/>
          <p:cNvSpPr txBox="1"/>
          <p:nvPr/>
        </p:nvSpPr>
        <p:spPr>
          <a:xfrm>
            <a:off x="4259957" y="2552139"/>
            <a:ext cx="1246493" cy="36933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800" b="1" i="0" u="none" strike="noStrike" cap="none">
                <a:solidFill>
                  <a:srgbClr val="000000"/>
                </a:solidFill>
                <a:latin typeface="Calibri"/>
                <a:ea typeface="Calibri"/>
                <a:cs typeface="Calibri"/>
                <a:sym typeface="Calibri"/>
              </a:rPr>
              <a:t>Outpatient</a:t>
            </a:r>
            <a:endParaRPr/>
          </a:p>
        </p:txBody>
      </p:sp>
      <p:sp>
        <p:nvSpPr>
          <p:cNvPr id="443" name="Google Shape;443;p10"/>
          <p:cNvSpPr txBox="1"/>
          <p:nvPr/>
        </p:nvSpPr>
        <p:spPr>
          <a:xfrm>
            <a:off x="4355536" y="5120988"/>
            <a:ext cx="1054133" cy="36933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r>
              <a:rPr lang="en-US" sz="1800" b="1">
                <a:solidFill>
                  <a:schemeClr val="dk1"/>
                </a:solidFill>
                <a:latin typeface="Calibri"/>
                <a:ea typeface="Calibri"/>
                <a:cs typeface="Calibri"/>
                <a:sym typeface="Calibri"/>
              </a:rPr>
              <a:t>In</a:t>
            </a:r>
            <a:r>
              <a:rPr lang="en-US" sz="1800" b="1" i="0" u="none" strike="noStrike" cap="none">
                <a:solidFill>
                  <a:schemeClr val="dk1"/>
                </a:solidFill>
                <a:latin typeface="Calibri"/>
                <a:ea typeface="Calibri"/>
                <a:cs typeface="Calibri"/>
                <a:sym typeface="Calibri"/>
              </a:rPr>
              <a:t>patient</a:t>
            </a:r>
            <a:endParaRPr/>
          </a:p>
        </p:txBody>
      </p:sp>
      <p:graphicFrame>
        <p:nvGraphicFramePr>
          <p:cNvPr id="444" name="Google Shape;444;p10"/>
          <p:cNvGraphicFramePr/>
          <p:nvPr/>
        </p:nvGraphicFramePr>
        <p:xfrm>
          <a:off x="6731066" y="1256616"/>
          <a:ext cx="4880575" cy="3721150"/>
        </p:xfrm>
        <a:graphic>
          <a:graphicData uri="http://schemas.openxmlformats.org/drawingml/2006/table">
            <a:tbl>
              <a:tblPr>
                <a:noFill/>
                <a:tableStyleId>{5F4A995A-742E-46FB-9312-72067E7E9CA3}</a:tableStyleId>
              </a:tblPr>
              <a:tblGrid>
                <a:gridCol w="2126200">
                  <a:extLst>
                    <a:ext uri="{9D8B030D-6E8A-4147-A177-3AD203B41FA5}">
                      <a16:colId xmlns:a16="http://schemas.microsoft.com/office/drawing/2014/main" val="20000"/>
                    </a:ext>
                  </a:extLst>
                </a:gridCol>
                <a:gridCol w="903100">
                  <a:extLst>
                    <a:ext uri="{9D8B030D-6E8A-4147-A177-3AD203B41FA5}">
                      <a16:colId xmlns:a16="http://schemas.microsoft.com/office/drawing/2014/main" val="20001"/>
                    </a:ext>
                  </a:extLst>
                </a:gridCol>
                <a:gridCol w="807025">
                  <a:extLst>
                    <a:ext uri="{9D8B030D-6E8A-4147-A177-3AD203B41FA5}">
                      <a16:colId xmlns:a16="http://schemas.microsoft.com/office/drawing/2014/main" val="20002"/>
                    </a:ext>
                  </a:extLst>
                </a:gridCol>
                <a:gridCol w="1044250">
                  <a:extLst>
                    <a:ext uri="{9D8B030D-6E8A-4147-A177-3AD203B41FA5}">
                      <a16:colId xmlns:a16="http://schemas.microsoft.com/office/drawing/2014/main" val="20003"/>
                    </a:ext>
                  </a:extLst>
                </a:gridCol>
              </a:tblGrid>
              <a:tr h="289400">
                <a:tc>
                  <a:txBody>
                    <a:bodyPr/>
                    <a:lstStyle/>
                    <a:p>
                      <a:pPr marL="0" marR="0" lvl="0" indent="0" algn="ctr" rtl="0">
                        <a:lnSpc>
                          <a:spcPct val="150000"/>
                        </a:lnSpc>
                        <a:spcBef>
                          <a:spcPts val="0"/>
                        </a:spcBef>
                        <a:spcAft>
                          <a:spcPts val="0"/>
                        </a:spcAft>
                        <a:buNone/>
                      </a:pPr>
                      <a:r>
                        <a:rPr lang="en-US" sz="1600" b="1" i="1" u="none" strike="noStrike" cap="none">
                          <a:solidFill>
                            <a:srgbClr val="171616"/>
                          </a:solidFill>
                          <a:latin typeface="Calibri"/>
                          <a:ea typeface="Calibri"/>
                          <a:cs typeface="Calibri"/>
                          <a:sym typeface="Calibri"/>
                        </a:rPr>
                        <a:t>Flood Period</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1" u="none" strike="noStrike" cap="none">
                          <a:solidFill>
                            <a:srgbClr val="171616"/>
                          </a:solidFill>
                          <a:latin typeface="Calibri"/>
                          <a:ea typeface="Calibri"/>
                          <a:cs typeface="Calibri"/>
                          <a:sym typeface="Calibri"/>
                        </a:rPr>
                        <a:t>RR</a:t>
                      </a:r>
                      <a:endParaRPr sz="1600" b="1" i="0" u="none" strike="noStrike" cap="none">
                        <a:solidFill>
                          <a:srgbClr val="171616"/>
                        </a:solidFill>
                        <a:latin typeface="Calibri"/>
                        <a:ea typeface="Calibri"/>
                        <a:cs typeface="Calibri"/>
                        <a:sym typeface="Calibri"/>
                      </a:endParaRPr>
                    </a:p>
                  </a:txBody>
                  <a:tcPr marL="7625" marR="7625" marT="7625" marB="0" anchor="b"/>
                </a:tc>
                <a:tc gridSpan="2">
                  <a:txBody>
                    <a:bodyPr/>
                    <a:lstStyle/>
                    <a:p>
                      <a:pPr marL="0" marR="0" lvl="0" indent="0" algn="ctr" rtl="0">
                        <a:lnSpc>
                          <a:spcPct val="150000"/>
                        </a:lnSpc>
                        <a:spcBef>
                          <a:spcPts val="0"/>
                        </a:spcBef>
                        <a:spcAft>
                          <a:spcPts val="0"/>
                        </a:spcAft>
                        <a:buNone/>
                      </a:pPr>
                      <a:r>
                        <a:rPr lang="en-US" sz="1600" b="1" u="none" strike="noStrike" cap="none">
                          <a:solidFill>
                            <a:srgbClr val="171616"/>
                          </a:solidFill>
                          <a:latin typeface="Calibri"/>
                          <a:ea typeface="Calibri"/>
                          <a:cs typeface="Calibri"/>
                          <a:sym typeface="Calibri"/>
                        </a:rPr>
                        <a:t>95% Conf. Int</a:t>
                      </a:r>
                      <a:endParaRPr sz="1600" b="1" i="0" u="none" strike="noStrike" cap="none">
                        <a:solidFill>
                          <a:srgbClr val="171616"/>
                        </a:solidFill>
                        <a:latin typeface="Calibri"/>
                        <a:ea typeface="Calibri"/>
                        <a:cs typeface="Calibri"/>
                        <a:sym typeface="Calibri"/>
                      </a:endParaRPr>
                    </a:p>
                  </a:txBody>
                  <a:tcPr marL="7625" marR="7625" marT="7625" marB="0" anchor="b"/>
                </a:tc>
                <a:tc hMerge="1">
                  <a:txBody>
                    <a:bodyPr/>
                    <a:lstStyle/>
                    <a:p>
                      <a:endParaRPr lang="en-US"/>
                    </a:p>
                  </a:txBody>
                  <a:tcPr/>
                </a:tc>
                <a:extLst>
                  <a:ext uri="{0D108BD9-81ED-4DB2-BD59-A6C34878D82A}">
                    <a16:rowId xmlns:a16="http://schemas.microsoft.com/office/drawing/2014/main" val="10000"/>
                  </a:ext>
                </a:extLst>
              </a:tr>
              <a:tr h="289775">
                <a:tc>
                  <a:txBody>
                    <a:bodyPr/>
                    <a:lstStyle/>
                    <a:p>
                      <a:pPr marL="91440" marR="0" lvl="1" indent="0" algn="l"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Flood Storms (OP)</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11.25</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7.30</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17.34</a:t>
                      </a:r>
                      <a:endParaRPr/>
                    </a:p>
                  </a:txBody>
                  <a:tcPr marL="7625" marR="7625" marT="7625" marB="0" anchor="b"/>
                </a:tc>
                <a:extLst>
                  <a:ext uri="{0D108BD9-81ED-4DB2-BD59-A6C34878D82A}">
                    <a16:rowId xmlns:a16="http://schemas.microsoft.com/office/drawing/2014/main" val="10001"/>
                  </a:ext>
                </a:extLst>
              </a:tr>
              <a:tr h="289775">
                <a:tc>
                  <a:txBody>
                    <a:bodyPr/>
                    <a:lstStyle/>
                    <a:p>
                      <a:pPr marL="91440" marR="0" lvl="1" indent="0" algn="l"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Drowning (IP)</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9.23</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1.07</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79.44</a:t>
                      </a:r>
                      <a:endParaRPr/>
                    </a:p>
                  </a:txBody>
                  <a:tcPr marL="7625" marR="7625" marT="7625" marB="0" anchor="b"/>
                </a:tc>
                <a:extLst>
                  <a:ext uri="{0D108BD9-81ED-4DB2-BD59-A6C34878D82A}">
                    <a16:rowId xmlns:a16="http://schemas.microsoft.com/office/drawing/2014/main" val="10002"/>
                  </a:ext>
                </a:extLst>
              </a:tr>
              <a:tr h="289775">
                <a:tc>
                  <a:txBody>
                    <a:bodyPr/>
                    <a:lstStyle/>
                    <a:p>
                      <a:pPr marL="91440" marR="0" lvl="1" indent="0" algn="l"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Hypothermia (IP)</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3.24</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1.58</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6.62</a:t>
                      </a:r>
                      <a:endParaRPr/>
                    </a:p>
                  </a:txBody>
                  <a:tcPr marL="7625" marR="7625" marT="7625" marB="0" anchor="b"/>
                </a:tc>
                <a:extLst>
                  <a:ext uri="{0D108BD9-81ED-4DB2-BD59-A6C34878D82A}">
                    <a16:rowId xmlns:a16="http://schemas.microsoft.com/office/drawing/2014/main" val="10003"/>
                  </a:ext>
                </a:extLst>
              </a:tr>
              <a:tr h="289775">
                <a:tc>
                  <a:txBody>
                    <a:bodyPr/>
                    <a:lstStyle/>
                    <a:p>
                      <a:pPr marL="91440" marR="0" lvl="1" indent="0" algn="l"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CO Exposure (OP)</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2.75</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1.09</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6.92</a:t>
                      </a:r>
                      <a:endParaRPr/>
                    </a:p>
                  </a:txBody>
                  <a:tcPr marL="7625" marR="7625" marT="7625" marB="0" anchor="b"/>
                </a:tc>
                <a:extLst>
                  <a:ext uri="{0D108BD9-81ED-4DB2-BD59-A6C34878D82A}">
                    <a16:rowId xmlns:a16="http://schemas.microsoft.com/office/drawing/2014/main" val="10004"/>
                  </a:ext>
                </a:extLst>
              </a:tr>
              <a:tr h="289775">
                <a:tc>
                  <a:txBody>
                    <a:bodyPr/>
                    <a:lstStyle/>
                    <a:p>
                      <a:pPr marL="91440" marR="0" lvl="1" indent="0" algn="l"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Medication Refill (OP)</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2.00</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1.73</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2.31</a:t>
                      </a:r>
                      <a:endParaRPr/>
                    </a:p>
                  </a:txBody>
                  <a:tcPr marL="7625" marR="7625" marT="7625" marB="0" anchor="b"/>
                </a:tc>
                <a:extLst>
                  <a:ext uri="{0D108BD9-81ED-4DB2-BD59-A6C34878D82A}">
                    <a16:rowId xmlns:a16="http://schemas.microsoft.com/office/drawing/2014/main" val="10005"/>
                  </a:ext>
                </a:extLst>
              </a:tr>
              <a:tr h="289775">
                <a:tc>
                  <a:txBody>
                    <a:bodyPr/>
                    <a:lstStyle/>
                    <a:p>
                      <a:pPr marL="91440" marR="0" lvl="1" indent="0" algn="l"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Intestinal Infectious (OP)</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1.41</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1.23</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1.63</a:t>
                      </a:r>
                      <a:endParaRPr/>
                    </a:p>
                  </a:txBody>
                  <a:tcPr marL="7625" marR="7625" marT="7625" marB="0" anchor="b"/>
                </a:tc>
                <a:extLst>
                  <a:ext uri="{0D108BD9-81ED-4DB2-BD59-A6C34878D82A}">
                    <a16:rowId xmlns:a16="http://schemas.microsoft.com/office/drawing/2014/main" val="10006"/>
                  </a:ext>
                </a:extLst>
              </a:tr>
              <a:tr h="289775">
                <a:tc>
                  <a:txBody>
                    <a:bodyPr/>
                    <a:lstStyle/>
                    <a:p>
                      <a:pPr marL="91440" marR="0" lvl="1" indent="0" algn="l"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Dialysis (OP)</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1.41</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1.28</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1.55</a:t>
                      </a:r>
                      <a:endParaRPr/>
                    </a:p>
                  </a:txBody>
                  <a:tcPr marL="7625" marR="7625" marT="7625" marB="0" anchor="b"/>
                </a:tc>
                <a:extLst>
                  <a:ext uri="{0D108BD9-81ED-4DB2-BD59-A6C34878D82A}">
                    <a16:rowId xmlns:a16="http://schemas.microsoft.com/office/drawing/2014/main" val="10007"/>
                  </a:ext>
                </a:extLst>
              </a:tr>
              <a:tr h="289775">
                <a:tc>
                  <a:txBody>
                    <a:bodyPr/>
                    <a:lstStyle/>
                    <a:p>
                      <a:pPr marL="91440" marR="0" lvl="1" indent="0" algn="l"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Bite-Insect (OP)</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1.23</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1.12</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1.35</a:t>
                      </a:r>
                      <a:endParaRPr/>
                    </a:p>
                  </a:txBody>
                  <a:tcPr marL="7625" marR="7625" marT="7625" marB="0" anchor="b"/>
                </a:tc>
                <a:extLst>
                  <a:ext uri="{0D108BD9-81ED-4DB2-BD59-A6C34878D82A}">
                    <a16:rowId xmlns:a16="http://schemas.microsoft.com/office/drawing/2014/main" val="10008"/>
                  </a:ext>
                </a:extLst>
              </a:tr>
              <a:tr h="318575">
                <a:tc>
                  <a:txBody>
                    <a:bodyPr/>
                    <a:lstStyle/>
                    <a:p>
                      <a:pPr marL="91440" marR="0" lvl="0" indent="0" algn="l"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Pregnancy Comp (OP)</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1.13</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1.06</a:t>
                      </a:r>
                      <a:endParaRPr/>
                    </a:p>
                  </a:txBody>
                  <a:tcPr marL="7625" marR="7625" marT="7625" marB="0" anchor="b"/>
                </a:tc>
                <a:tc>
                  <a:txBody>
                    <a:bodyPr/>
                    <a:lstStyle/>
                    <a:p>
                      <a:pPr marL="0" marR="0" lvl="0" indent="0" algn="ctr" rtl="0">
                        <a:lnSpc>
                          <a:spcPct val="150000"/>
                        </a:lnSpc>
                        <a:spcBef>
                          <a:spcPts val="0"/>
                        </a:spcBef>
                        <a:spcAft>
                          <a:spcPts val="0"/>
                        </a:spcAft>
                        <a:buNone/>
                      </a:pPr>
                      <a:r>
                        <a:rPr lang="en-US" sz="1600" b="0" i="0" u="none" strike="noStrike" cap="none">
                          <a:solidFill>
                            <a:srgbClr val="171616"/>
                          </a:solidFill>
                          <a:latin typeface="Calibri"/>
                          <a:ea typeface="Calibri"/>
                          <a:cs typeface="Calibri"/>
                          <a:sym typeface="Calibri"/>
                        </a:rPr>
                        <a:t>1.20</a:t>
                      </a:r>
                      <a:endParaRPr/>
                    </a:p>
                  </a:txBody>
                  <a:tcPr marL="7625" marR="7625" marT="7625" marB="0" anchor="b"/>
                </a:tc>
                <a:extLst>
                  <a:ext uri="{0D108BD9-81ED-4DB2-BD59-A6C34878D82A}">
                    <a16:rowId xmlns:a16="http://schemas.microsoft.com/office/drawing/2014/main" val="10009"/>
                  </a:ext>
                </a:extLst>
              </a:tr>
            </a:tbl>
          </a:graphicData>
        </a:graphic>
      </p:graphicFrame>
      <p:sp>
        <p:nvSpPr>
          <p:cNvPr id="445" name="Google Shape;445;p10"/>
          <p:cNvSpPr txBox="1"/>
          <p:nvPr/>
        </p:nvSpPr>
        <p:spPr>
          <a:xfrm>
            <a:off x="6717716" y="5926573"/>
            <a:ext cx="5066067" cy="584773"/>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chemeClr val="accent1"/>
              </a:buClr>
              <a:buSzPts val="1600"/>
              <a:buFont typeface="Calibri"/>
              <a:buNone/>
            </a:pPr>
            <a:r>
              <a:rPr lang="en-US" sz="1600" b="0" i="0" u="none" strike="noStrike" cap="none">
                <a:solidFill>
                  <a:schemeClr val="accent1"/>
                </a:solidFill>
                <a:latin typeface="Calibri"/>
                <a:ea typeface="Calibri"/>
                <a:cs typeface="Calibri"/>
                <a:sym typeface="Calibri"/>
              </a:rPr>
              <a:t>* Decreases in ED visits for chest pain and acute respiratory illnesses during impact period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11"/>
          <p:cNvSpPr/>
          <p:nvPr/>
        </p:nvSpPr>
        <p:spPr>
          <a:xfrm>
            <a:off x="801220" y="3570569"/>
            <a:ext cx="10715676" cy="2555887"/>
          </a:xfrm>
          <a:prstGeom prst="rect">
            <a:avLst/>
          </a:prstGeom>
          <a:solidFill>
            <a:schemeClr val="lt1"/>
          </a:solidFill>
          <a:ln>
            <a:noFill/>
          </a:ln>
        </p:spPr>
        <p:txBody>
          <a:bodyPr spcFirstLastPara="1" wrap="square" lIns="45700" tIns="45700" rIns="45700" bIns="45700" anchor="ctr" anchorCtr="0">
            <a:spAutoFit/>
          </a:bodyPr>
          <a:lstStyle/>
          <a:p>
            <a:pPr marL="0" marR="0" lvl="0" indent="0" algn="ctr" rtl="0">
              <a:spcBef>
                <a:spcPts val="0"/>
              </a:spcBef>
              <a:spcAft>
                <a:spcPts val="0"/>
              </a:spcAft>
              <a:buNone/>
            </a:pPr>
            <a:endParaRPr sz="1800">
              <a:solidFill>
                <a:schemeClr val="dk1"/>
              </a:solidFill>
              <a:latin typeface="Helvetica Neue"/>
              <a:ea typeface="Helvetica Neue"/>
              <a:cs typeface="Helvetica Neue"/>
              <a:sym typeface="Helvetica Neue"/>
            </a:endParaRPr>
          </a:p>
        </p:txBody>
      </p:sp>
      <p:sp>
        <p:nvSpPr>
          <p:cNvPr id="452" name="Google Shape;452;p11"/>
          <p:cNvSpPr/>
          <p:nvPr/>
        </p:nvSpPr>
        <p:spPr>
          <a:xfrm>
            <a:off x="517874" y="1550797"/>
            <a:ext cx="11107135" cy="1477328"/>
          </a:xfrm>
          <a:prstGeom prst="rect">
            <a:avLst/>
          </a:prstGeom>
          <a:solidFill>
            <a:schemeClr val="lt1"/>
          </a:solidFill>
          <a:ln>
            <a:noFill/>
          </a:ln>
        </p:spPr>
        <p:txBody>
          <a:bodyPr spcFirstLastPara="1" wrap="square" lIns="45700" tIns="45700" rIns="45700" bIns="45700" anchor="ctr" anchorCtr="0">
            <a:spAutoFit/>
          </a:bodyPr>
          <a:lstStyle/>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Helvetica Neue"/>
                <a:ea typeface="Helvetica Neue"/>
                <a:cs typeface="Helvetica Neue"/>
                <a:sym typeface="Helvetica Neue"/>
              </a:rPr>
              <a:t>A 10% increase in the CDC SVI was associated with increased relative risks for intestinal infectious diseases and acute respiratory illness during the flood impact periods.</a:t>
            </a:r>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Helvetica Neue"/>
              <a:ea typeface="Helvetica Neue"/>
              <a:cs typeface="Helvetica Neue"/>
              <a:sym typeface="Helvetica Neue"/>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Helvetica Neue"/>
                <a:ea typeface="Helvetica Neue"/>
                <a:cs typeface="Helvetica Neue"/>
                <a:sym typeface="Helvetica Neue"/>
              </a:rPr>
              <a:t>A 10% increase in the CDC SVI was associated with increased relative risks for outpatient visits for acute respiratory illness and dialysis in post flood periods. </a:t>
            </a:r>
            <a:endParaRPr/>
          </a:p>
        </p:txBody>
      </p:sp>
      <p:cxnSp>
        <p:nvCxnSpPr>
          <p:cNvPr id="453" name="Google Shape;453;p11"/>
          <p:cNvCxnSpPr/>
          <p:nvPr/>
        </p:nvCxnSpPr>
        <p:spPr>
          <a:xfrm flipH="1">
            <a:off x="452175" y="-522244"/>
            <a:ext cx="1" cy="7902489"/>
          </a:xfrm>
          <a:prstGeom prst="straightConnector1">
            <a:avLst/>
          </a:prstGeom>
          <a:noFill/>
          <a:ln w="9525" cap="flat" cmpd="sng">
            <a:solidFill>
              <a:schemeClr val="lt2"/>
            </a:solidFill>
            <a:prstDash val="dash"/>
            <a:miter lim="8000"/>
            <a:headEnd type="none" w="sm" len="sm"/>
            <a:tailEnd type="none" w="sm" len="sm"/>
          </a:ln>
        </p:spPr>
      </p:cxnSp>
      <p:cxnSp>
        <p:nvCxnSpPr>
          <p:cNvPr id="454" name="Google Shape;454;p11"/>
          <p:cNvCxnSpPr/>
          <p:nvPr/>
        </p:nvCxnSpPr>
        <p:spPr>
          <a:xfrm flipH="1">
            <a:off x="11733122" y="-522244"/>
            <a:ext cx="1" cy="7902489"/>
          </a:xfrm>
          <a:prstGeom prst="straightConnector1">
            <a:avLst/>
          </a:prstGeom>
          <a:noFill/>
          <a:ln w="9525" cap="flat" cmpd="sng">
            <a:solidFill>
              <a:schemeClr val="lt2"/>
            </a:solidFill>
            <a:prstDash val="dash"/>
            <a:miter lim="8000"/>
            <a:headEnd type="none" w="sm" len="sm"/>
            <a:tailEnd type="none" w="sm" len="sm"/>
          </a:ln>
        </p:spPr>
      </p:cxnSp>
      <p:cxnSp>
        <p:nvCxnSpPr>
          <p:cNvPr id="455" name="Google Shape;455;p11"/>
          <p:cNvCxnSpPr/>
          <p:nvPr/>
        </p:nvCxnSpPr>
        <p:spPr>
          <a:xfrm>
            <a:off x="6096000" y="-5881718"/>
            <a:ext cx="0" cy="12677834"/>
          </a:xfrm>
          <a:prstGeom prst="straightConnector1">
            <a:avLst/>
          </a:prstGeom>
          <a:noFill/>
          <a:ln w="9525" cap="flat" cmpd="sng">
            <a:solidFill>
              <a:schemeClr val="lt2"/>
            </a:solidFill>
            <a:prstDash val="dash"/>
            <a:miter lim="8000"/>
            <a:headEnd type="none" w="sm" len="sm"/>
            <a:tailEnd type="none" w="sm" len="sm"/>
          </a:ln>
        </p:spPr>
      </p:cxnSp>
      <p:cxnSp>
        <p:nvCxnSpPr>
          <p:cNvPr id="456" name="Google Shape;456;p11"/>
          <p:cNvCxnSpPr/>
          <p:nvPr/>
        </p:nvCxnSpPr>
        <p:spPr>
          <a:xfrm>
            <a:off x="6096000" y="61882"/>
            <a:ext cx="0" cy="12677834"/>
          </a:xfrm>
          <a:prstGeom prst="straightConnector1">
            <a:avLst/>
          </a:prstGeom>
          <a:noFill/>
          <a:ln w="9525" cap="flat" cmpd="sng">
            <a:solidFill>
              <a:schemeClr val="lt2"/>
            </a:solidFill>
            <a:prstDash val="dash"/>
            <a:miter lim="8000"/>
            <a:headEnd type="none" w="sm" len="sm"/>
            <a:tailEnd type="none" w="sm" len="sm"/>
          </a:ln>
        </p:spPr>
      </p:cxnSp>
      <p:sp>
        <p:nvSpPr>
          <p:cNvPr id="457" name="Google Shape;457;p11"/>
          <p:cNvSpPr/>
          <p:nvPr/>
        </p:nvSpPr>
        <p:spPr>
          <a:xfrm>
            <a:off x="231298" y="271006"/>
            <a:ext cx="11508527" cy="86177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500"/>
              <a:buFont typeface="Trebuchet MS"/>
              <a:buNone/>
            </a:pPr>
            <a:r>
              <a:rPr lang="en-US" sz="2500" b="1">
                <a:solidFill>
                  <a:srgbClr val="000000"/>
                </a:solidFill>
                <a:latin typeface="Trebuchet MS"/>
                <a:ea typeface="Trebuchet MS"/>
                <a:cs typeface="Trebuchet MS"/>
                <a:sym typeface="Trebuchet MS"/>
              </a:rPr>
              <a:t>CDC Social Vulnerability Index of patient census tract and visits during the flood and post flood periods  </a:t>
            </a:r>
            <a:endParaRPr sz="2500" b="1" i="0" u="none" strike="noStrike" cap="none">
              <a:solidFill>
                <a:srgbClr val="000000"/>
              </a:solidFill>
              <a:latin typeface="Trebuchet MS"/>
              <a:ea typeface="Trebuchet MS"/>
              <a:cs typeface="Trebuchet MS"/>
              <a:sym typeface="Trebuchet MS"/>
            </a:endParaRPr>
          </a:p>
        </p:txBody>
      </p:sp>
      <p:graphicFrame>
        <p:nvGraphicFramePr>
          <p:cNvPr id="458" name="Google Shape;458;p11"/>
          <p:cNvGraphicFramePr/>
          <p:nvPr/>
        </p:nvGraphicFramePr>
        <p:xfrm>
          <a:off x="4217670" y="3829874"/>
          <a:ext cx="3831400" cy="1102600"/>
        </p:xfrm>
        <a:graphic>
          <a:graphicData uri="http://schemas.openxmlformats.org/drawingml/2006/table">
            <a:tbl>
              <a:tblPr>
                <a:noFill/>
                <a:tableStyleId>{5F4A995A-742E-46FB-9312-72067E7E9CA3}</a:tableStyleId>
              </a:tblPr>
              <a:tblGrid>
                <a:gridCol w="1903875">
                  <a:extLst>
                    <a:ext uri="{9D8B030D-6E8A-4147-A177-3AD203B41FA5}">
                      <a16:colId xmlns:a16="http://schemas.microsoft.com/office/drawing/2014/main" val="20000"/>
                    </a:ext>
                  </a:extLst>
                </a:gridCol>
                <a:gridCol w="686750">
                  <a:extLst>
                    <a:ext uri="{9D8B030D-6E8A-4147-A177-3AD203B41FA5}">
                      <a16:colId xmlns:a16="http://schemas.microsoft.com/office/drawing/2014/main" val="20001"/>
                    </a:ext>
                  </a:extLst>
                </a:gridCol>
                <a:gridCol w="430150">
                  <a:extLst>
                    <a:ext uri="{9D8B030D-6E8A-4147-A177-3AD203B41FA5}">
                      <a16:colId xmlns:a16="http://schemas.microsoft.com/office/drawing/2014/main" val="20002"/>
                    </a:ext>
                  </a:extLst>
                </a:gridCol>
                <a:gridCol w="810625">
                  <a:extLst>
                    <a:ext uri="{9D8B030D-6E8A-4147-A177-3AD203B41FA5}">
                      <a16:colId xmlns:a16="http://schemas.microsoft.com/office/drawing/2014/main" val="20003"/>
                    </a:ext>
                  </a:extLst>
                </a:gridCol>
              </a:tblGrid>
              <a:tr h="305075">
                <a:tc>
                  <a:txBody>
                    <a:bodyPr/>
                    <a:lstStyle/>
                    <a:p>
                      <a:pPr marL="0" marR="0" lvl="0" indent="0" algn="ctr" rtl="0">
                        <a:lnSpc>
                          <a:spcPct val="150000"/>
                        </a:lnSpc>
                        <a:spcBef>
                          <a:spcPts val="0"/>
                        </a:spcBef>
                        <a:spcAft>
                          <a:spcPts val="0"/>
                        </a:spcAft>
                        <a:buClr>
                          <a:srgbClr val="151515"/>
                        </a:buClr>
                        <a:buSzPts val="1300"/>
                        <a:buFont typeface="Helvetica Neue"/>
                        <a:buNone/>
                      </a:pPr>
                      <a:r>
                        <a:rPr lang="en-US" sz="1300" b="1" i="1" u="none" strike="noStrike" cap="none">
                          <a:solidFill>
                            <a:srgbClr val="151515"/>
                          </a:solidFill>
                          <a:latin typeface="Helvetica Neue"/>
                          <a:ea typeface="Helvetica Neue"/>
                          <a:cs typeface="Helvetica Neue"/>
                          <a:sym typeface="Helvetica Neue"/>
                        </a:rPr>
                        <a:t>Flood Period</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a:txBody>
                    <a:bodyPr/>
                    <a:lstStyle/>
                    <a:p>
                      <a:pPr marL="0" marR="0" lvl="0" indent="0" algn="ctr" rtl="0">
                        <a:lnSpc>
                          <a:spcPct val="150000"/>
                        </a:lnSpc>
                        <a:spcBef>
                          <a:spcPts val="0"/>
                        </a:spcBef>
                        <a:spcAft>
                          <a:spcPts val="0"/>
                        </a:spcAft>
                        <a:buClr>
                          <a:srgbClr val="151515"/>
                        </a:buClr>
                        <a:buSzPts val="1300"/>
                        <a:buFont typeface="Helvetica Neue"/>
                        <a:buNone/>
                      </a:pPr>
                      <a:r>
                        <a:rPr lang="en-US" sz="1300" b="1" i="1" u="none" strike="noStrike" cap="none">
                          <a:solidFill>
                            <a:srgbClr val="151515"/>
                          </a:solidFill>
                          <a:latin typeface="Helvetica Neue"/>
                          <a:ea typeface="Helvetica Neue"/>
                          <a:cs typeface="Helvetica Neue"/>
                          <a:sym typeface="Helvetica Neue"/>
                        </a:rPr>
                        <a:t>RR</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gridSpan="2">
                  <a:txBody>
                    <a:bodyPr/>
                    <a:lstStyle/>
                    <a:p>
                      <a:pPr marL="0" marR="0" lvl="0" indent="0" algn="ctr" rtl="0">
                        <a:lnSpc>
                          <a:spcPct val="150000"/>
                        </a:lnSpc>
                        <a:spcBef>
                          <a:spcPts val="0"/>
                        </a:spcBef>
                        <a:spcAft>
                          <a:spcPts val="0"/>
                        </a:spcAft>
                        <a:buClr>
                          <a:srgbClr val="151515"/>
                        </a:buClr>
                        <a:buSzPts val="1300"/>
                        <a:buFont typeface="Helvetica Neue"/>
                        <a:buNone/>
                      </a:pPr>
                      <a:r>
                        <a:rPr lang="en-US" sz="1300" b="1" i="1" u="none" strike="noStrike" cap="none">
                          <a:solidFill>
                            <a:srgbClr val="151515"/>
                          </a:solidFill>
                          <a:latin typeface="Helvetica Neue"/>
                          <a:ea typeface="Helvetica Neue"/>
                          <a:cs typeface="Helvetica Neue"/>
                          <a:sym typeface="Helvetica Neue"/>
                        </a:rPr>
                        <a:t>95% Conf. Int</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492450">
                <a:tc>
                  <a:txBody>
                    <a:bodyPr/>
                    <a:lstStyle/>
                    <a:p>
                      <a:pPr marL="91440" marR="0" lvl="0" indent="0" algn="l" rtl="0">
                        <a:lnSpc>
                          <a:spcPct val="10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Intestinal infectious </a:t>
                      </a:r>
                      <a:endParaRPr/>
                    </a:p>
                    <a:p>
                      <a:pPr marL="91440" marR="0" lvl="0" indent="0" algn="l" rtl="0">
                        <a:lnSpc>
                          <a:spcPct val="10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diseases (IP)</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a:txBody>
                    <a:bodyPr/>
                    <a:lstStyle/>
                    <a:p>
                      <a:pPr marL="0" marR="0" lvl="0" indent="0" algn="ctr" rtl="0">
                        <a:lnSpc>
                          <a:spcPct val="15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14.27</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a:txBody>
                    <a:bodyPr/>
                    <a:lstStyle/>
                    <a:p>
                      <a:pPr marL="0" marR="0" lvl="0" indent="0" algn="ctr" rtl="0">
                        <a:lnSpc>
                          <a:spcPct val="15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1.13</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a:txBody>
                    <a:bodyPr/>
                    <a:lstStyle/>
                    <a:p>
                      <a:pPr marL="0" marR="0" lvl="0" indent="0" algn="ctr" rtl="0">
                        <a:lnSpc>
                          <a:spcPct val="15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181.27</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extLst>
                  <a:ext uri="{0D108BD9-81ED-4DB2-BD59-A6C34878D82A}">
                    <a16:rowId xmlns:a16="http://schemas.microsoft.com/office/drawing/2014/main" val="10001"/>
                  </a:ext>
                </a:extLst>
              </a:tr>
              <a:tr h="305075">
                <a:tc>
                  <a:txBody>
                    <a:bodyPr/>
                    <a:lstStyle/>
                    <a:p>
                      <a:pPr marL="91440" marR="0" lvl="0" indent="0" algn="l" rtl="0">
                        <a:lnSpc>
                          <a:spcPct val="15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ARI (OP)</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a:txBody>
                    <a:bodyPr/>
                    <a:lstStyle/>
                    <a:p>
                      <a:pPr marL="0" marR="0" lvl="0" indent="0" algn="ctr" rtl="0">
                        <a:lnSpc>
                          <a:spcPct val="15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2.94</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a:txBody>
                    <a:bodyPr/>
                    <a:lstStyle/>
                    <a:p>
                      <a:pPr marL="0" marR="0" lvl="0" indent="0" algn="ctr" rtl="0">
                        <a:lnSpc>
                          <a:spcPct val="15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1.66</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a:txBody>
                    <a:bodyPr/>
                    <a:lstStyle/>
                    <a:p>
                      <a:pPr marL="0" marR="0" lvl="0" indent="0" algn="ctr" rtl="0">
                        <a:lnSpc>
                          <a:spcPct val="15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5.19</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graphicFrame>
        <p:nvGraphicFramePr>
          <p:cNvPr id="459" name="Google Shape;459;p11"/>
          <p:cNvGraphicFramePr/>
          <p:nvPr/>
        </p:nvGraphicFramePr>
        <p:xfrm>
          <a:off x="7442592" y="5270384"/>
          <a:ext cx="3831375" cy="661800"/>
        </p:xfrm>
        <a:graphic>
          <a:graphicData uri="http://schemas.openxmlformats.org/drawingml/2006/table">
            <a:tbl>
              <a:tblPr>
                <a:noFill/>
                <a:tableStyleId>{5F4A995A-742E-46FB-9312-72067E7E9CA3}</a:tableStyleId>
              </a:tblPr>
              <a:tblGrid>
                <a:gridCol w="2000450">
                  <a:extLst>
                    <a:ext uri="{9D8B030D-6E8A-4147-A177-3AD203B41FA5}">
                      <a16:colId xmlns:a16="http://schemas.microsoft.com/office/drawing/2014/main" val="20000"/>
                    </a:ext>
                  </a:extLst>
                </a:gridCol>
                <a:gridCol w="721575">
                  <a:extLst>
                    <a:ext uri="{9D8B030D-6E8A-4147-A177-3AD203B41FA5}">
                      <a16:colId xmlns:a16="http://schemas.microsoft.com/office/drawing/2014/main" val="20001"/>
                    </a:ext>
                  </a:extLst>
                </a:gridCol>
                <a:gridCol w="451950">
                  <a:extLst>
                    <a:ext uri="{9D8B030D-6E8A-4147-A177-3AD203B41FA5}">
                      <a16:colId xmlns:a16="http://schemas.microsoft.com/office/drawing/2014/main" val="20002"/>
                    </a:ext>
                  </a:extLst>
                </a:gridCol>
                <a:gridCol w="657400">
                  <a:extLst>
                    <a:ext uri="{9D8B030D-6E8A-4147-A177-3AD203B41FA5}">
                      <a16:colId xmlns:a16="http://schemas.microsoft.com/office/drawing/2014/main" val="20003"/>
                    </a:ext>
                  </a:extLst>
                </a:gridCol>
              </a:tblGrid>
              <a:tr h="330900">
                <a:tc>
                  <a:txBody>
                    <a:bodyPr/>
                    <a:lstStyle/>
                    <a:p>
                      <a:pPr marL="0" marR="0" lvl="0" indent="0" algn="ctr" rtl="0">
                        <a:lnSpc>
                          <a:spcPct val="150000"/>
                        </a:lnSpc>
                        <a:spcBef>
                          <a:spcPts val="0"/>
                        </a:spcBef>
                        <a:spcAft>
                          <a:spcPts val="0"/>
                        </a:spcAft>
                        <a:buClr>
                          <a:srgbClr val="151515"/>
                        </a:buClr>
                        <a:buSzPts val="1300"/>
                        <a:buFont typeface="Helvetica Neue"/>
                        <a:buNone/>
                      </a:pPr>
                      <a:r>
                        <a:rPr lang="en-US" sz="1300" b="1" i="1" u="none" strike="noStrike" cap="none">
                          <a:solidFill>
                            <a:srgbClr val="151515"/>
                          </a:solidFill>
                          <a:latin typeface="Helvetica Neue"/>
                          <a:ea typeface="Helvetica Neue"/>
                          <a:cs typeface="Helvetica Neue"/>
                          <a:sym typeface="Helvetica Neue"/>
                        </a:rPr>
                        <a:t>Post Flood Period 2</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a:txBody>
                    <a:bodyPr/>
                    <a:lstStyle/>
                    <a:p>
                      <a:pPr marL="0" marR="0" lvl="0" indent="0" algn="ctr" rtl="0">
                        <a:lnSpc>
                          <a:spcPct val="150000"/>
                        </a:lnSpc>
                        <a:spcBef>
                          <a:spcPts val="0"/>
                        </a:spcBef>
                        <a:spcAft>
                          <a:spcPts val="0"/>
                        </a:spcAft>
                        <a:buClr>
                          <a:srgbClr val="151515"/>
                        </a:buClr>
                        <a:buSzPts val="1300"/>
                        <a:buFont typeface="Helvetica Neue"/>
                        <a:buNone/>
                      </a:pPr>
                      <a:r>
                        <a:rPr lang="en-US" sz="1300" b="1" i="1" u="none" strike="noStrike" cap="none">
                          <a:solidFill>
                            <a:srgbClr val="151515"/>
                          </a:solidFill>
                          <a:latin typeface="Helvetica Neue"/>
                          <a:ea typeface="Helvetica Neue"/>
                          <a:cs typeface="Helvetica Neue"/>
                          <a:sym typeface="Helvetica Neue"/>
                        </a:rPr>
                        <a:t>RR</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gridSpan="2">
                  <a:txBody>
                    <a:bodyPr/>
                    <a:lstStyle/>
                    <a:p>
                      <a:pPr marL="0" marR="0" lvl="0" indent="0" algn="ctr" rtl="0">
                        <a:lnSpc>
                          <a:spcPct val="150000"/>
                        </a:lnSpc>
                        <a:spcBef>
                          <a:spcPts val="0"/>
                        </a:spcBef>
                        <a:spcAft>
                          <a:spcPts val="0"/>
                        </a:spcAft>
                        <a:buClr>
                          <a:srgbClr val="151515"/>
                        </a:buClr>
                        <a:buSzPts val="1300"/>
                        <a:buFont typeface="Helvetica Neue"/>
                        <a:buNone/>
                      </a:pPr>
                      <a:r>
                        <a:rPr lang="en-US" sz="1300" b="1" i="1" u="none" strike="noStrike" cap="none">
                          <a:solidFill>
                            <a:srgbClr val="151515"/>
                          </a:solidFill>
                          <a:latin typeface="Helvetica Neue"/>
                          <a:ea typeface="Helvetica Neue"/>
                          <a:cs typeface="Helvetica Neue"/>
                          <a:sym typeface="Helvetica Neue"/>
                        </a:rPr>
                        <a:t>95% Conf. Int</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330900">
                <a:tc>
                  <a:txBody>
                    <a:bodyPr/>
                    <a:lstStyle/>
                    <a:p>
                      <a:pPr marL="91440" marR="0" lvl="0" indent="0" algn="l" rtl="0">
                        <a:lnSpc>
                          <a:spcPct val="15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Dialysis (OP)</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7.07</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1.91</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26.35</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460" name="Google Shape;460;p11"/>
          <p:cNvGraphicFramePr/>
          <p:nvPr/>
        </p:nvGraphicFramePr>
        <p:xfrm>
          <a:off x="1147268" y="5270384"/>
          <a:ext cx="3831375" cy="581800"/>
        </p:xfrm>
        <a:graphic>
          <a:graphicData uri="http://schemas.openxmlformats.org/drawingml/2006/table">
            <a:tbl>
              <a:tblPr>
                <a:noFill/>
                <a:tableStyleId>{5F4A995A-742E-46FB-9312-72067E7E9CA3}</a:tableStyleId>
              </a:tblPr>
              <a:tblGrid>
                <a:gridCol w="2000450">
                  <a:extLst>
                    <a:ext uri="{9D8B030D-6E8A-4147-A177-3AD203B41FA5}">
                      <a16:colId xmlns:a16="http://schemas.microsoft.com/office/drawing/2014/main" val="20000"/>
                    </a:ext>
                  </a:extLst>
                </a:gridCol>
                <a:gridCol w="721575">
                  <a:extLst>
                    <a:ext uri="{9D8B030D-6E8A-4147-A177-3AD203B41FA5}">
                      <a16:colId xmlns:a16="http://schemas.microsoft.com/office/drawing/2014/main" val="20001"/>
                    </a:ext>
                  </a:extLst>
                </a:gridCol>
                <a:gridCol w="451950">
                  <a:extLst>
                    <a:ext uri="{9D8B030D-6E8A-4147-A177-3AD203B41FA5}">
                      <a16:colId xmlns:a16="http://schemas.microsoft.com/office/drawing/2014/main" val="20002"/>
                    </a:ext>
                  </a:extLst>
                </a:gridCol>
                <a:gridCol w="657400">
                  <a:extLst>
                    <a:ext uri="{9D8B030D-6E8A-4147-A177-3AD203B41FA5}">
                      <a16:colId xmlns:a16="http://schemas.microsoft.com/office/drawing/2014/main" val="20003"/>
                    </a:ext>
                  </a:extLst>
                </a:gridCol>
              </a:tblGrid>
              <a:tr h="290900">
                <a:tc>
                  <a:txBody>
                    <a:bodyPr/>
                    <a:lstStyle/>
                    <a:p>
                      <a:pPr marL="0" marR="0" lvl="0" indent="0" algn="ctr" rtl="0">
                        <a:lnSpc>
                          <a:spcPct val="150000"/>
                        </a:lnSpc>
                        <a:spcBef>
                          <a:spcPts val="0"/>
                        </a:spcBef>
                        <a:spcAft>
                          <a:spcPts val="0"/>
                        </a:spcAft>
                        <a:buClr>
                          <a:srgbClr val="151515"/>
                        </a:buClr>
                        <a:buSzPts val="1300"/>
                        <a:buFont typeface="Helvetica Neue"/>
                        <a:buNone/>
                      </a:pPr>
                      <a:r>
                        <a:rPr lang="en-US" sz="1300" b="1" i="1" u="none" strike="noStrike" cap="none">
                          <a:solidFill>
                            <a:srgbClr val="151515"/>
                          </a:solidFill>
                          <a:latin typeface="Helvetica Neue"/>
                          <a:ea typeface="Helvetica Neue"/>
                          <a:cs typeface="Helvetica Neue"/>
                          <a:sym typeface="Helvetica Neue"/>
                        </a:rPr>
                        <a:t>Post Flood Period 1</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a:txBody>
                    <a:bodyPr/>
                    <a:lstStyle/>
                    <a:p>
                      <a:pPr marL="0" marR="0" lvl="0" indent="0" algn="ctr" rtl="0">
                        <a:lnSpc>
                          <a:spcPct val="150000"/>
                        </a:lnSpc>
                        <a:spcBef>
                          <a:spcPts val="0"/>
                        </a:spcBef>
                        <a:spcAft>
                          <a:spcPts val="0"/>
                        </a:spcAft>
                        <a:buClr>
                          <a:srgbClr val="151515"/>
                        </a:buClr>
                        <a:buSzPts val="1300"/>
                        <a:buFont typeface="Helvetica Neue"/>
                        <a:buNone/>
                      </a:pPr>
                      <a:r>
                        <a:rPr lang="en-US" sz="1300" b="1" i="1" u="none" strike="noStrike" cap="none">
                          <a:solidFill>
                            <a:srgbClr val="151515"/>
                          </a:solidFill>
                          <a:latin typeface="Helvetica Neue"/>
                          <a:ea typeface="Helvetica Neue"/>
                          <a:cs typeface="Helvetica Neue"/>
                          <a:sym typeface="Helvetica Neue"/>
                        </a:rPr>
                        <a:t>RR</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gridSpan="2">
                  <a:txBody>
                    <a:bodyPr/>
                    <a:lstStyle/>
                    <a:p>
                      <a:pPr marL="0" marR="0" lvl="0" indent="0" algn="ctr" rtl="0">
                        <a:lnSpc>
                          <a:spcPct val="150000"/>
                        </a:lnSpc>
                        <a:spcBef>
                          <a:spcPts val="0"/>
                        </a:spcBef>
                        <a:spcAft>
                          <a:spcPts val="0"/>
                        </a:spcAft>
                        <a:buClr>
                          <a:srgbClr val="151515"/>
                        </a:buClr>
                        <a:buSzPts val="1300"/>
                        <a:buFont typeface="Helvetica Neue"/>
                        <a:buNone/>
                      </a:pPr>
                      <a:r>
                        <a:rPr lang="en-US" sz="1300" b="1" i="1" u="none" strike="noStrike" cap="none">
                          <a:solidFill>
                            <a:srgbClr val="151515"/>
                          </a:solidFill>
                          <a:latin typeface="Helvetica Neue"/>
                          <a:ea typeface="Helvetica Neue"/>
                          <a:cs typeface="Helvetica Neue"/>
                          <a:sym typeface="Helvetica Neue"/>
                        </a:rPr>
                        <a:t>95% Conf. Int</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290900">
                <a:tc>
                  <a:txBody>
                    <a:bodyPr/>
                    <a:lstStyle/>
                    <a:p>
                      <a:pPr marL="91440" marR="0" lvl="0" indent="0" algn="l" rtl="0">
                        <a:lnSpc>
                          <a:spcPct val="15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ARI (OP)</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2.02</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1.36</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51515"/>
                        </a:buClr>
                        <a:buSzPts val="1300"/>
                        <a:buFont typeface="Helvetica Neue"/>
                        <a:buNone/>
                      </a:pPr>
                      <a:r>
                        <a:rPr lang="en-US" sz="1300" b="0" i="0" u="none" strike="noStrike" cap="none">
                          <a:solidFill>
                            <a:srgbClr val="151515"/>
                          </a:solidFill>
                          <a:latin typeface="Helvetica Neue"/>
                          <a:ea typeface="Helvetica Neue"/>
                          <a:cs typeface="Helvetica Neue"/>
                          <a:sym typeface="Helvetica Neue"/>
                        </a:rPr>
                        <a:t>3.00</a:t>
                      </a:r>
                      <a:endParaRPr/>
                    </a:p>
                  </a:txBody>
                  <a:tcPr marL="7625" marR="7625" marT="7625" marB="0" anchor="b">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464"/>
        <p:cNvGrpSpPr/>
        <p:nvPr/>
      </p:nvGrpSpPr>
      <p:grpSpPr>
        <a:xfrm>
          <a:off x="0" y="0"/>
          <a:ext cx="0" cy="0"/>
          <a:chOff x="0" y="0"/>
          <a:chExt cx="0" cy="0"/>
        </a:xfrm>
      </p:grpSpPr>
      <p:grpSp>
        <p:nvGrpSpPr>
          <p:cNvPr id="465" name="Google Shape;465;p12"/>
          <p:cNvGrpSpPr/>
          <p:nvPr/>
        </p:nvGrpSpPr>
        <p:grpSpPr>
          <a:xfrm>
            <a:off x="1440811" y="2630617"/>
            <a:ext cx="4076398" cy="954108"/>
            <a:chOff x="7944146" y="1508666"/>
            <a:chExt cx="4076398" cy="954108"/>
          </a:xfrm>
        </p:grpSpPr>
        <p:sp>
          <p:nvSpPr>
            <p:cNvPr id="466" name="Google Shape;466;p12"/>
            <p:cNvSpPr/>
            <p:nvPr/>
          </p:nvSpPr>
          <p:spPr>
            <a:xfrm>
              <a:off x="7944146" y="1508666"/>
              <a:ext cx="4076398" cy="47705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chemeClr val="dk1"/>
                </a:buClr>
                <a:buSzPts val="2500"/>
                <a:buFont typeface="Arial"/>
                <a:buNone/>
              </a:pPr>
              <a:endParaRPr sz="2500" b="0" i="0" u="none" strike="noStrike" cap="none">
                <a:solidFill>
                  <a:srgbClr val="861F41"/>
                </a:solidFill>
                <a:latin typeface="Arial"/>
                <a:ea typeface="Arial"/>
                <a:cs typeface="Arial"/>
                <a:sym typeface="Arial"/>
              </a:endParaRPr>
            </a:p>
          </p:txBody>
        </p:sp>
        <p:sp>
          <p:nvSpPr>
            <p:cNvPr id="467" name="Google Shape;467;p12"/>
            <p:cNvSpPr/>
            <p:nvPr/>
          </p:nvSpPr>
          <p:spPr>
            <a:xfrm>
              <a:off x="7944146" y="1985720"/>
              <a:ext cx="2946346" cy="47705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585C5E"/>
                </a:buClr>
                <a:buSzPts val="2500"/>
                <a:buFont typeface="Crimson Text"/>
                <a:buNone/>
              </a:pPr>
              <a:endParaRPr sz="2500" b="0" i="0" u="none" strike="noStrike" cap="none">
                <a:solidFill>
                  <a:srgbClr val="75787B"/>
                </a:solidFill>
                <a:latin typeface="Crimson Text"/>
                <a:ea typeface="Crimson Text"/>
                <a:cs typeface="Crimson Text"/>
                <a:sym typeface="Crimson Text"/>
              </a:endParaRPr>
            </a:p>
          </p:txBody>
        </p:sp>
      </p:grpSp>
      <p:cxnSp>
        <p:nvCxnSpPr>
          <p:cNvPr id="468" name="Google Shape;468;p12"/>
          <p:cNvCxnSpPr/>
          <p:nvPr/>
        </p:nvCxnSpPr>
        <p:spPr>
          <a:xfrm flipH="1">
            <a:off x="6253409" y="2252941"/>
            <a:ext cx="1" cy="2345885"/>
          </a:xfrm>
          <a:prstGeom prst="straightConnector1">
            <a:avLst/>
          </a:prstGeom>
          <a:noFill/>
          <a:ln w="9525" cap="flat" cmpd="sng">
            <a:solidFill>
              <a:schemeClr val="accent3"/>
            </a:solidFill>
            <a:prstDash val="dash"/>
            <a:miter lim="8000"/>
            <a:headEnd type="none" w="sm" len="sm"/>
            <a:tailEnd type="none" w="sm" len="sm"/>
          </a:ln>
        </p:spPr>
      </p:cxnSp>
      <p:sp>
        <p:nvSpPr>
          <p:cNvPr id="469" name="Google Shape;469;p12"/>
          <p:cNvSpPr txBox="1">
            <a:spLocks noGrp="1"/>
          </p:cNvSpPr>
          <p:nvPr>
            <p:ph type="title"/>
          </p:nvPr>
        </p:nvSpPr>
        <p:spPr>
          <a:xfrm>
            <a:off x="1" y="331241"/>
            <a:ext cx="11288071" cy="1163395"/>
          </a:xfrm>
          <a:prstGeom prst="rect">
            <a:avLst/>
          </a:prstGeom>
          <a:noFill/>
          <a:ln>
            <a:noFill/>
          </a:ln>
        </p:spPr>
        <p:txBody>
          <a:bodyPr spcFirstLastPara="1" wrap="square" lIns="1280150" tIns="274300" rIns="91425" bIns="274300" anchor="ctr" anchorCtr="0">
            <a:normAutofit/>
          </a:bodyPr>
          <a:lstStyle/>
          <a:p>
            <a:pPr marL="0" lvl="0" indent="0" algn="l" rtl="0">
              <a:lnSpc>
                <a:spcPct val="90000"/>
              </a:lnSpc>
              <a:spcBef>
                <a:spcPts val="0"/>
              </a:spcBef>
              <a:spcAft>
                <a:spcPts val="0"/>
              </a:spcAft>
              <a:buClr>
                <a:schemeClr val="dk1"/>
              </a:buClr>
              <a:buSzPts val="3600"/>
              <a:buFont typeface="Trebuchet MS"/>
              <a:buNone/>
            </a:pPr>
            <a:r>
              <a:rPr lang="en-US" sz="3600"/>
              <a:t>Health Outcome Next Step – </a:t>
            </a:r>
            <a:br>
              <a:rPr lang="en-US" sz="3600"/>
            </a:br>
            <a:r>
              <a:rPr lang="en-US" sz="3600"/>
              <a:t>Syndromic Surveillance  Data</a:t>
            </a:r>
            <a:endParaRPr/>
          </a:p>
        </p:txBody>
      </p:sp>
      <p:sp>
        <p:nvSpPr>
          <p:cNvPr id="470" name="Google Shape;470;p12"/>
          <p:cNvSpPr txBox="1">
            <a:spLocks noGrp="1"/>
          </p:cNvSpPr>
          <p:nvPr>
            <p:ph type="body" idx="1"/>
          </p:nvPr>
        </p:nvSpPr>
        <p:spPr>
          <a:xfrm>
            <a:off x="838200" y="1825625"/>
            <a:ext cx="5181600" cy="4220107"/>
          </a:xfrm>
          <a:prstGeom prst="rect">
            <a:avLst/>
          </a:prstGeom>
          <a:solidFill>
            <a:schemeClr val="lt1"/>
          </a:solidFill>
          <a:ln>
            <a:noFill/>
          </a:ln>
        </p:spPr>
        <p:txBody>
          <a:bodyPr spcFirstLastPara="1" wrap="square" lIns="274300" tIns="274300" rIns="91425" bIns="45700" anchor="t" anchorCtr="0">
            <a:normAutofit/>
          </a:bodyPr>
          <a:lstStyle/>
          <a:p>
            <a:pPr marL="344488" lvl="0" indent="-344488" algn="l" rtl="0">
              <a:lnSpc>
                <a:spcPct val="100000"/>
              </a:lnSpc>
              <a:spcBef>
                <a:spcPts val="0"/>
              </a:spcBef>
              <a:spcAft>
                <a:spcPts val="0"/>
              </a:spcAft>
              <a:buSzPts val="2590"/>
              <a:buChar char="▪"/>
            </a:pPr>
            <a:r>
              <a:rPr lang="en-US" sz="2590"/>
              <a:t>Similar Poisson Modeling</a:t>
            </a:r>
            <a:endParaRPr/>
          </a:p>
          <a:p>
            <a:pPr marL="344488" lvl="0" indent="-344488" algn="l" rtl="0">
              <a:lnSpc>
                <a:spcPct val="100000"/>
              </a:lnSpc>
              <a:spcBef>
                <a:spcPts val="1000"/>
              </a:spcBef>
              <a:spcAft>
                <a:spcPts val="0"/>
              </a:spcAft>
              <a:buSzPts val="2590"/>
              <a:buChar char="▪"/>
            </a:pPr>
            <a:r>
              <a:rPr lang="en-US" sz="2590"/>
              <a:t>Definitions from chief complaint/discharge diagnosis queries and approximations of syndromes and subsyndromes</a:t>
            </a:r>
            <a:endParaRPr/>
          </a:p>
          <a:p>
            <a:pPr marL="344488" lvl="0" indent="-344488" algn="l" rtl="0">
              <a:lnSpc>
                <a:spcPct val="100000"/>
              </a:lnSpc>
              <a:spcBef>
                <a:spcPts val="1000"/>
              </a:spcBef>
              <a:spcAft>
                <a:spcPts val="0"/>
              </a:spcAft>
              <a:buSzPts val="2590"/>
              <a:buChar char="▪"/>
            </a:pPr>
            <a:r>
              <a:rPr lang="en-US" sz="2590"/>
              <a:t>4 Million Records</a:t>
            </a:r>
            <a:endParaRPr/>
          </a:p>
          <a:p>
            <a:pPr marL="685800" lvl="1" indent="-228600" algn="l" rtl="0">
              <a:lnSpc>
                <a:spcPct val="100000"/>
              </a:lnSpc>
              <a:spcBef>
                <a:spcPts val="500"/>
              </a:spcBef>
              <a:spcAft>
                <a:spcPts val="0"/>
              </a:spcAft>
              <a:buSzPts val="2220"/>
              <a:buChar char="▪"/>
            </a:pPr>
            <a:r>
              <a:rPr lang="en-US" sz="2220"/>
              <a:t>June 2017 – December 2017 </a:t>
            </a:r>
            <a:endParaRPr/>
          </a:p>
          <a:p>
            <a:pPr marL="685800" lvl="1" indent="-228600" algn="l" rtl="0">
              <a:lnSpc>
                <a:spcPct val="100000"/>
              </a:lnSpc>
              <a:spcBef>
                <a:spcPts val="500"/>
              </a:spcBef>
              <a:spcAft>
                <a:spcPts val="0"/>
              </a:spcAft>
              <a:buSzPts val="2220"/>
              <a:buChar char="▪"/>
            </a:pPr>
            <a:r>
              <a:rPr lang="en-US" sz="2220"/>
              <a:t>June 2019 – December 2019</a:t>
            </a:r>
            <a:endParaRPr/>
          </a:p>
          <a:p>
            <a:pPr marL="344488" lvl="0" indent="-180023" algn="l" rtl="0">
              <a:lnSpc>
                <a:spcPct val="100000"/>
              </a:lnSpc>
              <a:spcBef>
                <a:spcPts val="1000"/>
              </a:spcBef>
              <a:spcAft>
                <a:spcPts val="0"/>
              </a:spcAft>
              <a:buSzPts val="2590"/>
              <a:buNone/>
            </a:pPr>
            <a:endParaRPr sz="2590"/>
          </a:p>
        </p:txBody>
      </p:sp>
      <p:sp>
        <p:nvSpPr>
          <p:cNvPr id="471" name="Google Shape;471;p12"/>
          <p:cNvSpPr txBox="1">
            <a:spLocks noGrp="1"/>
          </p:cNvSpPr>
          <p:nvPr>
            <p:ph type="body" idx="2"/>
          </p:nvPr>
        </p:nvSpPr>
        <p:spPr>
          <a:xfrm>
            <a:off x="6172200" y="1825625"/>
            <a:ext cx="5181600" cy="4220107"/>
          </a:xfrm>
          <a:prstGeom prst="rect">
            <a:avLst/>
          </a:prstGeom>
          <a:solidFill>
            <a:schemeClr val="lt1"/>
          </a:solidFill>
          <a:ln>
            <a:noFill/>
          </a:ln>
        </p:spPr>
        <p:txBody>
          <a:bodyPr spcFirstLastPara="1" wrap="square" lIns="274300" tIns="274300" rIns="91425" bIns="45700" anchor="t" anchorCtr="0">
            <a:noAutofit/>
          </a:bodyPr>
          <a:lstStyle/>
          <a:p>
            <a:pPr marL="344488" lvl="0" indent="-344488" algn="l" rtl="0">
              <a:lnSpc>
                <a:spcPct val="100000"/>
              </a:lnSpc>
              <a:spcBef>
                <a:spcPts val="0"/>
              </a:spcBef>
              <a:spcAft>
                <a:spcPts val="0"/>
              </a:spcAft>
              <a:buSzPts val="2000"/>
              <a:buNone/>
            </a:pPr>
            <a:r>
              <a:rPr lang="en-US" sz="2000" b="1"/>
              <a:t>Variables </a:t>
            </a:r>
            <a:endParaRPr/>
          </a:p>
          <a:p>
            <a:pPr marL="344488" lvl="0" indent="-344488" algn="l" rtl="0">
              <a:lnSpc>
                <a:spcPct val="100000"/>
              </a:lnSpc>
              <a:spcBef>
                <a:spcPts val="0"/>
              </a:spcBef>
              <a:spcAft>
                <a:spcPts val="0"/>
              </a:spcAft>
              <a:buSzPts val="2000"/>
              <a:buChar char="▪"/>
            </a:pPr>
            <a:r>
              <a:rPr lang="en-US" sz="2000"/>
              <a:t>Date</a:t>
            </a:r>
            <a:endParaRPr/>
          </a:p>
          <a:p>
            <a:pPr marL="344488" lvl="0" indent="-344488" algn="l" rtl="0">
              <a:lnSpc>
                <a:spcPct val="100000"/>
              </a:lnSpc>
              <a:spcBef>
                <a:spcPts val="0"/>
              </a:spcBef>
              <a:spcAft>
                <a:spcPts val="0"/>
              </a:spcAft>
              <a:buSzPts val="2000"/>
              <a:buChar char="▪"/>
            </a:pPr>
            <a:r>
              <a:rPr lang="en-US" sz="2000"/>
              <a:t>Time</a:t>
            </a:r>
            <a:endParaRPr/>
          </a:p>
          <a:p>
            <a:pPr marL="344488" lvl="0" indent="-344488" algn="l" rtl="0">
              <a:lnSpc>
                <a:spcPct val="100000"/>
              </a:lnSpc>
              <a:spcBef>
                <a:spcPts val="0"/>
              </a:spcBef>
              <a:spcAft>
                <a:spcPts val="0"/>
              </a:spcAft>
              <a:buSzPts val="2000"/>
              <a:buChar char="▪"/>
            </a:pPr>
            <a:r>
              <a:rPr lang="en-US" sz="2000"/>
              <a:t>Zip code</a:t>
            </a:r>
            <a:endParaRPr/>
          </a:p>
          <a:p>
            <a:pPr marL="344488" lvl="0" indent="-344488" algn="l" rtl="0">
              <a:lnSpc>
                <a:spcPct val="100000"/>
              </a:lnSpc>
              <a:spcBef>
                <a:spcPts val="0"/>
              </a:spcBef>
              <a:spcAft>
                <a:spcPts val="0"/>
              </a:spcAft>
              <a:buSzPts val="2000"/>
              <a:buChar char="▪"/>
            </a:pPr>
            <a:r>
              <a:rPr lang="en-US" sz="2000"/>
              <a:t>Age</a:t>
            </a:r>
            <a:endParaRPr/>
          </a:p>
          <a:p>
            <a:pPr marL="344488" lvl="0" indent="-344488" algn="l" rtl="0">
              <a:lnSpc>
                <a:spcPct val="100000"/>
              </a:lnSpc>
              <a:spcBef>
                <a:spcPts val="0"/>
              </a:spcBef>
              <a:spcAft>
                <a:spcPts val="0"/>
              </a:spcAft>
              <a:buSzPts val="2000"/>
              <a:buChar char="▪"/>
            </a:pPr>
            <a:r>
              <a:rPr lang="en-US" sz="2000"/>
              <a:t>Sex</a:t>
            </a:r>
            <a:endParaRPr/>
          </a:p>
          <a:p>
            <a:pPr marL="344488" lvl="0" indent="-344488" algn="l" rtl="0">
              <a:lnSpc>
                <a:spcPct val="100000"/>
              </a:lnSpc>
              <a:spcBef>
                <a:spcPts val="0"/>
              </a:spcBef>
              <a:spcAft>
                <a:spcPts val="0"/>
              </a:spcAft>
              <a:buSzPts val="2000"/>
              <a:buChar char="▪"/>
            </a:pPr>
            <a:r>
              <a:rPr lang="en-US" sz="2000"/>
              <a:t>Chief Complaint Orig</a:t>
            </a:r>
            <a:endParaRPr/>
          </a:p>
          <a:p>
            <a:pPr marL="344488" lvl="0" indent="-344488" algn="l" rtl="0">
              <a:lnSpc>
                <a:spcPct val="100000"/>
              </a:lnSpc>
              <a:spcBef>
                <a:spcPts val="0"/>
              </a:spcBef>
              <a:spcAft>
                <a:spcPts val="0"/>
              </a:spcAft>
              <a:buSzPts val="2000"/>
              <a:buChar char="▪"/>
            </a:pPr>
            <a:r>
              <a:rPr lang="en-US" sz="2000"/>
              <a:t>Discharge Diagnosis</a:t>
            </a:r>
            <a:endParaRPr/>
          </a:p>
          <a:p>
            <a:pPr marL="344488" lvl="0" indent="-344488" algn="l" rtl="0">
              <a:lnSpc>
                <a:spcPct val="100000"/>
              </a:lnSpc>
              <a:spcBef>
                <a:spcPts val="0"/>
              </a:spcBef>
              <a:spcAft>
                <a:spcPts val="0"/>
              </a:spcAft>
              <a:buSzPts val="2000"/>
              <a:buChar char="▪"/>
            </a:pPr>
            <a:r>
              <a:rPr lang="en-US" sz="2000"/>
              <a:t>Provider Diagnosis</a:t>
            </a:r>
            <a:endParaRPr/>
          </a:p>
          <a:p>
            <a:pPr marL="344488" lvl="0" indent="-344488" algn="l" rtl="0">
              <a:lnSpc>
                <a:spcPct val="100000"/>
              </a:lnSpc>
              <a:spcBef>
                <a:spcPts val="0"/>
              </a:spcBef>
              <a:spcAft>
                <a:spcPts val="0"/>
              </a:spcAft>
              <a:buSzPts val="2000"/>
              <a:buChar char="▪"/>
            </a:pPr>
            <a:r>
              <a:rPr lang="en-US" sz="2000"/>
              <a:t>Race</a:t>
            </a:r>
            <a:endParaRPr/>
          </a:p>
          <a:p>
            <a:pPr marL="344488" lvl="0" indent="-344488" algn="l" rtl="0">
              <a:lnSpc>
                <a:spcPct val="100000"/>
              </a:lnSpc>
              <a:spcBef>
                <a:spcPts val="0"/>
              </a:spcBef>
              <a:spcAft>
                <a:spcPts val="0"/>
              </a:spcAft>
              <a:buSzPts val="2000"/>
              <a:buChar char="▪"/>
            </a:pPr>
            <a:r>
              <a:rPr lang="en-US" sz="2000"/>
              <a:t>Ethnicity</a:t>
            </a:r>
            <a:endParaRPr/>
          </a:p>
          <a:p>
            <a:pPr marL="344488" lvl="0" indent="-344488" algn="l" rtl="0">
              <a:lnSpc>
                <a:spcPct val="100000"/>
              </a:lnSpc>
              <a:spcBef>
                <a:spcPts val="0"/>
              </a:spcBef>
              <a:spcAft>
                <a:spcPts val="0"/>
              </a:spcAft>
              <a:buSzPts val="2000"/>
              <a:buChar char="▪"/>
            </a:pPr>
            <a:r>
              <a:rPr lang="en-US" sz="2000"/>
              <a:t>Hospital Name</a:t>
            </a:r>
            <a:endParaRPr/>
          </a:p>
          <a:p>
            <a:pPr marL="344488" lvl="0" indent="-344488" algn="l" rtl="0">
              <a:lnSpc>
                <a:spcPct val="100000"/>
              </a:lnSpc>
              <a:spcBef>
                <a:spcPts val="0"/>
              </a:spcBef>
              <a:spcAft>
                <a:spcPts val="0"/>
              </a:spcAft>
              <a:buSzPts val="2000"/>
              <a:buChar char="▪"/>
            </a:pPr>
            <a:r>
              <a:rPr lang="en-US" sz="2000"/>
              <a:t>Hospital Zip Code</a:t>
            </a:r>
            <a:endParaRPr/>
          </a:p>
          <a:p>
            <a:pPr marL="344488" lvl="0" indent="-217488" algn="l" rtl="0">
              <a:lnSpc>
                <a:spcPct val="100000"/>
              </a:lnSpc>
              <a:spcBef>
                <a:spcPts val="0"/>
              </a:spcBef>
              <a:spcAft>
                <a:spcPts val="0"/>
              </a:spcAft>
              <a:buSzPts val="2000"/>
              <a:buNone/>
            </a:pPr>
            <a:endParaRPr sz="2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13"/>
          <p:cNvSpPr txBox="1">
            <a:spLocks noGrp="1"/>
          </p:cNvSpPr>
          <p:nvPr>
            <p:ph type="ctrTitle"/>
          </p:nvPr>
        </p:nvSpPr>
        <p:spPr>
          <a:xfrm>
            <a:off x="85726" y="390240"/>
            <a:ext cx="10988132" cy="1156531"/>
          </a:xfrm>
          <a:prstGeom prst="rect">
            <a:avLst/>
          </a:prstGeom>
          <a:noFill/>
          <a:ln>
            <a:noFill/>
          </a:ln>
        </p:spPr>
        <p:txBody>
          <a:bodyPr spcFirstLastPara="1" wrap="square" lIns="1280150" tIns="274300" rIns="365750" bIns="274300" anchor="ctr" anchorCtr="0">
            <a:normAutofit/>
          </a:bodyPr>
          <a:lstStyle/>
          <a:p>
            <a:pPr marL="0" lvl="0" indent="0" algn="l" rtl="0">
              <a:lnSpc>
                <a:spcPct val="90000"/>
              </a:lnSpc>
              <a:spcBef>
                <a:spcPts val="0"/>
              </a:spcBef>
              <a:spcAft>
                <a:spcPts val="0"/>
              </a:spcAft>
              <a:buClr>
                <a:schemeClr val="dk1"/>
              </a:buClr>
              <a:buSzPts val="4000"/>
              <a:buFont typeface="Trebuchet MS"/>
              <a:buNone/>
            </a:pPr>
            <a:r>
              <a:rPr lang="en-US" sz="4000"/>
              <a:t>The Team</a:t>
            </a:r>
            <a:endParaRPr/>
          </a:p>
        </p:txBody>
      </p:sp>
      <p:sp>
        <p:nvSpPr>
          <p:cNvPr id="478" name="Google Shape;478;p13"/>
          <p:cNvSpPr txBox="1">
            <a:spLocks noGrp="1"/>
          </p:cNvSpPr>
          <p:nvPr>
            <p:ph type="subTitle" idx="1"/>
          </p:nvPr>
        </p:nvSpPr>
        <p:spPr>
          <a:xfrm>
            <a:off x="857434" y="2186007"/>
            <a:ext cx="9991165" cy="3759224"/>
          </a:xfrm>
          <a:prstGeom prst="rect">
            <a:avLst/>
          </a:prstGeom>
          <a:noFill/>
          <a:ln>
            <a:noFill/>
          </a:ln>
        </p:spPr>
        <p:txBody>
          <a:bodyPr spcFirstLastPara="1" wrap="square" lIns="457200" tIns="182875" rIns="365750" bIns="182875" anchor="t" anchorCtr="0">
            <a:noAutofit/>
          </a:bodyPr>
          <a:lstStyle/>
          <a:p>
            <a:pPr marL="0" lvl="0" indent="0" algn="l" rtl="0">
              <a:lnSpc>
                <a:spcPct val="100000"/>
              </a:lnSpc>
              <a:spcBef>
                <a:spcPts val="0"/>
              </a:spcBef>
              <a:spcAft>
                <a:spcPts val="0"/>
              </a:spcAft>
              <a:buSzPts val="2400"/>
              <a:buNone/>
            </a:pPr>
            <a:r>
              <a:rPr lang="en-US"/>
              <a:t>Ben Zaitchik and Lauren Deanes, Johns Hopkins University</a:t>
            </a:r>
            <a:endParaRPr/>
          </a:p>
          <a:p>
            <a:pPr marL="0" lvl="0" indent="0" algn="l" rtl="0">
              <a:lnSpc>
                <a:spcPct val="100000"/>
              </a:lnSpc>
              <a:spcBef>
                <a:spcPts val="1000"/>
              </a:spcBef>
              <a:spcAft>
                <a:spcPts val="0"/>
              </a:spcAft>
              <a:buSzPts val="2400"/>
              <a:buNone/>
            </a:pPr>
            <a:r>
              <a:rPr lang="en-US"/>
              <a:t>Samarth Swarup, Anna Brower, and Sanchit Sinha, University of Virginia</a:t>
            </a:r>
            <a:endParaRPr/>
          </a:p>
          <a:p>
            <a:pPr marL="0" lvl="0" indent="0" algn="l" rtl="0">
              <a:lnSpc>
                <a:spcPct val="100000"/>
              </a:lnSpc>
              <a:spcBef>
                <a:spcPts val="1000"/>
              </a:spcBef>
              <a:spcAft>
                <a:spcPts val="0"/>
              </a:spcAft>
              <a:buSzPts val="2400"/>
              <a:buNone/>
            </a:pPr>
            <a:r>
              <a:rPr lang="en-US"/>
              <a:t>Julia Gohlke, Suwei Wang, and Balaji Ramesh, Virginia Tech</a:t>
            </a:r>
            <a:endParaRPr/>
          </a:p>
          <a:p>
            <a:pPr marL="0" lvl="0" indent="0" algn="l" rtl="0">
              <a:lnSpc>
                <a:spcPct val="100000"/>
              </a:lnSpc>
              <a:spcBef>
                <a:spcPts val="1000"/>
              </a:spcBef>
              <a:spcAft>
                <a:spcPts val="0"/>
              </a:spcAft>
              <a:buSzPts val="2400"/>
              <a:buNone/>
            </a:pPr>
            <a:r>
              <a:rPr lang="en-US"/>
              <a:t>Biru Yang and John Fleming, Houston Health Department</a:t>
            </a:r>
            <a:endParaRPr/>
          </a:p>
          <a:p>
            <a:pPr marL="0" lvl="0" indent="0" algn="l" rtl="0">
              <a:lnSpc>
                <a:spcPct val="100000"/>
              </a:lnSpc>
              <a:spcBef>
                <a:spcPts val="1000"/>
              </a:spcBef>
              <a:spcAft>
                <a:spcPts val="0"/>
              </a:spcAft>
              <a:buSzPts val="2400"/>
              <a:buNone/>
            </a:pPr>
            <a:r>
              <a:rPr lang="en-US"/>
              <a:t>Elaine Hallisey, Barry Flanagan, and Caitlin Mertzlufft at CDC GRASP</a:t>
            </a:r>
            <a:endParaRPr/>
          </a:p>
          <a:p>
            <a:pPr marL="0" lvl="0" indent="0" algn="l" rtl="0">
              <a:lnSpc>
                <a:spcPct val="100000"/>
              </a:lnSpc>
              <a:spcBef>
                <a:spcPts val="1000"/>
              </a:spcBef>
              <a:spcAft>
                <a:spcPts val="0"/>
              </a:spcAft>
              <a:buSzPts val="2400"/>
              <a:buNone/>
            </a:pPr>
            <a:r>
              <a:rPr lang="en-US"/>
              <a:t>Meredith Jagger, Independent Consultant</a:t>
            </a:r>
            <a:endParaRPr/>
          </a:p>
          <a:p>
            <a:pPr marL="0" lvl="0" indent="0" algn="l" rtl="0">
              <a:lnSpc>
                <a:spcPct val="100000"/>
              </a:lnSpc>
              <a:spcBef>
                <a:spcPts val="1000"/>
              </a:spcBef>
              <a:spcAft>
                <a:spcPts val="0"/>
              </a:spcAft>
              <a:buSzPts val="2400"/>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14"/>
          <p:cNvSpPr txBox="1">
            <a:spLocks noGrp="1"/>
          </p:cNvSpPr>
          <p:nvPr>
            <p:ph type="ctrTitle"/>
          </p:nvPr>
        </p:nvSpPr>
        <p:spPr>
          <a:xfrm>
            <a:off x="85726" y="390240"/>
            <a:ext cx="10988132" cy="1156531"/>
          </a:xfrm>
          <a:prstGeom prst="rect">
            <a:avLst/>
          </a:prstGeom>
          <a:noFill/>
          <a:ln>
            <a:noFill/>
          </a:ln>
        </p:spPr>
        <p:txBody>
          <a:bodyPr spcFirstLastPara="1" wrap="square" lIns="1280150" tIns="274300" rIns="365750" bIns="274300" anchor="ctr" anchorCtr="0">
            <a:normAutofit/>
          </a:bodyPr>
          <a:lstStyle/>
          <a:p>
            <a:pPr marL="0" lvl="0" indent="0" algn="l" rtl="0">
              <a:lnSpc>
                <a:spcPct val="90000"/>
              </a:lnSpc>
              <a:spcBef>
                <a:spcPts val="0"/>
              </a:spcBef>
              <a:spcAft>
                <a:spcPts val="0"/>
              </a:spcAft>
              <a:buClr>
                <a:schemeClr val="dk1"/>
              </a:buClr>
              <a:buSzPts val="4000"/>
              <a:buFont typeface="Trebuchet MS"/>
              <a:buNone/>
            </a:pPr>
            <a:r>
              <a:rPr lang="en-US" sz="4000"/>
              <a:t>Discussion Questions</a:t>
            </a:r>
            <a:endParaRPr/>
          </a:p>
        </p:txBody>
      </p:sp>
      <p:sp>
        <p:nvSpPr>
          <p:cNvPr id="484" name="Google Shape;484;p14"/>
          <p:cNvSpPr txBox="1">
            <a:spLocks noGrp="1"/>
          </p:cNvSpPr>
          <p:nvPr>
            <p:ph type="subTitle" idx="1"/>
          </p:nvPr>
        </p:nvSpPr>
        <p:spPr>
          <a:xfrm>
            <a:off x="867335" y="2085852"/>
            <a:ext cx="9991165" cy="3759224"/>
          </a:xfrm>
          <a:prstGeom prst="rect">
            <a:avLst/>
          </a:prstGeom>
          <a:noFill/>
          <a:ln>
            <a:noFill/>
          </a:ln>
        </p:spPr>
        <p:txBody>
          <a:bodyPr spcFirstLastPara="1" wrap="square" lIns="457200" tIns="182875" rIns="365750" bIns="182875" anchor="t" anchorCtr="0">
            <a:noAutofit/>
          </a:bodyPr>
          <a:lstStyle/>
          <a:p>
            <a:pPr marL="342900" lvl="0" indent="-342900" algn="l" rtl="0">
              <a:lnSpc>
                <a:spcPct val="150000"/>
              </a:lnSpc>
              <a:spcBef>
                <a:spcPts val="0"/>
              </a:spcBef>
              <a:spcAft>
                <a:spcPts val="0"/>
              </a:spcAft>
              <a:buSzPts val="2400"/>
              <a:buFont typeface="Arial"/>
              <a:buChar char="•"/>
            </a:pPr>
            <a:r>
              <a:rPr lang="en-US"/>
              <a:t>What is your experience or familiarity with using environmental data in combination with syndromic surveillance?</a:t>
            </a:r>
            <a:endParaRPr/>
          </a:p>
          <a:p>
            <a:pPr marL="800100" lvl="1" indent="-342900" algn="l" rtl="0">
              <a:lnSpc>
                <a:spcPct val="100000"/>
              </a:lnSpc>
              <a:spcBef>
                <a:spcPts val="500"/>
              </a:spcBef>
              <a:spcAft>
                <a:spcPts val="0"/>
              </a:spcAft>
              <a:buSzPts val="2000"/>
              <a:buFont typeface="Arial"/>
              <a:buChar char="•"/>
            </a:pPr>
            <a:r>
              <a:rPr lang="en-US"/>
              <a:t>What type(s) of environmental data, events, and health outcomes?</a:t>
            </a:r>
            <a:endParaRPr/>
          </a:p>
          <a:p>
            <a:pPr marL="800100" lvl="1" indent="-342900" algn="l" rtl="0">
              <a:lnSpc>
                <a:spcPct val="100000"/>
              </a:lnSpc>
              <a:spcBef>
                <a:spcPts val="1500"/>
              </a:spcBef>
              <a:spcAft>
                <a:spcPts val="0"/>
              </a:spcAft>
              <a:buSzPts val="2000"/>
              <a:buFont typeface="Arial"/>
              <a:buChar char="•"/>
            </a:pPr>
            <a:r>
              <a:rPr lang="en-US"/>
              <a:t>What resolutions (temporal, geographic)? </a:t>
            </a:r>
            <a:endParaRPr/>
          </a:p>
          <a:p>
            <a:pPr marL="800100" lvl="1" indent="-342900" algn="l" rtl="0">
              <a:lnSpc>
                <a:spcPct val="100000"/>
              </a:lnSpc>
              <a:spcBef>
                <a:spcPts val="1500"/>
              </a:spcBef>
              <a:spcAft>
                <a:spcPts val="0"/>
              </a:spcAft>
              <a:buSzPts val="2000"/>
              <a:buFont typeface="Arial"/>
              <a:buChar char="•"/>
            </a:pPr>
            <a:r>
              <a:rPr lang="en-US"/>
              <a:t>Was the analysis conducted during or after a disaster response? How fast do you need it?</a:t>
            </a:r>
            <a:endParaRPr/>
          </a:p>
          <a:p>
            <a:pPr marL="800100" lvl="1" indent="-342900" algn="l" rtl="0">
              <a:lnSpc>
                <a:spcPct val="100000"/>
              </a:lnSpc>
              <a:spcBef>
                <a:spcPts val="1500"/>
              </a:spcBef>
              <a:spcAft>
                <a:spcPts val="0"/>
              </a:spcAft>
              <a:buSzPts val="2000"/>
              <a:buFont typeface="Arial"/>
              <a:buChar char="•"/>
            </a:pPr>
            <a:r>
              <a:rPr lang="en-US"/>
              <a:t>Was the work done within or outside of SyS platform?</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15"/>
          <p:cNvSpPr txBox="1">
            <a:spLocks noGrp="1"/>
          </p:cNvSpPr>
          <p:nvPr>
            <p:ph type="title"/>
          </p:nvPr>
        </p:nvSpPr>
        <p:spPr>
          <a:xfrm>
            <a:off x="1345721" y="1604514"/>
            <a:ext cx="6458691" cy="2714640"/>
          </a:xfrm>
          <a:prstGeom prst="rect">
            <a:avLst/>
          </a:prstGeom>
          <a:solidFill>
            <a:schemeClr val="lt1"/>
          </a:solidFill>
          <a:ln>
            <a:noFill/>
          </a:ln>
        </p:spPr>
        <p:txBody>
          <a:bodyPr spcFirstLastPara="1" wrap="square" lIns="457200" tIns="457200" rIns="822950" bIns="457200" anchor="ctr" anchorCtr="0">
            <a:normAutofit/>
          </a:bodyPr>
          <a:lstStyle/>
          <a:p>
            <a:pPr marL="0" lvl="0" indent="0" algn="l" rtl="0">
              <a:lnSpc>
                <a:spcPct val="90000"/>
              </a:lnSpc>
              <a:spcBef>
                <a:spcPts val="0"/>
              </a:spcBef>
              <a:spcAft>
                <a:spcPts val="0"/>
              </a:spcAft>
              <a:buClr>
                <a:srgbClr val="FF6600"/>
              </a:buClr>
              <a:buSzPts val="5000"/>
              <a:buFont typeface="Trebuchet MS"/>
              <a:buNone/>
            </a:pPr>
            <a:r>
              <a:rPr lang="en-US"/>
              <a:t>Earth Observations</a:t>
            </a:r>
            <a:endParaRPr/>
          </a:p>
        </p:txBody>
      </p:sp>
      <p:sp>
        <p:nvSpPr>
          <p:cNvPr id="490" name="Google Shape;490;p15"/>
          <p:cNvSpPr txBox="1">
            <a:spLocks noGrp="1"/>
          </p:cNvSpPr>
          <p:nvPr>
            <p:ph type="body" idx="1"/>
          </p:nvPr>
        </p:nvSpPr>
        <p:spPr>
          <a:xfrm>
            <a:off x="1" y="4903740"/>
            <a:ext cx="7804412" cy="794064"/>
          </a:xfrm>
          <a:prstGeom prst="rect">
            <a:avLst/>
          </a:prstGeom>
          <a:solidFill>
            <a:schemeClr val="lt1"/>
          </a:solidFill>
          <a:ln>
            <a:noFill/>
          </a:ln>
        </p:spPr>
        <p:txBody>
          <a:bodyPr spcFirstLastPara="1" wrap="square" lIns="274300" tIns="274300" rIns="365750" bIns="182875" anchor="t" anchorCtr="0">
            <a:spAutoFit/>
          </a:bodyPr>
          <a:lstStyle/>
          <a:p>
            <a:pPr marL="0" lvl="0" indent="0" algn="r" rtl="0">
              <a:lnSpc>
                <a:spcPct val="100000"/>
              </a:lnSpc>
              <a:spcBef>
                <a:spcPts val="0"/>
              </a:spcBef>
              <a:spcAft>
                <a:spcPts val="0"/>
              </a:spcAft>
              <a:buSzPts val="2400"/>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g90274b5917_0_0"/>
          <p:cNvSpPr txBox="1">
            <a:spLocks noGrp="1"/>
          </p:cNvSpPr>
          <p:nvPr>
            <p:ph type="title"/>
          </p:nvPr>
        </p:nvSpPr>
        <p:spPr>
          <a:xfrm>
            <a:off x="0" y="471789"/>
            <a:ext cx="11608800" cy="1183800"/>
          </a:xfrm>
          <a:prstGeom prst="rect">
            <a:avLst/>
          </a:prstGeom>
        </p:spPr>
        <p:txBody>
          <a:bodyPr spcFirstLastPara="1" wrap="square" lIns="1188700" tIns="274300" rIns="274300" bIns="274300" anchor="ctr" anchorCtr="0">
            <a:noAutofit/>
          </a:bodyPr>
          <a:lstStyle/>
          <a:p>
            <a:pPr marL="0" lvl="0" indent="0" algn="l" rtl="0">
              <a:spcBef>
                <a:spcPts val="0"/>
              </a:spcBef>
              <a:spcAft>
                <a:spcPts val="0"/>
              </a:spcAft>
              <a:buNone/>
            </a:pPr>
            <a:r>
              <a:rPr lang="en-US"/>
              <a:t>What are Earth Observations?</a:t>
            </a:r>
            <a:endParaRPr/>
          </a:p>
        </p:txBody>
      </p:sp>
      <p:sp>
        <p:nvSpPr>
          <p:cNvPr id="497" name="Google Shape;497;g90274b5917_0_0"/>
          <p:cNvSpPr txBox="1">
            <a:spLocks noGrp="1"/>
          </p:cNvSpPr>
          <p:nvPr>
            <p:ph type="body" idx="1"/>
          </p:nvPr>
        </p:nvSpPr>
        <p:spPr>
          <a:xfrm>
            <a:off x="1203521" y="1741400"/>
            <a:ext cx="5770200" cy="3738600"/>
          </a:xfrm>
          <a:prstGeom prst="rect">
            <a:avLst/>
          </a:prstGeom>
        </p:spPr>
        <p:txBody>
          <a:bodyPr spcFirstLastPara="1" wrap="square" lIns="274300" tIns="274300" rIns="365750" bIns="45700" anchor="t" anchorCtr="0">
            <a:noAutofit/>
          </a:bodyPr>
          <a:lstStyle/>
          <a:p>
            <a:pPr marL="0" lvl="0" indent="0" algn="l" rtl="0">
              <a:spcBef>
                <a:spcPts val="1000"/>
              </a:spcBef>
              <a:spcAft>
                <a:spcPts val="0"/>
              </a:spcAft>
              <a:buNone/>
            </a:pPr>
            <a:r>
              <a:rPr lang="en-US" sz="2200"/>
              <a:t>Earth Observations (“EO”) refer to remote observations, </a:t>
            </a:r>
            <a:r>
              <a:rPr lang="en-US" sz="2200" i="1"/>
              <a:t>in situ </a:t>
            </a:r>
            <a:r>
              <a:rPr lang="en-US" sz="2200"/>
              <a:t>observations, data-informed computer models, and data assimilation systems.</a:t>
            </a:r>
            <a:endParaRPr sz="2200"/>
          </a:p>
          <a:p>
            <a:pPr marL="0" lvl="0" indent="0" algn="l" rtl="0">
              <a:spcBef>
                <a:spcPts val="1000"/>
              </a:spcBef>
              <a:spcAft>
                <a:spcPts val="0"/>
              </a:spcAft>
              <a:buNone/>
            </a:pPr>
            <a:endParaRPr sz="2200"/>
          </a:p>
          <a:p>
            <a:pPr marL="0" lvl="0" indent="0" algn="l" rtl="0">
              <a:spcBef>
                <a:spcPts val="1000"/>
              </a:spcBef>
              <a:spcAft>
                <a:spcPts val="1000"/>
              </a:spcAft>
              <a:buNone/>
            </a:pPr>
            <a:r>
              <a:rPr lang="en-US" sz="2200"/>
              <a:t>This is a powerful set of tools for observations across space and time, but each EO has its own limitations in resolution, temporal coverage, latency, precision, and accuracy</a:t>
            </a:r>
            <a:endParaRPr sz="2200"/>
          </a:p>
        </p:txBody>
      </p:sp>
      <p:pic>
        <p:nvPicPr>
          <p:cNvPr id="498" name="Google Shape;498;g90274b5917_0_0"/>
          <p:cNvPicPr preferRelativeResize="0"/>
          <p:nvPr/>
        </p:nvPicPr>
        <p:blipFill>
          <a:blip r:embed="rId3">
            <a:alphaModFix/>
          </a:blip>
          <a:stretch>
            <a:fillRect/>
          </a:stretch>
        </p:blipFill>
        <p:spPr>
          <a:xfrm>
            <a:off x="7179840" y="2178725"/>
            <a:ext cx="4896987" cy="3738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g90274b5917_0_18"/>
          <p:cNvSpPr txBox="1">
            <a:spLocks noGrp="1"/>
          </p:cNvSpPr>
          <p:nvPr>
            <p:ph type="title"/>
          </p:nvPr>
        </p:nvSpPr>
        <p:spPr>
          <a:xfrm>
            <a:off x="0" y="471789"/>
            <a:ext cx="11608800" cy="1183800"/>
          </a:xfrm>
          <a:prstGeom prst="rect">
            <a:avLst/>
          </a:prstGeom>
        </p:spPr>
        <p:txBody>
          <a:bodyPr spcFirstLastPara="1" wrap="square" lIns="1188700" tIns="274300" rIns="274300" bIns="274300" anchor="ctr" anchorCtr="0">
            <a:noAutofit/>
          </a:bodyPr>
          <a:lstStyle/>
          <a:p>
            <a:pPr marL="0" lvl="0" indent="0" algn="l" rtl="0">
              <a:spcBef>
                <a:spcPts val="0"/>
              </a:spcBef>
              <a:spcAft>
                <a:spcPts val="0"/>
              </a:spcAft>
              <a:buNone/>
            </a:pPr>
            <a:r>
              <a:rPr lang="en-US"/>
              <a:t>Why use remotely acquired EO?</a:t>
            </a:r>
            <a:endParaRPr/>
          </a:p>
        </p:txBody>
      </p:sp>
      <p:sp>
        <p:nvSpPr>
          <p:cNvPr id="505" name="Google Shape;505;g90274b5917_0_18"/>
          <p:cNvSpPr txBox="1">
            <a:spLocks noGrp="1"/>
          </p:cNvSpPr>
          <p:nvPr>
            <p:ph type="body" idx="1"/>
          </p:nvPr>
        </p:nvSpPr>
        <p:spPr>
          <a:xfrm>
            <a:off x="1203515" y="1969995"/>
            <a:ext cx="9665100" cy="3738600"/>
          </a:xfrm>
          <a:prstGeom prst="rect">
            <a:avLst/>
          </a:prstGeom>
        </p:spPr>
        <p:txBody>
          <a:bodyPr spcFirstLastPara="1" wrap="square" lIns="274300" tIns="274300" rIns="365750" bIns="45700" anchor="t" anchorCtr="0">
            <a:noAutofit/>
          </a:bodyPr>
          <a:lstStyle/>
          <a:p>
            <a:pPr marL="457200" lvl="0" indent="-342900" algn="l" rtl="0">
              <a:spcBef>
                <a:spcPts val="1000"/>
              </a:spcBef>
              <a:spcAft>
                <a:spcPts val="0"/>
              </a:spcAft>
              <a:buSzPts val="1800"/>
              <a:buChar char="▪"/>
            </a:pPr>
            <a:r>
              <a:rPr lang="en-US"/>
              <a:t>Coverage</a:t>
            </a:r>
            <a:endParaRPr/>
          </a:p>
          <a:p>
            <a:pPr marL="0" lvl="0" indent="0" algn="l" rtl="0">
              <a:spcBef>
                <a:spcPts val="1000"/>
              </a:spcBef>
              <a:spcAft>
                <a:spcPts val="0"/>
              </a:spcAft>
              <a:buNone/>
            </a:pPr>
            <a:endParaRPr sz="1400"/>
          </a:p>
          <a:p>
            <a:pPr marL="457200" lvl="0" indent="-342900" algn="l" rtl="0">
              <a:spcBef>
                <a:spcPts val="1000"/>
              </a:spcBef>
              <a:spcAft>
                <a:spcPts val="0"/>
              </a:spcAft>
              <a:buSzPts val="1800"/>
              <a:buChar char="▪"/>
            </a:pPr>
            <a:r>
              <a:rPr lang="en-US"/>
              <a:t>Consistency</a:t>
            </a:r>
            <a:endParaRPr/>
          </a:p>
          <a:p>
            <a:pPr marL="0" lvl="0" indent="0" algn="l" rtl="0">
              <a:spcBef>
                <a:spcPts val="1000"/>
              </a:spcBef>
              <a:spcAft>
                <a:spcPts val="0"/>
              </a:spcAft>
              <a:buNone/>
            </a:pPr>
            <a:endParaRPr sz="1400"/>
          </a:p>
          <a:p>
            <a:pPr marL="457200" lvl="0" indent="-342900" algn="l" rtl="0">
              <a:spcBef>
                <a:spcPts val="1000"/>
              </a:spcBef>
              <a:spcAft>
                <a:spcPts val="0"/>
              </a:spcAft>
              <a:buSzPts val="1800"/>
              <a:buChar char="▪"/>
            </a:pPr>
            <a:r>
              <a:rPr lang="en-US"/>
              <a:t>Completeness</a:t>
            </a:r>
            <a:endParaRPr/>
          </a:p>
          <a:p>
            <a:pPr marL="0" lvl="0" indent="0" algn="l" rtl="0">
              <a:spcBef>
                <a:spcPts val="1000"/>
              </a:spcBef>
              <a:spcAft>
                <a:spcPts val="0"/>
              </a:spcAft>
              <a:buNone/>
            </a:pPr>
            <a:endParaRPr sz="1400"/>
          </a:p>
          <a:p>
            <a:pPr marL="457200" lvl="0" indent="-342900" algn="l" rtl="0">
              <a:spcBef>
                <a:spcPts val="1000"/>
              </a:spcBef>
              <a:spcAft>
                <a:spcPts val="0"/>
              </a:spcAft>
              <a:buSzPts val="1800"/>
              <a:buChar char="▪"/>
            </a:pPr>
            <a:r>
              <a:rPr lang="en-US"/>
              <a:t>Capabilities</a:t>
            </a:r>
            <a:endParaRPr/>
          </a:p>
        </p:txBody>
      </p:sp>
      <p:pic>
        <p:nvPicPr>
          <p:cNvPr id="506" name="Google Shape;506;g90274b5917_0_18"/>
          <p:cNvPicPr preferRelativeResize="0"/>
          <p:nvPr/>
        </p:nvPicPr>
        <p:blipFill>
          <a:blip r:embed="rId3">
            <a:alphaModFix/>
          </a:blip>
          <a:stretch>
            <a:fillRect/>
          </a:stretch>
        </p:blipFill>
        <p:spPr>
          <a:xfrm>
            <a:off x="4961661" y="2136675"/>
            <a:ext cx="6647140" cy="3738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g90274b5917_0_24"/>
          <p:cNvSpPr txBox="1">
            <a:spLocks noGrp="1"/>
          </p:cNvSpPr>
          <p:nvPr>
            <p:ph type="title"/>
          </p:nvPr>
        </p:nvSpPr>
        <p:spPr>
          <a:xfrm>
            <a:off x="0" y="471789"/>
            <a:ext cx="11608800" cy="1183800"/>
          </a:xfrm>
          <a:prstGeom prst="rect">
            <a:avLst/>
          </a:prstGeom>
        </p:spPr>
        <p:txBody>
          <a:bodyPr spcFirstLastPara="1" wrap="square" lIns="1188700" tIns="274300" rIns="274300" bIns="274300" anchor="ctr" anchorCtr="0">
            <a:noAutofit/>
          </a:bodyPr>
          <a:lstStyle/>
          <a:p>
            <a:pPr marL="0" lvl="0" indent="0" algn="l" rtl="0">
              <a:spcBef>
                <a:spcPts val="0"/>
              </a:spcBef>
              <a:spcAft>
                <a:spcPts val="0"/>
              </a:spcAft>
              <a:buNone/>
            </a:pPr>
            <a:r>
              <a:rPr lang="en-US"/>
              <a:t>Why not use remotely acquired EO?</a:t>
            </a:r>
            <a:endParaRPr/>
          </a:p>
        </p:txBody>
      </p:sp>
      <p:sp>
        <p:nvSpPr>
          <p:cNvPr id="513" name="Google Shape;513;g90274b5917_0_24"/>
          <p:cNvSpPr txBox="1">
            <a:spLocks noGrp="1"/>
          </p:cNvSpPr>
          <p:nvPr>
            <p:ph type="body" idx="1"/>
          </p:nvPr>
        </p:nvSpPr>
        <p:spPr>
          <a:xfrm>
            <a:off x="1203515" y="1969995"/>
            <a:ext cx="9665100" cy="3738600"/>
          </a:xfrm>
          <a:prstGeom prst="rect">
            <a:avLst/>
          </a:prstGeom>
        </p:spPr>
        <p:txBody>
          <a:bodyPr spcFirstLastPara="1" wrap="square" lIns="274300" tIns="274300" rIns="365750" bIns="45700" anchor="t" anchorCtr="0">
            <a:noAutofit/>
          </a:bodyPr>
          <a:lstStyle/>
          <a:p>
            <a:pPr marL="457200" lvl="0" indent="-342900" algn="l" rtl="0">
              <a:spcBef>
                <a:spcPts val="1000"/>
              </a:spcBef>
              <a:spcAft>
                <a:spcPts val="0"/>
              </a:spcAft>
              <a:buSzPts val="1800"/>
              <a:buChar char="▪"/>
            </a:pPr>
            <a:r>
              <a:rPr lang="en-US"/>
              <a:t>Uncertainties</a:t>
            </a:r>
            <a:endParaRPr/>
          </a:p>
          <a:p>
            <a:pPr marL="0" lvl="0" indent="0" algn="l" rtl="0">
              <a:spcBef>
                <a:spcPts val="1000"/>
              </a:spcBef>
              <a:spcAft>
                <a:spcPts val="0"/>
              </a:spcAft>
              <a:buNone/>
            </a:pPr>
            <a:endParaRPr sz="1400"/>
          </a:p>
          <a:p>
            <a:pPr marL="457200" lvl="0" indent="-342900" algn="l" rtl="0">
              <a:spcBef>
                <a:spcPts val="1000"/>
              </a:spcBef>
              <a:spcAft>
                <a:spcPts val="0"/>
              </a:spcAft>
              <a:buSzPts val="1800"/>
              <a:buChar char="▪"/>
            </a:pPr>
            <a:r>
              <a:rPr lang="en-US"/>
              <a:t>Unfamiliarity</a:t>
            </a:r>
            <a:endParaRPr/>
          </a:p>
          <a:p>
            <a:pPr marL="0" lvl="0" indent="0" algn="l" rtl="0">
              <a:spcBef>
                <a:spcPts val="1000"/>
              </a:spcBef>
              <a:spcAft>
                <a:spcPts val="0"/>
              </a:spcAft>
              <a:buNone/>
            </a:pPr>
            <a:endParaRPr sz="1400"/>
          </a:p>
          <a:p>
            <a:pPr marL="457200" lvl="0" indent="-342900" algn="l" rtl="0">
              <a:spcBef>
                <a:spcPts val="1000"/>
              </a:spcBef>
              <a:spcAft>
                <a:spcPts val="0"/>
              </a:spcAft>
              <a:buSzPts val="1800"/>
              <a:buChar char="▪"/>
            </a:pPr>
            <a:r>
              <a:rPr lang="en-US"/>
              <a:t>Unavailability</a:t>
            </a:r>
            <a:endParaRPr/>
          </a:p>
          <a:p>
            <a:pPr marL="0" lvl="0" indent="0" algn="l" rtl="0">
              <a:spcBef>
                <a:spcPts val="1000"/>
              </a:spcBef>
              <a:spcAft>
                <a:spcPts val="0"/>
              </a:spcAft>
              <a:buNone/>
            </a:pPr>
            <a:endParaRPr sz="1400"/>
          </a:p>
          <a:p>
            <a:pPr marL="457200" lvl="0" indent="-342900" algn="l" rtl="0">
              <a:spcBef>
                <a:spcPts val="1000"/>
              </a:spcBef>
              <a:spcAft>
                <a:spcPts val="0"/>
              </a:spcAft>
              <a:buSzPts val="1800"/>
              <a:buChar char="▪"/>
            </a:pPr>
            <a:r>
              <a:rPr lang="en-US"/>
              <a:t>Unwieldiness</a:t>
            </a:r>
            <a:endParaRPr/>
          </a:p>
          <a:p>
            <a:pPr marL="0" lvl="0" indent="0" algn="l" rtl="0">
              <a:spcBef>
                <a:spcPts val="1000"/>
              </a:spcBef>
              <a:spcAft>
                <a:spcPts val="0"/>
              </a:spcAft>
              <a:buNone/>
            </a:pPr>
            <a:endParaRPr/>
          </a:p>
          <a:p>
            <a:pPr marL="0" lvl="0" indent="0" algn="l" rtl="0">
              <a:spcBef>
                <a:spcPts val="1000"/>
              </a:spcBef>
              <a:spcAft>
                <a:spcPts val="0"/>
              </a:spcAft>
              <a:buNone/>
            </a:pPr>
            <a:endParaRPr sz="1400"/>
          </a:p>
          <a:p>
            <a:pPr marL="457200" lvl="0" indent="0" algn="l" rtl="0">
              <a:spcBef>
                <a:spcPts val="1000"/>
              </a:spcBef>
              <a:spcAft>
                <a:spcPts val="1000"/>
              </a:spcAft>
              <a:buNone/>
            </a:pPr>
            <a:endParaRPr/>
          </a:p>
        </p:txBody>
      </p:sp>
      <p:pic>
        <p:nvPicPr>
          <p:cNvPr id="514" name="Google Shape;514;g90274b5917_0_24"/>
          <p:cNvPicPr preferRelativeResize="0"/>
          <p:nvPr/>
        </p:nvPicPr>
        <p:blipFill>
          <a:blip r:embed="rId3">
            <a:alphaModFix/>
          </a:blip>
          <a:stretch>
            <a:fillRect/>
          </a:stretch>
        </p:blipFill>
        <p:spPr>
          <a:xfrm>
            <a:off x="4902500" y="1889175"/>
            <a:ext cx="6844825" cy="47413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g917f3a8c01_0_3"/>
          <p:cNvSpPr txBox="1">
            <a:spLocks noGrp="1"/>
          </p:cNvSpPr>
          <p:nvPr>
            <p:ph type="title"/>
          </p:nvPr>
        </p:nvSpPr>
        <p:spPr>
          <a:xfrm>
            <a:off x="0" y="471789"/>
            <a:ext cx="11608800" cy="1183800"/>
          </a:xfrm>
          <a:prstGeom prst="rect">
            <a:avLst/>
          </a:prstGeom>
        </p:spPr>
        <p:txBody>
          <a:bodyPr spcFirstLastPara="1" wrap="square" lIns="1188700" tIns="274300" rIns="274300" bIns="274300" anchor="ctr" anchorCtr="0">
            <a:noAutofit/>
          </a:bodyPr>
          <a:lstStyle/>
          <a:p>
            <a:pPr marL="0" lvl="0" indent="0" algn="l" rtl="0">
              <a:spcBef>
                <a:spcPts val="0"/>
              </a:spcBef>
              <a:spcAft>
                <a:spcPts val="0"/>
              </a:spcAft>
              <a:buNone/>
            </a:pPr>
            <a:r>
              <a:rPr lang="en-US"/>
              <a:t>EO in our project</a:t>
            </a:r>
            <a:endParaRPr/>
          </a:p>
        </p:txBody>
      </p:sp>
      <p:pic>
        <p:nvPicPr>
          <p:cNvPr id="521" name="Google Shape;521;g917f3a8c01_0_3"/>
          <p:cNvPicPr preferRelativeResize="0"/>
          <p:nvPr/>
        </p:nvPicPr>
        <p:blipFill>
          <a:blip r:embed="rId3">
            <a:alphaModFix/>
          </a:blip>
          <a:stretch>
            <a:fillRect/>
          </a:stretch>
        </p:blipFill>
        <p:spPr>
          <a:xfrm>
            <a:off x="5897625" y="1655589"/>
            <a:ext cx="5908049" cy="4726440"/>
          </a:xfrm>
          <a:prstGeom prst="rect">
            <a:avLst/>
          </a:prstGeom>
          <a:noFill/>
          <a:ln>
            <a:noFill/>
          </a:ln>
        </p:spPr>
      </p:pic>
      <p:sp>
        <p:nvSpPr>
          <p:cNvPr id="522" name="Google Shape;522;g917f3a8c01_0_3"/>
          <p:cNvSpPr txBox="1">
            <a:spLocks noGrp="1"/>
          </p:cNvSpPr>
          <p:nvPr>
            <p:ph type="body" idx="1"/>
          </p:nvPr>
        </p:nvSpPr>
        <p:spPr>
          <a:xfrm>
            <a:off x="1203515" y="1969995"/>
            <a:ext cx="9665100" cy="3738600"/>
          </a:xfrm>
          <a:prstGeom prst="rect">
            <a:avLst/>
          </a:prstGeom>
        </p:spPr>
        <p:txBody>
          <a:bodyPr spcFirstLastPara="1" wrap="square" lIns="274300" tIns="274300" rIns="365750" bIns="45700" anchor="t" anchorCtr="0">
            <a:noAutofit/>
          </a:bodyPr>
          <a:lstStyle/>
          <a:p>
            <a:pPr marL="0" lvl="0" indent="0" algn="l" rtl="0">
              <a:spcBef>
                <a:spcPts val="1000"/>
              </a:spcBef>
              <a:spcAft>
                <a:spcPts val="0"/>
              </a:spcAft>
              <a:buNone/>
            </a:pPr>
            <a:r>
              <a:rPr lang="en-US"/>
              <a:t>NLDAS:</a:t>
            </a:r>
            <a:endParaRPr/>
          </a:p>
          <a:p>
            <a:pPr marL="457200" lvl="0" indent="-342900" algn="l" rtl="0">
              <a:spcBef>
                <a:spcPts val="1000"/>
              </a:spcBef>
              <a:spcAft>
                <a:spcPts val="0"/>
              </a:spcAft>
              <a:buSzPts val="1800"/>
              <a:buChar char="▪"/>
            </a:pPr>
            <a:r>
              <a:rPr lang="en-US"/>
              <a:t>surface meteorology</a:t>
            </a:r>
            <a:endParaRPr/>
          </a:p>
          <a:p>
            <a:pPr marL="457200" lvl="0" indent="-342900" algn="l" rtl="0">
              <a:spcBef>
                <a:spcPts val="0"/>
              </a:spcBef>
              <a:spcAft>
                <a:spcPts val="0"/>
              </a:spcAft>
              <a:buSzPts val="1800"/>
              <a:buChar char="▪"/>
            </a:pPr>
            <a:r>
              <a:rPr lang="en-US"/>
              <a:t>hydrological states</a:t>
            </a:r>
            <a:endParaRPr/>
          </a:p>
        </p:txBody>
      </p:sp>
      <p:sp>
        <p:nvSpPr>
          <p:cNvPr id="523" name="Google Shape;523;g917f3a8c01_0_3"/>
          <p:cNvSpPr txBox="1"/>
          <p:nvPr/>
        </p:nvSpPr>
        <p:spPr>
          <a:xfrm>
            <a:off x="8914350" y="6382025"/>
            <a:ext cx="6966900" cy="62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t>Image: NASA SPoRT</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g90274b5917_0_6"/>
          <p:cNvSpPr txBox="1">
            <a:spLocks noGrp="1"/>
          </p:cNvSpPr>
          <p:nvPr>
            <p:ph type="title"/>
          </p:nvPr>
        </p:nvSpPr>
        <p:spPr>
          <a:xfrm>
            <a:off x="0" y="471789"/>
            <a:ext cx="11608800" cy="1183800"/>
          </a:xfrm>
          <a:prstGeom prst="rect">
            <a:avLst/>
          </a:prstGeom>
        </p:spPr>
        <p:txBody>
          <a:bodyPr spcFirstLastPara="1" wrap="square" lIns="1188700" tIns="274300" rIns="274300" bIns="274300" anchor="ctr" anchorCtr="0">
            <a:noAutofit/>
          </a:bodyPr>
          <a:lstStyle/>
          <a:p>
            <a:pPr marL="0" lvl="0" indent="0" algn="l" rtl="0">
              <a:spcBef>
                <a:spcPts val="0"/>
              </a:spcBef>
              <a:spcAft>
                <a:spcPts val="0"/>
              </a:spcAft>
              <a:buNone/>
            </a:pPr>
            <a:r>
              <a:rPr lang="en-US"/>
              <a:t>EO in our project</a:t>
            </a:r>
            <a:endParaRPr/>
          </a:p>
        </p:txBody>
      </p:sp>
      <p:pic>
        <p:nvPicPr>
          <p:cNvPr id="530" name="Google Shape;530;g90274b5917_0_6"/>
          <p:cNvPicPr preferRelativeResize="0"/>
          <p:nvPr/>
        </p:nvPicPr>
        <p:blipFill>
          <a:blip r:embed="rId3">
            <a:alphaModFix/>
          </a:blip>
          <a:stretch>
            <a:fillRect/>
          </a:stretch>
        </p:blipFill>
        <p:spPr>
          <a:xfrm>
            <a:off x="5769802" y="2264300"/>
            <a:ext cx="4968976" cy="3556025"/>
          </a:xfrm>
          <a:prstGeom prst="rect">
            <a:avLst/>
          </a:prstGeom>
          <a:noFill/>
          <a:ln>
            <a:noFill/>
          </a:ln>
        </p:spPr>
      </p:pic>
      <p:sp>
        <p:nvSpPr>
          <p:cNvPr id="531" name="Google Shape;531;g90274b5917_0_6"/>
          <p:cNvSpPr txBox="1">
            <a:spLocks noGrp="1"/>
          </p:cNvSpPr>
          <p:nvPr>
            <p:ph type="body" idx="1"/>
          </p:nvPr>
        </p:nvSpPr>
        <p:spPr>
          <a:xfrm>
            <a:off x="1203520" y="1970000"/>
            <a:ext cx="4396800" cy="3738600"/>
          </a:xfrm>
          <a:prstGeom prst="rect">
            <a:avLst/>
          </a:prstGeom>
        </p:spPr>
        <p:txBody>
          <a:bodyPr spcFirstLastPara="1" wrap="square" lIns="274300" tIns="274300" rIns="365750" bIns="45700" anchor="t" anchorCtr="0">
            <a:noAutofit/>
          </a:bodyPr>
          <a:lstStyle/>
          <a:p>
            <a:pPr marL="0" lvl="0" indent="0" algn="l" rtl="0">
              <a:spcBef>
                <a:spcPts val="1000"/>
              </a:spcBef>
              <a:spcAft>
                <a:spcPts val="0"/>
              </a:spcAft>
              <a:buNone/>
            </a:pPr>
            <a:r>
              <a:rPr lang="en-US"/>
              <a:t>The Dartmouth Flood Observatory:</a:t>
            </a:r>
            <a:endParaRPr/>
          </a:p>
          <a:p>
            <a:pPr marL="457200" lvl="0" indent="-342900" algn="l" rtl="0">
              <a:spcBef>
                <a:spcPts val="1000"/>
              </a:spcBef>
              <a:spcAft>
                <a:spcPts val="0"/>
              </a:spcAft>
              <a:buSzPts val="1800"/>
              <a:buChar char="▪"/>
            </a:pPr>
            <a:r>
              <a:rPr lang="en-US"/>
              <a:t>Inundated area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g917f3a8c01_0_11"/>
          <p:cNvSpPr txBox="1">
            <a:spLocks noGrp="1"/>
          </p:cNvSpPr>
          <p:nvPr>
            <p:ph type="title"/>
          </p:nvPr>
        </p:nvSpPr>
        <p:spPr>
          <a:xfrm>
            <a:off x="0" y="471789"/>
            <a:ext cx="11608800" cy="1183800"/>
          </a:xfrm>
          <a:prstGeom prst="rect">
            <a:avLst/>
          </a:prstGeom>
        </p:spPr>
        <p:txBody>
          <a:bodyPr spcFirstLastPara="1" wrap="square" lIns="1188700" tIns="274300" rIns="274300" bIns="274300" anchor="ctr" anchorCtr="0">
            <a:noAutofit/>
          </a:bodyPr>
          <a:lstStyle/>
          <a:p>
            <a:pPr marL="0" lvl="0" indent="0" algn="l" rtl="0">
              <a:spcBef>
                <a:spcPts val="0"/>
              </a:spcBef>
              <a:spcAft>
                <a:spcPts val="0"/>
              </a:spcAft>
              <a:buNone/>
            </a:pPr>
            <a:r>
              <a:rPr lang="en-US"/>
              <a:t>EO in our project</a:t>
            </a:r>
            <a:endParaRPr/>
          </a:p>
        </p:txBody>
      </p:sp>
      <p:pic>
        <p:nvPicPr>
          <p:cNvPr id="538" name="Google Shape;538;g917f3a8c01_0_11"/>
          <p:cNvPicPr preferRelativeResize="0"/>
          <p:nvPr/>
        </p:nvPicPr>
        <p:blipFill>
          <a:blip r:embed="rId3">
            <a:alphaModFix/>
          </a:blip>
          <a:stretch>
            <a:fillRect/>
          </a:stretch>
        </p:blipFill>
        <p:spPr>
          <a:xfrm>
            <a:off x="6260500" y="2182939"/>
            <a:ext cx="5465001" cy="3694064"/>
          </a:xfrm>
          <a:prstGeom prst="rect">
            <a:avLst/>
          </a:prstGeom>
          <a:noFill/>
          <a:ln>
            <a:noFill/>
          </a:ln>
        </p:spPr>
      </p:pic>
      <p:sp>
        <p:nvSpPr>
          <p:cNvPr id="539" name="Google Shape;539;g917f3a8c01_0_11"/>
          <p:cNvSpPr txBox="1">
            <a:spLocks noGrp="1"/>
          </p:cNvSpPr>
          <p:nvPr>
            <p:ph type="body" idx="1"/>
          </p:nvPr>
        </p:nvSpPr>
        <p:spPr>
          <a:xfrm>
            <a:off x="1203515" y="1969995"/>
            <a:ext cx="9665100" cy="3738600"/>
          </a:xfrm>
          <a:prstGeom prst="rect">
            <a:avLst/>
          </a:prstGeom>
        </p:spPr>
        <p:txBody>
          <a:bodyPr spcFirstLastPara="1" wrap="square" lIns="274300" tIns="274300" rIns="365750" bIns="45700" anchor="t" anchorCtr="0">
            <a:noAutofit/>
          </a:bodyPr>
          <a:lstStyle/>
          <a:p>
            <a:pPr marL="0" lvl="0" indent="0" algn="l" rtl="0">
              <a:spcBef>
                <a:spcPts val="1000"/>
              </a:spcBef>
              <a:spcAft>
                <a:spcPts val="0"/>
              </a:spcAft>
              <a:buNone/>
            </a:pPr>
            <a:r>
              <a:rPr lang="en-US"/>
              <a:t>NASA VIIRS:</a:t>
            </a:r>
            <a:endParaRPr/>
          </a:p>
          <a:p>
            <a:pPr marL="457200" lvl="0" indent="-342900" algn="l" rtl="0">
              <a:spcBef>
                <a:spcPts val="1000"/>
              </a:spcBef>
              <a:spcAft>
                <a:spcPts val="0"/>
              </a:spcAft>
              <a:buSzPts val="1800"/>
              <a:buChar char="▪"/>
            </a:pPr>
            <a:r>
              <a:rPr lang="en-US"/>
              <a:t>Nighttime lights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g917f3a8c01_0_23"/>
          <p:cNvSpPr txBox="1">
            <a:spLocks noGrp="1"/>
          </p:cNvSpPr>
          <p:nvPr>
            <p:ph type="title"/>
          </p:nvPr>
        </p:nvSpPr>
        <p:spPr>
          <a:xfrm>
            <a:off x="0" y="471789"/>
            <a:ext cx="11608800" cy="1183800"/>
          </a:xfrm>
          <a:prstGeom prst="rect">
            <a:avLst/>
          </a:prstGeom>
        </p:spPr>
        <p:txBody>
          <a:bodyPr spcFirstLastPara="1" wrap="square" lIns="1188700" tIns="274300" rIns="274300" bIns="274300" anchor="ctr" anchorCtr="0">
            <a:noAutofit/>
          </a:bodyPr>
          <a:lstStyle/>
          <a:p>
            <a:pPr marL="0" lvl="0" indent="0" algn="l" rtl="0">
              <a:spcBef>
                <a:spcPts val="0"/>
              </a:spcBef>
              <a:spcAft>
                <a:spcPts val="0"/>
              </a:spcAft>
              <a:buNone/>
            </a:pPr>
            <a:r>
              <a:rPr lang="en-US"/>
              <a:t>EO in our project</a:t>
            </a:r>
            <a:endParaRPr/>
          </a:p>
        </p:txBody>
      </p:sp>
      <p:sp>
        <p:nvSpPr>
          <p:cNvPr id="546" name="Google Shape;546;g917f3a8c01_0_23"/>
          <p:cNvSpPr txBox="1">
            <a:spLocks noGrp="1"/>
          </p:cNvSpPr>
          <p:nvPr>
            <p:ph type="body" idx="1"/>
          </p:nvPr>
        </p:nvSpPr>
        <p:spPr>
          <a:xfrm>
            <a:off x="1203515" y="1969995"/>
            <a:ext cx="9665100" cy="3738600"/>
          </a:xfrm>
          <a:prstGeom prst="rect">
            <a:avLst/>
          </a:prstGeom>
        </p:spPr>
        <p:txBody>
          <a:bodyPr spcFirstLastPara="1" wrap="square" lIns="274300" tIns="274300" rIns="365750" bIns="45700" anchor="t" anchorCtr="0">
            <a:noAutofit/>
          </a:bodyPr>
          <a:lstStyle/>
          <a:p>
            <a:pPr marL="0" lvl="0" indent="0" algn="l" rtl="0">
              <a:spcBef>
                <a:spcPts val="1000"/>
              </a:spcBef>
              <a:spcAft>
                <a:spcPts val="0"/>
              </a:spcAft>
              <a:buNone/>
            </a:pPr>
            <a:r>
              <a:rPr lang="en-US"/>
              <a:t>Multiple static products:</a:t>
            </a:r>
            <a:endParaRPr/>
          </a:p>
          <a:p>
            <a:pPr marL="457200" lvl="0" indent="-342900" algn="l" rtl="0">
              <a:spcBef>
                <a:spcPts val="1000"/>
              </a:spcBef>
              <a:spcAft>
                <a:spcPts val="0"/>
              </a:spcAft>
              <a:buSzPts val="1800"/>
              <a:buChar char="▪"/>
            </a:pPr>
            <a:r>
              <a:rPr lang="en-US"/>
              <a:t>Elevation</a:t>
            </a:r>
            <a:endParaRPr/>
          </a:p>
          <a:p>
            <a:pPr marL="457200" lvl="0" indent="-342900" algn="l" rtl="0">
              <a:spcBef>
                <a:spcPts val="0"/>
              </a:spcBef>
              <a:spcAft>
                <a:spcPts val="0"/>
              </a:spcAft>
              <a:buSzPts val="1800"/>
              <a:buChar char="▪"/>
            </a:pPr>
            <a:r>
              <a:rPr lang="en-US"/>
              <a:t>Distance from coast</a:t>
            </a:r>
            <a:endParaRPr/>
          </a:p>
          <a:p>
            <a:pPr marL="457200" lvl="0" indent="-342900" algn="l" rtl="0">
              <a:spcBef>
                <a:spcPts val="0"/>
              </a:spcBef>
              <a:spcAft>
                <a:spcPts val="0"/>
              </a:spcAft>
              <a:buSzPts val="1800"/>
              <a:buChar char="▪"/>
            </a:pPr>
            <a:r>
              <a:rPr lang="en-US"/>
              <a:t>Surface water bodies</a:t>
            </a:r>
            <a:endParaRPr/>
          </a:p>
          <a:p>
            <a:pPr marL="457200" lvl="0" indent="-342900" algn="l" rtl="0">
              <a:spcBef>
                <a:spcPts val="0"/>
              </a:spcBef>
              <a:spcAft>
                <a:spcPts val="0"/>
              </a:spcAft>
              <a:buSzPts val="1800"/>
              <a:buChar char="▪"/>
            </a:pPr>
            <a:r>
              <a:rPr lang="en-US"/>
              <a:t>Etc. etc.</a:t>
            </a:r>
            <a:endParaRPr/>
          </a:p>
        </p:txBody>
      </p:sp>
      <p:pic>
        <p:nvPicPr>
          <p:cNvPr id="547" name="Google Shape;547;g917f3a8c01_0_23"/>
          <p:cNvPicPr preferRelativeResize="0"/>
          <p:nvPr/>
        </p:nvPicPr>
        <p:blipFill rotWithShape="1">
          <a:blip r:embed="rId3">
            <a:alphaModFix/>
          </a:blip>
          <a:srcRect l="22642" b="5455"/>
          <a:stretch/>
        </p:blipFill>
        <p:spPr>
          <a:xfrm>
            <a:off x="5612325" y="2507375"/>
            <a:ext cx="6445674" cy="34684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g90274b5917_0_30"/>
          <p:cNvSpPr txBox="1">
            <a:spLocks noGrp="1"/>
          </p:cNvSpPr>
          <p:nvPr>
            <p:ph type="title"/>
          </p:nvPr>
        </p:nvSpPr>
        <p:spPr>
          <a:xfrm>
            <a:off x="0" y="471789"/>
            <a:ext cx="11608800" cy="1183800"/>
          </a:xfrm>
          <a:prstGeom prst="rect">
            <a:avLst/>
          </a:prstGeom>
        </p:spPr>
        <p:txBody>
          <a:bodyPr spcFirstLastPara="1" wrap="square" lIns="1188700" tIns="274300" rIns="274300" bIns="274300" anchor="ctr" anchorCtr="0">
            <a:noAutofit/>
          </a:bodyPr>
          <a:lstStyle/>
          <a:p>
            <a:pPr marL="0" lvl="0" indent="0" algn="l" rtl="0">
              <a:spcBef>
                <a:spcPts val="0"/>
              </a:spcBef>
              <a:spcAft>
                <a:spcPts val="0"/>
              </a:spcAft>
              <a:buNone/>
            </a:pPr>
            <a:r>
              <a:rPr lang="en-US"/>
              <a:t>EO for ESSENCE?</a:t>
            </a:r>
            <a:endParaRPr/>
          </a:p>
        </p:txBody>
      </p:sp>
      <p:sp>
        <p:nvSpPr>
          <p:cNvPr id="554" name="Google Shape;554;g90274b5917_0_30"/>
          <p:cNvSpPr txBox="1">
            <a:spLocks noGrp="1"/>
          </p:cNvSpPr>
          <p:nvPr>
            <p:ph type="body" idx="1"/>
          </p:nvPr>
        </p:nvSpPr>
        <p:spPr>
          <a:xfrm>
            <a:off x="1203515" y="1969995"/>
            <a:ext cx="9665100" cy="3738600"/>
          </a:xfrm>
          <a:prstGeom prst="rect">
            <a:avLst/>
          </a:prstGeom>
        </p:spPr>
        <p:txBody>
          <a:bodyPr spcFirstLastPara="1" wrap="square" lIns="274300" tIns="274300" rIns="365750" bIns="45700" anchor="t" anchorCtr="0">
            <a:noAutofit/>
          </a:bodyPr>
          <a:lstStyle/>
          <a:p>
            <a:pPr marL="0" lvl="0" indent="0" algn="l" rtl="0">
              <a:spcBef>
                <a:spcPts val="1000"/>
              </a:spcBef>
              <a:spcAft>
                <a:spcPts val="0"/>
              </a:spcAft>
              <a:buNone/>
            </a:pPr>
            <a:r>
              <a:rPr lang="en-US" sz="2400"/>
              <a:t>Some meteorological variables are already present in weather station data in ESSENCE. </a:t>
            </a:r>
            <a:endParaRPr sz="2400"/>
          </a:p>
          <a:p>
            <a:pPr marL="457200" lvl="0" indent="-355600" algn="l" rtl="0">
              <a:spcBef>
                <a:spcPts val="1000"/>
              </a:spcBef>
              <a:spcAft>
                <a:spcPts val="0"/>
              </a:spcAft>
              <a:buSzPts val="2000"/>
              <a:buChar char="▪"/>
            </a:pPr>
            <a:r>
              <a:rPr lang="en-US" sz="2000"/>
              <a:t>In those cases, would greater spatial coverage or forecast potential be useful?</a:t>
            </a:r>
            <a:endParaRPr sz="2000"/>
          </a:p>
          <a:p>
            <a:pPr marL="0" lvl="0" indent="0" algn="l" rtl="0">
              <a:spcBef>
                <a:spcPts val="1000"/>
              </a:spcBef>
              <a:spcAft>
                <a:spcPts val="0"/>
              </a:spcAft>
              <a:buNone/>
            </a:pPr>
            <a:r>
              <a:rPr lang="en-US" sz="2400"/>
              <a:t>Other variables are not yet available in ESSENCE. </a:t>
            </a:r>
            <a:endParaRPr sz="2400"/>
          </a:p>
          <a:p>
            <a:pPr marL="457200" lvl="0" indent="-355600" algn="l" rtl="0">
              <a:spcBef>
                <a:spcPts val="1000"/>
              </a:spcBef>
              <a:spcAft>
                <a:spcPts val="0"/>
              </a:spcAft>
              <a:buSzPts val="2000"/>
              <a:buChar char="▪"/>
            </a:pPr>
            <a:r>
              <a:rPr lang="en-US" sz="2000"/>
              <a:t>Are there environmental variables that would be worth adding? </a:t>
            </a:r>
            <a:endParaRPr sz="2000"/>
          </a:p>
          <a:p>
            <a:pPr marL="457200" lvl="0" indent="-355600" algn="l" rtl="0">
              <a:spcBef>
                <a:spcPts val="0"/>
              </a:spcBef>
              <a:spcAft>
                <a:spcPts val="0"/>
              </a:spcAft>
              <a:buSzPts val="2000"/>
              <a:buChar char="▪"/>
            </a:pPr>
            <a:r>
              <a:rPr lang="en-US" sz="2000"/>
              <a:t>What are the applications and the requirements (resolution, latency, etc.) for those observations?</a:t>
            </a:r>
            <a:endParaRPr sz="2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16"/>
          <p:cNvSpPr txBox="1">
            <a:spLocks noGrp="1"/>
          </p:cNvSpPr>
          <p:nvPr>
            <p:ph type="ctrTitle"/>
          </p:nvPr>
        </p:nvSpPr>
        <p:spPr>
          <a:xfrm>
            <a:off x="85726" y="390240"/>
            <a:ext cx="10988132" cy="1156531"/>
          </a:xfrm>
          <a:prstGeom prst="rect">
            <a:avLst/>
          </a:prstGeom>
          <a:noFill/>
          <a:ln>
            <a:noFill/>
          </a:ln>
        </p:spPr>
        <p:txBody>
          <a:bodyPr spcFirstLastPara="1" wrap="square" lIns="1280150" tIns="274300" rIns="365750" bIns="274300" anchor="ctr" anchorCtr="0">
            <a:normAutofit/>
          </a:bodyPr>
          <a:lstStyle/>
          <a:p>
            <a:pPr marL="0" lvl="0" indent="0" algn="l" rtl="0">
              <a:lnSpc>
                <a:spcPct val="90000"/>
              </a:lnSpc>
              <a:spcBef>
                <a:spcPts val="0"/>
              </a:spcBef>
              <a:spcAft>
                <a:spcPts val="0"/>
              </a:spcAft>
              <a:buClr>
                <a:schemeClr val="dk1"/>
              </a:buClr>
              <a:buSzPts val="4000"/>
              <a:buFont typeface="Trebuchet MS"/>
              <a:buNone/>
            </a:pPr>
            <a:r>
              <a:rPr lang="en-US" sz="4000"/>
              <a:t>Discussion Questions</a:t>
            </a:r>
            <a:endParaRPr/>
          </a:p>
        </p:txBody>
      </p:sp>
      <p:sp>
        <p:nvSpPr>
          <p:cNvPr id="561" name="Google Shape;561;p16"/>
          <p:cNvSpPr txBox="1">
            <a:spLocks noGrp="1"/>
          </p:cNvSpPr>
          <p:nvPr>
            <p:ph type="subTitle" idx="1"/>
          </p:nvPr>
        </p:nvSpPr>
        <p:spPr>
          <a:xfrm>
            <a:off x="867335" y="2085852"/>
            <a:ext cx="9991165" cy="3759224"/>
          </a:xfrm>
          <a:prstGeom prst="rect">
            <a:avLst/>
          </a:prstGeom>
          <a:noFill/>
          <a:ln>
            <a:noFill/>
          </a:ln>
        </p:spPr>
        <p:txBody>
          <a:bodyPr spcFirstLastPara="1" wrap="square" lIns="457200" tIns="182875" rIns="365750" bIns="182875" anchor="t" anchorCtr="0">
            <a:noAutofit/>
          </a:bodyPr>
          <a:lstStyle/>
          <a:p>
            <a:pPr marL="342900" lvl="0" indent="-342900" algn="l" rtl="0">
              <a:lnSpc>
                <a:spcPct val="150000"/>
              </a:lnSpc>
              <a:spcBef>
                <a:spcPts val="0"/>
              </a:spcBef>
              <a:spcAft>
                <a:spcPts val="0"/>
              </a:spcAft>
              <a:buSzPts val="2400"/>
              <a:buFont typeface="Arial"/>
              <a:buChar char="•"/>
            </a:pPr>
            <a:r>
              <a:rPr lang="en-US"/>
              <a:t>What types of additional environmental or EO data might be useful in your disaster epi work?</a:t>
            </a:r>
            <a:endParaRPr/>
          </a:p>
          <a:p>
            <a:pPr marL="342900" lvl="0" indent="-342900" algn="l" rtl="0">
              <a:lnSpc>
                <a:spcPct val="150000"/>
              </a:lnSpc>
              <a:spcBef>
                <a:spcPts val="1000"/>
              </a:spcBef>
              <a:spcAft>
                <a:spcPts val="0"/>
              </a:spcAft>
              <a:buSzPts val="2400"/>
              <a:buFont typeface="Arial"/>
              <a:buChar char="•"/>
            </a:pPr>
            <a:r>
              <a:rPr lang="en-US"/>
              <a:t>Would an ESSENCE data source be the best way to get you/your ESSENCE users these data?</a:t>
            </a:r>
            <a:endParaRPr/>
          </a:p>
        </p:txBody>
      </p:sp>
      <p:sp>
        <p:nvSpPr>
          <p:cNvPr id="562" name="Google Shape;562;p16"/>
          <p:cNvSpPr txBox="1"/>
          <p:nvPr/>
        </p:nvSpPr>
        <p:spPr>
          <a:xfrm>
            <a:off x="1764088" y="5900500"/>
            <a:ext cx="7631400" cy="77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b="1">
                <a:solidFill>
                  <a:srgbClr val="FF6600"/>
                </a:solidFill>
              </a:rPr>
              <a:t>Research → Real-time → Operational</a:t>
            </a:r>
            <a:endParaRPr sz="3200" b="1">
              <a:solidFill>
                <a:srgbClr val="FF6600"/>
              </a:solidFill>
            </a:endParaRPr>
          </a:p>
        </p:txBody>
      </p:sp>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Theme Colors 2">
      <a:dk1>
        <a:srgbClr val="861F41"/>
      </a:dk1>
      <a:lt1>
        <a:srgbClr val="FFFFFF"/>
      </a:lt1>
      <a:dk2>
        <a:srgbClr val="75787B"/>
      </a:dk2>
      <a:lt2>
        <a:srgbClr val="DBDBDB"/>
      </a:lt2>
      <a:accent1>
        <a:srgbClr val="861F41"/>
      </a:accent1>
      <a:accent2>
        <a:srgbClr val="E87731"/>
      </a:accent2>
      <a:accent3>
        <a:srgbClr val="A5A5A5"/>
      </a:accent3>
      <a:accent4>
        <a:srgbClr val="417C79"/>
      </a:accent4>
      <a:accent5>
        <a:srgbClr val="E5E1E6"/>
      </a:accent5>
      <a:accent6>
        <a:srgbClr val="003C7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1189</Words>
  <Application>Microsoft Office PowerPoint</Application>
  <PresentationFormat>Widescreen</PresentationFormat>
  <Paragraphs>233</Paragraphs>
  <Slides>24</Slides>
  <Notes>24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24</vt:i4>
      </vt:variant>
    </vt:vector>
  </HeadingPairs>
  <TitlesOfParts>
    <vt:vector size="33" baseType="lpstr">
      <vt:lpstr>Trebuchet MS</vt:lpstr>
      <vt:lpstr>Times New Roman</vt:lpstr>
      <vt:lpstr>Arial</vt:lpstr>
      <vt:lpstr>Calibri</vt:lpstr>
      <vt:lpstr>Helvetica Neue</vt:lpstr>
      <vt:lpstr>Noto Sans Symbols</vt:lpstr>
      <vt:lpstr>Crimson Text</vt:lpstr>
      <vt:lpstr>1_Office Theme</vt:lpstr>
      <vt:lpstr>Office Theme</vt:lpstr>
      <vt:lpstr>Use of Earth Observation Data within Syndromic Surveillance Systems</vt:lpstr>
      <vt:lpstr>OVERVIEW</vt:lpstr>
      <vt:lpstr>PowerPoint Presentation</vt:lpstr>
      <vt:lpstr>Project Goal and Objectives:</vt:lpstr>
      <vt:lpstr>The CDC SVI is used to estimate the amount of needed supplies, locations of emergency shelters, assisted evacuations, support response</vt:lpstr>
      <vt:lpstr>PowerPoint Presentation</vt:lpstr>
      <vt:lpstr>Health Outcome Datasets  </vt:lpstr>
      <vt:lpstr>PowerPoint Presentation</vt:lpstr>
      <vt:lpstr>Heath Outcome Categories and Number of Visits During Flood and Post Flood Periods </vt:lpstr>
      <vt:lpstr>PowerPoint Presentation</vt:lpstr>
      <vt:lpstr>PowerPoint Presentation</vt:lpstr>
      <vt:lpstr>Health Outcome Next Step –  Syndromic Surveillance  Data</vt:lpstr>
      <vt:lpstr>The Team</vt:lpstr>
      <vt:lpstr>Discussion Questions</vt:lpstr>
      <vt:lpstr>Earth Observations</vt:lpstr>
      <vt:lpstr>What are Earth Observations?</vt:lpstr>
      <vt:lpstr>Why use remotely acquired EO?</vt:lpstr>
      <vt:lpstr>Why not use remotely acquired EO?</vt:lpstr>
      <vt:lpstr>EO in our project</vt:lpstr>
      <vt:lpstr>EO in our project</vt:lpstr>
      <vt:lpstr>EO in our project</vt:lpstr>
      <vt:lpstr>EO in our project</vt:lpstr>
      <vt:lpstr>EO for ESSENCE?</vt:lpstr>
      <vt:lpstr>Discussion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of Earth Observation Data within Syndromic Surveillance Systems</dc:title>
  <dc:creator>Gohlke, Julia</dc:creator>
  <cp:lastModifiedBy>Alesha Thompson</cp:lastModifiedBy>
  <cp:revision>1</cp:revision>
  <dcterms:created xsi:type="dcterms:W3CDTF">2020-07-19T20:31:33Z</dcterms:created>
  <dcterms:modified xsi:type="dcterms:W3CDTF">2020-08-19T12:35:52Z</dcterms:modified>
</cp:coreProperties>
</file>