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sldIdLst>
    <p:sldId id="266" r:id="rId5"/>
    <p:sldId id="267" r:id="rId6"/>
    <p:sldId id="271" r:id="rId7"/>
    <p:sldId id="272" r:id="rId8"/>
    <p:sldId id="273" r:id="rId9"/>
    <p:sldId id="274" r:id="rId10"/>
    <p:sldId id="275" r:id="rId11"/>
    <p:sldId id="276" r:id="rId12"/>
    <p:sldId id="270" r:id="rId13"/>
    <p:sldId id="269" r:id="rId14"/>
    <p:sldId id="260" r:id="rId15"/>
  </p:sldIdLst>
  <p:sldSz cx="9144000" cy="6858000" type="screen4x3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4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310FA8-D790-4E4D-B5F4-3C7B92C6C9A8}" v="26" dt="2019-09-03T17:53:23.5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6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464" y="362075"/>
            <a:ext cx="8191072" cy="80917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4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464" y="1310901"/>
            <a:ext cx="8191072" cy="53844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974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864348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658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528383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21BDB5-4C90-4F4C-86A3-DF0414374D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94375" y="1547310"/>
            <a:ext cx="3124200" cy="426770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73722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1639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Car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0697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04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4" r:id="rId2"/>
    <p:sldLayoutId id="2147483677" r:id="rId3"/>
    <p:sldLayoutId id="2147483676" r:id="rId4"/>
    <p:sldLayoutId id="214748367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DF8A72-4282-9247-B76B-2C9A27CAE3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6464" y="362075"/>
            <a:ext cx="8191072" cy="1651363"/>
          </a:xfrm>
        </p:spPr>
        <p:txBody>
          <a:bodyPr>
            <a:normAutofit/>
          </a:bodyPr>
          <a:lstStyle/>
          <a:p>
            <a:r>
              <a:rPr lang="en-US" b="1" dirty="0"/>
              <a:t>Exploratory Indicators Coordination Call</a:t>
            </a:r>
            <a:r>
              <a:rPr lang="en-US" dirty="0"/>
              <a:t>	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54C266B-3711-1F4A-8E0C-7AD33B7B9D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6464" y="2259623"/>
            <a:ext cx="8191072" cy="1433146"/>
          </a:xfrm>
        </p:spPr>
        <p:txBody>
          <a:bodyPr>
            <a:normAutofit/>
          </a:bodyPr>
          <a:lstStyle/>
          <a:p>
            <a:r>
              <a:rPr lang="en-US" dirty="0"/>
              <a:t>September 3, 2019</a:t>
            </a:r>
          </a:p>
          <a:p>
            <a:r>
              <a:rPr lang="en-US" dirty="0"/>
              <a:t>CSTE Injury Surveillance Workgroup</a:t>
            </a:r>
          </a:p>
        </p:txBody>
      </p:sp>
    </p:spTree>
    <p:extLst>
      <p:ext uri="{BB962C8B-B14F-4D97-AF65-F5344CB8AC3E}">
        <p14:creationId xmlns:p14="http://schemas.microsoft.com/office/powerpoint/2010/main" val="2090152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99162-3F18-8E46-AA7A-C94C5C0C1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520DA-088C-E64C-97DD-9C49F127E8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romanUcPeriod"/>
            </a:pPr>
            <a:r>
              <a:rPr lang="en-US" dirty="0"/>
              <a:t>Introductions</a:t>
            </a:r>
          </a:p>
          <a:p>
            <a:pPr marL="514350" indent="-514350">
              <a:buFont typeface="+mj-lt"/>
              <a:buAutoNum type="romanUcPeriod"/>
            </a:pPr>
            <a:r>
              <a:rPr lang="en-US" dirty="0"/>
              <a:t>Review indicator groups</a:t>
            </a:r>
          </a:p>
          <a:p>
            <a:pPr marL="514350" indent="-514350">
              <a:buFont typeface="+mj-lt"/>
              <a:buAutoNum type="romanUcPeriod"/>
            </a:pPr>
            <a:r>
              <a:rPr lang="en-US" dirty="0"/>
              <a:t>Next steps</a:t>
            </a:r>
          </a:p>
          <a:p>
            <a:pPr marL="514350" indent="-514350">
              <a:buFont typeface="+mj-lt"/>
              <a:buAutoNum type="romanUcPeriod"/>
            </a:pPr>
            <a:r>
              <a:rPr lang="en-US" dirty="0"/>
              <a:t>Tentative timeline </a:t>
            </a:r>
          </a:p>
        </p:txBody>
      </p:sp>
    </p:spTree>
    <p:extLst>
      <p:ext uri="{BB962C8B-B14F-4D97-AF65-F5344CB8AC3E}">
        <p14:creationId xmlns:p14="http://schemas.microsoft.com/office/powerpoint/2010/main" val="2549280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478D1-0BC5-4AA3-975E-9F82BCB6F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675888" cy="871355"/>
          </a:xfrm>
        </p:spPr>
        <p:txBody>
          <a:bodyPr/>
          <a:lstStyle/>
          <a:p>
            <a:r>
              <a:rPr lang="en-US" sz="3200" dirty="0"/>
              <a:t>Marijuana use in relation to motor vehicle hospitalizations and falls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8BFEA-50B4-4250-9347-EC456DAFFD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Chair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Katelyn Hall (CO)</a:t>
            </a:r>
          </a:p>
          <a:p>
            <a:r>
              <a:rPr lang="en-US" sz="2800" dirty="0"/>
              <a:t>Volunteers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Melissa Taylor (WY)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Ying Zhang (SNHD)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Christine Demont (CO)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Haruna Miyakado-Steger (TX)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Dana </a:t>
            </a:r>
            <a:r>
              <a:rPr lang="en-US" sz="2400" dirty="0" err="1"/>
              <a:t>Dandenau</a:t>
            </a:r>
            <a:r>
              <a:rPr lang="en-US" sz="2400" dirty="0"/>
              <a:t> (NC)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494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478D1-0BC5-4AA3-975E-9F82BCB6F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675888" cy="871355"/>
          </a:xfrm>
        </p:spPr>
        <p:txBody>
          <a:bodyPr/>
          <a:lstStyle/>
          <a:p>
            <a:r>
              <a:rPr lang="en-US" sz="3200" dirty="0"/>
              <a:t>Unintentional animal bites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8BFEA-50B4-4250-9347-EC456DAFFD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Chair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b="1" dirty="0"/>
              <a:t>Need one!</a:t>
            </a:r>
          </a:p>
          <a:p>
            <a:r>
              <a:rPr lang="en-US" sz="2800" dirty="0"/>
              <a:t>Volunteers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Ying Zhang (SNHD)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Alan Mai (FL)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Matt Garnett (NCHS)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Jewell Johnson (CO)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441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478D1-0BC5-4AA3-975E-9F82BCB6F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151" y="140782"/>
            <a:ext cx="6966034" cy="1142895"/>
          </a:xfrm>
        </p:spPr>
        <p:txBody>
          <a:bodyPr/>
          <a:lstStyle/>
          <a:p>
            <a:r>
              <a:rPr lang="en-US" sz="2800" dirty="0"/>
              <a:t>Causes of falls within the elderly population and falls related to drug codes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8BFEA-50B4-4250-9347-EC456DAFFD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389186"/>
            <a:ext cx="8643488" cy="4428812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/>
              <a:t>Chair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Haruna Miyakado-Steger (TX)</a:t>
            </a:r>
          </a:p>
          <a:p>
            <a:r>
              <a:rPr lang="en-US" sz="2800" dirty="0"/>
              <a:t>Volunteers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Ashley Bush (KY)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Pam Imm (WI)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Ying Zhang (SNHD)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Alan Mai (FL)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Deanna Ferrell (UT)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Miranda Daniels (AL)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Mamadou Ndiaye (WA)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Tanner Turley (MO)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Abby </a:t>
            </a:r>
            <a:r>
              <a:rPr lang="en-US" sz="2400" dirty="0" err="1"/>
              <a:t>Hagemeyer</a:t>
            </a:r>
            <a:r>
              <a:rPr lang="en-US" sz="2400" dirty="0"/>
              <a:t> (OH)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Danielle Sass (KS)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Jim Davis (NM)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Andrew Hunter (MO)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447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478D1-0BC5-4AA3-975E-9F82BCB6F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151" y="140782"/>
            <a:ext cx="6966034" cy="1142895"/>
          </a:xfrm>
        </p:spPr>
        <p:txBody>
          <a:bodyPr/>
          <a:lstStyle/>
          <a:p>
            <a:r>
              <a:rPr lang="en-US" sz="3600" dirty="0"/>
              <a:t>Sexual violence and human trafficking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8BFEA-50B4-4250-9347-EC456DAFFD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389186"/>
            <a:ext cx="8643488" cy="4428812"/>
          </a:xfrm>
        </p:spPr>
        <p:txBody>
          <a:bodyPr>
            <a:normAutofit/>
          </a:bodyPr>
          <a:lstStyle/>
          <a:p>
            <a:r>
              <a:rPr lang="en-US" sz="2800" dirty="0"/>
              <a:t>Chair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Alan Mai (FL)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Co-chair interest?</a:t>
            </a:r>
          </a:p>
          <a:p>
            <a:r>
              <a:rPr lang="en-US" sz="2800" dirty="0"/>
              <a:t>Volunteers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Pam Imm (WI)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Ying Zhang (SNHD)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Deanna Ferrell (UT)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Jewell Johnson (CO)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49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478D1-0BC5-4AA3-975E-9F82BCB6F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151" y="140782"/>
            <a:ext cx="6966034" cy="1142895"/>
          </a:xfrm>
        </p:spPr>
        <p:txBody>
          <a:bodyPr/>
          <a:lstStyle/>
          <a:p>
            <a:r>
              <a:rPr lang="en-US" sz="4000" dirty="0"/>
              <a:t>Sports-related injury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8BFEA-50B4-4250-9347-EC456DAFFD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389186"/>
            <a:ext cx="8643488" cy="4428812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Chair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b="1" dirty="0"/>
              <a:t>Need one!</a:t>
            </a:r>
          </a:p>
          <a:p>
            <a:r>
              <a:rPr lang="en-US" sz="2800" dirty="0"/>
              <a:t>Volunteers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Ashley Bush (KY)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Ying Zhang (SNHD)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Alan Mai (FL)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Erin Hodson (TN)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Abby </a:t>
            </a:r>
            <a:r>
              <a:rPr lang="en-US" sz="2400" dirty="0" err="1"/>
              <a:t>Hagemeyer</a:t>
            </a:r>
            <a:r>
              <a:rPr lang="en-US" sz="2400" dirty="0"/>
              <a:t> (OH)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Danielle Sass (KS)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Haruna Miyakado-Steger (TX)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Dana </a:t>
            </a:r>
            <a:r>
              <a:rPr lang="en-US" sz="2400" dirty="0" err="1"/>
              <a:t>Dandenau</a:t>
            </a:r>
            <a:r>
              <a:rPr lang="en-US" sz="2400" dirty="0"/>
              <a:t> (NC)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Jewell Johnson (CO)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771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478D1-0BC5-4AA3-975E-9F82BCB6F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151" y="140782"/>
            <a:ext cx="6966034" cy="1142895"/>
          </a:xfrm>
        </p:spPr>
        <p:txBody>
          <a:bodyPr/>
          <a:lstStyle/>
          <a:p>
            <a:r>
              <a:rPr lang="en-US" sz="3200" dirty="0"/>
              <a:t>Motor vehicle traffic crashes involving child passengers and teen drivers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8BFEA-50B4-4250-9347-EC456DAFFD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389186"/>
            <a:ext cx="8643488" cy="4428812"/>
          </a:xfrm>
        </p:spPr>
        <p:txBody>
          <a:bodyPr>
            <a:normAutofit/>
          </a:bodyPr>
          <a:lstStyle/>
          <a:p>
            <a:r>
              <a:rPr lang="en-US" sz="2800" dirty="0"/>
              <a:t>Chair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Christine Demont (CO)</a:t>
            </a:r>
          </a:p>
          <a:p>
            <a:r>
              <a:rPr lang="en-US" sz="2800" dirty="0"/>
              <a:t>Volunteers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Ashley Bush (KY)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Pam Imm (WI)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Alan Mai (FL)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Erin Hodson (TN)</a:t>
            </a: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Nana </a:t>
            </a:r>
            <a:r>
              <a:rPr lang="en-US" sz="2400" dirty="0" err="1"/>
              <a:t>Tufuoh</a:t>
            </a:r>
            <a:r>
              <a:rPr lang="en-US" sz="2400" dirty="0"/>
              <a:t> (CA)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Nadia Bekka (TX)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229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99162-3F18-8E46-AA7A-C94C5C0C1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520DA-088C-E64C-97DD-9C49F127E8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Each chair to schedule a call and/or coordinate an email chain with group members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Goal: To determine your specific needs/next steps</a:t>
            </a:r>
          </a:p>
          <a:p>
            <a:r>
              <a:rPr lang="en-US" sz="2800" dirty="0"/>
              <a:t>Send CSTE summary of needs/to-do items/testing to complete by </a:t>
            </a:r>
            <a:r>
              <a:rPr lang="en-US" sz="2800" b="1" dirty="0"/>
              <a:t>Friday, September 20 COB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This project is largely member-driven (still TBD how CDC will participate), so we are flexible with the timeline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009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99162-3F18-8E46-AA7A-C94C5C0C1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Tentative Timeline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295AC66-19D5-461B-8259-E5E852EA5C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7539285"/>
              </p:ext>
            </p:extLst>
          </p:nvPr>
        </p:nvGraphicFramePr>
        <p:xfrm>
          <a:off x="242888" y="1547813"/>
          <a:ext cx="8643938" cy="38506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247658">
                  <a:extLst>
                    <a:ext uri="{9D8B030D-6E8A-4147-A177-3AD203B41FA5}">
                      <a16:colId xmlns:a16="http://schemas.microsoft.com/office/drawing/2014/main" val="3961373738"/>
                    </a:ext>
                  </a:extLst>
                </a:gridCol>
                <a:gridCol w="5396280">
                  <a:extLst>
                    <a:ext uri="{9D8B030D-6E8A-4147-A177-3AD203B41FA5}">
                      <a16:colId xmlns:a16="http://schemas.microsoft.com/office/drawing/2014/main" val="2288903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Deliverable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426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September 20,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Send CSTE a summary of your group’s next steps and/or to-do items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Begin working on indicator page template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953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September/October ???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Kickoff Injury Surveillance WG call (monthly)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Call for more subgroup participants if needed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Will present chairs and their contact info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134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October/November ???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Injury Surveillance WG call (monthly)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Draft indicator page due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077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November 19-21,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Likely in-person meeting dates (Atlanta)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Bring draft indicator pages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54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December 20,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Final indicator pages due to CSTE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196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055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4D3E7C4-7DE1-F242-825D-430EABA08551}"/>
              </a:ext>
            </a:extLst>
          </p:cNvPr>
          <p:cNvGrpSpPr/>
          <p:nvPr/>
        </p:nvGrpSpPr>
        <p:grpSpPr>
          <a:xfrm>
            <a:off x="4685018" y="5006986"/>
            <a:ext cx="4173449" cy="1546577"/>
            <a:chOff x="4685018" y="4186104"/>
            <a:chExt cx="4173449" cy="1546577"/>
          </a:xfrm>
        </p:grpSpPr>
        <p:sp>
          <p:nvSpPr>
            <p:cNvPr id="3" name="TextBox 2"/>
            <p:cNvSpPr txBox="1"/>
            <p:nvPr/>
          </p:nvSpPr>
          <p:spPr>
            <a:xfrm>
              <a:off x="4685018" y="4186104"/>
              <a:ext cx="4173449" cy="15465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50" dirty="0">
                  <a:solidFill>
                    <a:srgbClr val="15275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CSTE National Office</a:t>
              </a:r>
            </a:p>
            <a:p>
              <a:pPr algn="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2635 Century Parkway NE, Suite 700</a:t>
              </a:r>
            </a:p>
            <a:p>
              <a:pPr algn="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Atlanta, Georgia 30345</a:t>
              </a:r>
            </a:p>
            <a:p>
              <a:pPr algn="r"/>
              <a:endParaRPr lang="en-US" sz="97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-Lgt-FC"/>
              </a:endParaRPr>
            </a:p>
            <a:p>
              <a:pPr algn="r"/>
              <a:r>
                <a:rPr lang="en-US" sz="12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770.458.3811</a:t>
              </a:r>
            </a:p>
            <a:p>
              <a:pPr algn="r"/>
              <a:r>
                <a:rPr lang="en-US" sz="1275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770.458.8516</a:t>
              </a:r>
            </a:p>
            <a:p>
              <a:pPr algn="r"/>
              <a:r>
                <a:rPr lang="en-US" sz="1275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jarieh@cste.org</a:t>
              </a:r>
              <a:endParaRPr lang="en-US" sz="127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" name="Picture 8" descr="F.eps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9983" y="5258450"/>
              <a:ext cx="159587" cy="184139"/>
            </a:xfrm>
            <a:prstGeom prst="rect">
              <a:avLst/>
            </a:prstGeom>
          </p:spPr>
        </p:pic>
        <p:pic>
          <p:nvPicPr>
            <p:cNvPr id="10" name="Picture 9" descr="T.eps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9983" y="5068781"/>
              <a:ext cx="159587" cy="1841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13792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STE Standard.potx" id="{A2EAD8E9-3A6E-9B42-A460-2E546A7FC0B1}" vid="{AE91A922-1CCC-CD42-9EBD-5F738BC6821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C0F68EEAB86D448FEAC2370235C171" ma:contentTypeVersion="12" ma:contentTypeDescription="Create a new document." ma:contentTypeScope="" ma:versionID="7b7bd78e00f0d70af2051e7a46ab0b1a">
  <xsd:schema xmlns:xsd="http://www.w3.org/2001/XMLSchema" xmlns:xs="http://www.w3.org/2001/XMLSchema" xmlns:p="http://schemas.microsoft.com/office/2006/metadata/properties" xmlns:ns3="064c9f98-e7b6-430a-8bb6-89659cbafb88" xmlns:ns4="60f4291f-a0c9-4398-a0d8-78044b95424c" targetNamespace="http://schemas.microsoft.com/office/2006/metadata/properties" ma:root="true" ma:fieldsID="804bf8979e3503bf6e4dd7a9f03947f0" ns3:_="" ns4:_="">
    <xsd:import namespace="064c9f98-e7b6-430a-8bb6-89659cbafb88"/>
    <xsd:import namespace="60f4291f-a0c9-4398-a0d8-78044b95424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4c9f98-e7b6-430a-8bb6-89659cbafb8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f4291f-a0c9-4398-a0d8-78044b9542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D7C8D1F-116C-4353-A9A4-E6DACF558DB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0E0C66F-C864-4A65-B8F8-3C0A1DC5F41D}">
  <ds:schemaRefs>
    <ds:schemaRef ds:uri="http://schemas.microsoft.com/office/2006/documentManagement/types"/>
    <ds:schemaRef ds:uri="60f4291f-a0c9-4398-a0d8-78044b95424c"/>
    <ds:schemaRef ds:uri="064c9f98-e7b6-430a-8bb6-89659cbafb88"/>
    <ds:schemaRef ds:uri="http://purl.org/dc/dcmitype/"/>
    <ds:schemaRef ds:uri="http://www.w3.org/XML/1998/namespace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9CB9352B-C175-438A-A106-43C24D73AD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4c9f98-e7b6-430a-8bb6-89659cbafb88"/>
    <ds:schemaRef ds:uri="60f4291f-a0c9-4398-a0d8-78044b9542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CSTE Standard</Template>
  <TotalTime>59</TotalTime>
  <Words>487</Words>
  <Application>Microsoft Office PowerPoint</Application>
  <PresentationFormat>On-screen Show (4:3)</PresentationFormat>
  <Paragraphs>107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Arial-Lgt-FC</vt:lpstr>
      <vt:lpstr>Calibri</vt:lpstr>
      <vt:lpstr>Courier New</vt:lpstr>
      <vt:lpstr>Office Theme</vt:lpstr>
      <vt:lpstr>Exploratory Indicators Coordination Call </vt:lpstr>
      <vt:lpstr>Agenda</vt:lpstr>
      <vt:lpstr>Marijuana use in relation to motor vehicle hospitalizations and falls</vt:lpstr>
      <vt:lpstr>Unintentional animal bites</vt:lpstr>
      <vt:lpstr>Causes of falls within the elderly population and falls related to drug codes</vt:lpstr>
      <vt:lpstr>Sexual violence and human trafficking</vt:lpstr>
      <vt:lpstr>Sports-related injury</vt:lpstr>
      <vt:lpstr>Motor vehicle traffic crashes involving child passengers and teen drivers </vt:lpstr>
      <vt:lpstr>Next Steps</vt:lpstr>
      <vt:lpstr>Tentative Timeline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[Presentation Title]</dc:title>
  <dc:creator>Maria Israel</dc:creator>
  <cp:lastModifiedBy>Miyakado,Haruna (DSHS)</cp:lastModifiedBy>
  <cp:revision>1</cp:revision>
  <dcterms:created xsi:type="dcterms:W3CDTF">2019-09-03T16:58:42Z</dcterms:created>
  <dcterms:modified xsi:type="dcterms:W3CDTF">2019-10-15T16:00:27Z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0x010100AAC0F68EEAB86D448FEAC2370235C171</vt:lpwstr>
  </property>
</Properties>
</file>