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1"/>
  </p:sldMasterIdLst>
  <p:sldIdLst>
    <p:sldId id="258" r:id="rId2"/>
    <p:sldId id="272" r:id="rId3"/>
    <p:sldId id="273" r:id="rId4"/>
    <p:sldId id="274" r:id="rId5"/>
    <p:sldId id="260" r:id="rId6"/>
  </p:sldIdLst>
  <p:sldSz cx="9144000" cy="6858000" type="screen4x3"/>
  <p:notesSz cx="6858000" cy="9144000"/>
  <p:embeddedFontLst>
    <p:embeddedFont>
      <p:font typeface="Avenir" panose="02000503040000020003" pitchFamily="2" charset="0"/>
      <p:regular r:id="rId7"/>
      <p:bold r:id="rId8"/>
    </p:embeddedFont>
    <p:embeddedFont>
      <p:font typeface="Calibri" panose="020F0502020204030204" pitchFamily="34" charset="0"/>
      <p:regular r:id="rId9"/>
      <p:bold r:id="rId10"/>
      <p:italic r:id="rId11"/>
      <p:boldItalic r:id="rId12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D232"/>
    <a:srgbClr val="1B3473"/>
    <a:srgbClr val="101957"/>
    <a:srgbClr val="152754"/>
    <a:srgbClr val="585543"/>
    <a:srgbClr val="E5E5E6"/>
    <a:srgbClr val="858C93"/>
    <a:srgbClr val="7DAE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5" d="100"/>
          <a:sy n="125" d="100"/>
        </p:scale>
        <p:origin x="119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2.fntdata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font" Target="fonts/font1.fntdata"/><Relationship Id="rId12" Type="http://schemas.openxmlformats.org/officeDocument/2006/relationships/font" Target="fonts/font6.fntdata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font" Target="fonts/font4.fntdata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font" Target="fonts/font3.fntdata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79197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07244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345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2295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29243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233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465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4386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049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6113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24861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1F749BE-A819-9644-9DCF-8BEBE3FB30D1}" type="datetimeFigureOut">
              <a:rPr lang="en-US" smtClean="0"/>
              <a:t>4/9/2015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0CD44-5C7A-6F49-B237-8DB76E1926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8306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title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5667" y="1153587"/>
            <a:ext cx="821266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Subtitle goes 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here. Note: please use </a:t>
            </a:r>
            <a:r>
              <a:rPr lang="en-US" sz="28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Avenir</a:t>
            </a:r>
            <a:r>
              <a:rPr lang="en-US" sz="2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Mdm-FC"/>
              </a:rPr>
              <a:t> font</a:t>
            </a:r>
            <a:endParaRPr lang="en-US" sz="28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Mdm-FC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5667" y="465667"/>
            <a:ext cx="8212665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Presentation Title Goes Here</a:t>
            </a:r>
          </a:p>
          <a:p>
            <a:endParaRPr lang="en-US" dirty="0">
              <a:latin typeface="Avenir" panose="02000503040000020003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086418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 descr="SectionSlide1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058582" y="2688170"/>
            <a:ext cx="57361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3600" dirty="0" smtClean="0">
                <a:solidFill>
                  <a:schemeClr val="bg1"/>
                </a:solidFill>
                <a:latin typeface="Avenir" panose="02000503040000020003" pitchFamily="2" charset="0"/>
                <a:cs typeface="Arial-Mdm-FC"/>
              </a:rPr>
              <a:t>Section Title Goes Here</a:t>
            </a:r>
            <a:endParaRPr lang="en-US" sz="3600" dirty="0">
              <a:solidFill>
                <a:schemeClr val="bg1"/>
              </a:solidFill>
              <a:latin typeface="Avenir" panose="02000503040000020003" pitchFamily="2" charset="0"/>
              <a:cs typeface="Arial-Mdm-FC"/>
            </a:endParaRPr>
          </a:p>
        </p:txBody>
      </p:sp>
    </p:spTree>
    <p:extLst>
      <p:ext uri="{BB962C8B-B14F-4D97-AF65-F5344CB8AC3E}">
        <p14:creationId xmlns:p14="http://schemas.microsoft.com/office/powerpoint/2010/main" val="2877061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0" y="1547310"/>
            <a:ext cx="8318500" cy="423119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Subheaders</a:t>
            </a:r>
            <a:r>
              <a:rPr lang="en-US" dirty="0" smtClean="0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 will be treated like this</a:t>
            </a:r>
            <a:endParaRPr lang="en-US" dirty="0">
              <a:solidFill>
                <a:srgbClr val="585543"/>
              </a:solidFill>
              <a:latin typeface="Avenir" panose="02000503040000020003" pitchFamily="2" charset="0"/>
              <a:cs typeface="Arial-Mdm-FC"/>
            </a:endParaRPr>
          </a:p>
          <a:p>
            <a:pPr algn="l"/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Eos option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numquam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deterruisset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id, pro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animal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habemus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suscipit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mea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odio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quaeque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ex.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 smtClean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  <p:pic>
        <p:nvPicPr>
          <p:cNvPr id="4" name="Picture 3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0615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683250" y="1026583"/>
            <a:ext cx="3323167" cy="5482167"/>
          </a:xfrm>
          <a:prstGeom prst="rect">
            <a:avLst/>
          </a:prstGeom>
          <a:solidFill>
            <a:srgbClr val="E5E5E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header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583" y="0"/>
            <a:ext cx="9144000" cy="1336977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1001" y="1547310"/>
            <a:ext cx="5175249" cy="4453440"/>
          </a:xfrm>
        </p:spPr>
        <p:txBody>
          <a:bodyPr>
            <a:normAutofit/>
          </a:bodyPr>
          <a:lstStyle/>
          <a:p>
            <a:pPr algn="l"/>
            <a:r>
              <a:rPr lang="en-US" dirty="0" err="1" smtClean="0">
                <a:solidFill>
                  <a:srgbClr val="585543"/>
                </a:solidFill>
                <a:latin typeface="Avenir" panose="02000503040000020003" pitchFamily="2" charset="0"/>
                <a:cs typeface="Arial-Mdm-FC"/>
              </a:rPr>
              <a:t>Subheader</a:t>
            </a:r>
            <a:endParaRPr lang="en-US" dirty="0" smtClean="0">
              <a:solidFill>
                <a:srgbClr val="585543"/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dolor sit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amet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, id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reque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appareat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per.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Te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neglegentur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comprehens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qui. Ne qui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eirmod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mediocrem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.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Mentitum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maluisset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et sea,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harum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solet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id mea.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 smtClean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marL="800100" lvl="1" indent="-342900" algn="l">
              <a:lnSpc>
                <a:spcPct val="130000"/>
              </a:lnSpc>
              <a:buFont typeface="Arial"/>
              <a:buChar char="•"/>
            </a:pP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Lorem</a:t>
            </a:r>
            <a:r>
              <a:rPr lang="en-US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ipsum</a:t>
            </a:r>
            <a:endParaRPr lang="en-US" sz="20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l"/>
            <a:endParaRPr lang="en-US" sz="2400" dirty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 M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328083"/>
            <a:ext cx="6064250" cy="698500"/>
          </a:xfrm>
        </p:spPr>
        <p:txBody>
          <a:bodyPr>
            <a:normAutofit/>
          </a:bodyPr>
          <a:lstStyle/>
          <a:p>
            <a:pPr algn="l">
              <a:lnSpc>
                <a:spcPct val="80000"/>
              </a:lnSpc>
            </a:pPr>
            <a:r>
              <a:rPr lang="en-US" sz="4000" dirty="0" smtClean="0">
                <a:solidFill>
                  <a:srgbClr val="101957"/>
                </a:solidFill>
                <a:latin typeface="Avenir" panose="02000503040000020003" pitchFamily="2" charset="0"/>
                <a:cs typeface="Arial-Mdm-FC"/>
              </a:rPr>
              <a:t>Section Header</a:t>
            </a:r>
            <a:endParaRPr lang="en-US" sz="4000" dirty="0">
              <a:solidFill>
                <a:srgbClr val="101957"/>
              </a:solidFill>
              <a:latin typeface="Avenir" panose="02000503040000020003" pitchFamily="2" charset="0"/>
              <a:cs typeface="Arial-Mdm-FC"/>
            </a:endParaRPr>
          </a:p>
        </p:txBody>
      </p:sp>
      <p:pic>
        <p:nvPicPr>
          <p:cNvPr id="9" name="Picture 8" descr="footer2-01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69093"/>
            <a:ext cx="9144000" cy="688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89870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oncludingSlide-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09166" y="4808341"/>
            <a:ext cx="3280833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152754"/>
                </a:solidFill>
                <a:latin typeface="Avenir" panose="02000503040000020003" pitchFamily="2" charset="0"/>
                <a:cs typeface="Arial-Mdm-FC"/>
              </a:rPr>
              <a:t>CSTE National Office</a:t>
            </a:r>
          </a:p>
          <a:p>
            <a:pPr algn="r"/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2872 Woodcock Boulevard, Suite 250</a:t>
            </a:r>
          </a:p>
          <a:p>
            <a:pPr algn="r"/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Atlanta, Georgia 30341</a:t>
            </a:r>
          </a:p>
          <a:p>
            <a:pPr algn="r"/>
            <a:endParaRPr lang="en-US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770.458.3811</a:t>
            </a:r>
          </a:p>
          <a:p>
            <a:pPr algn="r"/>
            <a:r>
              <a:rPr lang="en-US" sz="11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 </a:t>
            </a:r>
            <a:r>
              <a:rPr lang="en-US" sz="13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770.458.8516</a:t>
            </a:r>
          </a:p>
          <a:p>
            <a:pPr algn="r"/>
            <a:r>
              <a:rPr lang="en-US" sz="13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Avenir" panose="02000503040000020003" pitchFamily="2" charset="0"/>
                <a:cs typeface="Arial-Lgt-FC"/>
              </a:rPr>
              <a:t>cmccoull@cste.org</a:t>
            </a:r>
            <a:endParaRPr lang="en-US" sz="1300" dirty="0" smtClean="0">
              <a:solidFill>
                <a:schemeClr val="tx1">
                  <a:lumMod val="65000"/>
                  <a:lumOff val="35000"/>
                </a:schemeClr>
              </a:solidFill>
              <a:latin typeface="Avenir" panose="02000503040000020003" pitchFamily="2" charset="0"/>
              <a:cs typeface="Arial-Lgt-FC"/>
            </a:endParaRPr>
          </a:p>
          <a:p>
            <a:pPr algn="r"/>
            <a:endParaRPr lang="en-US" sz="1600" dirty="0">
              <a:latin typeface="Avenir" panose="02000503040000020003" pitchFamily="2" charset="0"/>
            </a:endParaRPr>
          </a:p>
        </p:txBody>
      </p:sp>
      <p:pic>
        <p:nvPicPr>
          <p:cNvPr id="9" name="Picture 8" descr="F.eps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898188"/>
            <a:ext cx="165100" cy="190500"/>
          </a:xfrm>
          <a:prstGeom prst="rect">
            <a:avLst/>
          </a:prstGeom>
        </p:spPr>
      </p:pic>
      <p:pic>
        <p:nvPicPr>
          <p:cNvPr id="10" name="Picture 9" descr="T.eps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16228" y="5707688"/>
            <a:ext cx="165100" cy="190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4695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6CA7C076354974FADD35E4440F5348E" ma:contentTypeVersion="0" ma:contentTypeDescription="Create a new document." ma:contentTypeScope="" ma:versionID="f0aba7fdc20f38802d072cd0428a8eaa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27b4a4f76bea50102067bc7ec8c6d4d1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29165E3F-C438-41EB-80F0-48B8C891E5AE}"/>
</file>

<file path=customXml/itemProps2.xml><?xml version="1.0" encoding="utf-8"?>
<ds:datastoreItem xmlns:ds="http://schemas.openxmlformats.org/officeDocument/2006/customXml" ds:itemID="{51576379-2851-4E18-8C13-C413CBEF1A61}"/>
</file>

<file path=customXml/itemProps3.xml><?xml version="1.0" encoding="utf-8"?>
<ds:datastoreItem xmlns:ds="http://schemas.openxmlformats.org/officeDocument/2006/customXml" ds:itemID="{83AD0F0A-89DF-41B7-BAF5-AF3AB2668CBA}"/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145</Words>
  <Application>Microsoft Office PowerPoint</Application>
  <PresentationFormat>On-screen Show (4:3)</PresentationFormat>
  <Paragraphs>25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Arial-Lgt-FC</vt:lpstr>
      <vt:lpstr>Avenir</vt:lpstr>
      <vt:lpstr>Arial-Mdm-FC</vt:lpstr>
      <vt:lpstr>Calibri</vt:lpstr>
      <vt:lpstr>Arial MT</vt:lpstr>
      <vt:lpstr>Office Theme</vt:lpstr>
      <vt:lpstr>PowerPoint Presentation</vt:lpstr>
      <vt:lpstr>PowerPoint Presentation</vt:lpstr>
      <vt:lpstr>Section Header</vt:lpstr>
      <vt:lpstr>Section Header</vt:lpstr>
      <vt:lpstr>PowerPoint Presentation</vt:lpstr>
    </vt:vector>
  </TitlesOfParts>
  <Company>The Visualab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Freelance Computer</dc:creator>
  <cp:lastModifiedBy>Chad McCoull</cp:lastModifiedBy>
  <cp:revision>64</cp:revision>
  <dcterms:created xsi:type="dcterms:W3CDTF">2015-03-23T16:45:50Z</dcterms:created>
  <dcterms:modified xsi:type="dcterms:W3CDTF">2015-04-09T12:46:13Z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0x01010006CA7C076354974FADD35E4440F5348E</vt:lpwstr>
  </property>
</Properties>
</file>