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18"/>
  </p:notesMasterIdLst>
  <p:sldIdLst>
    <p:sldId id="277" r:id="rId2"/>
    <p:sldId id="279" r:id="rId3"/>
    <p:sldId id="305" r:id="rId4"/>
    <p:sldId id="280" r:id="rId5"/>
    <p:sldId id="281" r:id="rId6"/>
    <p:sldId id="282" r:id="rId7"/>
    <p:sldId id="310" r:id="rId8"/>
    <p:sldId id="311" r:id="rId9"/>
    <p:sldId id="312" r:id="rId10"/>
    <p:sldId id="313" r:id="rId11"/>
    <p:sldId id="309" r:id="rId12"/>
    <p:sldId id="314" r:id="rId13"/>
    <p:sldId id="315" r:id="rId14"/>
    <p:sldId id="316" r:id="rId15"/>
    <p:sldId id="304" r:id="rId16"/>
    <p:sldId id="260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venir LT 45 Book" panose="020B0604020202020204" charset="0"/>
      <p:regular r:id="rId23"/>
      <p:italic r:id="rId24"/>
    </p:embeddedFont>
    <p:embeddedFont>
      <p:font typeface="Avenir" panose="020B0604020202020204"/>
      <p:regular r:id="rId25"/>
      <p:bold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754"/>
    <a:srgbClr val="101957"/>
    <a:srgbClr val="585543"/>
    <a:srgbClr val="E5E5E6"/>
    <a:srgbClr val="7DAED3"/>
    <a:srgbClr val="858C9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352" autoAdjust="0"/>
  </p:normalViewPr>
  <p:slideViewPr>
    <p:cSldViewPr snapToGrid="0" snapToObjects="1"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nderson" userId="d1bf3ca8-6106-4774-aa14-3f1391b8b5ac" providerId="ADAL" clId="{F29A9581-25DB-4AA9-BAE3-66F9A1E35AA3}"/>
    <pc:docChg chg="custSel modSld sldOrd">
      <pc:chgData name="Michael Anderson" userId="d1bf3ca8-6106-4774-aa14-3f1391b8b5ac" providerId="ADAL" clId="{F29A9581-25DB-4AA9-BAE3-66F9A1E35AA3}" dt="2018-04-09T18:48:28.178" v="1601" actId="20577"/>
      <pc:docMkLst>
        <pc:docMk/>
      </pc:docMkLst>
      <pc:sldChg chg="addSp delSp modSp">
        <pc:chgData name="Michael Anderson" userId="d1bf3ca8-6106-4774-aa14-3f1391b8b5ac" providerId="ADAL" clId="{F29A9581-25DB-4AA9-BAE3-66F9A1E35AA3}" dt="2018-04-09T18:47:20.758" v="1507"/>
        <pc:sldMkLst>
          <pc:docMk/>
          <pc:sldMk cId="2424695383" sldId="260"/>
        </pc:sldMkLst>
        <pc:spChg chg="add del mod">
          <ac:chgData name="Michael Anderson" userId="d1bf3ca8-6106-4774-aa14-3f1391b8b5ac" providerId="ADAL" clId="{F29A9581-25DB-4AA9-BAE3-66F9A1E35AA3}" dt="2018-04-09T18:47:20.758" v="1507"/>
          <ac:spMkLst>
            <pc:docMk/>
            <pc:sldMk cId="2424695383" sldId="260"/>
            <ac:spMk id="4" creationId="{AEC3FC16-61AB-4DD7-8E60-CF6E20052930}"/>
          </ac:spMkLst>
        </pc:spChg>
      </pc:sldChg>
      <pc:sldChg chg="modNotesTx">
        <pc:chgData name="Michael Anderson" userId="d1bf3ca8-6106-4774-aa14-3f1391b8b5ac" providerId="ADAL" clId="{F29A9581-25DB-4AA9-BAE3-66F9A1E35AA3}" dt="2018-04-06T16:01:14.564" v="63" actId="20577"/>
        <pc:sldMkLst>
          <pc:docMk/>
          <pc:sldMk cId="3164158178" sldId="277"/>
        </pc:sldMkLst>
      </pc:sldChg>
      <pc:sldChg chg="modSp">
        <pc:chgData name="Michael Anderson" userId="d1bf3ca8-6106-4774-aa14-3f1391b8b5ac" providerId="ADAL" clId="{F29A9581-25DB-4AA9-BAE3-66F9A1E35AA3}" dt="2018-04-09T18:05:19.035" v="65" actId="20577"/>
        <pc:sldMkLst>
          <pc:docMk/>
          <pc:sldMk cId="1474917181" sldId="281"/>
        </pc:sldMkLst>
        <pc:spChg chg="mod">
          <ac:chgData name="Michael Anderson" userId="d1bf3ca8-6106-4774-aa14-3f1391b8b5ac" providerId="ADAL" clId="{F29A9581-25DB-4AA9-BAE3-66F9A1E35AA3}" dt="2018-04-09T18:05:19.035" v="65" actId="20577"/>
          <ac:spMkLst>
            <pc:docMk/>
            <pc:sldMk cId="1474917181" sldId="281"/>
            <ac:spMk id="3" creationId="{00000000-0000-0000-0000-000000000000}"/>
          </ac:spMkLst>
        </pc:spChg>
      </pc:sldChg>
      <pc:sldChg chg="modSp">
        <pc:chgData name="Michael Anderson" userId="d1bf3ca8-6106-4774-aa14-3f1391b8b5ac" providerId="ADAL" clId="{F29A9581-25DB-4AA9-BAE3-66F9A1E35AA3}" dt="2018-04-09T18:05:52.846" v="108" actId="20577"/>
        <pc:sldMkLst>
          <pc:docMk/>
          <pc:sldMk cId="4266039459" sldId="282"/>
        </pc:sldMkLst>
        <pc:spChg chg="mod">
          <ac:chgData name="Michael Anderson" userId="d1bf3ca8-6106-4774-aa14-3f1391b8b5ac" providerId="ADAL" clId="{F29A9581-25DB-4AA9-BAE3-66F9A1E35AA3}" dt="2018-04-09T18:05:52.846" v="108" actId="20577"/>
          <ac:spMkLst>
            <pc:docMk/>
            <pc:sldMk cId="4266039459" sldId="282"/>
            <ac:spMk id="3" creationId="{00000000-0000-0000-0000-000000000000}"/>
          </ac:spMkLst>
        </pc:spChg>
      </pc:sldChg>
      <pc:sldChg chg="modSp ord">
        <pc:chgData name="Michael Anderson" userId="d1bf3ca8-6106-4774-aa14-3f1391b8b5ac" providerId="ADAL" clId="{F29A9581-25DB-4AA9-BAE3-66F9A1E35AA3}" dt="2018-04-09T18:47:12.425" v="1506"/>
        <pc:sldMkLst>
          <pc:docMk/>
          <pc:sldMk cId="2654006082" sldId="304"/>
        </pc:sldMkLst>
        <pc:spChg chg="mod">
          <ac:chgData name="Michael Anderson" userId="d1bf3ca8-6106-4774-aa14-3f1391b8b5ac" providerId="ADAL" clId="{F29A9581-25DB-4AA9-BAE3-66F9A1E35AA3}" dt="2018-04-09T18:43:11.050" v="1343" actId="6549"/>
          <ac:spMkLst>
            <pc:docMk/>
            <pc:sldMk cId="2654006082" sldId="304"/>
            <ac:spMk id="3" creationId="{00000000-0000-0000-0000-000000000000}"/>
          </ac:spMkLst>
        </pc:spChg>
      </pc:sldChg>
      <pc:sldChg chg="modSp modNotesTx">
        <pc:chgData name="Michael Anderson" userId="d1bf3ca8-6106-4774-aa14-3f1391b8b5ac" providerId="ADAL" clId="{F29A9581-25DB-4AA9-BAE3-66F9A1E35AA3}" dt="2018-04-09T18:47:51.630" v="1585" actId="20577"/>
        <pc:sldMkLst>
          <pc:docMk/>
          <pc:sldMk cId="1129935242" sldId="309"/>
        </pc:sldMkLst>
        <pc:spChg chg="mod">
          <ac:chgData name="Michael Anderson" userId="d1bf3ca8-6106-4774-aa14-3f1391b8b5ac" providerId="ADAL" clId="{F29A9581-25DB-4AA9-BAE3-66F9A1E35AA3}" dt="2018-04-09T18:42:53.150" v="1342" actId="20577"/>
          <ac:spMkLst>
            <pc:docMk/>
            <pc:sldMk cId="1129935242" sldId="309"/>
            <ac:spMk id="3" creationId="{EB33E24D-CCEF-4D98-8C4C-ED9B2EB86E27}"/>
          </ac:spMkLst>
        </pc:spChg>
      </pc:sldChg>
      <pc:sldChg chg="modSp modNotesTx">
        <pc:chgData name="Michael Anderson" userId="d1bf3ca8-6106-4774-aa14-3f1391b8b5ac" providerId="ADAL" clId="{F29A9581-25DB-4AA9-BAE3-66F9A1E35AA3}" dt="2018-04-09T18:08:52.271" v="439" actId="20577"/>
        <pc:sldMkLst>
          <pc:docMk/>
          <pc:sldMk cId="3327801133" sldId="310"/>
        </pc:sldMkLst>
        <pc:spChg chg="mod">
          <ac:chgData name="Michael Anderson" userId="d1bf3ca8-6106-4774-aa14-3f1391b8b5ac" providerId="ADAL" clId="{F29A9581-25DB-4AA9-BAE3-66F9A1E35AA3}" dt="2018-04-09T18:07:46.052" v="219" actId="20577"/>
          <ac:spMkLst>
            <pc:docMk/>
            <pc:sldMk cId="3327801133" sldId="310"/>
            <ac:spMk id="3" creationId="{47076D02-6B76-48AB-9458-3823F1AD2A43}"/>
          </ac:spMkLst>
        </pc:spChg>
      </pc:sldChg>
      <pc:sldChg chg="modSp">
        <pc:chgData name="Michael Anderson" userId="d1bf3ca8-6106-4774-aa14-3f1391b8b5ac" providerId="ADAL" clId="{F29A9581-25DB-4AA9-BAE3-66F9A1E35AA3}" dt="2018-04-09T18:09:20.955" v="450" actId="20577"/>
        <pc:sldMkLst>
          <pc:docMk/>
          <pc:sldMk cId="2872787414" sldId="311"/>
        </pc:sldMkLst>
        <pc:spChg chg="mod">
          <ac:chgData name="Michael Anderson" userId="d1bf3ca8-6106-4774-aa14-3f1391b8b5ac" providerId="ADAL" clId="{F29A9581-25DB-4AA9-BAE3-66F9A1E35AA3}" dt="2018-04-09T18:09:20.955" v="450" actId="20577"/>
          <ac:spMkLst>
            <pc:docMk/>
            <pc:sldMk cId="2872787414" sldId="311"/>
            <ac:spMk id="3" creationId="{AEB2226B-7E04-42E8-BEF0-4EFC4DADC810}"/>
          </ac:spMkLst>
        </pc:spChg>
      </pc:sldChg>
      <pc:sldChg chg="modSp">
        <pc:chgData name="Michael Anderson" userId="d1bf3ca8-6106-4774-aa14-3f1391b8b5ac" providerId="ADAL" clId="{F29A9581-25DB-4AA9-BAE3-66F9A1E35AA3}" dt="2018-04-09T18:10:28.782" v="519" actId="20577"/>
        <pc:sldMkLst>
          <pc:docMk/>
          <pc:sldMk cId="1792057631" sldId="312"/>
        </pc:sldMkLst>
        <pc:spChg chg="mod">
          <ac:chgData name="Michael Anderson" userId="d1bf3ca8-6106-4774-aa14-3f1391b8b5ac" providerId="ADAL" clId="{F29A9581-25DB-4AA9-BAE3-66F9A1E35AA3}" dt="2018-04-09T18:10:28.782" v="519" actId="20577"/>
          <ac:spMkLst>
            <pc:docMk/>
            <pc:sldMk cId="1792057631" sldId="312"/>
            <ac:spMk id="3" creationId="{5F606026-9486-4D37-AC1C-7FDC66046AE4}"/>
          </ac:spMkLst>
        </pc:spChg>
      </pc:sldChg>
      <pc:sldChg chg="modSp">
        <pc:chgData name="Michael Anderson" userId="d1bf3ca8-6106-4774-aa14-3f1391b8b5ac" providerId="ADAL" clId="{F29A9581-25DB-4AA9-BAE3-66F9A1E35AA3}" dt="2018-04-09T18:32:18.917" v="886" actId="20577"/>
        <pc:sldMkLst>
          <pc:docMk/>
          <pc:sldMk cId="1996603393" sldId="313"/>
        </pc:sldMkLst>
        <pc:spChg chg="mod">
          <ac:chgData name="Michael Anderson" userId="d1bf3ca8-6106-4774-aa14-3f1391b8b5ac" providerId="ADAL" clId="{F29A9581-25DB-4AA9-BAE3-66F9A1E35AA3}" dt="2018-04-09T18:32:18.917" v="886" actId="20577"/>
          <ac:spMkLst>
            <pc:docMk/>
            <pc:sldMk cId="1996603393" sldId="313"/>
            <ac:spMk id="3" creationId="{CD3CD23D-6F24-4697-BA41-86964454FBE8}"/>
          </ac:spMkLst>
        </pc:spChg>
      </pc:sldChg>
      <pc:sldChg chg="modSp">
        <pc:chgData name="Michael Anderson" userId="d1bf3ca8-6106-4774-aa14-3f1391b8b5ac" providerId="ADAL" clId="{F29A9581-25DB-4AA9-BAE3-66F9A1E35AA3}" dt="2018-04-09T18:48:28.178" v="1601" actId="20577"/>
        <pc:sldMkLst>
          <pc:docMk/>
          <pc:sldMk cId="2178587543" sldId="315"/>
        </pc:sldMkLst>
        <pc:spChg chg="mod">
          <ac:chgData name="Michael Anderson" userId="d1bf3ca8-6106-4774-aa14-3f1391b8b5ac" providerId="ADAL" clId="{F29A9581-25DB-4AA9-BAE3-66F9A1E35AA3}" dt="2018-04-09T18:48:28.178" v="1601" actId="20577"/>
          <ac:spMkLst>
            <pc:docMk/>
            <pc:sldMk cId="2178587543" sldId="315"/>
            <ac:spMk id="3" creationId="{00000000-0000-0000-0000-000000000000}"/>
          </ac:spMkLst>
        </pc:spChg>
      </pc:sldChg>
      <pc:sldChg chg="modSp">
        <pc:chgData name="Michael Anderson" userId="d1bf3ca8-6106-4774-aa14-3f1391b8b5ac" providerId="ADAL" clId="{F29A9581-25DB-4AA9-BAE3-66F9A1E35AA3}" dt="2018-04-09T18:45:11.422" v="1486" actId="20577"/>
        <pc:sldMkLst>
          <pc:docMk/>
          <pc:sldMk cId="332147859" sldId="316"/>
        </pc:sldMkLst>
        <pc:spChg chg="mod">
          <ac:chgData name="Michael Anderson" userId="d1bf3ca8-6106-4774-aa14-3f1391b8b5ac" providerId="ADAL" clId="{F29A9581-25DB-4AA9-BAE3-66F9A1E35AA3}" dt="2018-04-09T18:45:11.422" v="1486" actId="20577"/>
          <ac:spMkLst>
            <pc:docMk/>
            <pc:sldMk cId="332147859" sldId="316"/>
            <ac:spMk id="3" creationId="{70127D15-515E-41C3-86A1-755EFB55D7D3}"/>
          </ac:spMkLst>
        </pc:spChg>
      </pc:sldChg>
    </pc:docChg>
  </pc:docChgLst>
  <pc:docChgLst>
    <pc:chgData name="Michael Anderson" userId="d1bf3ca8-6106-4774-aa14-3f1391b8b5ac" providerId="ADAL" clId="{A97CAF90-491E-4238-9537-FA2083D6ABA5}"/>
    <pc:docChg chg="addSld modSld">
      <pc:chgData name="Michael Anderson" userId="d1bf3ca8-6106-4774-aa14-3f1391b8b5ac" providerId="ADAL" clId="{A97CAF90-491E-4238-9537-FA2083D6ABA5}" dt="2018-02-12T18:16:43.032" v="25" actId="20577"/>
      <pc:docMkLst>
        <pc:docMk/>
      </pc:docMkLst>
      <pc:sldChg chg="add">
        <pc:chgData name="Michael Anderson" userId="d1bf3ca8-6106-4774-aa14-3f1391b8b5ac" providerId="ADAL" clId="{A97CAF90-491E-4238-9537-FA2083D6ABA5}" dt="2018-02-12T18:13:45.594" v="0" actId="20577"/>
        <pc:sldMkLst>
          <pc:docMk/>
          <pc:sldMk cId="3939349068" sldId="314"/>
        </pc:sldMkLst>
      </pc:sldChg>
      <pc:sldChg chg="add">
        <pc:chgData name="Michael Anderson" userId="d1bf3ca8-6106-4774-aa14-3f1391b8b5ac" providerId="ADAL" clId="{A97CAF90-491E-4238-9537-FA2083D6ABA5}" dt="2018-02-12T18:13:45.594" v="0" actId="20577"/>
        <pc:sldMkLst>
          <pc:docMk/>
          <pc:sldMk cId="2178587543" sldId="315"/>
        </pc:sldMkLst>
      </pc:sldChg>
      <pc:sldChg chg="modSp add">
        <pc:chgData name="Michael Anderson" userId="d1bf3ca8-6106-4774-aa14-3f1391b8b5ac" providerId="ADAL" clId="{A97CAF90-491E-4238-9537-FA2083D6ABA5}" dt="2018-02-12T18:16:43.032" v="25" actId="20577"/>
        <pc:sldMkLst>
          <pc:docMk/>
          <pc:sldMk cId="332147859" sldId="316"/>
        </pc:sldMkLst>
        <pc:spChg chg="mod">
          <ac:chgData name="Michael Anderson" userId="d1bf3ca8-6106-4774-aa14-3f1391b8b5ac" providerId="ADAL" clId="{A97CAF90-491E-4238-9537-FA2083D6ABA5}" dt="2018-02-12T18:16:43.032" v="25" actId="20577"/>
          <ac:spMkLst>
            <pc:docMk/>
            <pc:sldMk cId="332147859" sldId="316"/>
            <ac:spMk id="3" creationId="{70127D15-515E-41C3-86A1-755EFB55D7D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57A0-9EC3-4F77-8609-5EBAB719C858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07AC-33B7-4B13-B1CB-847AC3524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about AC meet up</a:t>
            </a:r>
          </a:p>
          <a:p>
            <a:endParaRPr lang="en-US" dirty="0"/>
          </a:p>
          <a:p>
            <a:r>
              <a:rPr lang="en-US" dirty="0"/>
              <a:t>Bring up monthly topics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4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44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mentorship program call will be an opportunity to get feedback and describe their experience in more details, while the subcommittee call will be a simpler 5 minute presentation about their experience.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5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Mentor calls/check-ins/a forum would be helpful.</a:t>
            </a:r>
          </a:p>
          <a:p>
            <a:endParaRPr lang="en-US" dirty="0"/>
          </a:p>
          <a:p>
            <a:r>
              <a:rPr lang="en-US" dirty="0"/>
              <a:t>Include access to basecamp documents after the presentation.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Avenir LT 45 Boo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828677"/>
            <a:ext cx="7568005" cy="2129676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CSTE Healthcare-Associated Infection Peer-to-Peer Mentorship Program Orientation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4158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821071"/>
            <a:ext cx="8849694" cy="4746323"/>
          </a:xfrm>
        </p:spPr>
        <p:txBody>
          <a:bodyPr/>
          <a:lstStyle/>
          <a:p>
            <a:r>
              <a:rPr lang="en-US" dirty="0"/>
              <a:t>Describe expectations for the mentorship</a:t>
            </a:r>
          </a:p>
          <a:p>
            <a:r>
              <a:rPr lang="en-US" dirty="0"/>
              <a:t>Describe expected deliverables</a:t>
            </a:r>
          </a:p>
          <a:p>
            <a:r>
              <a:rPr lang="en-US" dirty="0"/>
              <a:t>Discuss and answer questions regarding peer-to-peer site visits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4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72772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Mentorship Program </a:t>
            </a:r>
            <a:br>
              <a:rPr lang="en-US" sz="3600" dirty="0"/>
            </a:br>
            <a:r>
              <a:rPr lang="en-US" sz="3600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627433"/>
            <a:ext cx="8849694" cy="4746323"/>
          </a:xfrm>
        </p:spPr>
        <p:txBody>
          <a:bodyPr>
            <a:normAutofit/>
          </a:bodyPr>
          <a:lstStyle/>
          <a:p>
            <a:r>
              <a:rPr lang="en-US" dirty="0"/>
              <a:t>Purpose</a:t>
            </a:r>
          </a:p>
          <a:p>
            <a:pPr lvl="1"/>
            <a:r>
              <a:rPr lang="en-US" dirty="0"/>
              <a:t>Provide an opportunity to build relationships between established and new HAI epidemiologists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Increased knowledge of HAI surveillance methods, and promotion of increased HAI epidemiologic and surveillance capacity</a:t>
            </a:r>
          </a:p>
          <a:p>
            <a:pPr lvl="1"/>
            <a:r>
              <a:rPr lang="en-US" dirty="0"/>
              <a:t>Support new HAI epidemiologists to help them improve their process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8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41373"/>
            <a:ext cx="8849694" cy="4746323"/>
          </a:xfrm>
        </p:spPr>
        <p:txBody>
          <a:bodyPr/>
          <a:lstStyle/>
          <a:p>
            <a:r>
              <a:rPr lang="en-US" dirty="0"/>
              <a:t>6 month program, April 2018 through September 2018</a:t>
            </a:r>
          </a:p>
          <a:p>
            <a:pPr lvl="1"/>
            <a:r>
              <a:rPr lang="en-US" dirty="0"/>
              <a:t>Developed based on lessons learned from other CSTE mentorship programs; </a:t>
            </a:r>
            <a:r>
              <a:rPr lang="en-US" i="1" dirty="0"/>
              <a:t>this is a pilot initiative </a:t>
            </a:r>
          </a:p>
          <a:p>
            <a:r>
              <a:rPr lang="en-US" dirty="0"/>
              <a:t>3 mentors and 5 mentees matched across the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1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40006"/>
            <a:ext cx="9144000" cy="4934731"/>
          </a:xfrm>
        </p:spPr>
        <p:txBody>
          <a:bodyPr>
            <a:normAutofit/>
          </a:bodyPr>
          <a:lstStyle/>
          <a:p>
            <a:r>
              <a:rPr lang="en-US" dirty="0"/>
              <a:t>“Live Events”</a:t>
            </a:r>
          </a:p>
          <a:p>
            <a:pPr lvl="1"/>
            <a:r>
              <a:rPr lang="en-US" dirty="0"/>
              <a:t>April Orientation</a:t>
            </a:r>
          </a:p>
          <a:p>
            <a:pPr lvl="1"/>
            <a:r>
              <a:rPr lang="en-US" dirty="0"/>
              <a:t>Mid-point check-in call with program participants (TBD)</a:t>
            </a:r>
            <a:endParaRPr lang="en-US" dirty="0">
              <a:highlight>
                <a:srgbClr val="FFFF00"/>
              </a:highlight>
            </a:endParaRPr>
          </a:p>
          <a:p>
            <a:pPr lvl="1"/>
            <a:r>
              <a:rPr lang="en-US" dirty="0"/>
              <a:t>Final call in September</a:t>
            </a:r>
          </a:p>
          <a:p>
            <a:pPr lvl="2"/>
            <a:r>
              <a:rPr lang="en-US" dirty="0"/>
              <a:t>Mentees will present their experiences</a:t>
            </a:r>
          </a:p>
          <a:p>
            <a:pPr lvl="1"/>
            <a:r>
              <a:rPr lang="en-US" dirty="0"/>
              <a:t>Potential meet-and-greet at CSTE Annual Conference in June </a:t>
            </a:r>
          </a:p>
          <a:p>
            <a:pPr lvl="1"/>
            <a:r>
              <a:rPr lang="en-US" dirty="0"/>
              <a:t>Selected peer-to-peer site visits</a:t>
            </a:r>
          </a:p>
        </p:txBody>
      </p:sp>
    </p:spTree>
    <p:extLst>
      <p:ext uri="{BB962C8B-B14F-4D97-AF65-F5344CB8AC3E}">
        <p14:creationId xmlns:p14="http://schemas.microsoft.com/office/powerpoint/2010/main" val="426603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DDBD8-EFD8-4818-86C1-8AD28ADA0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76D02-6B76-48AB-9458-3823F1AD2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Tasks (Complete April-September)</a:t>
            </a:r>
          </a:p>
          <a:p>
            <a:pPr lvl="1"/>
            <a:r>
              <a:rPr lang="en-US" dirty="0"/>
              <a:t>Encourage development of work on HAI-related projects</a:t>
            </a:r>
          </a:p>
          <a:p>
            <a:pPr lvl="1"/>
            <a:r>
              <a:rPr lang="en-US" dirty="0"/>
              <a:t>Creation of 5-10 minute presentation for final call in September</a:t>
            </a:r>
          </a:p>
          <a:p>
            <a:pPr lvl="2"/>
            <a:r>
              <a:rPr lang="en-US" dirty="0"/>
              <a:t>Mentees will prepare and present a PowerPoint regarding their experience</a:t>
            </a:r>
          </a:p>
          <a:p>
            <a:pPr lvl="2"/>
            <a:r>
              <a:rPr lang="en-US" dirty="0"/>
              <a:t>Presentations will be given on final Mentorship Program Call and an HAI Subcommittee Call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0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F24A-88B5-44B2-B042-38013650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2226B-7E04-42E8-BEF0-4EFC4DADC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Activities</a:t>
            </a:r>
          </a:p>
          <a:p>
            <a:pPr lvl="1"/>
            <a:r>
              <a:rPr lang="en-US" dirty="0"/>
              <a:t>Strongly suggest that mentor and mentee ‘meet’ for a minimum of 2 hours per month</a:t>
            </a:r>
          </a:p>
          <a:p>
            <a:pPr lvl="1"/>
            <a:r>
              <a:rPr lang="en-US" dirty="0"/>
              <a:t>Communicate by Skype, email, instant messenger, or in-person if possible</a:t>
            </a:r>
          </a:p>
          <a:p>
            <a:pPr lvl="1"/>
            <a:r>
              <a:rPr lang="en-US" dirty="0"/>
              <a:t>Primer emails will be sent monthly with suggested discussion topics and announcements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Provide feedback for program improvement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0FF4-8F43-4AAE-9668-40A69939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Monthly Emails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06026-9486-4D37-AC1C-7FDC66046A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Initial email will be focused on relationship-building</a:t>
            </a:r>
          </a:p>
          <a:p>
            <a:r>
              <a:rPr lang="en-US" dirty="0"/>
              <a:t>Subsequent emails will contain more specific HAI-capacity building questions </a:t>
            </a:r>
          </a:p>
          <a:p>
            <a:pPr lvl="1"/>
            <a:r>
              <a:rPr lang="en-US" dirty="0"/>
              <a:t>May contain announcements</a:t>
            </a:r>
          </a:p>
          <a:p>
            <a:pPr lvl="2"/>
            <a:r>
              <a:rPr lang="en-US" dirty="0"/>
              <a:t>Upcoming events (CSTE Annual Conference, ICEID Conference, etc.) </a:t>
            </a:r>
          </a:p>
          <a:p>
            <a:pPr lvl="2"/>
            <a:r>
              <a:rPr lang="en-US" dirty="0"/>
              <a:t>Updates from mentorship pairs</a:t>
            </a:r>
          </a:p>
        </p:txBody>
      </p:sp>
    </p:spTree>
    <p:extLst>
      <p:ext uri="{BB962C8B-B14F-4D97-AF65-F5344CB8AC3E}">
        <p14:creationId xmlns:p14="http://schemas.microsoft.com/office/powerpoint/2010/main" val="179205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B6F5F-932F-40CD-9270-DDCAB5BE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CD23D-6F24-4697-BA41-86964454FB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Suggested topics</a:t>
            </a:r>
          </a:p>
          <a:p>
            <a:pPr lvl="1"/>
            <a:r>
              <a:rPr lang="en-US" dirty="0"/>
              <a:t>Important skills for HAI Coordinators</a:t>
            </a:r>
          </a:p>
          <a:p>
            <a:pPr lvl="1"/>
            <a:r>
              <a:rPr lang="en-US" dirty="0"/>
              <a:t>Steps for outbreak investigations</a:t>
            </a:r>
          </a:p>
          <a:p>
            <a:pPr lvl="1"/>
            <a:r>
              <a:rPr lang="en-US" dirty="0"/>
              <a:t>NHSN (reviewing reports, completing data quality checks)</a:t>
            </a:r>
          </a:p>
          <a:p>
            <a:pPr lvl="1"/>
            <a:r>
              <a:rPr lang="en-US" dirty="0"/>
              <a:t>Managing/Coordinating a team </a:t>
            </a:r>
          </a:p>
          <a:p>
            <a:pPr lvl="1"/>
            <a:r>
              <a:rPr lang="en-US" dirty="0"/>
              <a:t>Resource identification</a:t>
            </a:r>
          </a:p>
          <a:p>
            <a:pPr lvl="1"/>
            <a:r>
              <a:rPr lang="en-US" dirty="0"/>
              <a:t>Attributes of an effective HAI Program </a:t>
            </a:r>
          </a:p>
          <a:p>
            <a:r>
              <a:rPr lang="en-US" dirty="0"/>
              <a:t>Additional suggestions?</a:t>
            </a:r>
          </a:p>
          <a:p>
            <a:r>
              <a:rPr lang="en-US" dirty="0"/>
              <a:t>Interest in meeting at the CSTE Annual Conference?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0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EF3A-3A66-40C6-9E60-5BF775ADD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FAQs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3E24D-CCEF-4D98-8C4C-ED9B2EB86E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Where can I find peer-to-peer example agendas and evaluations?</a:t>
            </a:r>
          </a:p>
          <a:p>
            <a:pPr lvl="1"/>
            <a:r>
              <a:rPr lang="en-US" dirty="0"/>
              <a:t>HAI Mentorship Program Basecamp</a:t>
            </a:r>
          </a:p>
          <a:p>
            <a:r>
              <a:rPr lang="en-US" dirty="0"/>
              <a:t>Will CSTE be available to provide additional support and resources to mentors and mentees if requested? 	</a:t>
            </a:r>
          </a:p>
          <a:p>
            <a:pPr lvl="1"/>
            <a:r>
              <a:rPr lang="en-US" dirty="0"/>
              <a:t>CSTE Staff and interns will be available to answer questions and address any concerns you have during the program.</a:t>
            </a:r>
          </a:p>
          <a:p>
            <a:pPr lvl="1"/>
            <a:r>
              <a:rPr lang="en-US" dirty="0"/>
              <a:t>Periodic check-in calls will provide an opportunity to share ideas and give support if needed.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Peer-to-Peer Site Visits</a:t>
            </a:r>
          </a:p>
        </p:txBody>
      </p:sp>
    </p:spTree>
    <p:extLst>
      <p:ext uri="{BB962C8B-B14F-4D97-AF65-F5344CB8AC3E}">
        <p14:creationId xmlns:p14="http://schemas.microsoft.com/office/powerpoint/2010/main" val="393934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Site Visit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627433"/>
            <a:ext cx="8849694" cy="474632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Identify site visit dates (3-5 days)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Plan a site visit agenda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Submit the agenda for approval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Coordinate travel plans with CSTE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Provide a post-visit debrief/evaluation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Present on the experience on an HAI Subcommittee Call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87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22705-736E-4D4C-9832-1B7C0EC8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Visit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27D15-515E-41C3-86A1-755EFB55D7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Identify a site visit date within the first month of the mentorship (Site visits should be planned before June 30</a:t>
            </a:r>
            <a:r>
              <a:rPr lang="en-US" baseline="30000" dirty="0"/>
              <a:t>th</a:t>
            </a:r>
            <a:r>
              <a:rPr lang="en-US" dirty="0"/>
              <a:t>, 2018)</a:t>
            </a:r>
          </a:p>
          <a:p>
            <a:r>
              <a:rPr lang="en-US" dirty="0"/>
              <a:t>Prioritize agenda planning and submit a proposal two weeks before the mentorship site visit</a:t>
            </a:r>
          </a:p>
          <a:p>
            <a:pPr lvl="1"/>
            <a:r>
              <a:rPr lang="en-US" dirty="0"/>
              <a:t>Agenda</a:t>
            </a:r>
          </a:p>
          <a:p>
            <a:pPr lvl="1"/>
            <a:r>
              <a:rPr lang="en-US" dirty="0"/>
              <a:t>Outcomes/Learning Objectives</a:t>
            </a:r>
          </a:p>
          <a:p>
            <a:pPr lvl="1"/>
            <a:r>
              <a:rPr lang="en-US" dirty="0"/>
              <a:t>Action Items to be completed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7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What would you like to discuss with the other mentors and mentees on the phone today?</a:t>
            </a:r>
          </a:p>
          <a:p>
            <a:r>
              <a:rPr lang="en-US" dirty="0"/>
              <a:t>What else can CSTE provide to support your participation in the mentorship program?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06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</TotalTime>
  <Words>583</Words>
  <Application>Microsoft Office PowerPoint</Application>
  <PresentationFormat>On-screen Show (4:3)</PresentationFormat>
  <Paragraphs>100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Arial-Mdm-FC</vt:lpstr>
      <vt:lpstr>Calibri</vt:lpstr>
      <vt:lpstr>Courier New</vt:lpstr>
      <vt:lpstr>Avenir LT 45 Book</vt:lpstr>
      <vt:lpstr>Wingdings</vt:lpstr>
      <vt:lpstr>Arial</vt:lpstr>
      <vt:lpstr>Avenir</vt:lpstr>
      <vt:lpstr>Arial-Lgt-FC</vt:lpstr>
      <vt:lpstr>CSTE_Powerpoint_Template_final</vt:lpstr>
      <vt:lpstr>CSTE Healthcare-Associated Infection Peer-to-Peer Mentorship Program Orientation  </vt:lpstr>
      <vt:lpstr>Objectives</vt:lpstr>
      <vt:lpstr>PowerPoint Presentation</vt:lpstr>
      <vt:lpstr>Mentorship Program  Background</vt:lpstr>
      <vt:lpstr>Mentorship Program Structure</vt:lpstr>
      <vt:lpstr>Mentorship Program Structure</vt:lpstr>
      <vt:lpstr>Mentorship Program Structure</vt:lpstr>
      <vt:lpstr>Mentorship Program Structure</vt:lpstr>
      <vt:lpstr>Monthly Emails</vt:lpstr>
      <vt:lpstr>Topics of Interest</vt:lpstr>
      <vt:lpstr>FAQs</vt:lpstr>
      <vt:lpstr>PowerPoint Presentation</vt:lpstr>
      <vt:lpstr>Site Visit Planning</vt:lpstr>
      <vt:lpstr>Site Visit Planning</vt:lpstr>
      <vt:lpstr>Q &amp; A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Michael Anderson</cp:lastModifiedBy>
  <cp:revision>52</cp:revision>
  <dcterms:created xsi:type="dcterms:W3CDTF">2015-07-30T19:14:16Z</dcterms:created>
  <dcterms:modified xsi:type="dcterms:W3CDTF">2018-04-09T18:48:34Z</dcterms:modified>
</cp:coreProperties>
</file>