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 id="2147483696" r:id="rId5"/>
  </p:sldMasterIdLst>
  <p:notesMasterIdLst>
    <p:notesMasterId r:id="rId26"/>
  </p:notesMasterIdLst>
  <p:sldIdLst>
    <p:sldId id="266" r:id="rId6"/>
    <p:sldId id="268" r:id="rId7"/>
    <p:sldId id="282" r:id="rId8"/>
    <p:sldId id="279" r:id="rId9"/>
    <p:sldId id="275" r:id="rId10"/>
    <p:sldId id="293" r:id="rId11"/>
    <p:sldId id="280" r:id="rId12"/>
    <p:sldId id="283" r:id="rId13"/>
    <p:sldId id="284" r:id="rId14"/>
    <p:sldId id="285" r:id="rId15"/>
    <p:sldId id="298" r:id="rId16"/>
    <p:sldId id="288" r:id="rId17"/>
    <p:sldId id="274" r:id="rId18"/>
    <p:sldId id="294" r:id="rId19"/>
    <p:sldId id="289" r:id="rId20"/>
    <p:sldId id="277" r:id="rId21"/>
    <p:sldId id="296" r:id="rId22"/>
    <p:sldId id="295" r:id="rId23"/>
    <p:sldId id="291" r:id="rId24"/>
    <p:sldId id="260" r:id="rId25"/>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ymone Richardson" initials="SR" lastIdx="1" clrIdx="0">
    <p:extLst>
      <p:ext uri="{19B8F6BF-5375-455C-9EA6-DF929625EA0E}">
        <p15:presenceInfo xmlns:p15="http://schemas.microsoft.com/office/powerpoint/2012/main" userId="S::srichardson@cste.org::dda555fc-9121-4fb6-b948-406397d109d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90E803-7665-41E2-B441-1DF0FF577CB7}" v="25" dt="2021-01-29T19:03:42.7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3392" autoAdjust="0"/>
  </p:normalViewPr>
  <p:slideViewPr>
    <p:cSldViewPr snapToGrid="0">
      <p:cViewPr varScale="1">
        <p:scale>
          <a:sx n="30" d="100"/>
          <a:sy n="30" d="100"/>
        </p:scale>
        <p:origin x="830" y="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ymone Richardson" userId="S::srichardson@cste.org::dda555fc-9121-4fb6-b948-406397d109d2" providerId="AD" clId="Web-{4325EC91-CA17-70DE-4E89-9C56C5DD9F4E}"/>
    <pc:docChg chg="modSld">
      <pc:chgData name="Symone Richardson" userId="S::srichardson@cste.org::dda555fc-9121-4fb6-b948-406397d109d2" providerId="AD" clId="Web-{4325EC91-CA17-70DE-4E89-9C56C5DD9F4E}" dt="2021-01-29T19:40:08.456" v="0" actId="20577"/>
      <pc:docMkLst>
        <pc:docMk/>
      </pc:docMkLst>
      <pc:sldChg chg="modSp">
        <pc:chgData name="Symone Richardson" userId="S::srichardson@cste.org::dda555fc-9121-4fb6-b948-406397d109d2" providerId="AD" clId="Web-{4325EC91-CA17-70DE-4E89-9C56C5DD9F4E}" dt="2021-01-29T19:40:08.456" v="0" actId="20577"/>
        <pc:sldMkLst>
          <pc:docMk/>
          <pc:sldMk cId="2099707720" sldId="285"/>
        </pc:sldMkLst>
        <pc:spChg chg="mod">
          <ac:chgData name="Symone Richardson" userId="S::srichardson@cste.org::dda555fc-9121-4fb6-b948-406397d109d2" providerId="AD" clId="Web-{4325EC91-CA17-70DE-4E89-9C56C5DD9F4E}" dt="2021-01-29T19:40:08.456" v="0" actId="20577"/>
          <ac:spMkLst>
            <pc:docMk/>
            <pc:sldMk cId="2099707720" sldId="285"/>
            <ac:spMk id="3" creationId="{91EF0DC4-7FEF-464A-B485-61A4A9C23800}"/>
          </ac:spMkLst>
        </pc:spChg>
      </pc:sldChg>
    </pc:docChg>
  </pc:docChgLst>
  <pc:docChgLst>
    <pc:chgData name="Symone Richardson" userId="S::srichardson@cste.org::dda555fc-9121-4fb6-b948-406397d109d2" providerId="AD" clId="Web-{B5311FBE-B076-5C7B-1254-25BA6E1B3C42}"/>
    <pc:docChg chg="addSld delSld modSld sldOrd addMainMaster">
      <pc:chgData name="Symone Richardson" userId="S::srichardson@cste.org::dda555fc-9121-4fb6-b948-406397d109d2" providerId="AD" clId="Web-{B5311FBE-B076-5C7B-1254-25BA6E1B3C42}" dt="2021-01-11T19:42:13.075" v="778" actId="20577"/>
      <pc:docMkLst>
        <pc:docMk/>
      </pc:docMkLst>
      <pc:sldChg chg="modSp">
        <pc:chgData name="Symone Richardson" userId="S::srichardson@cste.org::dda555fc-9121-4fb6-b948-406397d109d2" providerId="AD" clId="Web-{B5311FBE-B076-5C7B-1254-25BA6E1B3C42}" dt="2021-01-11T15:51:12.802" v="22" actId="20577"/>
        <pc:sldMkLst>
          <pc:docMk/>
          <pc:sldMk cId="2090152276" sldId="266"/>
        </pc:sldMkLst>
        <pc:spChg chg="mod">
          <ac:chgData name="Symone Richardson" userId="S::srichardson@cste.org::dda555fc-9121-4fb6-b948-406397d109d2" providerId="AD" clId="Web-{B5311FBE-B076-5C7B-1254-25BA6E1B3C42}" dt="2021-01-11T15:51:12.802" v="22" actId="20577"/>
          <ac:spMkLst>
            <pc:docMk/>
            <pc:sldMk cId="2090152276" sldId="266"/>
            <ac:spMk id="5" creationId="{354C266B-3711-1F4A-8E0C-7AD33B7B9D62}"/>
          </ac:spMkLst>
        </pc:spChg>
      </pc:sldChg>
      <pc:sldChg chg="modSp">
        <pc:chgData name="Symone Richardson" userId="S::srichardson@cste.org::dda555fc-9121-4fb6-b948-406397d109d2" providerId="AD" clId="Web-{B5311FBE-B076-5C7B-1254-25BA6E1B3C42}" dt="2021-01-11T15:57:00.447" v="155" actId="20577"/>
        <pc:sldMkLst>
          <pc:docMk/>
          <pc:sldMk cId="2429132524" sldId="268"/>
        </pc:sldMkLst>
        <pc:spChg chg="mod">
          <ac:chgData name="Symone Richardson" userId="S::srichardson@cste.org::dda555fc-9121-4fb6-b948-406397d109d2" providerId="AD" clId="Web-{B5311FBE-B076-5C7B-1254-25BA6E1B3C42}" dt="2021-01-11T15:54:59.815" v="66" actId="20577"/>
          <ac:spMkLst>
            <pc:docMk/>
            <pc:sldMk cId="2429132524" sldId="268"/>
            <ac:spMk id="2" creationId="{77C9E6E2-45F0-47A7-8011-55BB00ECBA15}"/>
          </ac:spMkLst>
        </pc:spChg>
        <pc:spChg chg="mod">
          <ac:chgData name="Symone Richardson" userId="S::srichardson@cste.org::dda555fc-9121-4fb6-b948-406397d109d2" providerId="AD" clId="Web-{B5311FBE-B076-5C7B-1254-25BA6E1B3C42}" dt="2021-01-11T15:57:00.447" v="155" actId="20577"/>
          <ac:spMkLst>
            <pc:docMk/>
            <pc:sldMk cId="2429132524" sldId="268"/>
            <ac:spMk id="3" creationId="{13B5377E-910F-4F29-BB66-62C5EF0DBBE6}"/>
          </ac:spMkLst>
        </pc:spChg>
      </pc:sldChg>
      <pc:sldChg chg="addSp delSp modSp del modNotes">
        <pc:chgData name="Symone Richardson" userId="S::srichardson@cste.org::dda555fc-9121-4fb6-b948-406397d109d2" providerId="AD" clId="Web-{B5311FBE-B076-5C7B-1254-25BA6E1B3C42}" dt="2021-01-11T16:10:31.292" v="331"/>
        <pc:sldMkLst>
          <pc:docMk/>
          <pc:sldMk cId="1577347733" sldId="269"/>
        </pc:sldMkLst>
        <pc:spChg chg="mod">
          <ac:chgData name="Symone Richardson" userId="S::srichardson@cste.org::dda555fc-9121-4fb6-b948-406397d109d2" providerId="AD" clId="Web-{B5311FBE-B076-5C7B-1254-25BA6E1B3C42}" dt="2021-01-11T16:09:54.165" v="326" actId="20577"/>
          <ac:spMkLst>
            <pc:docMk/>
            <pc:sldMk cId="1577347733" sldId="269"/>
            <ac:spMk id="2" creationId="{C8A7AA42-90F1-48EE-98B9-D4493DD0D85A}"/>
          </ac:spMkLst>
        </pc:spChg>
        <pc:spChg chg="del mod">
          <ac:chgData name="Symone Richardson" userId="S::srichardson@cste.org::dda555fc-9121-4fb6-b948-406397d109d2" providerId="AD" clId="Web-{B5311FBE-B076-5C7B-1254-25BA6E1B3C42}" dt="2021-01-11T16:10:27.010" v="330"/>
          <ac:spMkLst>
            <pc:docMk/>
            <pc:sldMk cId="1577347733" sldId="269"/>
            <ac:spMk id="3" creationId="{B1E3D2F1-176C-4E35-AF3D-1AC4AE33C3E9}"/>
          </ac:spMkLst>
        </pc:spChg>
        <pc:spChg chg="add">
          <ac:chgData name="Symone Richardson" userId="S::srichardson@cste.org::dda555fc-9121-4fb6-b948-406397d109d2" providerId="AD" clId="Web-{B5311FBE-B076-5C7B-1254-25BA6E1B3C42}" dt="2021-01-11T16:10:25.151" v="328"/>
          <ac:spMkLst>
            <pc:docMk/>
            <pc:sldMk cId="1577347733" sldId="269"/>
            <ac:spMk id="4" creationId="{BF33FBC7-C789-4E6C-8040-2A1C0AC1C5F5}"/>
          </ac:spMkLst>
        </pc:spChg>
        <pc:spChg chg="add">
          <ac:chgData name="Symone Richardson" userId="S::srichardson@cste.org::dda555fc-9121-4fb6-b948-406397d109d2" providerId="AD" clId="Web-{B5311FBE-B076-5C7B-1254-25BA6E1B3C42}" dt="2021-01-11T16:10:25.198" v="329"/>
          <ac:spMkLst>
            <pc:docMk/>
            <pc:sldMk cId="1577347733" sldId="269"/>
            <ac:spMk id="5" creationId="{623DEA58-645B-4D47-BD1D-887F8D4B780E}"/>
          </ac:spMkLst>
        </pc:spChg>
        <pc:spChg chg="add mod">
          <ac:chgData name="Symone Richardson" userId="S::srichardson@cste.org::dda555fc-9121-4fb6-b948-406397d109d2" providerId="AD" clId="Web-{B5311FBE-B076-5C7B-1254-25BA6E1B3C42}" dt="2021-01-11T16:10:27.010" v="330"/>
          <ac:spMkLst>
            <pc:docMk/>
            <pc:sldMk cId="1577347733" sldId="269"/>
            <ac:spMk id="7" creationId="{3B427BBC-EB3E-4DE9-ADF4-5F628C88260F}"/>
          </ac:spMkLst>
        </pc:spChg>
      </pc:sldChg>
      <pc:sldChg chg="ord">
        <pc:chgData name="Symone Richardson" userId="S::srichardson@cste.org::dda555fc-9121-4fb6-b948-406397d109d2" providerId="AD" clId="Web-{B5311FBE-B076-5C7B-1254-25BA6E1B3C42}" dt="2021-01-11T16:10:54.153" v="333"/>
        <pc:sldMkLst>
          <pc:docMk/>
          <pc:sldMk cId="4190687680" sldId="274"/>
        </pc:sldMkLst>
      </pc:sldChg>
      <pc:sldChg chg="modSp">
        <pc:chgData name="Symone Richardson" userId="S::srichardson@cste.org::dda555fc-9121-4fb6-b948-406397d109d2" providerId="AD" clId="Web-{B5311FBE-B076-5C7B-1254-25BA6E1B3C42}" dt="2021-01-11T16:06:48.872" v="298" actId="20577"/>
        <pc:sldMkLst>
          <pc:docMk/>
          <pc:sldMk cId="260711857" sldId="275"/>
        </pc:sldMkLst>
        <pc:spChg chg="mod">
          <ac:chgData name="Symone Richardson" userId="S::srichardson@cste.org::dda555fc-9121-4fb6-b948-406397d109d2" providerId="AD" clId="Web-{B5311FBE-B076-5C7B-1254-25BA6E1B3C42}" dt="2021-01-11T16:06:15.199" v="279" actId="20577"/>
          <ac:spMkLst>
            <pc:docMk/>
            <pc:sldMk cId="260711857" sldId="275"/>
            <ac:spMk id="2" creationId="{BC0FB097-8476-476C-A35E-CEE81D31D300}"/>
          </ac:spMkLst>
        </pc:spChg>
        <pc:spChg chg="mod">
          <ac:chgData name="Symone Richardson" userId="S::srichardson@cste.org::dda555fc-9121-4fb6-b948-406397d109d2" providerId="AD" clId="Web-{B5311FBE-B076-5C7B-1254-25BA6E1B3C42}" dt="2021-01-11T16:06:48.872" v="298" actId="20577"/>
          <ac:spMkLst>
            <pc:docMk/>
            <pc:sldMk cId="260711857" sldId="275"/>
            <ac:spMk id="3" creationId="{2CF3B138-E5E7-4772-AF64-5B17248BCED6}"/>
          </ac:spMkLst>
        </pc:spChg>
      </pc:sldChg>
      <pc:sldChg chg="del">
        <pc:chgData name="Symone Richardson" userId="S::srichardson@cste.org::dda555fc-9121-4fb6-b948-406397d109d2" providerId="AD" clId="Web-{B5311FBE-B076-5C7B-1254-25BA6E1B3C42}" dt="2021-01-11T15:54:55.049" v="63"/>
        <pc:sldMkLst>
          <pc:docMk/>
          <pc:sldMk cId="990202493" sldId="276"/>
        </pc:sldMkLst>
      </pc:sldChg>
      <pc:sldChg chg="modSp">
        <pc:chgData name="Symone Richardson" userId="S::srichardson@cste.org::dda555fc-9121-4fb6-b948-406397d109d2" providerId="AD" clId="Web-{B5311FBE-B076-5C7B-1254-25BA6E1B3C42}" dt="2021-01-11T19:39:06.086" v="553" actId="20577"/>
        <pc:sldMkLst>
          <pc:docMk/>
          <pc:sldMk cId="4000223288" sldId="277"/>
        </pc:sldMkLst>
        <pc:spChg chg="mod">
          <ac:chgData name="Symone Richardson" userId="S::srichardson@cste.org::dda555fc-9121-4fb6-b948-406397d109d2" providerId="AD" clId="Web-{B5311FBE-B076-5C7B-1254-25BA6E1B3C42}" dt="2021-01-11T19:38:58.648" v="552" actId="20577"/>
          <ac:spMkLst>
            <pc:docMk/>
            <pc:sldMk cId="4000223288" sldId="277"/>
            <ac:spMk id="2" creationId="{A7E9480B-4494-4C54-B53F-919EBFDCD287}"/>
          </ac:spMkLst>
        </pc:spChg>
        <pc:spChg chg="mod">
          <ac:chgData name="Symone Richardson" userId="S::srichardson@cste.org::dda555fc-9121-4fb6-b948-406397d109d2" providerId="AD" clId="Web-{B5311FBE-B076-5C7B-1254-25BA6E1B3C42}" dt="2021-01-11T19:39:06.086" v="553" actId="20577"/>
          <ac:spMkLst>
            <pc:docMk/>
            <pc:sldMk cId="4000223288" sldId="277"/>
            <ac:spMk id="3" creationId="{FEE2638D-8FDF-4B76-8592-B18FB3C5D67C}"/>
          </ac:spMkLst>
        </pc:spChg>
      </pc:sldChg>
      <pc:sldChg chg="add del">
        <pc:chgData name="Symone Richardson" userId="S::srichardson@cste.org::dda555fc-9121-4fb6-b948-406397d109d2" providerId="AD" clId="Web-{B5311FBE-B076-5C7B-1254-25BA6E1B3C42}" dt="2021-01-11T15:53:53.077" v="35"/>
        <pc:sldMkLst>
          <pc:docMk/>
          <pc:sldMk cId="338025401" sldId="278"/>
        </pc:sldMkLst>
      </pc:sldChg>
      <pc:sldChg chg="addSp delSp modSp new modNotes">
        <pc:chgData name="Symone Richardson" userId="S::srichardson@cste.org::dda555fc-9121-4fb6-b948-406397d109d2" providerId="AD" clId="Web-{B5311FBE-B076-5C7B-1254-25BA6E1B3C42}" dt="2021-01-11T16:05:39.884" v="275"/>
        <pc:sldMkLst>
          <pc:docMk/>
          <pc:sldMk cId="1663608356" sldId="279"/>
        </pc:sldMkLst>
        <pc:spChg chg="mod">
          <ac:chgData name="Symone Richardson" userId="S::srichardson@cste.org::dda555fc-9121-4fb6-b948-406397d109d2" providerId="AD" clId="Web-{B5311FBE-B076-5C7B-1254-25BA6E1B3C42}" dt="2021-01-11T15:53:19.090" v="29" actId="20577"/>
          <ac:spMkLst>
            <pc:docMk/>
            <pc:sldMk cId="1663608356" sldId="279"/>
            <ac:spMk id="2" creationId="{E5DB70B2-5861-42AB-94A8-B158F9F26234}"/>
          </ac:spMkLst>
        </pc:spChg>
        <pc:spChg chg="del">
          <ac:chgData name="Symone Richardson" userId="S::srichardson@cste.org::dda555fc-9121-4fb6-b948-406397d109d2" providerId="AD" clId="Web-{B5311FBE-B076-5C7B-1254-25BA6E1B3C42}" dt="2021-01-11T15:53:37.529" v="32"/>
          <ac:spMkLst>
            <pc:docMk/>
            <pc:sldMk cId="1663608356" sldId="279"/>
            <ac:spMk id="3" creationId="{190895FF-36DD-46C5-8DCE-5095C1BC7D7C}"/>
          </ac:spMkLst>
        </pc:spChg>
        <pc:spChg chg="add mod">
          <ac:chgData name="Symone Richardson" userId="S::srichardson@cste.org::dda555fc-9121-4fb6-b948-406397d109d2" providerId="AD" clId="Web-{B5311FBE-B076-5C7B-1254-25BA6E1B3C42}" dt="2021-01-11T16:05:39.696" v="271" actId="20577"/>
          <ac:spMkLst>
            <pc:docMk/>
            <pc:sldMk cId="1663608356" sldId="279"/>
            <ac:spMk id="8" creationId="{70B558D5-EE46-41E5-A458-4B6EDA2B1B89}"/>
          </ac:spMkLst>
        </pc:spChg>
        <pc:spChg chg="add mod">
          <ac:chgData name="Symone Richardson" userId="S::srichardson@cste.org::dda555fc-9121-4fb6-b948-406397d109d2" providerId="AD" clId="Web-{B5311FBE-B076-5C7B-1254-25BA6E1B3C42}" dt="2021-01-11T16:05:39.884" v="275"/>
          <ac:spMkLst>
            <pc:docMk/>
            <pc:sldMk cId="1663608356" sldId="279"/>
            <ac:spMk id="9" creationId="{341B225E-02A6-4F0D-BFB7-F21416968C71}"/>
          </ac:spMkLst>
        </pc:spChg>
        <pc:picChg chg="add mod">
          <ac:chgData name="Symone Richardson" userId="S::srichardson@cste.org::dda555fc-9121-4fb6-b948-406397d109d2" providerId="AD" clId="Web-{B5311FBE-B076-5C7B-1254-25BA6E1B3C42}" dt="2021-01-11T16:05:29.118" v="264" actId="1076"/>
          <ac:picMkLst>
            <pc:docMk/>
            <pc:sldMk cId="1663608356" sldId="279"/>
            <ac:picMk id="5" creationId="{4E058DD0-10BE-41BE-BC34-53E30BC51802}"/>
          </ac:picMkLst>
        </pc:picChg>
        <pc:picChg chg="add mod">
          <ac:chgData name="Symone Richardson" userId="S::srichardson@cste.org::dda555fc-9121-4fb6-b948-406397d109d2" providerId="AD" clId="Web-{B5311FBE-B076-5C7B-1254-25BA6E1B3C42}" dt="2021-01-11T16:05:29.290" v="267" actId="1076"/>
          <ac:picMkLst>
            <pc:docMk/>
            <pc:sldMk cId="1663608356" sldId="279"/>
            <ac:picMk id="7" creationId="{11A520F4-790D-44CD-AD7C-AF4CF1A615F3}"/>
          </ac:picMkLst>
        </pc:picChg>
      </pc:sldChg>
      <pc:sldChg chg="addSp delSp modSp new">
        <pc:chgData name="Symone Richardson" userId="S::srichardson@cste.org::dda555fc-9121-4fb6-b948-406397d109d2" providerId="AD" clId="Web-{B5311FBE-B076-5C7B-1254-25BA6E1B3C42}" dt="2021-01-11T16:05:58.073" v="278" actId="1076"/>
        <pc:sldMkLst>
          <pc:docMk/>
          <pc:sldMk cId="2101064994" sldId="280"/>
        </pc:sldMkLst>
        <pc:spChg chg="mod">
          <ac:chgData name="Symone Richardson" userId="S::srichardson@cste.org::dda555fc-9121-4fb6-b948-406397d109d2" providerId="AD" clId="Web-{B5311FBE-B076-5C7B-1254-25BA6E1B3C42}" dt="2021-01-11T15:58:39.734" v="170" actId="20577"/>
          <ac:spMkLst>
            <pc:docMk/>
            <pc:sldMk cId="2101064994" sldId="280"/>
            <ac:spMk id="2" creationId="{E85C0FD3-DCEC-4BB6-B4D3-5CF625DA27BD}"/>
          </ac:spMkLst>
        </pc:spChg>
        <pc:spChg chg="del">
          <ac:chgData name="Symone Richardson" userId="S::srichardson@cste.org::dda555fc-9121-4fb6-b948-406397d109d2" providerId="AD" clId="Web-{B5311FBE-B076-5C7B-1254-25BA6E1B3C42}" dt="2021-01-11T16:00:33.288" v="208"/>
          <ac:spMkLst>
            <pc:docMk/>
            <pc:sldMk cId="2101064994" sldId="280"/>
            <ac:spMk id="3" creationId="{4A49537A-D66B-4C8E-B2FD-DB9069EF7EEF}"/>
          </ac:spMkLst>
        </pc:spChg>
        <pc:spChg chg="add mod">
          <ac:chgData name="Symone Richardson" userId="S::srichardson@cste.org::dda555fc-9121-4fb6-b948-406397d109d2" providerId="AD" clId="Web-{B5311FBE-B076-5C7B-1254-25BA6E1B3C42}" dt="2021-01-11T16:05:48.213" v="277" actId="1076"/>
          <ac:spMkLst>
            <pc:docMk/>
            <pc:sldMk cId="2101064994" sldId="280"/>
            <ac:spMk id="4" creationId="{8369E07A-7930-4BEA-BF76-C03CCC8E0C7E}"/>
          </ac:spMkLst>
        </pc:spChg>
        <pc:spChg chg="add del">
          <ac:chgData name="Symone Richardson" userId="S::srichardson@cste.org::dda555fc-9121-4fb6-b948-406397d109d2" providerId="AD" clId="Web-{B5311FBE-B076-5C7B-1254-25BA6E1B3C42}" dt="2021-01-11T16:02:02.871" v="239"/>
          <ac:spMkLst>
            <pc:docMk/>
            <pc:sldMk cId="2101064994" sldId="280"/>
            <ac:spMk id="5" creationId="{AEC2196C-223B-48F9-8104-F0EA30EFB7F6}"/>
          </ac:spMkLst>
        </pc:spChg>
        <pc:spChg chg="add mod">
          <ac:chgData name="Symone Richardson" userId="S::srichardson@cste.org::dda555fc-9121-4fb6-b948-406397d109d2" providerId="AD" clId="Web-{B5311FBE-B076-5C7B-1254-25BA6E1B3C42}" dt="2021-01-11T16:05:58.073" v="278" actId="1076"/>
          <ac:spMkLst>
            <pc:docMk/>
            <pc:sldMk cId="2101064994" sldId="280"/>
            <ac:spMk id="6" creationId="{DDB4D465-80DF-43A2-96B7-410B73DCB40D}"/>
          </ac:spMkLst>
        </pc:spChg>
      </pc:sldChg>
      <pc:sldChg chg="modSp new">
        <pc:chgData name="Symone Richardson" userId="S::srichardson@cste.org::dda555fc-9121-4fb6-b948-406397d109d2" providerId="AD" clId="Web-{B5311FBE-B076-5C7B-1254-25BA6E1B3C42}" dt="2021-01-11T16:07:52.267" v="308" actId="20577"/>
        <pc:sldMkLst>
          <pc:docMk/>
          <pc:sldMk cId="416672500" sldId="281"/>
        </pc:sldMkLst>
        <pc:spChg chg="mod">
          <ac:chgData name="Symone Richardson" userId="S::srichardson@cste.org::dda555fc-9121-4fb6-b948-406397d109d2" providerId="AD" clId="Web-{B5311FBE-B076-5C7B-1254-25BA6E1B3C42}" dt="2021-01-11T15:58:46.563" v="173" actId="20577"/>
          <ac:spMkLst>
            <pc:docMk/>
            <pc:sldMk cId="416672500" sldId="281"/>
            <ac:spMk id="2" creationId="{969FFAC2-59AE-451C-93AE-FCF8D4F71009}"/>
          </ac:spMkLst>
        </pc:spChg>
        <pc:spChg chg="mod">
          <ac:chgData name="Symone Richardson" userId="S::srichardson@cste.org::dda555fc-9121-4fb6-b948-406397d109d2" providerId="AD" clId="Web-{B5311FBE-B076-5C7B-1254-25BA6E1B3C42}" dt="2021-01-11T16:07:52.267" v="308" actId="20577"/>
          <ac:spMkLst>
            <pc:docMk/>
            <pc:sldMk cId="416672500" sldId="281"/>
            <ac:spMk id="3" creationId="{AB7B6221-BB18-4064-B692-C897FB3681DB}"/>
          </ac:spMkLst>
        </pc:spChg>
      </pc:sldChg>
      <pc:sldChg chg="new del">
        <pc:chgData name="Symone Richardson" userId="S::srichardson@cste.org::dda555fc-9121-4fb6-b948-406397d109d2" providerId="AD" clId="Web-{B5311FBE-B076-5C7B-1254-25BA6E1B3C42}" dt="2021-01-11T16:02:53.734" v="241"/>
        <pc:sldMkLst>
          <pc:docMk/>
          <pc:sldMk cId="3806320659" sldId="282"/>
        </pc:sldMkLst>
      </pc:sldChg>
      <pc:sldChg chg="delSp modSp new mod modClrScheme chgLayout">
        <pc:chgData name="Symone Richardson" userId="S::srichardson@cste.org::dda555fc-9121-4fb6-b948-406397d109d2" providerId="AD" clId="Web-{B5311FBE-B076-5C7B-1254-25BA6E1B3C42}" dt="2021-01-11T16:03:53.456" v="244" actId="20577"/>
        <pc:sldMkLst>
          <pc:docMk/>
          <pc:sldMk cId="4270745470" sldId="282"/>
        </pc:sldMkLst>
        <pc:spChg chg="del">
          <ac:chgData name="Symone Richardson" userId="S::srichardson@cste.org::dda555fc-9121-4fb6-b948-406397d109d2" providerId="AD" clId="Web-{B5311FBE-B076-5C7B-1254-25BA6E1B3C42}" dt="2021-01-11T16:03:01.156" v="243"/>
          <ac:spMkLst>
            <pc:docMk/>
            <pc:sldMk cId="4270745470" sldId="282"/>
            <ac:spMk id="2" creationId="{7058180B-F2F3-4404-ACE9-908CF54006AC}"/>
          </ac:spMkLst>
        </pc:spChg>
        <pc:spChg chg="mod ord">
          <ac:chgData name="Symone Richardson" userId="S::srichardson@cste.org::dda555fc-9121-4fb6-b948-406397d109d2" providerId="AD" clId="Web-{B5311FBE-B076-5C7B-1254-25BA6E1B3C42}" dt="2021-01-11T16:03:53.456" v="244" actId="20577"/>
          <ac:spMkLst>
            <pc:docMk/>
            <pc:sldMk cId="4270745470" sldId="282"/>
            <ac:spMk id="3" creationId="{2C8EC38B-1A66-4559-977C-23AE5455D3DC}"/>
          </ac:spMkLst>
        </pc:spChg>
      </pc:sldChg>
      <pc:sldChg chg="delSp modSp new mod modClrScheme chgLayout">
        <pc:chgData name="Symone Richardson" userId="S::srichardson@cste.org::dda555fc-9121-4fb6-b948-406397d109d2" providerId="AD" clId="Web-{B5311FBE-B076-5C7B-1254-25BA6E1B3C42}" dt="2021-01-11T16:09:36.429" v="324" actId="20577"/>
        <pc:sldMkLst>
          <pc:docMk/>
          <pc:sldMk cId="2923857085" sldId="283"/>
        </pc:sldMkLst>
        <pc:spChg chg="del">
          <ac:chgData name="Symone Richardson" userId="S::srichardson@cste.org::dda555fc-9121-4fb6-b948-406397d109d2" providerId="AD" clId="Web-{B5311FBE-B076-5C7B-1254-25BA6E1B3C42}" dt="2021-01-11T16:08:45.848" v="317"/>
          <ac:spMkLst>
            <pc:docMk/>
            <pc:sldMk cId="2923857085" sldId="283"/>
            <ac:spMk id="2" creationId="{57C2B39A-2C18-4BB9-BBD9-4EB5DF4BEC8E}"/>
          </ac:spMkLst>
        </pc:spChg>
        <pc:spChg chg="mod ord">
          <ac:chgData name="Symone Richardson" userId="S::srichardson@cste.org::dda555fc-9121-4fb6-b948-406397d109d2" providerId="AD" clId="Web-{B5311FBE-B076-5C7B-1254-25BA6E1B3C42}" dt="2021-01-11T16:09:36.429" v="324" actId="20577"/>
          <ac:spMkLst>
            <pc:docMk/>
            <pc:sldMk cId="2923857085" sldId="283"/>
            <ac:spMk id="3" creationId="{50E0FF46-D2D2-447E-83BA-255BA472E804}"/>
          </ac:spMkLst>
        </pc:spChg>
      </pc:sldChg>
      <pc:sldChg chg="modSp new">
        <pc:chgData name="Symone Richardson" userId="S::srichardson@cste.org::dda555fc-9121-4fb6-b948-406397d109d2" providerId="AD" clId="Web-{B5311FBE-B076-5C7B-1254-25BA6E1B3C42}" dt="2021-01-11T16:58:02.550" v="447" actId="20577"/>
        <pc:sldMkLst>
          <pc:docMk/>
          <pc:sldMk cId="1803540743" sldId="284"/>
        </pc:sldMkLst>
        <pc:spChg chg="mod">
          <ac:chgData name="Symone Richardson" userId="S::srichardson@cste.org::dda555fc-9121-4fb6-b948-406397d109d2" providerId="AD" clId="Web-{B5311FBE-B076-5C7B-1254-25BA6E1B3C42}" dt="2021-01-11T16:11:22.592" v="336" actId="20577"/>
          <ac:spMkLst>
            <pc:docMk/>
            <pc:sldMk cId="1803540743" sldId="284"/>
            <ac:spMk id="2" creationId="{7BDFA564-5E12-4718-9443-D2ECA6EDA83C}"/>
          </ac:spMkLst>
        </pc:spChg>
        <pc:spChg chg="mod">
          <ac:chgData name="Symone Richardson" userId="S::srichardson@cste.org::dda555fc-9121-4fb6-b948-406397d109d2" providerId="AD" clId="Web-{B5311FBE-B076-5C7B-1254-25BA6E1B3C42}" dt="2021-01-11T16:58:02.550" v="447" actId="20577"/>
          <ac:spMkLst>
            <pc:docMk/>
            <pc:sldMk cId="1803540743" sldId="284"/>
            <ac:spMk id="3" creationId="{5613BC0A-B5EB-45AD-94D0-55C12A894AB0}"/>
          </ac:spMkLst>
        </pc:spChg>
      </pc:sldChg>
      <pc:sldChg chg="modSp new ord">
        <pc:chgData name="Symone Richardson" userId="S::srichardson@cste.org::dda555fc-9121-4fb6-b948-406397d109d2" providerId="AD" clId="Web-{B5311FBE-B076-5C7B-1254-25BA6E1B3C42}" dt="2021-01-11T17:02:47.744" v="478"/>
        <pc:sldMkLst>
          <pc:docMk/>
          <pc:sldMk cId="2099707720" sldId="285"/>
        </pc:sldMkLst>
        <pc:spChg chg="mod">
          <ac:chgData name="Symone Richardson" userId="S::srichardson@cste.org::dda555fc-9121-4fb6-b948-406397d109d2" providerId="AD" clId="Web-{B5311FBE-B076-5C7B-1254-25BA6E1B3C42}" dt="2021-01-11T17:01:22.601" v="464" actId="20577"/>
          <ac:spMkLst>
            <pc:docMk/>
            <pc:sldMk cId="2099707720" sldId="285"/>
            <ac:spMk id="2" creationId="{A89525BF-D7CA-4000-8FE5-A5BDDE55B1A2}"/>
          </ac:spMkLst>
        </pc:spChg>
      </pc:sldChg>
      <pc:sldChg chg="modSp new">
        <pc:chgData name="Symone Richardson" userId="S::srichardson@cste.org::dda555fc-9121-4fb6-b948-406397d109d2" providerId="AD" clId="Web-{B5311FBE-B076-5C7B-1254-25BA6E1B3C42}" dt="2021-01-11T19:41:36.027" v="764" actId="20577"/>
        <pc:sldMkLst>
          <pc:docMk/>
          <pc:sldMk cId="1339640713" sldId="286"/>
        </pc:sldMkLst>
        <pc:spChg chg="mod">
          <ac:chgData name="Symone Richardson" userId="S::srichardson@cste.org::dda555fc-9121-4fb6-b948-406397d109d2" providerId="AD" clId="Web-{B5311FBE-B076-5C7B-1254-25BA6E1B3C42}" dt="2021-01-11T17:02:35.290" v="477" actId="20577"/>
          <ac:spMkLst>
            <pc:docMk/>
            <pc:sldMk cId="1339640713" sldId="286"/>
            <ac:spMk id="2" creationId="{C39F8242-F540-4D3A-BA09-17F553A21E14}"/>
          </ac:spMkLst>
        </pc:spChg>
        <pc:spChg chg="mod">
          <ac:chgData name="Symone Richardson" userId="S::srichardson@cste.org::dda555fc-9121-4fb6-b948-406397d109d2" providerId="AD" clId="Web-{B5311FBE-B076-5C7B-1254-25BA6E1B3C42}" dt="2021-01-11T19:41:36.027" v="764" actId="20577"/>
          <ac:spMkLst>
            <pc:docMk/>
            <pc:sldMk cId="1339640713" sldId="286"/>
            <ac:spMk id="3" creationId="{DCC1165A-EB3C-42DF-B28A-834BE2CA9694}"/>
          </ac:spMkLst>
        </pc:spChg>
      </pc:sldChg>
      <pc:sldChg chg="modSp new ord">
        <pc:chgData name="Symone Richardson" userId="S::srichardson@cste.org::dda555fc-9121-4fb6-b948-406397d109d2" providerId="AD" clId="Web-{B5311FBE-B076-5C7B-1254-25BA6E1B3C42}" dt="2021-01-11T19:37:36.083" v="491"/>
        <pc:sldMkLst>
          <pc:docMk/>
          <pc:sldMk cId="3057992814" sldId="287"/>
        </pc:sldMkLst>
        <pc:spChg chg="mod">
          <ac:chgData name="Symone Richardson" userId="S::srichardson@cste.org::dda555fc-9121-4fb6-b948-406397d109d2" providerId="AD" clId="Web-{B5311FBE-B076-5C7B-1254-25BA6E1B3C42}" dt="2021-01-11T17:02:56.041" v="488" actId="20577"/>
          <ac:spMkLst>
            <pc:docMk/>
            <pc:sldMk cId="3057992814" sldId="287"/>
            <ac:spMk id="2" creationId="{7E5516E6-BD28-415F-A32A-B2DB9A86BD55}"/>
          </ac:spMkLst>
        </pc:spChg>
      </pc:sldChg>
      <pc:sldChg chg="delSp modSp new mod modClrScheme chgLayout">
        <pc:chgData name="Symone Richardson" userId="S::srichardson@cste.org::dda555fc-9121-4fb6-b948-406397d109d2" providerId="AD" clId="Web-{B5311FBE-B076-5C7B-1254-25BA6E1B3C42}" dt="2021-01-11T19:38:18.303" v="512" actId="20577"/>
        <pc:sldMkLst>
          <pc:docMk/>
          <pc:sldMk cId="1179772841" sldId="288"/>
        </pc:sldMkLst>
        <pc:spChg chg="del">
          <ac:chgData name="Symone Richardson" userId="S::srichardson@cste.org::dda555fc-9121-4fb6-b948-406397d109d2" providerId="AD" clId="Web-{B5311FBE-B076-5C7B-1254-25BA6E1B3C42}" dt="2021-01-11T17:04:19.683" v="490"/>
          <ac:spMkLst>
            <pc:docMk/>
            <pc:sldMk cId="1179772841" sldId="288"/>
            <ac:spMk id="2" creationId="{E77CD539-16D2-496C-B3FD-3B1226213C2D}"/>
          </ac:spMkLst>
        </pc:spChg>
        <pc:spChg chg="mod ord">
          <ac:chgData name="Symone Richardson" userId="S::srichardson@cste.org::dda555fc-9121-4fb6-b948-406397d109d2" providerId="AD" clId="Web-{B5311FBE-B076-5C7B-1254-25BA6E1B3C42}" dt="2021-01-11T19:38:18.303" v="512" actId="20577"/>
          <ac:spMkLst>
            <pc:docMk/>
            <pc:sldMk cId="1179772841" sldId="288"/>
            <ac:spMk id="3" creationId="{43CBC66A-095E-4F36-B531-DE8429F37560}"/>
          </ac:spMkLst>
        </pc:spChg>
      </pc:sldChg>
      <pc:sldChg chg="delSp modSp new mod modClrScheme chgLayout">
        <pc:chgData name="Symone Richardson" userId="S::srichardson@cste.org::dda555fc-9121-4fb6-b948-406397d109d2" providerId="AD" clId="Web-{B5311FBE-B076-5C7B-1254-25BA6E1B3C42}" dt="2021-01-11T19:38:49.741" v="532" actId="20577"/>
        <pc:sldMkLst>
          <pc:docMk/>
          <pc:sldMk cId="3135556379" sldId="289"/>
        </pc:sldMkLst>
        <pc:spChg chg="del">
          <ac:chgData name="Symone Richardson" userId="S::srichardson@cste.org::dda555fc-9121-4fb6-b948-406397d109d2" providerId="AD" clId="Web-{B5311FBE-B076-5C7B-1254-25BA6E1B3C42}" dt="2021-01-11T19:38:43.507" v="516"/>
          <ac:spMkLst>
            <pc:docMk/>
            <pc:sldMk cId="3135556379" sldId="289"/>
            <ac:spMk id="2" creationId="{10640AB3-8DFA-4C70-8D87-098D5D1109BB}"/>
          </ac:spMkLst>
        </pc:spChg>
        <pc:spChg chg="mod ord">
          <ac:chgData name="Symone Richardson" userId="S::srichardson@cste.org::dda555fc-9121-4fb6-b948-406397d109d2" providerId="AD" clId="Web-{B5311FBE-B076-5C7B-1254-25BA6E1B3C42}" dt="2021-01-11T19:38:49.741" v="532" actId="20577"/>
          <ac:spMkLst>
            <pc:docMk/>
            <pc:sldMk cId="3135556379" sldId="289"/>
            <ac:spMk id="3" creationId="{B24F0C2E-F20D-434D-8057-AD4C4CEDFCA3}"/>
          </ac:spMkLst>
        </pc:spChg>
      </pc:sldChg>
      <pc:sldChg chg="delSp modSp new mod modClrScheme chgLayout">
        <pc:chgData name="Symone Richardson" userId="S::srichardson@cste.org::dda555fc-9121-4fb6-b948-406397d109d2" providerId="AD" clId="Web-{B5311FBE-B076-5C7B-1254-25BA6E1B3C42}" dt="2021-01-11T19:39:23.086" v="567" actId="20577"/>
        <pc:sldMkLst>
          <pc:docMk/>
          <pc:sldMk cId="3468945529" sldId="290"/>
        </pc:sldMkLst>
        <pc:spChg chg="del">
          <ac:chgData name="Symone Richardson" userId="S::srichardson@cste.org::dda555fc-9121-4fb6-b948-406397d109d2" providerId="AD" clId="Web-{B5311FBE-B076-5C7B-1254-25BA6E1B3C42}" dt="2021-01-11T19:39:19.945" v="557"/>
          <ac:spMkLst>
            <pc:docMk/>
            <pc:sldMk cId="3468945529" sldId="290"/>
            <ac:spMk id="2" creationId="{6011B945-ECA2-4DB6-8F65-93B7F3A7D140}"/>
          </ac:spMkLst>
        </pc:spChg>
        <pc:spChg chg="mod ord">
          <ac:chgData name="Symone Richardson" userId="S::srichardson@cste.org::dda555fc-9121-4fb6-b948-406397d109d2" providerId="AD" clId="Web-{B5311FBE-B076-5C7B-1254-25BA6E1B3C42}" dt="2021-01-11T19:39:23.086" v="567" actId="20577"/>
          <ac:spMkLst>
            <pc:docMk/>
            <pc:sldMk cId="3468945529" sldId="290"/>
            <ac:spMk id="3" creationId="{FDD1EB29-BAA7-4FAE-8471-81C23614FE7D}"/>
          </ac:spMkLst>
        </pc:spChg>
      </pc:sldChg>
      <pc:sldChg chg="modSp new">
        <pc:chgData name="Symone Richardson" userId="S::srichardson@cste.org::dda555fc-9121-4fb6-b948-406397d109d2" providerId="AD" clId="Web-{B5311FBE-B076-5C7B-1254-25BA6E1B3C42}" dt="2021-01-11T19:39:38.040" v="587" actId="20577"/>
        <pc:sldMkLst>
          <pc:docMk/>
          <pc:sldMk cId="4014388751" sldId="291"/>
        </pc:sldMkLst>
        <pc:spChg chg="mod">
          <ac:chgData name="Symone Richardson" userId="S::srichardson@cste.org::dda555fc-9121-4fb6-b948-406397d109d2" providerId="AD" clId="Web-{B5311FBE-B076-5C7B-1254-25BA6E1B3C42}" dt="2021-01-11T19:39:38.040" v="587" actId="20577"/>
          <ac:spMkLst>
            <pc:docMk/>
            <pc:sldMk cId="4014388751" sldId="291"/>
            <ac:spMk id="2" creationId="{A1E85D49-4D15-4C8C-8F5B-9D8468C4171E}"/>
          </ac:spMkLst>
        </pc:spChg>
      </pc:sldChg>
      <pc:sldChg chg="modSp new">
        <pc:chgData name="Symone Richardson" userId="S::srichardson@cste.org::dda555fc-9121-4fb6-b948-406397d109d2" providerId="AD" clId="Web-{B5311FBE-B076-5C7B-1254-25BA6E1B3C42}" dt="2021-01-11T19:39:47.430" v="595" actId="20577"/>
        <pc:sldMkLst>
          <pc:docMk/>
          <pc:sldMk cId="589668377" sldId="292"/>
        </pc:sldMkLst>
        <pc:spChg chg="mod">
          <ac:chgData name="Symone Richardson" userId="S::srichardson@cste.org::dda555fc-9121-4fb6-b948-406397d109d2" providerId="AD" clId="Web-{B5311FBE-B076-5C7B-1254-25BA6E1B3C42}" dt="2021-01-11T19:39:47.430" v="595" actId="20577"/>
          <ac:spMkLst>
            <pc:docMk/>
            <pc:sldMk cId="589668377" sldId="292"/>
            <ac:spMk id="2" creationId="{00456922-B1FD-4187-943A-9B4FA5F3D400}"/>
          </ac:spMkLst>
        </pc:spChg>
      </pc:sldChg>
      <pc:sldChg chg="modSp new">
        <pc:chgData name="Symone Richardson" userId="S::srichardson@cste.org::dda555fc-9121-4fb6-b948-406397d109d2" providerId="AD" clId="Web-{B5311FBE-B076-5C7B-1254-25BA6E1B3C42}" dt="2021-01-11T19:42:13.075" v="778" actId="20577"/>
        <pc:sldMkLst>
          <pc:docMk/>
          <pc:sldMk cId="2357444639" sldId="293"/>
        </pc:sldMkLst>
        <pc:spChg chg="mod">
          <ac:chgData name="Symone Richardson" userId="S::srichardson@cste.org::dda555fc-9121-4fb6-b948-406397d109d2" providerId="AD" clId="Web-{B5311FBE-B076-5C7B-1254-25BA6E1B3C42}" dt="2021-01-11T19:42:13.075" v="778" actId="20577"/>
          <ac:spMkLst>
            <pc:docMk/>
            <pc:sldMk cId="2357444639" sldId="293"/>
            <ac:spMk id="2" creationId="{9E895A65-B5E6-4EDE-9AEF-0059E944D8DC}"/>
          </ac:spMkLst>
        </pc:spChg>
      </pc:sldChg>
      <pc:sldMasterChg chg="add addSldLayout">
        <pc:chgData name="Symone Richardson" userId="S::srichardson@cste.org::dda555fc-9121-4fb6-b948-406397d109d2" providerId="AD" clId="Web-{B5311FBE-B076-5C7B-1254-25BA6E1B3C42}" dt="2021-01-11T15:52:10.383" v="24"/>
        <pc:sldMasterMkLst>
          <pc:docMk/>
          <pc:sldMasterMk cId="1618685223" sldId="2147483696"/>
        </pc:sldMasterMkLst>
        <pc:sldLayoutChg chg="add">
          <pc:chgData name="Symone Richardson" userId="S::srichardson@cste.org::dda555fc-9121-4fb6-b948-406397d109d2" providerId="AD" clId="Web-{B5311FBE-B076-5C7B-1254-25BA6E1B3C42}" dt="2021-01-11T15:52:10.383" v="24"/>
          <pc:sldLayoutMkLst>
            <pc:docMk/>
            <pc:sldMasterMk cId="1618685223" sldId="2147483696"/>
            <pc:sldLayoutMk cId="2628033239" sldId="2147483697"/>
          </pc:sldLayoutMkLst>
        </pc:sldLayoutChg>
        <pc:sldLayoutChg chg="add">
          <pc:chgData name="Symone Richardson" userId="S::srichardson@cste.org::dda555fc-9121-4fb6-b948-406397d109d2" providerId="AD" clId="Web-{B5311FBE-B076-5C7B-1254-25BA6E1B3C42}" dt="2021-01-11T15:52:10.383" v="24"/>
          <pc:sldLayoutMkLst>
            <pc:docMk/>
            <pc:sldMasterMk cId="1618685223" sldId="2147483696"/>
            <pc:sldLayoutMk cId="3982153476" sldId="2147483698"/>
          </pc:sldLayoutMkLst>
        </pc:sldLayoutChg>
        <pc:sldLayoutChg chg="add">
          <pc:chgData name="Symone Richardson" userId="S::srichardson@cste.org::dda555fc-9121-4fb6-b948-406397d109d2" providerId="AD" clId="Web-{B5311FBE-B076-5C7B-1254-25BA6E1B3C42}" dt="2021-01-11T15:52:10.383" v="24"/>
          <pc:sldLayoutMkLst>
            <pc:docMk/>
            <pc:sldMasterMk cId="1618685223" sldId="2147483696"/>
            <pc:sldLayoutMk cId="3331059521" sldId="2147483699"/>
          </pc:sldLayoutMkLst>
        </pc:sldLayoutChg>
        <pc:sldLayoutChg chg="add">
          <pc:chgData name="Symone Richardson" userId="S::srichardson@cste.org::dda555fc-9121-4fb6-b948-406397d109d2" providerId="AD" clId="Web-{B5311FBE-B076-5C7B-1254-25BA6E1B3C42}" dt="2021-01-11T15:52:10.383" v="24"/>
          <pc:sldLayoutMkLst>
            <pc:docMk/>
            <pc:sldMasterMk cId="1618685223" sldId="2147483696"/>
            <pc:sldLayoutMk cId="1570266454" sldId="2147483700"/>
          </pc:sldLayoutMkLst>
        </pc:sldLayoutChg>
        <pc:sldLayoutChg chg="add">
          <pc:chgData name="Symone Richardson" userId="S::srichardson@cste.org::dda555fc-9121-4fb6-b948-406397d109d2" providerId="AD" clId="Web-{B5311FBE-B076-5C7B-1254-25BA6E1B3C42}" dt="2021-01-11T15:52:10.383" v="24"/>
          <pc:sldLayoutMkLst>
            <pc:docMk/>
            <pc:sldMasterMk cId="1618685223" sldId="2147483696"/>
            <pc:sldLayoutMk cId="2593538704" sldId="2147483701"/>
          </pc:sldLayoutMkLst>
        </pc:sldLayoutChg>
        <pc:sldLayoutChg chg="add">
          <pc:chgData name="Symone Richardson" userId="S::srichardson@cste.org::dda555fc-9121-4fb6-b948-406397d109d2" providerId="AD" clId="Web-{B5311FBE-B076-5C7B-1254-25BA6E1B3C42}" dt="2021-01-11T15:52:10.383" v="24"/>
          <pc:sldLayoutMkLst>
            <pc:docMk/>
            <pc:sldMasterMk cId="1618685223" sldId="2147483696"/>
            <pc:sldLayoutMk cId="1539672082" sldId="2147483702"/>
          </pc:sldLayoutMkLst>
        </pc:sldLayoutChg>
        <pc:sldLayoutChg chg="add">
          <pc:chgData name="Symone Richardson" userId="S::srichardson@cste.org::dda555fc-9121-4fb6-b948-406397d109d2" providerId="AD" clId="Web-{B5311FBE-B076-5C7B-1254-25BA6E1B3C42}" dt="2021-01-11T15:52:10.383" v="24"/>
          <pc:sldLayoutMkLst>
            <pc:docMk/>
            <pc:sldMasterMk cId="1618685223" sldId="2147483696"/>
            <pc:sldLayoutMk cId="3369563267" sldId="2147483703"/>
          </pc:sldLayoutMkLst>
        </pc:sldLayoutChg>
        <pc:sldLayoutChg chg="add">
          <pc:chgData name="Symone Richardson" userId="S::srichardson@cste.org::dda555fc-9121-4fb6-b948-406397d109d2" providerId="AD" clId="Web-{B5311FBE-B076-5C7B-1254-25BA6E1B3C42}" dt="2021-01-11T15:52:10.383" v="24"/>
          <pc:sldLayoutMkLst>
            <pc:docMk/>
            <pc:sldMasterMk cId="1618685223" sldId="2147483696"/>
            <pc:sldLayoutMk cId="2577621643" sldId="2147483704"/>
          </pc:sldLayoutMkLst>
        </pc:sldLayoutChg>
        <pc:sldLayoutChg chg="add">
          <pc:chgData name="Symone Richardson" userId="S::srichardson@cste.org::dda555fc-9121-4fb6-b948-406397d109d2" providerId="AD" clId="Web-{B5311FBE-B076-5C7B-1254-25BA6E1B3C42}" dt="2021-01-11T15:52:10.383" v="24"/>
          <pc:sldLayoutMkLst>
            <pc:docMk/>
            <pc:sldMasterMk cId="1618685223" sldId="2147483696"/>
            <pc:sldLayoutMk cId="2367917358" sldId="2147483705"/>
          </pc:sldLayoutMkLst>
        </pc:sldLayoutChg>
        <pc:sldLayoutChg chg="add">
          <pc:chgData name="Symone Richardson" userId="S::srichardson@cste.org::dda555fc-9121-4fb6-b948-406397d109d2" providerId="AD" clId="Web-{B5311FBE-B076-5C7B-1254-25BA6E1B3C42}" dt="2021-01-11T15:52:10.383" v="24"/>
          <pc:sldLayoutMkLst>
            <pc:docMk/>
            <pc:sldMasterMk cId="1618685223" sldId="2147483696"/>
            <pc:sldLayoutMk cId="369117675" sldId="2147483706"/>
          </pc:sldLayoutMkLst>
        </pc:sldLayoutChg>
        <pc:sldLayoutChg chg="add">
          <pc:chgData name="Symone Richardson" userId="S::srichardson@cste.org::dda555fc-9121-4fb6-b948-406397d109d2" providerId="AD" clId="Web-{B5311FBE-B076-5C7B-1254-25BA6E1B3C42}" dt="2021-01-11T15:52:10.383" v="24"/>
          <pc:sldLayoutMkLst>
            <pc:docMk/>
            <pc:sldMasterMk cId="1618685223" sldId="2147483696"/>
            <pc:sldLayoutMk cId="2332179409" sldId="2147483707"/>
          </pc:sldLayoutMkLst>
        </pc:sldLayoutChg>
      </pc:sldMasterChg>
    </pc:docChg>
  </pc:docChgLst>
  <pc:docChgLst>
    <pc:chgData name="Symone Richardson" userId="S::srichardson@cste.org::dda555fc-9121-4fb6-b948-406397d109d2" providerId="AD" clId="Web-{AFCBFE86-1043-C480-1A19-62BC2A3881D6}"/>
    <pc:docChg chg="modSld">
      <pc:chgData name="Symone Richardson" userId="S::srichardson@cste.org::dda555fc-9121-4fb6-b948-406397d109d2" providerId="AD" clId="Web-{AFCBFE86-1043-C480-1A19-62BC2A3881D6}" dt="2021-01-14T18:12:00.425" v="1861" actId="20577"/>
      <pc:docMkLst>
        <pc:docMk/>
      </pc:docMkLst>
      <pc:sldChg chg="modSp">
        <pc:chgData name="Symone Richardson" userId="S::srichardson@cste.org::dda555fc-9121-4fb6-b948-406397d109d2" providerId="AD" clId="Web-{AFCBFE86-1043-C480-1A19-62BC2A3881D6}" dt="2021-01-14T17:47:53.545" v="312" actId="20577"/>
        <pc:sldMkLst>
          <pc:docMk/>
          <pc:sldMk cId="4000223288" sldId="277"/>
        </pc:sldMkLst>
        <pc:spChg chg="mod">
          <ac:chgData name="Symone Richardson" userId="S::srichardson@cste.org::dda555fc-9121-4fb6-b948-406397d109d2" providerId="AD" clId="Web-{AFCBFE86-1043-C480-1A19-62BC2A3881D6}" dt="2021-01-14T17:47:53.545" v="312" actId="20577"/>
          <ac:spMkLst>
            <pc:docMk/>
            <pc:sldMk cId="4000223288" sldId="277"/>
            <ac:spMk id="3" creationId="{FEE2638D-8FDF-4B76-8592-B18FB3C5D67C}"/>
          </ac:spMkLst>
        </pc:spChg>
      </pc:sldChg>
      <pc:sldChg chg="addCm">
        <pc:chgData name="Symone Richardson" userId="S::srichardson@cste.org::dda555fc-9121-4fb6-b948-406397d109d2" providerId="AD" clId="Web-{AFCBFE86-1043-C480-1A19-62BC2A3881D6}" dt="2021-01-14T18:11:40.502" v="1845"/>
        <pc:sldMkLst>
          <pc:docMk/>
          <pc:sldMk cId="2099707720" sldId="285"/>
        </pc:sldMkLst>
      </pc:sldChg>
      <pc:sldChg chg="modSp">
        <pc:chgData name="Symone Richardson" userId="S::srichardson@cste.org::dda555fc-9121-4fb6-b948-406397d109d2" providerId="AD" clId="Web-{AFCBFE86-1043-C480-1A19-62BC2A3881D6}" dt="2021-01-14T18:09:04.061" v="1844" actId="20577"/>
        <pc:sldMkLst>
          <pc:docMk/>
          <pc:sldMk cId="1339640713" sldId="286"/>
        </pc:sldMkLst>
        <pc:spChg chg="mod">
          <ac:chgData name="Symone Richardson" userId="S::srichardson@cste.org::dda555fc-9121-4fb6-b948-406397d109d2" providerId="AD" clId="Web-{AFCBFE86-1043-C480-1A19-62BC2A3881D6}" dt="2021-01-14T18:09:04.061" v="1844" actId="20577"/>
          <ac:spMkLst>
            <pc:docMk/>
            <pc:sldMk cId="1339640713" sldId="286"/>
            <ac:spMk id="3" creationId="{DCC1165A-EB3C-42DF-B28A-834BE2CA9694}"/>
          </ac:spMkLst>
        </pc:spChg>
      </pc:sldChg>
      <pc:sldChg chg="modSp">
        <pc:chgData name="Symone Richardson" userId="S::srichardson@cste.org::dda555fc-9121-4fb6-b948-406397d109d2" providerId="AD" clId="Web-{AFCBFE86-1043-C480-1A19-62BC2A3881D6}" dt="2021-01-14T18:12:00.425" v="1861" actId="20577"/>
        <pc:sldMkLst>
          <pc:docMk/>
          <pc:sldMk cId="2357444639" sldId="293"/>
        </pc:sldMkLst>
        <pc:spChg chg="mod">
          <ac:chgData name="Symone Richardson" userId="S::srichardson@cste.org::dda555fc-9121-4fb6-b948-406397d109d2" providerId="AD" clId="Web-{AFCBFE86-1043-C480-1A19-62BC2A3881D6}" dt="2021-01-14T18:12:00.425" v="1861" actId="20577"/>
          <ac:spMkLst>
            <pc:docMk/>
            <pc:sldMk cId="2357444639" sldId="293"/>
            <ac:spMk id="3" creationId="{BDEB98E8-968E-4F32-93AC-C101A8E50047}"/>
          </ac:spMkLst>
        </pc:spChg>
      </pc:sldChg>
      <pc:sldChg chg="addSp delSp modSp">
        <pc:chgData name="Symone Richardson" userId="S::srichardson@cste.org::dda555fc-9121-4fb6-b948-406397d109d2" providerId="AD" clId="Web-{AFCBFE86-1043-C480-1A19-62BC2A3881D6}" dt="2021-01-14T18:08:26.341" v="1841"/>
        <pc:sldMkLst>
          <pc:docMk/>
          <pc:sldMk cId="2157256688" sldId="294"/>
        </pc:sldMkLst>
        <pc:spChg chg="del">
          <ac:chgData name="Symone Richardson" userId="S::srichardson@cste.org::dda555fc-9121-4fb6-b948-406397d109d2" providerId="AD" clId="Web-{AFCBFE86-1043-C480-1A19-62BC2A3881D6}" dt="2021-01-14T17:48:28.718" v="313"/>
          <ac:spMkLst>
            <pc:docMk/>
            <pc:sldMk cId="2157256688" sldId="294"/>
            <ac:spMk id="3" creationId="{AFC30616-4DFB-4C1F-B463-66AF8B656103}"/>
          </ac:spMkLst>
        </pc:spChg>
        <pc:spChg chg="add del mod">
          <ac:chgData name="Symone Richardson" userId="S::srichardson@cste.org::dda555fc-9121-4fb6-b948-406397d109d2" providerId="AD" clId="Web-{AFCBFE86-1043-C480-1A19-62BC2A3881D6}" dt="2021-01-14T17:48:43.765" v="315"/>
          <ac:spMkLst>
            <pc:docMk/>
            <pc:sldMk cId="2157256688" sldId="294"/>
            <ac:spMk id="6" creationId="{B4B76E7D-4F89-442B-9C73-BFDA2ABDCA18}"/>
          </ac:spMkLst>
        </pc:spChg>
        <pc:graphicFrameChg chg="add del mod ord modGraphic">
          <ac:chgData name="Symone Richardson" userId="S::srichardson@cste.org::dda555fc-9121-4fb6-b948-406397d109d2" providerId="AD" clId="Web-{AFCBFE86-1043-C480-1A19-62BC2A3881D6}" dt="2021-01-14T17:48:37.796" v="314"/>
          <ac:graphicFrameMkLst>
            <pc:docMk/>
            <pc:sldMk cId="2157256688" sldId="294"/>
            <ac:graphicFrameMk id="4" creationId="{F796450F-C4FF-43A5-B466-A6BB3FF341A0}"/>
          </ac:graphicFrameMkLst>
        </pc:graphicFrameChg>
        <pc:graphicFrameChg chg="add mod ord modGraphic">
          <ac:chgData name="Symone Richardson" userId="S::srichardson@cste.org::dda555fc-9121-4fb6-b948-406397d109d2" providerId="AD" clId="Web-{AFCBFE86-1043-C480-1A19-62BC2A3881D6}" dt="2021-01-14T18:08:26.341" v="1841"/>
          <ac:graphicFrameMkLst>
            <pc:docMk/>
            <pc:sldMk cId="2157256688" sldId="294"/>
            <ac:graphicFrameMk id="7" creationId="{D47B60F7-CDC2-4E34-B022-2D11B92C92E2}"/>
          </ac:graphicFrameMkLst>
        </pc:graphicFrameChg>
      </pc:sldChg>
    </pc:docChg>
  </pc:docChgLst>
  <pc:docChgLst>
    <pc:chgData name="Symone Richardson" userId="S::srichardson@cste.org::dda555fc-9121-4fb6-b948-406397d109d2" providerId="AD" clId="Web-{28CA0A0A-363E-955A-E8FA-4EF455043E23}"/>
    <pc:docChg chg="addSld delSld modSld sldOrd">
      <pc:chgData name="Symone Richardson" userId="S::srichardson@cste.org::dda555fc-9121-4fb6-b948-406397d109d2" providerId="AD" clId="Web-{28CA0A0A-363E-955A-E8FA-4EF455043E23}" dt="2021-01-12T19:26:43.618" v="167" actId="20577"/>
      <pc:docMkLst>
        <pc:docMk/>
      </pc:docMkLst>
      <pc:sldChg chg="modSp">
        <pc:chgData name="Symone Richardson" userId="S::srichardson@cste.org::dda555fc-9121-4fb6-b948-406397d109d2" providerId="AD" clId="Web-{28CA0A0A-363E-955A-E8FA-4EF455043E23}" dt="2021-01-12T19:26:43.618" v="167" actId="20577"/>
        <pc:sldMkLst>
          <pc:docMk/>
          <pc:sldMk cId="2090152276" sldId="266"/>
        </pc:sldMkLst>
        <pc:spChg chg="mod">
          <ac:chgData name="Symone Richardson" userId="S::srichardson@cste.org::dda555fc-9121-4fb6-b948-406397d109d2" providerId="AD" clId="Web-{28CA0A0A-363E-955A-E8FA-4EF455043E23}" dt="2021-01-12T19:26:43.618" v="167" actId="20577"/>
          <ac:spMkLst>
            <pc:docMk/>
            <pc:sldMk cId="2090152276" sldId="266"/>
            <ac:spMk id="5" creationId="{354C266B-3711-1F4A-8E0C-7AD33B7B9D62}"/>
          </ac:spMkLst>
        </pc:spChg>
      </pc:sldChg>
      <pc:sldChg chg="modSp">
        <pc:chgData name="Symone Richardson" userId="S::srichardson@cste.org::dda555fc-9121-4fb6-b948-406397d109d2" providerId="AD" clId="Web-{28CA0A0A-363E-955A-E8FA-4EF455043E23}" dt="2021-01-12T16:08:10.070" v="24" actId="20577"/>
        <pc:sldMkLst>
          <pc:docMk/>
          <pc:sldMk cId="2429132524" sldId="268"/>
        </pc:sldMkLst>
        <pc:spChg chg="mod">
          <ac:chgData name="Symone Richardson" userId="S::srichardson@cste.org::dda555fc-9121-4fb6-b948-406397d109d2" providerId="AD" clId="Web-{28CA0A0A-363E-955A-E8FA-4EF455043E23}" dt="2021-01-12T16:08:10.070" v="24" actId="20577"/>
          <ac:spMkLst>
            <pc:docMk/>
            <pc:sldMk cId="2429132524" sldId="268"/>
            <ac:spMk id="3" creationId="{13B5377E-910F-4F29-BB66-62C5EF0DBBE6}"/>
          </ac:spMkLst>
        </pc:spChg>
      </pc:sldChg>
      <pc:sldChg chg="del">
        <pc:chgData name="Symone Richardson" userId="S::srichardson@cste.org::dda555fc-9121-4fb6-b948-406397d109d2" providerId="AD" clId="Web-{28CA0A0A-363E-955A-E8FA-4EF455043E23}" dt="2021-01-12T18:24:37.690" v="139"/>
        <pc:sldMkLst>
          <pc:docMk/>
          <pc:sldMk cId="3182434301" sldId="270"/>
        </pc:sldMkLst>
      </pc:sldChg>
      <pc:sldChg chg="del">
        <pc:chgData name="Symone Richardson" userId="S::srichardson@cste.org::dda555fc-9121-4fb6-b948-406397d109d2" providerId="AD" clId="Web-{28CA0A0A-363E-955A-E8FA-4EF455043E23}" dt="2021-01-12T18:24:39.549" v="140"/>
        <pc:sldMkLst>
          <pc:docMk/>
          <pc:sldMk cId="1291588805" sldId="271"/>
        </pc:sldMkLst>
      </pc:sldChg>
      <pc:sldChg chg="del">
        <pc:chgData name="Symone Richardson" userId="S::srichardson@cste.org::dda555fc-9121-4fb6-b948-406397d109d2" providerId="AD" clId="Web-{28CA0A0A-363E-955A-E8FA-4EF455043E23}" dt="2021-01-12T18:24:41.252" v="141"/>
        <pc:sldMkLst>
          <pc:docMk/>
          <pc:sldMk cId="311054311" sldId="272"/>
        </pc:sldMkLst>
      </pc:sldChg>
      <pc:sldChg chg="del">
        <pc:chgData name="Symone Richardson" userId="S::srichardson@cste.org::dda555fc-9121-4fb6-b948-406397d109d2" providerId="AD" clId="Web-{28CA0A0A-363E-955A-E8FA-4EF455043E23}" dt="2021-01-12T18:24:42.987" v="142"/>
        <pc:sldMkLst>
          <pc:docMk/>
          <pc:sldMk cId="1567342360" sldId="273"/>
        </pc:sldMkLst>
      </pc:sldChg>
      <pc:sldChg chg="modSp">
        <pc:chgData name="Symone Richardson" userId="S::srichardson@cste.org::dda555fc-9121-4fb6-b948-406397d109d2" providerId="AD" clId="Web-{28CA0A0A-363E-955A-E8FA-4EF455043E23}" dt="2021-01-12T18:25:10.112" v="165" actId="20577"/>
        <pc:sldMkLst>
          <pc:docMk/>
          <pc:sldMk cId="4000223288" sldId="277"/>
        </pc:sldMkLst>
        <pc:spChg chg="mod">
          <ac:chgData name="Symone Richardson" userId="S::srichardson@cste.org::dda555fc-9121-4fb6-b948-406397d109d2" providerId="AD" clId="Web-{28CA0A0A-363E-955A-E8FA-4EF455043E23}" dt="2021-01-12T18:25:10.112" v="165" actId="20577"/>
          <ac:spMkLst>
            <pc:docMk/>
            <pc:sldMk cId="4000223288" sldId="277"/>
            <ac:spMk id="3" creationId="{FEE2638D-8FDF-4B76-8592-B18FB3C5D67C}"/>
          </ac:spMkLst>
        </pc:spChg>
      </pc:sldChg>
      <pc:sldChg chg="modSp">
        <pc:chgData name="Symone Richardson" userId="S::srichardson@cste.org::dda555fc-9121-4fb6-b948-406397d109d2" providerId="AD" clId="Web-{28CA0A0A-363E-955A-E8FA-4EF455043E23}" dt="2021-01-12T18:22:20.783" v="50" actId="20577"/>
        <pc:sldMkLst>
          <pc:docMk/>
          <pc:sldMk cId="416672500" sldId="281"/>
        </pc:sldMkLst>
        <pc:spChg chg="mod">
          <ac:chgData name="Symone Richardson" userId="S::srichardson@cste.org::dda555fc-9121-4fb6-b948-406397d109d2" providerId="AD" clId="Web-{28CA0A0A-363E-955A-E8FA-4EF455043E23}" dt="2021-01-12T18:22:20.783" v="50" actId="20577"/>
          <ac:spMkLst>
            <pc:docMk/>
            <pc:sldMk cId="416672500" sldId="281"/>
            <ac:spMk id="3" creationId="{AB7B6221-BB18-4064-B692-C897FB3681DB}"/>
          </ac:spMkLst>
        </pc:spChg>
      </pc:sldChg>
      <pc:sldChg chg="modSp">
        <pc:chgData name="Symone Richardson" userId="S::srichardson@cste.org::dda555fc-9121-4fb6-b948-406397d109d2" providerId="AD" clId="Web-{28CA0A0A-363E-955A-E8FA-4EF455043E23}" dt="2021-01-12T18:23:10.049" v="121" actId="20577"/>
        <pc:sldMkLst>
          <pc:docMk/>
          <pc:sldMk cId="1339640713" sldId="286"/>
        </pc:sldMkLst>
        <pc:spChg chg="mod">
          <ac:chgData name="Symone Richardson" userId="S::srichardson@cste.org::dda555fc-9121-4fb6-b948-406397d109d2" providerId="AD" clId="Web-{28CA0A0A-363E-955A-E8FA-4EF455043E23}" dt="2021-01-12T16:08:14.132" v="29" actId="20577"/>
          <ac:spMkLst>
            <pc:docMk/>
            <pc:sldMk cId="1339640713" sldId="286"/>
            <ac:spMk id="2" creationId="{C39F8242-F540-4D3A-BA09-17F553A21E14}"/>
          </ac:spMkLst>
        </pc:spChg>
        <pc:spChg chg="mod">
          <ac:chgData name="Symone Richardson" userId="S::srichardson@cste.org::dda555fc-9121-4fb6-b948-406397d109d2" providerId="AD" clId="Web-{28CA0A0A-363E-955A-E8FA-4EF455043E23}" dt="2021-01-12T18:23:10.049" v="121" actId="20577"/>
          <ac:spMkLst>
            <pc:docMk/>
            <pc:sldMk cId="1339640713" sldId="286"/>
            <ac:spMk id="3" creationId="{DCC1165A-EB3C-42DF-B28A-834BE2CA9694}"/>
          </ac:spMkLst>
        </pc:spChg>
      </pc:sldChg>
      <pc:sldChg chg="del">
        <pc:chgData name="Symone Richardson" userId="S::srichardson@cste.org::dda555fc-9121-4fb6-b948-406397d109d2" providerId="AD" clId="Web-{28CA0A0A-363E-955A-E8FA-4EF455043E23}" dt="2021-01-12T16:09:33.967" v="45"/>
        <pc:sldMkLst>
          <pc:docMk/>
          <pc:sldMk cId="3057992814" sldId="287"/>
        </pc:sldMkLst>
      </pc:sldChg>
      <pc:sldChg chg="del">
        <pc:chgData name="Symone Richardson" userId="S::srichardson@cste.org::dda555fc-9121-4fb6-b948-406397d109d2" providerId="AD" clId="Web-{28CA0A0A-363E-955A-E8FA-4EF455043E23}" dt="2021-01-12T18:24:58.143" v="151"/>
        <pc:sldMkLst>
          <pc:docMk/>
          <pc:sldMk cId="3468945529" sldId="290"/>
        </pc:sldMkLst>
      </pc:sldChg>
      <pc:sldChg chg="modSp">
        <pc:chgData name="Symone Richardson" userId="S::srichardson@cste.org::dda555fc-9121-4fb6-b948-406397d109d2" providerId="AD" clId="Web-{28CA0A0A-363E-955A-E8FA-4EF455043E23}" dt="2021-01-12T18:24:53.049" v="150" actId="20577"/>
        <pc:sldMkLst>
          <pc:docMk/>
          <pc:sldMk cId="4014388751" sldId="291"/>
        </pc:sldMkLst>
        <pc:spChg chg="mod">
          <ac:chgData name="Symone Richardson" userId="S::srichardson@cste.org::dda555fc-9121-4fb6-b948-406397d109d2" providerId="AD" clId="Web-{28CA0A0A-363E-955A-E8FA-4EF455043E23}" dt="2021-01-12T18:24:53.049" v="150" actId="20577"/>
          <ac:spMkLst>
            <pc:docMk/>
            <pc:sldMk cId="4014388751" sldId="291"/>
            <ac:spMk id="2" creationId="{A1E85D49-4D15-4C8C-8F5B-9D8468C4171E}"/>
          </ac:spMkLst>
        </pc:spChg>
      </pc:sldChg>
      <pc:sldChg chg="del">
        <pc:chgData name="Symone Richardson" userId="S::srichardson@cste.org::dda555fc-9121-4fb6-b948-406397d109d2" providerId="AD" clId="Web-{28CA0A0A-363E-955A-E8FA-4EF455043E23}" dt="2021-01-12T18:24:47.784" v="143"/>
        <pc:sldMkLst>
          <pc:docMk/>
          <pc:sldMk cId="589668377" sldId="292"/>
        </pc:sldMkLst>
      </pc:sldChg>
      <pc:sldChg chg="modSp">
        <pc:chgData name="Symone Richardson" userId="S::srichardson@cste.org::dda555fc-9121-4fb6-b948-406397d109d2" providerId="AD" clId="Web-{28CA0A0A-363E-955A-E8FA-4EF455043E23}" dt="2021-01-12T18:23:55.846" v="128" actId="20577"/>
        <pc:sldMkLst>
          <pc:docMk/>
          <pc:sldMk cId="2357444639" sldId="293"/>
        </pc:sldMkLst>
        <pc:spChg chg="mod">
          <ac:chgData name="Symone Richardson" userId="S::srichardson@cste.org::dda555fc-9121-4fb6-b948-406397d109d2" providerId="AD" clId="Web-{28CA0A0A-363E-955A-E8FA-4EF455043E23}" dt="2021-01-12T18:23:55.846" v="128" actId="20577"/>
          <ac:spMkLst>
            <pc:docMk/>
            <pc:sldMk cId="2357444639" sldId="293"/>
            <ac:spMk id="3" creationId="{BDEB98E8-968E-4F32-93AC-C101A8E50047}"/>
          </ac:spMkLst>
        </pc:spChg>
      </pc:sldChg>
      <pc:sldChg chg="modSp new ord">
        <pc:chgData name="Symone Richardson" userId="S::srichardson@cste.org::dda555fc-9121-4fb6-b948-406397d109d2" providerId="AD" clId="Web-{28CA0A0A-363E-955A-E8FA-4EF455043E23}" dt="2021-01-12T18:24:34.252" v="138"/>
        <pc:sldMkLst>
          <pc:docMk/>
          <pc:sldMk cId="2157256688" sldId="294"/>
        </pc:sldMkLst>
        <pc:spChg chg="mod">
          <ac:chgData name="Symone Richardson" userId="S::srichardson@cste.org::dda555fc-9121-4fb6-b948-406397d109d2" providerId="AD" clId="Web-{28CA0A0A-363E-955A-E8FA-4EF455043E23}" dt="2021-01-12T18:24:32.362" v="137" actId="20577"/>
          <ac:spMkLst>
            <pc:docMk/>
            <pc:sldMk cId="2157256688" sldId="294"/>
            <ac:spMk id="2" creationId="{658DAB07-20A3-46E1-B129-F072E6794128}"/>
          </ac:spMkLst>
        </pc:spChg>
      </pc:sldChg>
    </pc:docChg>
  </pc:docChgLst>
  <pc:docChgLst>
    <pc:chgData name="Symone Richardson" userId="S::srichardson@cste.org::dda555fc-9121-4fb6-b948-406397d109d2" providerId="AD" clId="Web-{5F7BAA50-4D7E-A214-B03F-1FF87B7AE7C2}"/>
    <pc:docChg chg="modSld">
      <pc:chgData name="Symone Richardson" userId="S::srichardson@cste.org::dda555fc-9121-4fb6-b948-406397d109d2" providerId="AD" clId="Web-{5F7BAA50-4D7E-A214-B03F-1FF87B7AE7C2}" dt="2021-01-28T15:32:12.188" v="2"/>
      <pc:docMkLst>
        <pc:docMk/>
      </pc:docMkLst>
      <pc:sldChg chg="modSp">
        <pc:chgData name="Symone Richardson" userId="S::srichardson@cste.org::dda555fc-9121-4fb6-b948-406397d109d2" providerId="AD" clId="Web-{5F7BAA50-4D7E-A214-B03F-1FF87B7AE7C2}" dt="2021-01-28T15:31:45.078" v="1" actId="20577"/>
        <pc:sldMkLst>
          <pc:docMk/>
          <pc:sldMk cId="2357444639" sldId="293"/>
        </pc:sldMkLst>
        <pc:spChg chg="mod">
          <ac:chgData name="Symone Richardson" userId="S::srichardson@cste.org::dda555fc-9121-4fb6-b948-406397d109d2" providerId="AD" clId="Web-{5F7BAA50-4D7E-A214-B03F-1FF87B7AE7C2}" dt="2021-01-28T15:31:45.078" v="1" actId="20577"/>
          <ac:spMkLst>
            <pc:docMk/>
            <pc:sldMk cId="2357444639" sldId="293"/>
            <ac:spMk id="3" creationId="{BDEB98E8-968E-4F32-93AC-C101A8E50047}"/>
          </ac:spMkLst>
        </pc:spChg>
      </pc:sldChg>
      <pc:sldChg chg="modSp">
        <pc:chgData name="Symone Richardson" userId="S::srichardson@cste.org::dda555fc-9121-4fb6-b948-406397d109d2" providerId="AD" clId="Web-{5F7BAA50-4D7E-A214-B03F-1FF87B7AE7C2}" dt="2021-01-28T15:32:12.188" v="2"/>
        <pc:sldMkLst>
          <pc:docMk/>
          <pc:sldMk cId="2157256688" sldId="294"/>
        </pc:sldMkLst>
        <pc:graphicFrameChg chg="modGraphic">
          <ac:chgData name="Symone Richardson" userId="S::srichardson@cste.org::dda555fc-9121-4fb6-b948-406397d109d2" providerId="AD" clId="Web-{5F7BAA50-4D7E-A214-B03F-1FF87B7AE7C2}" dt="2021-01-28T15:32:12.188" v="2"/>
          <ac:graphicFrameMkLst>
            <pc:docMk/>
            <pc:sldMk cId="2157256688" sldId="294"/>
            <ac:graphicFrameMk id="7" creationId="{D47B60F7-CDC2-4E34-B022-2D11B92C92E2}"/>
          </ac:graphicFrameMkLst>
        </pc:graphicFrameChg>
      </pc:sldChg>
    </pc:docChg>
  </pc:docChgLst>
  <pc:docChgLst>
    <pc:chgData name="Jessica Arrazola" userId="adfca66b-21e9-4407-8ccf-250b0669229f" providerId="ADAL" clId="{D990E803-7665-41E2-B441-1DF0FF577CB7}"/>
    <pc:docChg chg="custSel addSld delSld modSld sldOrd">
      <pc:chgData name="Jessica Arrazola" userId="adfca66b-21e9-4407-8ccf-250b0669229f" providerId="ADAL" clId="{D990E803-7665-41E2-B441-1DF0FF577CB7}" dt="2021-02-05T19:22:12.753" v="3273" actId="20577"/>
      <pc:docMkLst>
        <pc:docMk/>
      </pc:docMkLst>
      <pc:sldChg chg="modSp mod">
        <pc:chgData name="Jessica Arrazola" userId="adfca66b-21e9-4407-8ccf-250b0669229f" providerId="ADAL" clId="{D990E803-7665-41E2-B441-1DF0FF577CB7}" dt="2021-01-20T19:33:32.520" v="1930" actId="20577"/>
        <pc:sldMkLst>
          <pc:docMk/>
          <pc:sldMk cId="2429132524" sldId="268"/>
        </pc:sldMkLst>
        <pc:spChg chg="mod">
          <ac:chgData name="Jessica Arrazola" userId="adfca66b-21e9-4407-8ccf-250b0669229f" providerId="ADAL" clId="{D990E803-7665-41E2-B441-1DF0FF577CB7}" dt="2021-01-20T19:33:32.520" v="1930" actId="20577"/>
          <ac:spMkLst>
            <pc:docMk/>
            <pc:sldMk cId="2429132524" sldId="268"/>
            <ac:spMk id="3" creationId="{13B5377E-910F-4F29-BB66-62C5EF0DBBE6}"/>
          </ac:spMkLst>
        </pc:spChg>
      </pc:sldChg>
      <pc:sldChg chg="ord">
        <pc:chgData name="Jessica Arrazola" userId="adfca66b-21e9-4407-8ccf-250b0669229f" providerId="ADAL" clId="{D990E803-7665-41E2-B441-1DF0FF577CB7}" dt="2021-01-20T19:17:43.935" v="1517"/>
        <pc:sldMkLst>
          <pc:docMk/>
          <pc:sldMk cId="4190687680" sldId="274"/>
        </pc:sldMkLst>
      </pc:sldChg>
      <pc:sldChg chg="modSp mod ord">
        <pc:chgData name="Jessica Arrazola" userId="adfca66b-21e9-4407-8ccf-250b0669229f" providerId="ADAL" clId="{D990E803-7665-41E2-B441-1DF0FF577CB7}" dt="2021-02-05T19:22:12.753" v="3273" actId="20577"/>
        <pc:sldMkLst>
          <pc:docMk/>
          <pc:sldMk cId="260711857" sldId="275"/>
        </pc:sldMkLst>
        <pc:spChg chg="mod">
          <ac:chgData name="Jessica Arrazola" userId="adfca66b-21e9-4407-8ccf-250b0669229f" providerId="ADAL" clId="{D990E803-7665-41E2-B441-1DF0FF577CB7}" dt="2021-02-05T19:22:12.753" v="3273" actId="20577"/>
          <ac:spMkLst>
            <pc:docMk/>
            <pc:sldMk cId="260711857" sldId="275"/>
            <ac:spMk id="3" creationId="{2CF3B138-E5E7-4772-AF64-5B17248BCED6}"/>
          </ac:spMkLst>
        </pc:spChg>
      </pc:sldChg>
      <pc:sldChg chg="modSp mod">
        <pc:chgData name="Jessica Arrazola" userId="adfca66b-21e9-4407-8ccf-250b0669229f" providerId="ADAL" clId="{D990E803-7665-41E2-B441-1DF0FF577CB7}" dt="2021-02-04T19:21:23.826" v="2889" actId="20577"/>
        <pc:sldMkLst>
          <pc:docMk/>
          <pc:sldMk cId="4000223288" sldId="277"/>
        </pc:sldMkLst>
        <pc:spChg chg="mod">
          <ac:chgData name="Jessica Arrazola" userId="adfca66b-21e9-4407-8ccf-250b0669229f" providerId="ADAL" clId="{D990E803-7665-41E2-B441-1DF0FF577CB7}" dt="2021-02-04T19:21:23.826" v="2889" actId="20577"/>
          <ac:spMkLst>
            <pc:docMk/>
            <pc:sldMk cId="4000223288" sldId="277"/>
            <ac:spMk id="3" creationId="{FEE2638D-8FDF-4B76-8592-B18FB3C5D67C}"/>
          </ac:spMkLst>
        </pc:spChg>
      </pc:sldChg>
      <pc:sldChg chg="addSp modSp mod">
        <pc:chgData name="Jessica Arrazola" userId="adfca66b-21e9-4407-8ccf-250b0669229f" providerId="ADAL" clId="{D990E803-7665-41E2-B441-1DF0FF577CB7}" dt="2021-01-20T18:45:57.861" v="236" actId="14100"/>
        <pc:sldMkLst>
          <pc:docMk/>
          <pc:sldMk cId="1663608356" sldId="279"/>
        </pc:sldMkLst>
        <pc:spChg chg="mod">
          <ac:chgData name="Jessica Arrazola" userId="adfca66b-21e9-4407-8ccf-250b0669229f" providerId="ADAL" clId="{D990E803-7665-41E2-B441-1DF0FF577CB7}" dt="2021-01-20T18:45:57.861" v="236" actId="14100"/>
          <ac:spMkLst>
            <pc:docMk/>
            <pc:sldMk cId="1663608356" sldId="279"/>
            <ac:spMk id="8" creationId="{70B558D5-EE46-41E5-A458-4B6EDA2B1B89}"/>
          </ac:spMkLst>
        </pc:spChg>
        <pc:spChg chg="mod">
          <ac:chgData name="Jessica Arrazola" userId="adfca66b-21e9-4407-8ccf-250b0669229f" providerId="ADAL" clId="{D990E803-7665-41E2-B441-1DF0FF577CB7}" dt="2021-01-20T18:44:34.572" v="136" actId="1076"/>
          <ac:spMkLst>
            <pc:docMk/>
            <pc:sldMk cId="1663608356" sldId="279"/>
            <ac:spMk id="9" creationId="{341B225E-02A6-4F0D-BFB7-F21416968C71}"/>
          </ac:spMkLst>
        </pc:spChg>
        <pc:spChg chg="add mod">
          <ac:chgData name="Jessica Arrazola" userId="adfca66b-21e9-4407-8ccf-250b0669229f" providerId="ADAL" clId="{D990E803-7665-41E2-B441-1DF0FF577CB7}" dt="2021-01-20T18:45:50.811" v="234" actId="20577"/>
          <ac:spMkLst>
            <pc:docMk/>
            <pc:sldMk cId="1663608356" sldId="279"/>
            <ac:spMk id="10" creationId="{EA028A86-2F38-4337-ACAC-F9DA80E4EE77}"/>
          </ac:spMkLst>
        </pc:spChg>
        <pc:picChg chg="mod modCrop">
          <ac:chgData name="Jessica Arrazola" userId="adfca66b-21e9-4407-8ccf-250b0669229f" providerId="ADAL" clId="{D990E803-7665-41E2-B441-1DF0FF577CB7}" dt="2021-01-20T18:44:50.876" v="139" actId="14100"/>
          <ac:picMkLst>
            <pc:docMk/>
            <pc:sldMk cId="1663608356" sldId="279"/>
            <ac:picMk id="5" creationId="{4E058DD0-10BE-41BE-BC34-53E30BC51802}"/>
          </ac:picMkLst>
        </pc:picChg>
        <pc:picChg chg="mod">
          <ac:chgData name="Jessica Arrazola" userId="adfca66b-21e9-4407-8ccf-250b0669229f" providerId="ADAL" clId="{D990E803-7665-41E2-B441-1DF0FF577CB7}" dt="2021-01-20T18:44:29.903" v="135" actId="1076"/>
          <ac:picMkLst>
            <pc:docMk/>
            <pc:sldMk cId="1663608356" sldId="279"/>
            <ac:picMk id="7" creationId="{11A520F4-790D-44CD-AD7C-AF4CF1A615F3}"/>
          </ac:picMkLst>
        </pc:picChg>
        <pc:picChg chg="add mod">
          <ac:chgData name="Jessica Arrazola" userId="adfca66b-21e9-4407-8ccf-250b0669229f" providerId="ADAL" clId="{D990E803-7665-41E2-B441-1DF0FF577CB7}" dt="2021-01-20T18:45:32.757" v="144" actId="14100"/>
          <ac:picMkLst>
            <pc:docMk/>
            <pc:sldMk cId="1663608356" sldId="279"/>
            <ac:picMk id="1026" creationId="{D0DBB9A3-2C82-4BAF-894B-932BA5C4EFC4}"/>
          </ac:picMkLst>
        </pc:picChg>
      </pc:sldChg>
      <pc:sldChg chg="addSp delSp modSp mod modNotesTx">
        <pc:chgData name="Jessica Arrazola" userId="adfca66b-21e9-4407-8ccf-250b0669229f" providerId="ADAL" clId="{D990E803-7665-41E2-B441-1DF0FF577CB7}" dt="2021-01-29T19:16:25.013" v="2669"/>
        <pc:sldMkLst>
          <pc:docMk/>
          <pc:sldMk cId="2101064994" sldId="280"/>
        </pc:sldMkLst>
        <pc:spChg chg="add mod">
          <ac:chgData name="Jessica Arrazola" userId="adfca66b-21e9-4407-8ccf-250b0669229f" providerId="ADAL" clId="{D990E803-7665-41E2-B441-1DF0FF577CB7}" dt="2021-01-29T19:03:25.552" v="2664" actId="1076"/>
          <ac:spMkLst>
            <pc:docMk/>
            <pc:sldMk cId="2101064994" sldId="280"/>
            <ac:spMk id="3" creationId="{2036E860-8D79-4DED-B478-5EACE7D5D4A6}"/>
          </ac:spMkLst>
        </pc:spChg>
        <pc:spChg chg="mod">
          <ac:chgData name="Jessica Arrazola" userId="adfca66b-21e9-4407-8ccf-250b0669229f" providerId="ADAL" clId="{D990E803-7665-41E2-B441-1DF0FF577CB7}" dt="2021-01-29T19:03:37.007" v="2666" actId="1076"/>
          <ac:spMkLst>
            <pc:docMk/>
            <pc:sldMk cId="2101064994" sldId="280"/>
            <ac:spMk id="4" creationId="{8369E07A-7930-4BEA-BF76-C03CCC8E0C7E}"/>
          </ac:spMkLst>
        </pc:spChg>
        <pc:spChg chg="del">
          <ac:chgData name="Jessica Arrazola" userId="adfca66b-21e9-4407-8ccf-250b0669229f" providerId="ADAL" clId="{D990E803-7665-41E2-B441-1DF0FF577CB7}" dt="2021-01-29T19:02:45.619" v="2657" actId="478"/>
          <ac:spMkLst>
            <pc:docMk/>
            <pc:sldMk cId="2101064994" sldId="280"/>
            <ac:spMk id="6" creationId="{DDB4D465-80DF-43A2-96B7-410B73DCB40D}"/>
          </ac:spMkLst>
        </pc:spChg>
        <pc:picChg chg="add del mod">
          <ac:chgData name="Jessica Arrazola" userId="adfca66b-21e9-4407-8ccf-250b0669229f" providerId="ADAL" clId="{D990E803-7665-41E2-B441-1DF0FF577CB7}" dt="2021-01-29T19:02:30.820" v="2637" actId="478"/>
          <ac:picMkLst>
            <pc:docMk/>
            <pc:sldMk cId="2101064994" sldId="280"/>
            <ac:picMk id="1026" creationId="{0A1DE2E5-572F-42C0-8C55-F1AFB2E29635}"/>
          </ac:picMkLst>
        </pc:picChg>
        <pc:picChg chg="add del mod">
          <ac:chgData name="Jessica Arrazola" userId="adfca66b-21e9-4407-8ccf-250b0669229f" providerId="ADAL" clId="{D990E803-7665-41E2-B441-1DF0FF577CB7}" dt="2021-01-29T19:02:30.820" v="2637" actId="478"/>
          <ac:picMkLst>
            <pc:docMk/>
            <pc:sldMk cId="2101064994" sldId="280"/>
            <ac:picMk id="1027" creationId="{2BE293C4-ED79-4A46-A70C-A2E01DDFEA5A}"/>
          </ac:picMkLst>
        </pc:picChg>
        <pc:picChg chg="add mod">
          <ac:chgData name="Jessica Arrazola" userId="adfca66b-21e9-4407-8ccf-250b0669229f" providerId="ADAL" clId="{D990E803-7665-41E2-B441-1DF0FF577CB7}" dt="2021-01-29T19:03:42.754" v="2668" actId="1076"/>
          <ac:picMkLst>
            <pc:docMk/>
            <pc:sldMk cId="2101064994" sldId="280"/>
            <ac:picMk id="1028" creationId="{140FE308-9FCB-4145-AFF1-E88B61339B19}"/>
          </ac:picMkLst>
        </pc:picChg>
      </pc:sldChg>
      <pc:sldChg chg="del">
        <pc:chgData name="Jessica Arrazola" userId="adfca66b-21e9-4407-8ccf-250b0669229f" providerId="ADAL" clId="{D990E803-7665-41E2-B441-1DF0FF577CB7}" dt="2021-01-20T18:43:19.419" v="129" actId="47"/>
        <pc:sldMkLst>
          <pc:docMk/>
          <pc:sldMk cId="416672500" sldId="281"/>
        </pc:sldMkLst>
      </pc:sldChg>
      <pc:sldChg chg="modSp mod">
        <pc:chgData name="Jessica Arrazola" userId="adfca66b-21e9-4407-8ccf-250b0669229f" providerId="ADAL" clId="{D990E803-7665-41E2-B441-1DF0FF577CB7}" dt="2021-01-20T19:32:56.623" v="1910" actId="20577"/>
        <pc:sldMkLst>
          <pc:docMk/>
          <pc:sldMk cId="2923857085" sldId="283"/>
        </pc:sldMkLst>
        <pc:spChg chg="mod">
          <ac:chgData name="Jessica Arrazola" userId="adfca66b-21e9-4407-8ccf-250b0669229f" providerId="ADAL" clId="{D990E803-7665-41E2-B441-1DF0FF577CB7}" dt="2021-01-20T19:32:56.623" v="1910" actId="20577"/>
          <ac:spMkLst>
            <pc:docMk/>
            <pc:sldMk cId="2923857085" sldId="283"/>
            <ac:spMk id="3" creationId="{50E0FF46-D2D2-447E-83BA-255BA472E804}"/>
          </ac:spMkLst>
        </pc:spChg>
      </pc:sldChg>
      <pc:sldChg chg="modNotesTx">
        <pc:chgData name="Jessica Arrazola" userId="adfca66b-21e9-4407-8ccf-250b0669229f" providerId="ADAL" clId="{D990E803-7665-41E2-B441-1DF0FF577CB7}" dt="2021-02-05T17:17:08.296" v="3176" actId="20577"/>
        <pc:sldMkLst>
          <pc:docMk/>
          <pc:sldMk cId="1803540743" sldId="284"/>
        </pc:sldMkLst>
      </pc:sldChg>
      <pc:sldChg chg="modSp mod delCm modCm">
        <pc:chgData name="Jessica Arrazola" userId="adfca66b-21e9-4407-8ccf-250b0669229f" providerId="ADAL" clId="{D990E803-7665-41E2-B441-1DF0FF577CB7}" dt="2021-02-02T15:08:28.272" v="2804" actId="20577"/>
        <pc:sldMkLst>
          <pc:docMk/>
          <pc:sldMk cId="2099707720" sldId="285"/>
        </pc:sldMkLst>
        <pc:spChg chg="mod">
          <ac:chgData name="Jessica Arrazola" userId="adfca66b-21e9-4407-8ccf-250b0669229f" providerId="ADAL" clId="{D990E803-7665-41E2-B441-1DF0FF577CB7}" dt="2021-01-20T18:53:29.448" v="1071" actId="20577"/>
          <ac:spMkLst>
            <pc:docMk/>
            <pc:sldMk cId="2099707720" sldId="285"/>
            <ac:spMk id="2" creationId="{A89525BF-D7CA-4000-8FE5-A5BDDE55B1A2}"/>
          </ac:spMkLst>
        </pc:spChg>
        <pc:spChg chg="mod">
          <ac:chgData name="Jessica Arrazola" userId="adfca66b-21e9-4407-8ccf-250b0669229f" providerId="ADAL" clId="{D990E803-7665-41E2-B441-1DF0FF577CB7}" dt="2021-02-02T15:08:28.272" v="2804" actId="20577"/>
          <ac:spMkLst>
            <pc:docMk/>
            <pc:sldMk cId="2099707720" sldId="285"/>
            <ac:spMk id="3" creationId="{91EF0DC4-7FEF-464A-B485-61A4A9C23800}"/>
          </ac:spMkLst>
        </pc:spChg>
      </pc:sldChg>
      <pc:sldChg chg="del">
        <pc:chgData name="Jessica Arrazola" userId="adfca66b-21e9-4407-8ccf-250b0669229f" providerId="ADAL" clId="{D990E803-7665-41E2-B441-1DF0FF577CB7}" dt="2021-01-20T19:22:44.824" v="1846" actId="47"/>
        <pc:sldMkLst>
          <pc:docMk/>
          <pc:sldMk cId="1339640713" sldId="286"/>
        </pc:sldMkLst>
      </pc:sldChg>
      <pc:sldChg chg="ord">
        <pc:chgData name="Jessica Arrazola" userId="adfca66b-21e9-4407-8ccf-250b0669229f" providerId="ADAL" clId="{D990E803-7665-41E2-B441-1DF0FF577CB7}" dt="2021-01-20T19:24:00.330" v="1852"/>
        <pc:sldMkLst>
          <pc:docMk/>
          <pc:sldMk cId="2357444639" sldId="293"/>
        </pc:sldMkLst>
      </pc:sldChg>
      <pc:sldChg chg="modSp mod">
        <pc:chgData name="Jessica Arrazola" userId="adfca66b-21e9-4407-8ccf-250b0669229f" providerId="ADAL" clId="{D990E803-7665-41E2-B441-1DF0FF577CB7}" dt="2021-02-04T19:01:37.672" v="2814" actId="20577"/>
        <pc:sldMkLst>
          <pc:docMk/>
          <pc:sldMk cId="2157256688" sldId="294"/>
        </pc:sldMkLst>
        <pc:graphicFrameChg chg="mod modGraphic">
          <ac:chgData name="Jessica Arrazola" userId="adfca66b-21e9-4407-8ccf-250b0669229f" providerId="ADAL" clId="{D990E803-7665-41E2-B441-1DF0FF577CB7}" dt="2021-02-04T19:01:37.672" v="2814" actId="20577"/>
          <ac:graphicFrameMkLst>
            <pc:docMk/>
            <pc:sldMk cId="2157256688" sldId="294"/>
            <ac:graphicFrameMk id="7" creationId="{D47B60F7-CDC2-4E34-B022-2D11B92C92E2}"/>
          </ac:graphicFrameMkLst>
        </pc:graphicFrameChg>
      </pc:sldChg>
      <pc:sldChg chg="modSp add mod ord">
        <pc:chgData name="Jessica Arrazola" userId="adfca66b-21e9-4407-8ccf-250b0669229f" providerId="ADAL" clId="{D990E803-7665-41E2-B441-1DF0FF577CB7}" dt="2021-01-20T19:18:02.308" v="1529"/>
        <pc:sldMkLst>
          <pc:docMk/>
          <pc:sldMk cId="2002056" sldId="295"/>
        </pc:sldMkLst>
        <pc:spChg chg="mod">
          <ac:chgData name="Jessica Arrazola" userId="adfca66b-21e9-4407-8ccf-250b0669229f" providerId="ADAL" clId="{D990E803-7665-41E2-B441-1DF0FF577CB7}" dt="2021-01-20T19:17:59.171" v="1527" actId="20577"/>
          <ac:spMkLst>
            <pc:docMk/>
            <pc:sldMk cId="2002056" sldId="295"/>
            <ac:spMk id="2" creationId="{A1E85D49-4D15-4C8C-8F5B-9D8468C4171E}"/>
          </ac:spMkLst>
        </pc:spChg>
      </pc:sldChg>
      <pc:sldChg chg="modSp new mod">
        <pc:chgData name="Jessica Arrazola" userId="adfca66b-21e9-4407-8ccf-250b0669229f" providerId="ADAL" clId="{D990E803-7665-41E2-B441-1DF0FF577CB7}" dt="2021-01-20T19:22:22.645" v="1845" actId="20577"/>
        <pc:sldMkLst>
          <pc:docMk/>
          <pc:sldMk cId="177612515" sldId="296"/>
        </pc:sldMkLst>
        <pc:spChg chg="mod">
          <ac:chgData name="Jessica Arrazola" userId="adfca66b-21e9-4407-8ccf-250b0669229f" providerId="ADAL" clId="{D990E803-7665-41E2-B441-1DF0FF577CB7}" dt="2021-01-20T19:22:15.125" v="1816" actId="20577"/>
          <ac:spMkLst>
            <pc:docMk/>
            <pc:sldMk cId="177612515" sldId="296"/>
            <ac:spMk id="2" creationId="{56E16C4C-6721-4F1F-BD2F-25D0EACF2777}"/>
          </ac:spMkLst>
        </pc:spChg>
        <pc:spChg chg="mod">
          <ac:chgData name="Jessica Arrazola" userId="adfca66b-21e9-4407-8ccf-250b0669229f" providerId="ADAL" clId="{D990E803-7665-41E2-B441-1DF0FF577CB7}" dt="2021-01-20T19:22:22.645" v="1845" actId="20577"/>
          <ac:spMkLst>
            <pc:docMk/>
            <pc:sldMk cId="177612515" sldId="296"/>
            <ac:spMk id="3" creationId="{ECED2992-1F34-4425-B739-5048768961AD}"/>
          </ac:spMkLst>
        </pc:spChg>
      </pc:sldChg>
      <pc:sldChg chg="modSp new del mod">
        <pc:chgData name="Jessica Arrazola" userId="adfca66b-21e9-4407-8ccf-250b0669229f" providerId="ADAL" clId="{D990E803-7665-41E2-B441-1DF0FF577CB7}" dt="2021-01-29T14:40:55.396" v="2629" actId="47"/>
        <pc:sldMkLst>
          <pc:docMk/>
          <pc:sldMk cId="1692317877" sldId="297"/>
        </pc:sldMkLst>
        <pc:spChg chg="mod">
          <ac:chgData name="Jessica Arrazola" userId="adfca66b-21e9-4407-8ccf-250b0669229f" providerId="ADAL" clId="{D990E803-7665-41E2-B441-1DF0FF577CB7}" dt="2021-01-29T14:34:30.033" v="1935" actId="20577"/>
          <ac:spMkLst>
            <pc:docMk/>
            <pc:sldMk cId="1692317877" sldId="297"/>
            <ac:spMk id="2" creationId="{013BA977-8525-4C34-82B7-B4E4127E0840}"/>
          </ac:spMkLst>
        </pc:spChg>
        <pc:spChg chg="mod">
          <ac:chgData name="Jessica Arrazola" userId="adfca66b-21e9-4407-8ccf-250b0669229f" providerId="ADAL" clId="{D990E803-7665-41E2-B441-1DF0FF577CB7}" dt="2021-01-29T14:36:14.220" v="2278" actId="5793"/>
          <ac:spMkLst>
            <pc:docMk/>
            <pc:sldMk cId="1692317877" sldId="297"/>
            <ac:spMk id="3" creationId="{AD6B92A6-0F51-4E51-B978-58C54FAE865D}"/>
          </ac:spMkLst>
        </pc:spChg>
      </pc:sldChg>
      <pc:sldChg chg="modSp new mod ord">
        <pc:chgData name="Jessica Arrazola" userId="adfca66b-21e9-4407-8ccf-250b0669229f" providerId="ADAL" clId="{D990E803-7665-41E2-B441-1DF0FF577CB7}" dt="2021-02-05T17:45:05.166" v="3272" actId="20577"/>
        <pc:sldMkLst>
          <pc:docMk/>
          <pc:sldMk cId="184674598" sldId="298"/>
        </pc:sldMkLst>
        <pc:spChg chg="mod">
          <ac:chgData name="Jessica Arrazola" userId="adfca66b-21e9-4407-8ccf-250b0669229f" providerId="ADAL" clId="{D990E803-7665-41E2-B441-1DF0FF577CB7}" dt="2021-01-29T14:38:38.874" v="2304" actId="20577"/>
          <ac:spMkLst>
            <pc:docMk/>
            <pc:sldMk cId="184674598" sldId="298"/>
            <ac:spMk id="2" creationId="{6E168C86-4077-482B-83F0-D0BEB04EAC4A}"/>
          </ac:spMkLst>
        </pc:spChg>
        <pc:spChg chg="mod">
          <ac:chgData name="Jessica Arrazola" userId="adfca66b-21e9-4407-8ccf-250b0669229f" providerId="ADAL" clId="{D990E803-7665-41E2-B441-1DF0FF577CB7}" dt="2021-02-05T17:45:05.166" v="3272" actId="20577"/>
          <ac:spMkLst>
            <pc:docMk/>
            <pc:sldMk cId="184674598" sldId="298"/>
            <ac:spMk id="3" creationId="{98895074-220C-48B7-99A2-E4BD45AEDF16}"/>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6A93CD-0F4E-4D0D-86A9-362690302B58}"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n-US"/>
        </a:p>
      </dgm:t>
    </dgm:pt>
    <dgm:pt modelId="{56D28934-138D-4455-96F9-29B393932CB6}">
      <dgm:prSet phldrT="[Text]"/>
      <dgm:spPr/>
      <dgm:t>
        <a:bodyPr/>
        <a:lstStyle/>
        <a:p>
          <a:r>
            <a:rPr lang="en-US"/>
            <a:t>Becoming a leader</a:t>
          </a:r>
        </a:p>
      </dgm:t>
    </dgm:pt>
    <dgm:pt modelId="{75E8E76F-2C99-4F79-A737-C0B3CF660EC1}" type="parTrans" cxnId="{181AA011-1AE2-4FC9-B6E4-60855B27F0D9}">
      <dgm:prSet/>
      <dgm:spPr/>
      <dgm:t>
        <a:bodyPr/>
        <a:lstStyle/>
        <a:p>
          <a:endParaRPr lang="en-US"/>
        </a:p>
      </dgm:t>
    </dgm:pt>
    <dgm:pt modelId="{75A0714A-B4F7-4402-BECE-F5C233B0B2F4}" type="sibTrans" cxnId="{181AA011-1AE2-4FC9-B6E4-60855B27F0D9}">
      <dgm:prSet/>
      <dgm:spPr/>
      <dgm:t>
        <a:bodyPr/>
        <a:lstStyle/>
        <a:p>
          <a:endParaRPr lang="en-US"/>
        </a:p>
      </dgm:t>
    </dgm:pt>
    <dgm:pt modelId="{8E937C3F-45D9-46A8-82B1-BC628D27F4C9}">
      <dgm:prSet phldrT="[Text]"/>
      <dgm:spPr/>
      <dgm:t>
        <a:bodyPr/>
        <a:lstStyle/>
        <a:p>
          <a:r>
            <a:rPr lang="en-US"/>
            <a:t>Leadership in public health</a:t>
          </a:r>
        </a:p>
      </dgm:t>
    </dgm:pt>
    <dgm:pt modelId="{CFAADD43-6945-4A52-AEED-D81E0AA1FEAE}" type="parTrans" cxnId="{F5B7B09C-6681-46F2-8F93-F7DE26552655}">
      <dgm:prSet/>
      <dgm:spPr/>
      <dgm:t>
        <a:bodyPr/>
        <a:lstStyle/>
        <a:p>
          <a:endParaRPr lang="en-US"/>
        </a:p>
      </dgm:t>
    </dgm:pt>
    <dgm:pt modelId="{D391592C-B191-43DD-B19C-E8EB5A65565F}" type="sibTrans" cxnId="{F5B7B09C-6681-46F2-8F93-F7DE26552655}">
      <dgm:prSet/>
      <dgm:spPr/>
      <dgm:t>
        <a:bodyPr/>
        <a:lstStyle/>
        <a:p>
          <a:endParaRPr lang="en-US"/>
        </a:p>
      </dgm:t>
    </dgm:pt>
    <dgm:pt modelId="{F3BDC08D-63FB-4CB6-90D5-36505EB077B0}">
      <dgm:prSet phldrT="[Text]"/>
      <dgm:spPr/>
      <dgm:t>
        <a:bodyPr/>
        <a:lstStyle/>
        <a:p>
          <a:r>
            <a:rPr lang="en-US"/>
            <a:t>Executive presence and approachability</a:t>
          </a:r>
        </a:p>
      </dgm:t>
    </dgm:pt>
    <dgm:pt modelId="{6E20827B-DBF1-4DA3-A041-D7A74A055991}" type="parTrans" cxnId="{F4112717-260B-4567-9923-36A30A1E09DA}">
      <dgm:prSet/>
      <dgm:spPr/>
      <dgm:t>
        <a:bodyPr/>
        <a:lstStyle/>
        <a:p>
          <a:endParaRPr lang="en-US"/>
        </a:p>
      </dgm:t>
    </dgm:pt>
    <dgm:pt modelId="{E09B9AC0-5D45-4D8D-B559-AD75F6CA7607}" type="sibTrans" cxnId="{F4112717-260B-4567-9923-36A30A1E09DA}">
      <dgm:prSet/>
      <dgm:spPr/>
      <dgm:t>
        <a:bodyPr/>
        <a:lstStyle/>
        <a:p>
          <a:endParaRPr lang="en-US"/>
        </a:p>
      </dgm:t>
    </dgm:pt>
    <dgm:pt modelId="{DFAE3FA9-C74C-4CCE-9FAD-7E7072B7658C}">
      <dgm:prSet phldrT="[Text]"/>
      <dgm:spPr/>
      <dgm:t>
        <a:bodyPr/>
        <a:lstStyle/>
        <a:p>
          <a:r>
            <a:rPr lang="en-US"/>
            <a:t>Motivating a team</a:t>
          </a:r>
        </a:p>
      </dgm:t>
    </dgm:pt>
    <dgm:pt modelId="{AFFC4595-A7D2-42B7-B2D5-DBFE29977F80}" type="parTrans" cxnId="{91213DC5-AC37-444F-97E1-43ECF8843282}">
      <dgm:prSet/>
      <dgm:spPr/>
      <dgm:t>
        <a:bodyPr/>
        <a:lstStyle/>
        <a:p>
          <a:endParaRPr lang="en-US"/>
        </a:p>
      </dgm:t>
    </dgm:pt>
    <dgm:pt modelId="{51578F9D-3440-4827-B67D-860834A09EFC}" type="sibTrans" cxnId="{91213DC5-AC37-444F-97E1-43ECF8843282}">
      <dgm:prSet/>
      <dgm:spPr/>
      <dgm:t>
        <a:bodyPr/>
        <a:lstStyle/>
        <a:p>
          <a:endParaRPr lang="en-US"/>
        </a:p>
      </dgm:t>
    </dgm:pt>
    <dgm:pt modelId="{9D10A7E0-9FB9-4A97-80D7-D612CA045E91}">
      <dgm:prSet phldrT="[Text]"/>
      <dgm:spPr/>
      <dgm:t>
        <a:bodyPr/>
        <a:lstStyle/>
        <a:p>
          <a:r>
            <a:rPr lang="en-US"/>
            <a:t>Group facilitation and consensus building</a:t>
          </a:r>
        </a:p>
      </dgm:t>
    </dgm:pt>
    <dgm:pt modelId="{9469A0FA-6409-409A-B2A6-4ED95C4BBBC3}" type="parTrans" cxnId="{4CEA9176-D6BF-44CC-8E85-5F2F8620F64E}">
      <dgm:prSet/>
      <dgm:spPr/>
      <dgm:t>
        <a:bodyPr/>
        <a:lstStyle/>
        <a:p>
          <a:endParaRPr lang="en-US"/>
        </a:p>
      </dgm:t>
    </dgm:pt>
    <dgm:pt modelId="{D118B754-4F51-47BB-9E27-413E1D20D2DC}" type="sibTrans" cxnId="{4CEA9176-D6BF-44CC-8E85-5F2F8620F64E}">
      <dgm:prSet/>
      <dgm:spPr/>
      <dgm:t>
        <a:bodyPr/>
        <a:lstStyle/>
        <a:p>
          <a:endParaRPr lang="en-US"/>
        </a:p>
      </dgm:t>
    </dgm:pt>
    <dgm:pt modelId="{47301075-A5E9-451F-ACA9-79860F294F70}">
      <dgm:prSet phldrT="[Text]"/>
      <dgm:spPr/>
      <dgm:t>
        <a:bodyPr/>
        <a:lstStyle/>
        <a:p>
          <a:r>
            <a:rPr lang="en-US"/>
            <a:t>Engaging stakeholders</a:t>
          </a:r>
        </a:p>
      </dgm:t>
    </dgm:pt>
    <dgm:pt modelId="{EFAFB06E-6740-4C23-95F3-F666AE04BD3D}" type="parTrans" cxnId="{45FD9BC8-66AE-4391-9D25-E050261743C3}">
      <dgm:prSet/>
      <dgm:spPr/>
      <dgm:t>
        <a:bodyPr/>
        <a:lstStyle/>
        <a:p>
          <a:endParaRPr lang="en-US"/>
        </a:p>
      </dgm:t>
    </dgm:pt>
    <dgm:pt modelId="{04ACEEC8-FC09-4B1E-B07D-157A347BD14D}" type="sibTrans" cxnId="{45FD9BC8-66AE-4391-9D25-E050261743C3}">
      <dgm:prSet/>
      <dgm:spPr/>
      <dgm:t>
        <a:bodyPr/>
        <a:lstStyle/>
        <a:p>
          <a:endParaRPr lang="en-US"/>
        </a:p>
      </dgm:t>
    </dgm:pt>
    <dgm:pt modelId="{9A8C6015-B679-4858-AF2A-7625DD5E7952}">
      <dgm:prSet phldrT="[Text]"/>
      <dgm:spPr/>
      <dgm:t>
        <a:bodyPr/>
        <a:lstStyle/>
        <a:p>
          <a:r>
            <a:rPr lang="en-US"/>
            <a:t>Leading an organization</a:t>
          </a:r>
        </a:p>
      </dgm:t>
    </dgm:pt>
    <dgm:pt modelId="{DC93DB29-366E-47ED-9587-482E3FA6B4DB}" type="parTrans" cxnId="{5A5BC02A-E9A0-49F1-8F4A-1CC3BAB8BF55}">
      <dgm:prSet/>
      <dgm:spPr/>
      <dgm:t>
        <a:bodyPr/>
        <a:lstStyle/>
        <a:p>
          <a:endParaRPr lang="en-US"/>
        </a:p>
      </dgm:t>
    </dgm:pt>
    <dgm:pt modelId="{4822A202-B8F8-4472-B83A-F5F1E8707E8F}" type="sibTrans" cxnId="{5A5BC02A-E9A0-49F1-8F4A-1CC3BAB8BF55}">
      <dgm:prSet/>
      <dgm:spPr/>
      <dgm:t>
        <a:bodyPr/>
        <a:lstStyle/>
        <a:p>
          <a:endParaRPr lang="en-US"/>
        </a:p>
      </dgm:t>
    </dgm:pt>
    <dgm:pt modelId="{5EC88806-BB94-47E5-AFB2-6BECB79F3205}">
      <dgm:prSet phldrT="[Text]"/>
      <dgm:spPr/>
      <dgm:t>
        <a:bodyPr/>
        <a:lstStyle/>
        <a:p>
          <a:r>
            <a:rPr lang="en-US"/>
            <a:t>Strategic communications</a:t>
          </a:r>
        </a:p>
      </dgm:t>
    </dgm:pt>
    <dgm:pt modelId="{4151991D-9923-46A4-88BE-0E8F11D9BAF0}" type="parTrans" cxnId="{6653B03A-EDA6-46C7-B3C9-8F5EC802F621}">
      <dgm:prSet/>
      <dgm:spPr/>
      <dgm:t>
        <a:bodyPr/>
        <a:lstStyle/>
        <a:p>
          <a:endParaRPr lang="en-US"/>
        </a:p>
      </dgm:t>
    </dgm:pt>
    <dgm:pt modelId="{C6FB45B9-45E7-4701-B7CC-E84A76CD0243}" type="sibTrans" cxnId="{6653B03A-EDA6-46C7-B3C9-8F5EC802F621}">
      <dgm:prSet/>
      <dgm:spPr/>
      <dgm:t>
        <a:bodyPr/>
        <a:lstStyle/>
        <a:p>
          <a:endParaRPr lang="en-US"/>
        </a:p>
      </dgm:t>
    </dgm:pt>
    <dgm:pt modelId="{1FCCB85F-47C9-47AA-9270-9DF5CF5325B3}">
      <dgm:prSet phldrT="[Text]"/>
      <dgm:spPr/>
      <dgm:t>
        <a:bodyPr/>
        <a:lstStyle/>
        <a:p>
          <a:r>
            <a:rPr lang="en-US"/>
            <a:t>Change management</a:t>
          </a:r>
        </a:p>
      </dgm:t>
    </dgm:pt>
    <dgm:pt modelId="{A4B16C56-9E5F-4351-8161-82667FD4C8E4}" type="parTrans" cxnId="{44A1136D-C3DF-49DA-A5C7-50389167DF4A}">
      <dgm:prSet/>
      <dgm:spPr/>
      <dgm:t>
        <a:bodyPr/>
        <a:lstStyle/>
        <a:p>
          <a:endParaRPr lang="en-US"/>
        </a:p>
      </dgm:t>
    </dgm:pt>
    <dgm:pt modelId="{7ABC58B6-235C-44B6-892B-7F755D9695B7}" type="sibTrans" cxnId="{44A1136D-C3DF-49DA-A5C7-50389167DF4A}">
      <dgm:prSet/>
      <dgm:spPr/>
      <dgm:t>
        <a:bodyPr/>
        <a:lstStyle/>
        <a:p>
          <a:endParaRPr lang="en-US"/>
        </a:p>
      </dgm:t>
    </dgm:pt>
    <dgm:pt modelId="{A31386AE-B4D8-40BB-BACD-AC300478CA37}">
      <dgm:prSet phldrT="[Text]"/>
      <dgm:spPr/>
      <dgm:t>
        <a:bodyPr/>
        <a:lstStyle/>
        <a:p>
          <a:r>
            <a:rPr lang="en-US"/>
            <a:t>Navigating politics and systems change</a:t>
          </a:r>
        </a:p>
      </dgm:t>
    </dgm:pt>
    <dgm:pt modelId="{B22B0EC0-F253-4536-846D-C9B94A5FF517}" type="parTrans" cxnId="{3D2C8101-5562-4153-9787-AED71BBDEDD1}">
      <dgm:prSet/>
      <dgm:spPr/>
    </dgm:pt>
    <dgm:pt modelId="{8DBB171D-6AC3-4EF4-852D-E51D6FC5C830}" type="sibTrans" cxnId="{3D2C8101-5562-4153-9787-AED71BBDEDD1}">
      <dgm:prSet/>
      <dgm:spPr/>
    </dgm:pt>
    <dgm:pt modelId="{F6151BDD-DD1A-467A-B469-7C34D3CC3F5C}">
      <dgm:prSet phldrT="[Text]"/>
      <dgm:spPr/>
      <dgm:t>
        <a:bodyPr/>
        <a:lstStyle/>
        <a:p>
          <a:r>
            <a:rPr lang="en-US"/>
            <a:t>Project management</a:t>
          </a:r>
        </a:p>
      </dgm:t>
    </dgm:pt>
    <dgm:pt modelId="{CF81B113-6F2A-400F-B485-74D4A4905889}" type="parTrans" cxnId="{4B890887-8F35-4F9C-ABBB-2E764FFFB2C9}">
      <dgm:prSet/>
      <dgm:spPr/>
    </dgm:pt>
    <dgm:pt modelId="{70F0DD67-7153-43C7-B6BA-5B828C364460}" type="sibTrans" cxnId="{4B890887-8F35-4F9C-ABBB-2E764FFFB2C9}">
      <dgm:prSet/>
      <dgm:spPr/>
    </dgm:pt>
    <dgm:pt modelId="{3B5E9785-A75C-4724-91FE-E48E47390BE6}">
      <dgm:prSet phldrT="[Text]"/>
      <dgm:spPr/>
      <dgm:t>
        <a:bodyPr/>
        <a:lstStyle/>
        <a:p>
          <a:r>
            <a:rPr lang="en-US"/>
            <a:t>Financial management</a:t>
          </a:r>
        </a:p>
      </dgm:t>
    </dgm:pt>
    <dgm:pt modelId="{A098273F-39D4-41B5-B4C3-83EF578985DB}" type="parTrans" cxnId="{50C182A7-C67E-42A6-B1B2-48357C5814B7}">
      <dgm:prSet/>
      <dgm:spPr/>
    </dgm:pt>
    <dgm:pt modelId="{CF5AAA35-AC63-410A-AC07-5013490CFB62}" type="sibTrans" cxnId="{50C182A7-C67E-42A6-B1B2-48357C5814B7}">
      <dgm:prSet/>
      <dgm:spPr/>
    </dgm:pt>
    <dgm:pt modelId="{C36535DF-B82F-4599-A220-5CB01134F884}">
      <dgm:prSet phldrT="[Text]"/>
      <dgm:spPr/>
      <dgm:t>
        <a:bodyPr/>
        <a:lstStyle/>
        <a:p>
          <a:r>
            <a:rPr lang="en-US"/>
            <a:t>Integrated partnerships to improve public health</a:t>
          </a:r>
        </a:p>
      </dgm:t>
    </dgm:pt>
    <dgm:pt modelId="{5771E4E9-0F9B-4A76-8D5F-3018B6137808}" type="parTrans" cxnId="{79DF2BAC-ABED-4407-B72B-6519C4448DE3}">
      <dgm:prSet/>
      <dgm:spPr/>
    </dgm:pt>
    <dgm:pt modelId="{D45D38E3-5A56-4C01-B563-C24369BCF315}" type="sibTrans" cxnId="{79DF2BAC-ABED-4407-B72B-6519C4448DE3}">
      <dgm:prSet/>
      <dgm:spPr/>
    </dgm:pt>
    <dgm:pt modelId="{ABFA5388-4B27-4679-8596-F6D32DC11202}">
      <dgm:prSet phldrT="[Text]"/>
      <dgm:spPr/>
      <dgm:t>
        <a:bodyPr/>
        <a:lstStyle/>
        <a:p>
          <a:r>
            <a:rPr lang="en-US"/>
            <a:t>Using epidemiology data to drive policy</a:t>
          </a:r>
        </a:p>
      </dgm:t>
    </dgm:pt>
    <dgm:pt modelId="{3298E600-386C-4903-9433-D801D8C24C86}" type="parTrans" cxnId="{4052DDCD-71DE-45AA-9CF0-F65BC7412393}">
      <dgm:prSet/>
      <dgm:spPr/>
    </dgm:pt>
    <dgm:pt modelId="{78BA2F9D-A035-4AE6-BE09-6355FAE78E89}" type="sibTrans" cxnId="{4052DDCD-71DE-45AA-9CF0-F65BC7412393}">
      <dgm:prSet/>
      <dgm:spPr/>
    </dgm:pt>
    <dgm:pt modelId="{9B1DD38A-6E49-4E01-AFC4-A67D62C75ED4}">
      <dgm:prSet phldrT="[Text]"/>
      <dgm:spPr/>
      <dgm:t>
        <a:bodyPr/>
        <a:lstStyle/>
        <a:p>
          <a:r>
            <a:rPr lang="en-US"/>
            <a:t>Public health politics 101</a:t>
          </a:r>
        </a:p>
      </dgm:t>
    </dgm:pt>
    <dgm:pt modelId="{9894C071-01CB-449C-A4D2-A37336F0A8B1}" type="parTrans" cxnId="{C53520D4-375A-403A-9002-81F3B1043AB6}">
      <dgm:prSet/>
      <dgm:spPr/>
    </dgm:pt>
    <dgm:pt modelId="{88FD0130-9124-4621-A163-86B945EDF930}" type="sibTrans" cxnId="{C53520D4-375A-403A-9002-81F3B1043AB6}">
      <dgm:prSet/>
      <dgm:spPr/>
    </dgm:pt>
    <dgm:pt modelId="{91B7D963-0669-4982-8849-D82506BB40FE}">
      <dgm:prSet phldrT="[Text]"/>
      <dgm:spPr/>
      <dgm:t>
        <a:bodyPr/>
        <a:lstStyle/>
        <a:p>
          <a:r>
            <a:rPr lang="en-US"/>
            <a:t>CSTE governance and position statement process</a:t>
          </a:r>
        </a:p>
      </dgm:t>
    </dgm:pt>
    <dgm:pt modelId="{71782365-080A-42F0-A090-F62E1408639A}" type="parTrans" cxnId="{59744281-D261-443B-A846-C98FCFF6C1A0}">
      <dgm:prSet/>
      <dgm:spPr/>
    </dgm:pt>
    <dgm:pt modelId="{542067E7-5B95-4E07-8EF3-A0D5A5B5A012}" type="sibTrans" cxnId="{59744281-D261-443B-A846-C98FCFF6C1A0}">
      <dgm:prSet/>
      <dgm:spPr/>
    </dgm:pt>
    <dgm:pt modelId="{6B686DBB-4161-426C-905C-02B451E93A0A}" type="pres">
      <dgm:prSet presAssocID="{346A93CD-0F4E-4D0D-86A9-362690302B58}" presName="linearFlow" presStyleCnt="0">
        <dgm:presLayoutVars>
          <dgm:dir/>
          <dgm:animLvl val="lvl"/>
          <dgm:resizeHandles/>
        </dgm:presLayoutVars>
      </dgm:prSet>
      <dgm:spPr/>
    </dgm:pt>
    <dgm:pt modelId="{F4D272EB-C5D2-48BD-A6B2-15C38DFC19CA}" type="pres">
      <dgm:prSet presAssocID="{56D28934-138D-4455-96F9-29B393932CB6}" presName="compositeNode" presStyleCnt="0">
        <dgm:presLayoutVars>
          <dgm:bulletEnabled val="1"/>
        </dgm:presLayoutVars>
      </dgm:prSet>
      <dgm:spPr/>
    </dgm:pt>
    <dgm:pt modelId="{7C735F3F-6D9A-4C05-A167-86EBB4BC3D86}" type="pres">
      <dgm:prSet presAssocID="{56D28934-138D-4455-96F9-29B393932CB6}" presName="image"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Teacher"/>
        </a:ext>
      </dgm:extLst>
    </dgm:pt>
    <dgm:pt modelId="{AA161E21-0E03-40C8-82C1-7B8E9ACB2171}" type="pres">
      <dgm:prSet presAssocID="{56D28934-138D-4455-96F9-29B393932CB6}" presName="childNode" presStyleLbl="node1" presStyleIdx="0" presStyleCnt="4">
        <dgm:presLayoutVars>
          <dgm:bulletEnabled val="1"/>
        </dgm:presLayoutVars>
      </dgm:prSet>
      <dgm:spPr/>
    </dgm:pt>
    <dgm:pt modelId="{268BED2B-F7B8-45C8-8018-5E537FDB5CDF}" type="pres">
      <dgm:prSet presAssocID="{56D28934-138D-4455-96F9-29B393932CB6}" presName="parentNode" presStyleLbl="revTx" presStyleIdx="0" presStyleCnt="4">
        <dgm:presLayoutVars>
          <dgm:chMax val="0"/>
          <dgm:bulletEnabled val="1"/>
        </dgm:presLayoutVars>
      </dgm:prSet>
      <dgm:spPr/>
    </dgm:pt>
    <dgm:pt modelId="{2B6D7C3B-87D5-4216-B3EC-A6933D947AD0}" type="pres">
      <dgm:prSet presAssocID="{75A0714A-B4F7-4402-BECE-F5C233B0B2F4}" presName="sibTrans" presStyleCnt="0"/>
      <dgm:spPr/>
    </dgm:pt>
    <dgm:pt modelId="{FD92CE09-02C2-40AF-9579-AD9365334FAE}" type="pres">
      <dgm:prSet presAssocID="{DFAE3FA9-C74C-4CCE-9FAD-7E7072B7658C}" presName="compositeNode" presStyleCnt="0">
        <dgm:presLayoutVars>
          <dgm:bulletEnabled val="1"/>
        </dgm:presLayoutVars>
      </dgm:prSet>
      <dgm:spPr/>
    </dgm:pt>
    <dgm:pt modelId="{083B3E89-AA53-4860-8E72-9E2BFED3196E}" type="pres">
      <dgm:prSet presAssocID="{DFAE3FA9-C74C-4CCE-9FAD-7E7072B7658C}" presName="image" presStyleLbl="fgImgPlac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Meeting"/>
        </a:ext>
      </dgm:extLst>
    </dgm:pt>
    <dgm:pt modelId="{DCDCB255-0B92-4280-80C8-1FA777DA3F54}" type="pres">
      <dgm:prSet presAssocID="{DFAE3FA9-C74C-4CCE-9FAD-7E7072B7658C}" presName="childNode" presStyleLbl="node1" presStyleIdx="1" presStyleCnt="4">
        <dgm:presLayoutVars>
          <dgm:bulletEnabled val="1"/>
        </dgm:presLayoutVars>
      </dgm:prSet>
      <dgm:spPr/>
    </dgm:pt>
    <dgm:pt modelId="{F63409A9-35FB-45F6-B67E-E76DE5B5EEBE}" type="pres">
      <dgm:prSet presAssocID="{DFAE3FA9-C74C-4CCE-9FAD-7E7072B7658C}" presName="parentNode" presStyleLbl="revTx" presStyleIdx="1" presStyleCnt="4">
        <dgm:presLayoutVars>
          <dgm:chMax val="0"/>
          <dgm:bulletEnabled val="1"/>
        </dgm:presLayoutVars>
      </dgm:prSet>
      <dgm:spPr/>
    </dgm:pt>
    <dgm:pt modelId="{E0C478F9-F7AF-4236-8294-B471AB30BD4B}" type="pres">
      <dgm:prSet presAssocID="{51578F9D-3440-4827-B67D-860834A09EFC}" presName="sibTrans" presStyleCnt="0"/>
      <dgm:spPr/>
    </dgm:pt>
    <dgm:pt modelId="{745DA9A8-B4D6-4D73-99D5-8DA39189D42A}" type="pres">
      <dgm:prSet presAssocID="{9A8C6015-B679-4858-AF2A-7625DD5E7952}" presName="compositeNode" presStyleCnt="0">
        <dgm:presLayoutVars>
          <dgm:bulletEnabled val="1"/>
        </dgm:presLayoutVars>
      </dgm:prSet>
      <dgm:spPr/>
    </dgm:pt>
    <dgm:pt modelId="{F15AAABB-CD28-48BB-8DBB-22B5F2942495}" type="pres">
      <dgm:prSet presAssocID="{9A8C6015-B679-4858-AF2A-7625DD5E7952}" presName="image" presStyleLbl="fgImgPlac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Building"/>
        </a:ext>
      </dgm:extLst>
    </dgm:pt>
    <dgm:pt modelId="{5C41E35A-E766-4C47-803D-277250A47B5F}" type="pres">
      <dgm:prSet presAssocID="{9A8C6015-B679-4858-AF2A-7625DD5E7952}" presName="childNode" presStyleLbl="node1" presStyleIdx="2" presStyleCnt="4">
        <dgm:presLayoutVars>
          <dgm:bulletEnabled val="1"/>
        </dgm:presLayoutVars>
      </dgm:prSet>
      <dgm:spPr/>
    </dgm:pt>
    <dgm:pt modelId="{1CE35CA1-178E-4972-82A9-DBEF3503EB9B}" type="pres">
      <dgm:prSet presAssocID="{9A8C6015-B679-4858-AF2A-7625DD5E7952}" presName="parentNode" presStyleLbl="revTx" presStyleIdx="2" presStyleCnt="4">
        <dgm:presLayoutVars>
          <dgm:chMax val="0"/>
          <dgm:bulletEnabled val="1"/>
        </dgm:presLayoutVars>
      </dgm:prSet>
      <dgm:spPr/>
    </dgm:pt>
    <dgm:pt modelId="{ACC57B1B-1D1A-4DDD-9437-FA1EDD4EE47E}" type="pres">
      <dgm:prSet presAssocID="{4822A202-B8F8-4472-B83A-F5F1E8707E8F}" presName="sibTrans" presStyleCnt="0"/>
      <dgm:spPr/>
    </dgm:pt>
    <dgm:pt modelId="{A7D177D1-C0D4-4A0D-8851-8B9212A88690}" type="pres">
      <dgm:prSet presAssocID="{A31386AE-B4D8-40BB-BACD-AC300478CA37}" presName="compositeNode" presStyleCnt="0">
        <dgm:presLayoutVars>
          <dgm:bulletEnabled val="1"/>
        </dgm:presLayoutVars>
      </dgm:prSet>
      <dgm:spPr/>
    </dgm:pt>
    <dgm:pt modelId="{38917463-334D-4CF8-A99C-F4545C449DB4}" type="pres">
      <dgm:prSet presAssocID="{A31386AE-B4D8-40BB-BACD-AC300478CA37}" presName="image" presStyleLbl="fgImgPlac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Circles with arrows"/>
        </a:ext>
      </dgm:extLst>
    </dgm:pt>
    <dgm:pt modelId="{287F9217-DEFA-45C2-8A7B-3ABBDB850728}" type="pres">
      <dgm:prSet presAssocID="{A31386AE-B4D8-40BB-BACD-AC300478CA37}" presName="childNode" presStyleLbl="node1" presStyleIdx="3" presStyleCnt="4">
        <dgm:presLayoutVars>
          <dgm:bulletEnabled val="1"/>
        </dgm:presLayoutVars>
      </dgm:prSet>
      <dgm:spPr/>
    </dgm:pt>
    <dgm:pt modelId="{CC206F5F-BFDE-4A79-8897-CB671CDDF312}" type="pres">
      <dgm:prSet presAssocID="{A31386AE-B4D8-40BB-BACD-AC300478CA37}" presName="parentNode" presStyleLbl="revTx" presStyleIdx="3" presStyleCnt="4">
        <dgm:presLayoutVars>
          <dgm:chMax val="0"/>
          <dgm:bulletEnabled val="1"/>
        </dgm:presLayoutVars>
      </dgm:prSet>
      <dgm:spPr/>
    </dgm:pt>
  </dgm:ptLst>
  <dgm:cxnLst>
    <dgm:cxn modelId="{3D2C8101-5562-4153-9787-AED71BBDEDD1}" srcId="{346A93CD-0F4E-4D0D-86A9-362690302B58}" destId="{A31386AE-B4D8-40BB-BACD-AC300478CA37}" srcOrd="3" destOrd="0" parTransId="{B22B0EC0-F253-4536-846D-C9B94A5FF517}" sibTransId="{8DBB171D-6AC3-4EF4-852D-E51D6FC5C830}"/>
    <dgm:cxn modelId="{739FD208-525B-4B64-B8AA-F70C9866B96F}" type="presOf" srcId="{F3BDC08D-63FB-4CB6-90D5-36505EB077B0}" destId="{AA161E21-0E03-40C8-82C1-7B8E9ACB2171}" srcOrd="0" destOrd="1" presId="urn:microsoft.com/office/officeart/2005/8/layout/hList2"/>
    <dgm:cxn modelId="{D94DCB0C-BD44-4732-B032-9416A8E6950D}" type="presOf" srcId="{9A8C6015-B679-4858-AF2A-7625DD5E7952}" destId="{1CE35CA1-178E-4972-82A9-DBEF3503EB9B}" srcOrd="0" destOrd="0" presId="urn:microsoft.com/office/officeart/2005/8/layout/hList2"/>
    <dgm:cxn modelId="{181AA011-1AE2-4FC9-B6E4-60855B27F0D9}" srcId="{346A93CD-0F4E-4D0D-86A9-362690302B58}" destId="{56D28934-138D-4455-96F9-29B393932CB6}" srcOrd="0" destOrd="0" parTransId="{75E8E76F-2C99-4F79-A737-C0B3CF660EC1}" sibTransId="{75A0714A-B4F7-4402-BECE-F5C233B0B2F4}"/>
    <dgm:cxn modelId="{6D828515-B7CB-4D5B-ABEA-DB0C75E75DB6}" type="presOf" srcId="{A31386AE-B4D8-40BB-BACD-AC300478CA37}" destId="{CC206F5F-BFDE-4A79-8897-CB671CDDF312}" srcOrd="0" destOrd="0" presId="urn:microsoft.com/office/officeart/2005/8/layout/hList2"/>
    <dgm:cxn modelId="{F4112717-260B-4567-9923-36A30A1E09DA}" srcId="{56D28934-138D-4455-96F9-29B393932CB6}" destId="{F3BDC08D-63FB-4CB6-90D5-36505EB077B0}" srcOrd="1" destOrd="0" parTransId="{6E20827B-DBF1-4DA3-A041-D7A74A055991}" sibTransId="{E09B9AC0-5D45-4D8D-B559-AD75F6CA7607}"/>
    <dgm:cxn modelId="{1E873027-3E06-4697-867C-CAE8E2728087}" type="presOf" srcId="{9D10A7E0-9FB9-4A97-80D7-D612CA045E91}" destId="{DCDCB255-0B92-4280-80C8-1FA777DA3F54}" srcOrd="0" destOrd="0" presId="urn:microsoft.com/office/officeart/2005/8/layout/hList2"/>
    <dgm:cxn modelId="{5A5BC02A-E9A0-49F1-8F4A-1CC3BAB8BF55}" srcId="{346A93CD-0F4E-4D0D-86A9-362690302B58}" destId="{9A8C6015-B679-4858-AF2A-7625DD5E7952}" srcOrd="2" destOrd="0" parTransId="{DC93DB29-366E-47ED-9587-482E3FA6B4DB}" sibTransId="{4822A202-B8F8-4472-B83A-F5F1E8707E8F}"/>
    <dgm:cxn modelId="{6653B03A-EDA6-46C7-B3C9-8F5EC802F621}" srcId="{9A8C6015-B679-4858-AF2A-7625DD5E7952}" destId="{5EC88806-BB94-47E5-AFB2-6BECB79F3205}" srcOrd="0" destOrd="0" parTransId="{4151991D-9923-46A4-88BE-0E8F11D9BAF0}" sibTransId="{C6FB45B9-45E7-4701-B7CC-E84A76CD0243}"/>
    <dgm:cxn modelId="{EFE3575D-35E7-443A-9A65-8FBA7DC2D155}" type="presOf" srcId="{F6151BDD-DD1A-467A-B469-7C34D3CC3F5C}" destId="{DCDCB255-0B92-4280-80C8-1FA777DA3F54}" srcOrd="0" destOrd="1" presId="urn:microsoft.com/office/officeart/2005/8/layout/hList2"/>
    <dgm:cxn modelId="{9757285F-DFA5-4AE6-824C-2DA1E735C439}" type="presOf" srcId="{91B7D963-0669-4982-8849-D82506BB40FE}" destId="{287F9217-DEFA-45C2-8A7B-3ABBDB850728}" srcOrd="0" destOrd="3" presId="urn:microsoft.com/office/officeart/2005/8/layout/hList2"/>
    <dgm:cxn modelId="{966D615F-5C55-4837-8672-E723E45314D5}" type="presOf" srcId="{346A93CD-0F4E-4D0D-86A9-362690302B58}" destId="{6B686DBB-4161-426C-905C-02B451E93A0A}" srcOrd="0" destOrd="0" presId="urn:microsoft.com/office/officeart/2005/8/layout/hList2"/>
    <dgm:cxn modelId="{BF929042-3BF5-4D34-9FC4-5FFDB64EC2AE}" type="presOf" srcId="{47301075-A5E9-451F-ACA9-79860F294F70}" destId="{DCDCB255-0B92-4280-80C8-1FA777DA3F54}" srcOrd="0" destOrd="2" presId="urn:microsoft.com/office/officeart/2005/8/layout/hList2"/>
    <dgm:cxn modelId="{44A1136D-C3DF-49DA-A5C7-50389167DF4A}" srcId="{9A8C6015-B679-4858-AF2A-7625DD5E7952}" destId="{1FCCB85F-47C9-47AA-9270-9DF5CF5325B3}" srcOrd="1" destOrd="0" parTransId="{A4B16C56-9E5F-4351-8161-82667FD4C8E4}" sibTransId="{7ABC58B6-235C-44B6-892B-7F755D9695B7}"/>
    <dgm:cxn modelId="{69D9CE50-761E-4DFA-BDBA-74C4E61FF80D}" type="presOf" srcId="{8E937C3F-45D9-46A8-82B1-BC628D27F4C9}" destId="{AA161E21-0E03-40C8-82C1-7B8E9ACB2171}" srcOrd="0" destOrd="0" presId="urn:microsoft.com/office/officeart/2005/8/layout/hList2"/>
    <dgm:cxn modelId="{9EE2E572-E200-48E8-BA92-2FE39A4AF70B}" type="presOf" srcId="{5EC88806-BB94-47E5-AFB2-6BECB79F3205}" destId="{5C41E35A-E766-4C47-803D-277250A47B5F}" srcOrd="0" destOrd="0" presId="urn:microsoft.com/office/officeart/2005/8/layout/hList2"/>
    <dgm:cxn modelId="{205EA054-D6CD-4AF3-B57F-09DDE1598E74}" type="presOf" srcId="{ABFA5388-4B27-4679-8596-F6D32DC11202}" destId="{287F9217-DEFA-45C2-8A7B-3ABBDB850728}" srcOrd="0" destOrd="1" presId="urn:microsoft.com/office/officeart/2005/8/layout/hList2"/>
    <dgm:cxn modelId="{4CEA9176-D6BF-44CC-8E85-5F2F8620F64E}" srcId="{DFAE3FA9-C74C-4CCE-9FAD-7E7072B7658C}" destId="{9D10A7E0-9FB9-4A97-80D7-D612CA045E91}" srcOrd="0" destOrd="0" parTransId="{9469A0FA-6409-409A-B2A6-4ED95C4BBBC3}" sibTransId="{D118B754-4F51-47BB-9E27-413E1D20D2DC}"/>
    <dgm:cxn modelId="{9BF79557-F7CD-4B50-97AD-7DCDA894142E}" type="presOf" srcId="{3B5E9785-A75C-4724-91FE-E48E47390BE6}" destId="{5C41E35A-E766-4C47-803D-277250A47B5F}" srcOrd="0" destOrd="2" presId="urn:microsoft.com/office/officeart/2005/8/layout/hList2"/>
    <dgm:cxn modelId="{574D1B78-A393-4513-8F9C-43F8A383E962}" type="presOf" srcId="{56D28934-138D-4455-96F9-29B393932CB6}" destId="{268BED2B-F7B8-45C8-8018-5E537FDB5CDF}" srcOrd="0" destOrd="0" presId="urn:microsoft.com/office/officeart/2005/8/layout/hList2"/>
    <dgm:cxn modelId="{59744281-D261-443B-A846-C98FCFF6C1A0}" srcId="{A31386AE-B4D8-40BB-BACD-AC300478CA37}" destId="{91B7D963-0669-4982-8849-D82506BB40FE}" srcOrd="3" destOrd="0" parTransId="{71782365-080A-42F0-A090-F62E1408639A}" sibTransId="{542067E7-5B95-4E07-8EF3-A0D5A5B5A012}"/>
    <dgm:cxn modelId="{4B890887-8F35-4F9C-ABBB-2E764FFFB2C9}" srcId="{DFAE3FA9-C74C-4CCE-9FAD-7E7072B7658C}" destId="{F6151BDD-DD1A-467A-B469-7C34D3CC3F5C}" srcOrd="1" destOrd="0" parTransId="{CF81B113-6F2A-400F-B485-74D4A4905889}" sibTransId="{70F0DD67-7153-43C7-B6BA-5B828C364460}"/>
    <dgm:cxn modelId="{89AAED88-57F7-4B71-BC4B-47B491833013}" type="presOf" srcId="{C36535DF-B82F-4599-A220-5CB01134F884}" destId="{287F9217-DEFA-45C2-8A7B-3ABBDB850728}" srcOrd="0" destOrd="0" presId="urn:microsoft.com/office/officeart/2005/8/layout/hList2"/>
    <dgm:cxn modelId="{0EED3B9C-F645-4A19-8573-06F6BD8131D9}" type="presOf" srcId="{9B1DD38A-6E49-4E01-AFC4-A67D62C75ED4}" destId="{287F9217-DEFA-45C2-8A7B-3ABBDB850728}" srcOrd="0" destOrd="2" presId="urn:microsoft.com/office/officeart/2005/8/layout/hList2"/>
    <dgm:cxn modelId="{F5B7B09C-6681-46F2-8F93-F7DE26552655}" srcId="{56D28934-138D-4455-96F9-29B393932CB6}" destId="{8E937C3F-45D9-46A8-82B1-BC628D27F4C9}" srcOrd="0" destOrd="0" parTransId="{CFAADD43-6945-4A52-AEED-D81E0AA1FEAE}" sibTransId="{D391592C-B191-43DD-B19C-E8EB5A65565F}"/>
    <dgm:cxn modelId="{50C182A7-C67E-42A6-B1B2-48357C5814B7}" srcId="{9A8C6015-B679-4858-AF2A-7625DD5E7952}" destId="{3B5E9785-A75C-4724-91FE-E48E47390BE6}" srcOrd="2" destOrd="0" parTransId="{A098273F-39D4-41B5-B4C3-83EF578985DB}" sibTransId="{CF5AAA35-AC63-410A-AC07-5013490CFB62}"/>
    <dgm:cxn modelId="{A15173A9-FF9A-47AF-9124-6F5C0FEED216}" type="presOf" srcId="{DFAE3FA9-C74C-4CCE-9FAD-7E7072B7658C}" destId="{F63409A9-35FB-45F6-B67E-E76DE5B5EEBE}" srcOrd="0" destOrd="0" presId="urn:microsoft.com/office/officeart/2005/8/layout/hList2"/>
    <dgm:cxn modelId="{79DF2BAC-ABED-4407-B72B-6519C4448DE3}" srcId="{A31386AE-B4D8-40BB-BACD-AC300478CA37}" destId="{C36535DF-B82F-4599-A220-5CB01134F884}" srcOrd="0" destOrd="0" parTransId="{5771E4E9-0F9B-4A76-8D5F-3018B6137808}" sibTransId="{D45D38E3-5A56-4C01-B563-C24369BCF315}"/>
    <dgm:cxn modelId="{91213DC5-AC37-444F-97E1-43ECF8843282}" srcId="{346A93CD-0F4E-4D0D-86A9-362690302B58}" destId="{DFAE3FA9-C74C-4CCE-9FAD-7E7072B7658C}" srcOrd="1" destOrd="0" parTransId="{AFFC4595-A7D2-42B7-B2D5-DBFE29977F80}" sibTransId="{51578F9D-3440-4827-B67D-860834A09EFC}"/>
    <dgm:cxn modelId="{45FD9BC8-66AE-4391-9D25-E050261743C3}" srcId="{DFAE3FA9-C74C-4CCE-9FAD-7E7072B7658C}" destId="{47301075-A5E9-451F-ACA9-79860F294F70}" srcOrd="2" destOrd="0" parTransId="{EFAFB06E-6740-4C23-95F3-F666AE04BD3D}" sibTransId="{04ACEEC8-FC09-4B1E-B07D-157A347BD14D}"/>
    <dgm:cxn modelId="{4052DDCD-71DE-45AA-9CF0-F65BC7412393}" srcId="{A31386AE-B4D8-40BB-BACD-AC300478CA37}" destId="{ABFA5388-4B27-4679-8596-F6D32DC11202}" srcOrd="1" destOrd="0" parTransId="{3298E600-386C-4903-9433-D801D8C24C86}" sibTransId="{78BA2F9D-A035-4AE6-BE09-6355FAE78E89}"/>
    <dgm:cxn modelId="{C53520D4-375A-403A-9002-81F3B1043AB6}" srcId="{A31386AE-B4D8-40BB-BACD-AC300478CA37}" destId="{9B1DD38A-6E49-4E01-AFC4-A67D62C75ED4}" srcOrd="2" destOrd="0" parTransId="{9894C071-01CB-449C-A4D2-A37336F0A8B1}" sibTransId="{88FD0130-9124-4621-A163-86B945EDF930}"/>
    <dgm:cxn modelId="{82D5CAF9-FB91-4545-8878-4E20BCAE6DD4}" type="presOf" srcId="{1FCCB85F-47C9-47AA-9270-9DF5CF5325B3}" destId="{5C41E35A-E766-4C47-803D-277250A47B5F}" srcOrd="0" destOrd="1" presId="urn:microsoft.com/office/officeart/2005/8/layout/hList2"/>
    <dgm:cxn modelId="{7D06EBE1-B0BC-4676-A2D1-F848E829A762}" type="presParOf" srcId="{6B686DBB-4161-426C-905C-02B451E93A0A}" destId="{F4D272EB-C5D2-48BD-A6B2-15C38DFC19CA}" srcOrd="0" destOrd="0" presId="urn:microsoft.com/office/officeart/2005/8/layout/hList2"/>
    <dgm:cxn modelId="{AF269BAB-7AEC-4DEA-A77A-8A8807E60620}" type="presParOf" srcId="{F4D272EB-C5D2-48BD-A6B2-15C38DFC19CA}" destId="{7C735F3F-6D9A-4C05-A167-86EBB4BC3D86}" srcOrd="0" destOrd="0" presId="urn:microsoft.com/office/officeart/2005/8/layout/hList2"/>
    <dgm:cxn modelId="{8DF14592-66AA-4E44-8902-EF3BED19D4A7}" type="presParOf" srcId="{F4D272EB-C5D2-48BD-A6B2-15C38DFC19CA}" destId="{AA161E21-0E03-40C8-82C1-7B8E9ACB2171}" srcOrd="1" destOrd="0" presId="urn:microsoft.com/office/officeart/2005/8/layout/hList2"/>
    <dgm:cxn modelId="{E535E078-E74A-4112-83B7-499456D3C8F9}" type="presParOf" srcId="{F4D272EB-C5D2-48BD-A6B2-15C38DFC19CA}" destId="{268BED2B-F7B8-45C8-8018-5E537FDB5CDF}" srcOrd="2" destOrd="0" presId="urn:microsoft.com/office/officeart/2005/8/layout/hList2"/>
    <dgm:cxn modelId="{78BC7BCF-44DE-4A8B-AA45-F663C2668CB4}" type="presParOf" srcId="{6B686DBB-4161-426C-905C-02B451E93A0A}" destId="{2B6D7C3B-87D5-4216-B3EC-A6933D947AD0}" srcOrd="1" destOrd="0" presId="urn:microsoft.com/office/officeart/2005/8/layout/hList2"/>
    <dgm:cxn modelId="{2E0E0CF3-9A6D-4AA0-9362-DB9343803D00}" type="presParOf" srcId="{6B686DBB-4161-426C-905C-02B451E93A0A}" destId="{FD92CE09-02C2-40AF-9579-AD9365334FAE}" srcOrd="2" destOrd="0" presId="urn:microsoft.com/office/officeart/2005/8/layout/hList2"/>
    <dgm:cxn modelId="{EA1D239D-BC0A-4EB6-9974-13017E42DB09}" type="presParOf" srcId="{FD92CE09-02C2-40AF-9579-AD9365334FAE}" destId="{083B3E89-AA53-4860-8E72-9E2BFED3196E}" srcOrd="0" destOrd="0" presId="urn:microsoft.com/office/officeart/2005/8/layout/hList2"/>
    <dgm:cxn modelId="{E3BE0665-C475-48FA-B0C8-72F7105A674D}" type="presParOf" srcId="{FD92CE09-02C2-40AF-9579-AD9365334FAE}" destId="{DCDCB255-0B92-4280-80C8-1FA777DA3F54}" srcOrd="1" destOrd="0" presId="urn:microsoft.com/office/officeart/2005/8/layout/hList2"/>
    <dgm:cxn modelId="{63FB9D96-6BB4-4411-8B78-920B00BCA2D4}" type="presParOf" srcId="{FD92CE09-02C2-40AF-9579-AD9365334FAE}" destId="{F63409A9-35FB-45F6-B67E-E76DE5B5EEBE}" srcOrd="2" destOrd="0" presId="urn:microsoft.com/office/officeart/2005/8/layout/hList2"/>
    <dgm:cxn modelId="{CC8C0AED-A97E-44BA-96C2-BDDF69094EBE}" type="presParOf" srcId="{6B686DBB-4161-426C-905C-02B451E93A0A}" destId="{E0C478F9-F7AF-4236-8294-B471AB30BD4B}" srcOrd="3" destOrd="0" presId="urn:microsoft.com/office/officeart/2005/8/layout/hList2"/>
    <dgm:cxn modelId="{BF0FFCED-FECB-42C1-B67E-49208E702CEE}" type="presParOf" srcId="{6B686DBB-4161-426C-905C-02B451E93A0A}" destId="{745DA9A8-B4D6-4D73-99D5-8DA39189D42A}" srcOrd="4" destOrd="0" presId="urn:microsoft.com/office/officeart/2005/8/layout/hList2"/>
    <dgm:cxn modelId="{6CBEB141-270A-48D7-8525-763344DBD96E}" type="presParOf" srcId="{745DA9A8-B4D6-4D73-99D5-8DA39189D42A}" destId="{F15AAABB-CD28-48BB-8DBB-22B5F2942495}" srcOrd="0" destOrd="0" presId="urn:microsoft.com/office/officeart/2005/8/layout/hList2"/>
    <dgm:cxn modelId="{D38887CE-B4A3-4C52-89D4-C896329F02F3}" type="presParOf" srcId="{745DA9A8-B4D6-4D73-99D5-8DA39189D42A}" destId="{5C41E35A-E766-4C47-803D-277250A47B5F}" srcOrd="1" destOrd="0" presId="urn:microsoft.com/office/officeart/2005/8/layout/hList2"/>
    <dgm:cxn modelId="{9052B059-4076-439C-B5ED-F1421E854EE5}" type="presParOf" srcId="{745DA9A8-B4D6-4D73-99D5-8DA39189D42A}" destId="{1CE35CA1-178E-4972-82A9-DBEF3503EB9B}" srcOrd="2" destOrd="0" presId="urn:microsoft.com/office/officeart/2005/8/layout/hList2"/>
    <dgm:cxn modelId="{08D0E917-3B11-440D-B30C-4368AD583068}" type="presParOf" srcId="{6B686DBB-4161-426C-905C-02B451E93A0A}" destId="{ACC57B1B-1D1A-4DDD-9437-FA1EDD4EE47E}" srcOrd="5" destOrd="0" presId="urn:microsoft.com/office/officeart/2005/8/layout/hList2"/>
    <dgm:cxn modelId="{1F880B41-E93A-4B37-BE5B-ECF85D828B48}" type="presParOf" srcId="{6B686DBB-4161-426C-905C-02B451E93A0A}" destId="{A7D177D1-C0D4-4A0D-8851-8B9212A88690}" srcOrd="6" destOrd="0" presId="urn:microsoft.com/office/officeart/2005/8/layout/hList2"/>
    <dgm:cxn modelId="{05C52901-0594-4A72-8FC8-82D4E4966423}" type="presParOf" srcId="{A7D177D1-C0D4-4A0D-8851-8B9212A88690}" destId="{38917463-334D-4CF8-A99C-F4545C449DB4}" srcOrd="0" destOrd="0" presId="urn:microsoft.com/office/officeart/2005/8/layout/hList2"/>
    <dgm:cxn modelId="{3987E781-568B-418D-B935-F92A261C96A7}" type="presParOf" srcId="{A7D177D1-C0D4-4A0D-8851-8B9212A88690}" destId="{287F9217-DEFA-45C2-8A7B-3ABBDB850728}" srcOrd="1" destOrd="0" presId="urn:microsoft.com/office/officeart/2005/8/layout/hList2"/>
    <dgm:cxn modelId="{36DC99AE-6F4F-45C7-8AC3-9AB2CBEA82BE}" type="presParOf" srcId="{A7D177D1-C0D4-4A0D-8851-8B9212A88690}" destId="{CC206F5F-BFDE-4A79-8897-CB671CDDF312}"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8BED2B-F7B8-45C8-8018-5E537FDB5CDF}">
      <dsp:nvSpPr>
        <dsp:cNvPr id="0" name=""/>
        <dsp:cNvSpPr/>
      </dsp:nvSpPr>
      <dsp:spPr>
        <a:xfrm rot="16200000">
          <a:off x="-1459466" y="2184282"/>
          <a:ext cx="3330892" cy="306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70619" bIns="0" numCol="1" spcCol="1270" anchor="t" anchorCtr="0">
          <a:noAutofit/>
        </a:bodyPr>
        <a:lstStyle/>
        <a:p>
          <a:pPr marL="0" lvl="0" indent="0" algn="r" defTabSz="666750">
            <a:lnSpc>
              <a:spcPct val="90000"/>
            </a:lnSpc>
            <a:spcBef>
              <a:spcPct val="0"/>
            </a:spcBef>
            <a:spcAft>
              <a:spcPct val="35000"/>
            </a:spcAft>
            <a:buNone/>
          </a:pPr>
          <a:r>
            <a:rPr lang="en-US" sz="1500" kern="1200"/>
            <a:t>Becoming a leader</a:t>
          </a:r>
        </a:p>
      </dsp:txBody>
      <dsp:txXfrm>
        <a:off x="-1459466" y="2184282"/>
        <a:ext cx="3330892" cy="306843"/>
      </dsp:txXfrm>
    </dsp:sp>
    <dsp:sp modelId="{AA161E21-0E03-40C8-82C1-7B8E9ACB2171}">
      <dsp:nvSpPr>
        <dsp:cNvPr id="0" name=""/>
        <dsp:cNvSpPr/>
      </dsp:nvSpPr>
      <dsp:spPr>
        <a:xfrm>
          <a:off x="359401" y="672257"/>
          <a:ext cx="1528405" cy="33308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270619" rIns="120904" bIns="120904" numCol="1" spcCol="1270" anchor="t" anchorCtr="0">
          <a:noAutofit/>
        </a:bodyPr>
        <a:lstStyle/>
        <a:p>
          <a:pPr marL="114300" lvl="1" indent="-114300" algn="l" defTabSz="577850">
            <a:lnSpc>
              <a:spcPct val="90000"/>
            </a:lnSpc>
            <a:spcBef>
              <a:spcPct val="0"/>
            </a:spcBef>
            <a:spcAft>
              <a:spcPct val="15000"/>
            </a:spcAft>
            <a:buChar char="•"/>
          </a:pPr>
          <a:r>
            <a:rPr lang="en-US" sz="1300" kern="1200"/>
            <a:t>Leadership in public health</a:t>
          </a:r>
        </a:p>
        <a:p>
          <a:pPr marL="114300" lvl="1" indent="-114300" algn="l" defTabSz="577850">
            <a:lnSpc>
              <a:spcPct val="90000"/>
            </a:lnSpc>
            <a:spcBef>
              <a:spcPct val="0"/>
            </a:spcBef>
            <a:spcAft>
              <a:spcPct val="15000"/>
            </a:spcAft>
            <a:buChar char="•"/>
          </a:pPr>
          <a:r>
            <a:rPr lang="en-US" sz="1300" kern="1200"/>
            <a:t>Executive presence and approachability</a:t>
          </a:r>
        </a:p>
      </dsp:txBody>
      <dsp:txXfrm>
        <a:off x="359401" y="672257"/>
        <a:ext cx="1528405" cy="3330892"/>
      </dsp:txXfrm>
    </dsp:sp>
    <dsp:sp modelId="{7C735F3F-6D9A-4C05-A167-86EBB4BC3D86}">
      <dsp:nvSpPr>
        <dsp:cNvPr id="0" name=""/>
        <dsp:cNvSpPr/>
      </dsp:nvSpPr>
      <dsp:spPr>
        <a:xfrm>
          <a:off x="52558" y="267224"/>
          <a:ext cx="613686" cy="6136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3409A9-35FB-45F6-B67E-E76DE5B5EEBE}">
      <dsp:nvSpPr>
        <dsp:cNvPr id="0" name=""/>
        <dsp:cNvSpPr/>
      </dsp:nvSpPr>
      <dsp:spPr>
        <a:xfrm rot="16200000">
          <a:off x="775057" y="2184282"/>
          <a:ext cx="3330892" cy="306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70619" bIns="0" numCol="1" spcCol="1270" anchor="t" anchorCtr="0">
          <a:noAutofit/>
        </a:bodyPr>
        <a:lstStyle/>
        <a:p>
          <a:pPr marL="0" lvl="0" indent="0" algn="r" defTabSz="666750">
            <a:lnSpc>
              <a:spcPct val="90000"/>
            </a:lnSpc>
            <a:spcBef>
              <a:spcPct val="0"/>
            </a:spcBef>
            <a:spcAft>
              <a:spcPct val="35000"/>
            </a:spcAft>
            <a:buNone/>
          </a:pPr>
          <a:r>
            <a:rPr lang="en-US" sz="1500" kern="1200"/>
            <a:t>Motivating a team</a:t>
          </a:r>
        </a:p>
      </dsp:txBody>
      <dsp:txXfrm>
        <a:off x="775057" y="2184282"/>
        <a:ext cx="3330892" cy="306843"/>
      </dsp:txXfrm>
    </dsp:sp>
    <dsp:sp modelId="{DCDCB255-0B92-4280-80C8-1FA777DA3F54}">
      <dsp:nvSpPr>
        <dsp:cNvPr id="0" name=""/>
        <dsp:cNvSpPr/>
      </dsp:nvSpPr>
      <dsp:spPr>
        <a:xfrm>
          <a:off x="2593925" y="672257"/>
          <a:ext cx="1528405" cy="33308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270619" rIns="120904" bIns="120904" numCol="1" spcCol="1270" anchor="t" anchorCtr="0">
          <a:noAutofit/>
        </a:bodyPr>
        <a:lstStyle/>
        <a:p>
          <a:pPr marL="114300" lvl="1" indent="-114300" algn="l" defTabSz="577850">
            <a:lnSpc>
              <a:spcPct val="90000"/>
            </a:lnSpc>
            <a:spcBef>
              <a:spcPct val="0"/>
            </a:spcBef>
            <a:spcAft>
              <a:spcPct val="15000"/>
            </a:spcAft>
            <a:buChar char="•"/>
          </a:pPr>
          <a:r>
            <a:rPr lang="en-US" sz="1300" kern="1200"/>
            <a:t>Group facilitation and consensus building</a:t>
          </a:r>
        </a:p>
        <a:p>
          <a:pPr marL="114300" lvl="1" indent="-114300" algn="l" defTabSz="577850">
            <a:lnSpc>
              <a:spcPct val="90000"/>
            </a:lnSpc>
            <a:spcBef>
              <a:spcPct val="0"/>
            </a:spcBef>
            <a:spcAft>
              <a:spcPct val="15000"/>
            </a:spcAft>
            <a:buChar char="•"/>
          </a:pPr>
          <a:r>
            <a:rPr lang="en-US" sz="1300" kern="1200"/>
            <a:t>Project management</a:t>
          </a:r>
        </a:p>
        <a:p>
          <a:pPr marL="114300" lvl="1" indent="-114300" algn="l" defTabSz="577850">
            <a:lnSpc>
              <a:spcPct val="90000"/>
            </a:lnSpc>
            <a:spcBef>
              <a:spcPct val="0"/>
            </a:spcBef>
            <a:spcAft>
              <a:spcPct val="15000"/>
            </a:spcAft>
            <a:buChar char="•"/>
          </a:pPr>
          <a:r>
            <a:rPr lang="en-US" sz="1300" kern="1200"/>
            <a:t>Engaging stakeholders</a:t>
          </a:r>
        </a:p>
      </dsp:txBody>
      <dsp:txXfrm>
        <a:off x="2593925" y="672257"/>
        <a:ext cx="1528405" cy="3330892"/>
      </dsp:txXfrm>
    </dsp:sp>
    <dsp:sp modelId="{083B3E89-AA53-4860-8E72-9E2BFED3196E}">
      <dsp:nvSpPr>
        <dsp:cNvPr id="0" name=""/>
        <dsp:cNvSpPr/>
      </dsp:nvSpPr>
      <dsp:spPr>
        <a:xfrm>
          <a:off x="2287082" y="267224"/>
          <a:ext cx="613686" cy="6136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CE35CA1-178E-4972-82A9-DBEF3503EB9B}">
      <dsp:nvSpPr>
        <dsp:cNvPr id="0" name=""/>
        <dsp:cNvSpPr/>
      </dsp:nvSpPr>
      <dsp:spPr>
        <a:xfrm rot="16200000">
          <a:off x="3009581" y="2184282"/>
          <a:ext cx="3330892" cy="306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70619" bIns="0" numCol="1" spcCol="1270" anchor="t" anchorCtr="0">
          <a:noAutofit/>
        </a:bodyPr>
        <a:lstStyle/>
        <a:p>
          <a:pPr marL="0" lvl="0" indent="0" algn="r" defTabSz="666750">
            <a:lnSpc>
              <a:spcPct val="90000"/>
            </a:lnSpc>
            <a:spcBef>
              <a:spcPct val="0"/>
            </a:spcBef>
            <a:spcAft>
              <a:spcPct val="35000"/>
            </a:spcAft>
            <a:buNone/>
          </a:pPr>
          <a:r>
            <a:rPr lang="en-US" sz="1500" kern="1200"/>
            <a:t>Leading an organization</a:t>
          </a:r>
        </a:p>
      </dsp:txBody>
      <dsp:txXfrm>
        <a:off x="3009581" y="2184282"/>
        <a:ext cx="3330892" cy="306843"/>
      </dsp:txXfrm>
    </dsp:sp>
    <dsp:sp modelId="{5C41E35A-E766-4C47-803D-277250A47B5F}">
      <dsp:nvSpPr>
        <dsp:cNvPr id="0" name=""/>
        <dsp:cNvSpPr/>
      </dsp:nvSpPr>
      <dsp:spPr>
        <a:xfrm>
          <a:off x="4828449" y="672257"/>
          <a:ext cx="1528405" cy="33308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270619" rIns="120904" bIns="120904" numCol="1" spcCol="1270" anchor="t" anchorCtr="0">
          <a:noAutofit/>
        </a:bodyPr>
        <a:lstStyle/>
        <a:p>
          <a:pPr marL="114300" lvl="1" indent="-114300" algn="l" defTabSz="577850">
            <a:lnSpc>
              <a:spcPct val="90000"/>
            </a:lnSpc>
            <a:spcBef>
              <a:spcPct val="0"/>
            </a:spcBef>
            <a:spcAft>
              <a:spcPct val="15000"/>
            </a:spcAft>
            <a:buChar char="•"/>
          </a:pPr>
          <a:r>
            <a:rPr lang="en-US" sz="1300" kern="1200"/>
            <a:t>Strategic communications</a:t>
          </a:r>
        </a:p>
        <a:p>
          <a:pPr marL="114300" lvl="1" indent="-114300" algn="l" defTabSz="577850">
            <a:lnSpc>
              <a:spcPct val="90000"/>
            </a:lnSpc>
            <a:spcBef>
              <a:spcPct val="0"/>
            </a:spcBef>
            <a:spcAft>
              <a:spcPct val="15000"/>
            </a:spcAft>
            <a:buChar char="•"/>
          </a:pPr>
          <a:r>
            <a:rPr lang="en-US" sz="1300" kern="1200"/>
            <a:t>Change management</a:t>
          </a:r>
        </a:p>
        <a:p>
          <a:pPr marL="114300" lvl="1" indent="-114300" algn="l" defTabSz="577850">
            <a:lnSpc>
              <a:spcPct val="90000"/>
            </a:lnSpc>
            <a:spcBef>
              <a:spcPct val="0"/>
            </a:spcBef>
            <a:spcAft>
              <a:spcPct val="15000"/>
            </a:spcAft>
            <a:buChar char="•"/>
          </a:pPr>
          <a:r>
            <a:rPr lang="en-US" sz="1300" kern="1200"/>
            <a:t>Financial management</a:t>
          </a:r>
        </a:p>
      </dsp:txBody>
      <dsp:txXfrm>
        <a:off x="4828449" y="672257"/>
        <a:ext cx="1528405" cy="3330892"/>
      </dsp:txXfrm>
    </dsp:sp>
    <dsp:sp modelId="{F15AAABB-CD28-48BB-8DBB-22B5F2942495}">
      <dsp:nvSpPr>
        <dsp:cNvPr id="0" name=""/>
        <dsp:cNvSpPr/>
      </dsp:nvSpPr>
      <dsp:spPr>
        <a:xfrm>
          <a:off x="4521606" y="267224"/>
          <a:ext cx="613686" cy="6136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C206F5F-BFDE-4A79-8897-CB671CDDF312}">
      <dsp:nvSpPr>
        <dsp:cNvPr id="0" name=""/>
        <dsp:cNvSpPr/>
      </dsp:nvSpPr>
      <dsp:spPr>
        <a:xfrm rot="16200000">
          <a:off x="5244105" y="2184282"/>
          <a:ext cx="3330892" cy="306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70619" bIns="0" numCol="1" spcCol="1270" anchor="t" anchorCtr="0">
          <a:noAutofit/>
        </a:bodyPr>
        <a:lstStyle/>
        <a:p>
          <a:pPr marL="0" lvl="0" indent="0" algn="r" defTabSz="666750">
            <a:lnSpc>
              <a:spcPct val="90000"/>
            </a:lnSpc>
            <a:spcBef>
              <a:spcPct val="0"/>
            </a:spcBef>
            <a:spcAft>
              <a:spcPct val="35000"/>
            </a:spcAft>
            <a:buNone/>
          </a:pPr>
          <a:r>
            <a:rPr lang="en-US" sz="1500" kern="1200"/>
            <a:t>Navigating politics and systems change</a:t>
          </a:r>
        </a:p>
      </dsp:txBody>
      <dsp:txXfrm>
        <a:off x="5244105" y="2184282"/>
        <a:ext cx="3330892" cy="306843"/>
      </dsp:txXfrm>
    </dsp:sp>
    <dsp:sp modelId="{287F9217-DEFA-45C2-8A7B-3ABBDB850728}">
      <dsp:nvSpPr>
        <dsp:cNvPr id="0" name=""/>
        <dsp:cNvSpPr/>
      </dsp:nvSpPr>
      <dsp:spPr>
        <a:xfrm>
          <a:off x="7062973" y="672257"/>
          <a:ext cx="1528405" cy="33308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270619" rIns="120904" bIns="120904" numCol="1" spcCol="1270" anchor="t" anchorCtr="0">
          <a:noAutofit/>
        </a:bodyPr>
        <a:lstStyle/>
        <a:p>
          <a:pPr marL="114300" lvl="1" indent="-114300" algn="l" defTabSz="577850">
            <a:lnSpc>
              <a:spcPct val="90000"/>
            </a:lnSpc>
            <a:spcBef>
              <a:spcPct val="0"/>
            </a:spcBef>
            <a:spcAft>
              <a:spcPct val="15000"/>
            </a:spcAft>
            <a:buChar char="•"/>
          </a:pPr>
          <a:r>
            <a:rPr lang="en-US" sz="1300" kern="1200"/>
            <a:t>Integrated partnerships to improve public health</a:t>
          </a:r>
        </a:p>
        <a:p>
          <a:pPr marL="114300" lvl="1" indent="-114300" algn="l" defTabSz="577850">
            <a:lnSpc>
              <a:spcPct val="90000"/>
            </a:lnSpc>
            <a:spcBef>
              <a:spcPct val="0"/>
            </a:spcBef>
            <a:spcAft>
              <a:spcPct val="15000"/>
            </a:spcAft>
            <a:buChar char="•"/>
          </a:pPr>
          <a:r>
            <a:rPr lang="en-US" sz="1300" kern="1200"/>
            <a:t>Using epidemiology data to drive policy</a:t>
          </a:r>
        </a:p>
        <a:p>
          <a:pPr marL="114300" lvl="1" indent="-114300" algn="l" defTabSz="577850">
            <a:lnSpc>
              <a:spcPct val="90000"/>
            </a:lnSpc>
            <a:spcBef>
              <a:spcPct val="0"/>
            </a:spcBef>
            <a:spcAft>
              <a:spcPct val="15000"/>
            </a:spcAft>
            <a:buChar char="•"/>
          </a:pPr>
          <a:r>
            <a:rPr lang="en-US" sz="1300" kern="1200"/>
            <a:t>Public health politics 101</a:t>
          </a:r>
        </a:p>
        <a:p>
          <a:pPr marL="114300" lvl="1" indent="-114300" algn="l" defTabSz="577850">
            <a:lnSpc>
              <a:spcPct val="90000"/>
            </a:lnSpc>
            <a:spcBef>
              <a:spcPct val="0"/>
            </a:spcBef>
            <a:spcAft>
              <a:spcPct val="15000"/>
            </a:spcAft>
            <a:buChar char="•"/>
          </a:pPr>
          <a:r>
            <a:rPr lang="en-US" sz="1300" kern="1200"/>
            <a:t>CSTE governance and position statement process</a:t>
          </a:r>
        </a:p>
      </dsp:txBody>
      <dsp:txXfrm>
        <a:off x="7062973" y="672257"/>
        <a:ext cx="1528405" cy="3330892"/>
      </dsp:txXfrm>
    </dsp:sp>
    <dsp:sp modelId="{38917463-334D-4CF8-A99C-F4545C449DB4}">
      <dsp:nvSpPr>
        <dsp:cNvPr id="0" name=""/>
        <dsp:cNvSpPr/>
      </dsp:nvSpPr>
      <dsp:spPr>
        <a:xfrm>
          <a:off x="6756130" y="267224"/>
          <a:ext cx="613686" cy="61368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190B59-09C4-4686-AC83-EFEC21F309EB}" type="datetimeFigureOut">
              <a:rPr lang="en-US" smtClean="0"/>
              <a:t>2/5/2021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7D1AAB-9B22-4DB7-AFED-7DB4C8EE11CC}" type="slidenum">
              <a:rPr lang="en-US" smtClean="0"/>
              <a:t>‹#›</a:t>
            </a:fld>
            <a:endParaRPr lang="en-US"/>
          </a:p>
        </p:txBody>
      </p:sp>
    </p:spTree>
    <p:extLst>
      <p:ext uri="{BB962C8B-B14F-4D97-AF65-F5344CB8AC3E}">
        <p14:creationId xmlns:p14="http://schemas.microsoft.com/office/powerpoint/2010/main" val="4117671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debeaumont.org/ph-wins/"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cste.org/group/ECA"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D1AAB-9B22-4DB7-AFED-7DB4C8EE11CC}" type="slidenum">
              <a:rPr lang="en-US" smtClean="0"/>
              <a:t>1</a:t>
            </a:fld>
            <a:endParaRPr lang="en-US"/>
          </a:p>
        </p:txBody>
      </p:sp>
    </p:spTree>
    <p:extLst>
      <p:ext uri="{BB962C8B-B14F-4D97-AF65-F5344CB8AC3E}">
        <p14:creationId xmlns:p14="http://schemas.microsoft.com/office/powerpoint/2010/main" val="908843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PROJECT PURPOSE: Establish and implement a 18-month leadership development program for mid-level career applied epidemiologists.</a:t>
            </a:r>
          </a:p>
          <a:p>
            <a:r>
              <a:rPr lang="en-US" sz="1200" kern="1200">
                <a:solidFill>
                  <a:schemeClr val="tx1"/>
                </a:solidFill>
                <a:effectLst/>
                <a:latin typeface="+mn-lt"/>
                <a:ea typeface="+mn-ea"/>
                <a:cs typeface="+mn-cs"/>
              </a:rPr>
              <a:t>PROJECT SUMMARY: There is a lack of training and professional grooming among mid-level applied epidemiologists to prepare them for leadership positions.  With an increasing need for leadership among CSTE members and the expected turnover among the workforce, leadership training is necessary to maintain institutional knowledge and prepare the next generation of applied epidemiology leaders.  CSTE has developed a leadership program to provide leadership training for applied epidemiologists at state, territorial, local, and tribal health departments.  CDC has already created the FLIGHT program to provide additional leadership training for EIS graduates to groom leaders for CDC headquarters.  </a:t>
            </a:r>
            <a:r>
              <a:rPr lang="en-US" sz="1200" b="1" kern="1200">
                <a:solidFill>
                  <a:schemeClr val="tx1"/>
                </a:solidFill>
                <a:effectLst/>
                <a:latin typeface="+mn-lt"/>
                <a:ea typeface="+mn-ea"/>
                <a:cs typeface="+mn-cs"/>
              </a:rPr>
              <a:t>CSTE’s request is for financial support to enhance the program rigor and benefits and use evaluation to explore the sustainability and scalability of the program.</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ADDRESSING THE NEED: The applied epidemiology workforce is highly educated but a majority lack substantial experience.  The 2017 Public Health Workforce and Needs Survey describes the applied epidemiology workforce: 73% have attained a master’s degree or possess a doctoral degree (20%), 62% are 40 years old or younger, 74% have been in their current position for 5 years or less, most have been in public health practice for less than 10 years (55%), 29% indicated they were considering leaving their job in the next year (most commonly to take another governmental job in public health) – among those intending to leave 16% identified a lack of training as their top reason for leaving. The top training needs identified included areas of systems and strategic thinking, budget and financial management, developing a vision for a healthy community, cross-sectoral partnerships, cultural competency, and change management. In the 2017 Epidemiology Capacity Assessment, State Epidemiologists described insufficient resources at their agencies to meet the demand for training and mentoring of staff needed to maintain epidemiology capacity at their agency. Leadership development has been a CSTE Presidential Priority since 2017 and is included in the CSTE 2018-2020 Strategic Plan.  Recent unpublished research illustrates the need for a mentorship program for mid-level applied epidemiologists that addresses strategic skills including leadership.</a:t>
            </a:r>
          </a:p>
          <a:p>
            <a:r>
              <a:rPr lang="en-US" sz="1200" kern="1200">
                <a:solidFill>
                  <a:schemeClr val="tx1"/>
                </a:solidFill>
                <a:effectLst/>
                <a:latin typeface="+mn-lt"/>
                <a:ea typeface="+mn-ea"/>
                <a:cs typeface="+mn-cs"/>
              </a:rPr>
              <a:t>PH WINS (the Public Health Workforce Interests and Needs Survey) is the only nationally representative source of data about the governmental public health workforce.  It was fielded in 2014, 2017 and is planned for 2020 in partnership between the de Beaumont Foundation and ASTHO. </a:t>
            </a:r>
            <a:r>
              <a:rPr lang="en-US" sz="1200" u="sng" kern="1200">
                <a:solidFill>
                  <a:schemeClr val="tx1"/>
                </a:solidFill>
                <a:effectLst/>
                <a:latin typeface="+mn-lt"/>
                <a:ea typeface="+mn-ea"/>
                <a:cs typeface="+mn-cs"/>
                <a:hlinkClick r:id="rId3"/>
              </a:rPr>
              <a:t>https://www.debeaumont.org/ph-wins/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Daly, E. (2020). Select results from dissertation analysis, unpublished.</a:t>
            </a:r>
          </a:p>
          <a:p>
            <a:r>
              <a:rPr lang="en-US" sz="1200" kern="1200">
                <a:solidFill>
                  <a:schemeClr val="tx1"/>
                </a:solidFill>
                <a:effectLst/>
                <a:latin typeface="+mn-lt"/>
                <a:ea typeface="+mn-ea"/>
                <a:cs typeface="+mn-cs"/>
              </a:rPr>
              <a:t>CSTE. (2017). 2017 Epidemiology Capacity Assessment Report. Available at </a:t>
            </a:r>
            <a:r>
              <a:rPr lang="en-US" sz="1200" u="sng" kern="1200">
                <a:solidFill>
                  <a:schemeClr val="tx1"/>
                </a:solidFill>
                <a:effectLst/>
                <a:latin typeface="+mn-lt"/>
                <a:ea typeface="+mn-ea"/>
                <a:cs typeface="+mn-cs"/>
                <a:hlinkClick r:id="rId4"/>
              </a:rPr>
              <a:t>https://www.cste.org/group/ECA</a:t>
            </a:r>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Daly, E. (2020). Select results from dissertation analysis, unpublished.</a:t>
            </a:r>
          </a:p>
          <a:p>
            <a:endParaRPr lang="en-US"/>
          </a:p>
        </p:txBody>
      </p:sp>
      <p:sp>
        <p:nvSpPr>
          <p:cNvPr id="4" name="Slide Number Placeholder 3"/>
          <p:cNvSpPr>
            <a:spLocks noGrp="1"/>
          </p:cNvSpPr>
          <p:nvPr>
            <p:ph type="sldNum" sz="quarter" idx="5"/>
          </p:nvPr>
        </p:nvSpPr>
        <p:spPr/>
        <p:txBody>
          <a:bodyPr/>
          <a:lstStyle/>
          <a:p>
            <a:fld id="{4C7D1AAB-9B22-4DB7-AFED-7DB4C8EE11CC}" type="slidenum">
              <a:rPr lang="en-US" smtClean="0"/>
              <a:t>2</a:t>
            </a:fld>
            <a:endParaRPr lang="en-US"/>
          </a:p>
        </p:txBody>
      </p:sp>
    </p:spTree>
    <p:extLst>
      <p:ext uri="{BB962C8B-B14F-4D97-AF65-F5344CB8AC3E}">
        <p14:creationId xmlns:p14="http://schemas.microsoft.com/office/powerpoint/2010/main" val="1904377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are our pictures so that you can put a face to the name. </a:t>
            </a:r>
          </a:p>
          <a:p>
            <a:r>
              <a:rPr lang="en-US"/>
              <a:t>Jessica is a Senior Program Director and Symone is a program staff intern at CSTE. I am the main contact but you may reach out to either one of us if you need support. </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4C7D1AAB-9B22-4DB7-AFED-7DB4C8EE11CC}" type="slidenum">
              <a:rPr lang="en-US" smtClean="0"/>
              <a:t>4</a:t>
            </a:fld>
            <a:endParaRPr lang="en-US"/>
          </a:p>
        </p:txBody>
      </p:sp>
    </p:spTree>
    <p:extLst>
      <p:ext uri="{BB962C8B-B14F-4D97-AF65-F5344CB8AC3E}">
        <p14:creationId xmlns:p14="http://schemas.microsoft.com/office/powerpoint/2010/main" val="2887409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Kara Davidson and Stephanie Judd, founders of Wolf &amp; Heron, help driven professionals increase their impact through the skills of inspirational influence and facilitation. With a deep knowledge of the psychology of leadership and organizational behavior, they deliver skill-building workshops, offer one-on-one coaching, and speak about how to inspire others to think and act differently.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b="1" dirty="0">
                <a:solidFill>
                  <a:srgbClr val="000000"/>
                </a:solidFill>
                <a:effectLst/>
                <a:latin typeface="Arial" panose="020B0604020202020204" pitchFamily="34" charset="0"/>
                <a:ea typeface="Calibri" panose="020F0502020204030204" pitchFamily="34" charset="0"/>
              </a:rPr>
              <a:t>Kara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Kara draws her expertise in behavior change and leadership from a background in environmental activism and positive organizational scholarship. Her approach to one-on-one coaching is that of powerful listening and support where she aims to create a space to reflect on what is and imagine what could be.</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In her free time, Kara enjoys being a puppy Mom, hanging out with family and friends in upstate New York, and listening to podcasts.</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b="1" dirty="0">
                <a:solidFill>
                  <a:srgbClr val="000000"/>
                </a:solidFill>
                <a:effectLst/>
                <a:latin typeface="Arial" panose="020B0604020202020204" pitchFamily="34" charset="0"/>
                <a:ea typeface="Calibri" panose="020F0502020204030204" pitchFamily="34" charset="0"/>
              </a:rPr>
              <a:t>Stephanie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Stephanie Judd pulls her expertise in inspiration and behavior change from a background in technology and public health. Her approach to one-on-one coaching is anchored in visioning, self-motivation, and strong accountability</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In her free time, Stephanie likes to rock climb, snowboard, and listen to TED talks in her home in the Colorado Rocky Mountains.</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fld id="{4C7D1AAB-9B22-4DB7-AFED-7DB4C8EE11CC}" type="slidenum">
              <a:rPr lang="en-US" smtClean="0"/>
              <a:t>7</a:t>
            </a:fld>
            <a:endParaRPr lang="en-US"/>
          </a:p>
        </p:txBody>
      </p:sp>
    </p:spTree>
    <p:extLst>
      <p:ext uri="{BB962C8B-B14F-4D97-AF65-F5344CB8AC3E}">
        <p14:creationId xmlns:p14="http://schemas.microsoft.com/office/powerpoint/2010/main" val="2334330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want to support your professional growth and project progress.</a:t>
            </a:r>
          </a:p>
          <a:p>
            <a:r>
              <a:rPr lang="en-US" dirty="0"/>
              <a:t>*We want the program to be helpful and the curriculum to meet your needs.  We have flexibility built in so let us know what is working and what we can adjust as we go.</a:t>
            </a:r>
          </a:p>
        </p:txBody>
      </p:sp>
      <p:sp>
        <p:nvSpPr>
          <p:cNvPr id="4" name="Slide Number Placeholder 3"/>
          <p:cNvSpPr>
            <a:spLocks noGrp="1"/>
          </p:cNvSpPr>
          <p:nvPr>
            <p:ph type="sldNum" sz="quarter" idx="5"/>
          </p:nvPr>
        </p:nvSpPr>
        <p:spPr/>
        <p:txBody>
          <a:bodyPr/>
          <a:lstStyle/>
          <a:p>
            <a:fld id="{4C7D1AAB-9B22-4DB7-AFED-7DB4C8EE11CC}" type="slidenum">
              <a:rPr lang="en-US" smtClean="0"/>
              <a:t>9</a:t>
            </a:fld>
            <a:endParaRPr lang="en-US"/>
          </a:p>
        </p:txBody>
      </p:sp>
    </p:spTree>
    <p:extLst>
      <p:ext uri="{BB962C8B-B14F-4D97-AF65-F5344CB8AC3E}">
        <p14:creationId xmlns:p14="http://schemas.microsoft.com/office/powerpoint/2010/main" val="2145713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D1AAB-9B22-4DB7-AFED-7DB4C8EE11CC}" type="slidenum">
              <a:rPr lang="en-US" smtClean="0"/>
              <a:t>10</a:t>
            </a:fld>
            <a:endParaRPr lang="en-US"/>
          </a:p>
        </p:txBody>
      </p:sp>
    </p:spTree>
    <p:extLst>
      <p:ext uri="{BB962C8B-B14F-4D97-AF65-F5344CB8AC3E}">
        <p14:creationId xmlns:p14="http://schemas.microsoft.com/office/powerpoint/2010/main" val="11548517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5597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658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39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0697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titleslid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hasCustomPrompt="1"/>
          </p:nvPr>
        </p:nvSpPr>
        <p:spPr>
          <a:xfrm>
            <a:off x="457200" y="1558549"/>
            <a:ext cx="6400800" cy="1752600"/>
          </a:xfrm>
        </p:spPr>
        <p:txBody>
          <a:bodyPr/>
          <a:lstStyle>
            <a:lvl1pPr marL="0" indent="0" algn="l">
              <a:buNone/>
              <a:defRPr sz="3200">
                <a:solidFill>
                  <a:schemeClr val="tx1">
                    <a:tint val="75000"/>
                  </a:schemeClr>
                </a:solidFill>
                <a:latin typeface="Avenir LT 45 Book" panose="02000503020000020003"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2800">
                <a:solidFill>
                  <a:schemeClr val="tx1">
                    <a:lumMod val="65000"/>
                    <a:lumOff val="35000"/>
                  </a:schemeClr>
                </a:solidFill>
                <a:latin typeface="Avenir" panose="02000503040000020003" pitchFamily="2" charset="0"/>
                <a:cs typeface="Arial-Mdm-FC"/>
              </a:rPr>
              <a:t>Subtitle goes here. Note: please use </a:t>
            </a:r>
            <a:r>
              <a:rPr lang="en-US" sz="2800" err="1">
                <a:solidFill>
                  <a:schemeClr val="tx1">
                    <a:lumMod val="65000"/>
                    <a:lumOff val="35000"/>
                  </a:schemeClr>
                </a:solidFill>
                <a:latin typeface="Avenir" panose="02000503040000020003" pitchFamily="2" charset="0"/>
                <a:cs typeface="Arial-Mdm-FC"/>
              </a:rPr>
              <a:t>Avenir</a:t>
            </a:r>
            <a:r>
              <a:rPr lang="en-US" sz="2800">
                <a:solidFill>
                  <a:schemeClr val="tx1">
                    <a:lumMod val="65000"/>
                    <a:lumOff val="35000"/>
                  </a:schemeClr>
                </a:solidFill>
                <a:latin typeface="Avenir" panose="02000503040000020003" pitchFamily="2" charset="0"/>
                <a:cs typeface="Arial-Mdm-FC"/>
              </a:rPr>
              <a:t> book font</a:t>
            </a:r>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28033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1"/>
          <p:cNvSpPr>
            <a:spLocks noGrp="1"/>
          </p:cNvSpPr>
          <p:nvPr>
            <p:ph type="title" hasCustomPrompt="1"/>
          </p:nvPr>
        </p:nvSpPr>
        <p:spPr>
          <a:xfrm>
            <a:off x="457200" y="170482"/>
            <a:ext cx="82296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170482" y="1336977"/>
            <a:ext cx="8849694"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82153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descr="SectionSlide1-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 Placeholder 2"/>
          <p:cNvSpPr>
            <a:spLocks noGrp="1"/>
          </p:cNvSpPr>
          <p:nvPr>
            <p:ph type="body" sz="quarter" idx="10" hasCustomPrompt="1"/>
          </p:nvPr>
        </p:nvSpPr>
        <p:spPr>
          <a:xfrm>
            <a:off x="2851150" y="2592279"/>
            <a:ext cx="6115050" cy="906463"/>
          </a:xfrm>
        </p:spPr>
        <p:txBody>
          <a:bodyPr anchor="ctr">
            <a:normAutofit/>
          </a:bodyPr>
          <a:lstStyle>
            <a:lvl1pPr marL="0" indent="0" algn="ctr">
              <a:buNone/>
              <a:defRPr sz="3600" baseline="0">
                <a:solidFill>
                  <a:schemeClr val="bg1"/>
                </a:solidFill>
              </a:defRPr>
            </a:lvl1pPr>
          </a:lstStyle>
          <a:p>
            <a:pPr lvl="0"/>
            <a:r>
              <a:rPr lang="en-US"/>
              <a:t>Insert Title Here</a:t>
            </a:r>
          </a:p>
        </p:txBody>
      </p:sp>
    </p:spTree>
    <p:extLst>
      <p:ext uri="{BB962C8B-B14F-4D97-AF65-F5344CB8AC3E}">
        <p14:creationId xmlns:p14="http://schemas.microsoft.com/office/powerpoint/2010/main" val="3331059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solidFill>
                  <a:srgbClr val="101957"/>
                </a:solidFill>
                <a:latin typeface="Avenir" panose="02000503040000020003"/>
              </a:defRPr>
            </a:lvl1pPr>
            <a:lvl2pPr>
              <a:defRPr sz="2400">
                <a:solidFill>
                  <a:srgbClr val="101957"/>
                </a:solidFill>
                <a:latin typeface="Avenir" panose="02000503040000020003"/>
              </a:defRPr>
            </a:lvl2pPr>
            <a:lvl3pPr>
              <a:defRPr sz="2000">
                <a:solidFill>
                  <a:srgbClr val="101957"/>
                </a:solidFill>
                <a:latin typeface="Avenir" panose="02000503040000020003"/>
              </a:defRPr>
            </a:lvl3pPr>
            <a:lvl4pPr>
              <a:defRPr sz="1800">
                <a:solidFill>
                  <a:srgbClr val="101957"/>
                </a:solidFill>
                <a:latin typeface="Avenir" panose="02000503040000020003"/>
              </a:defRPr>
            </a:lvl4pPr>
            <a:lvl5pPr>
              <a:defRPr sz="1800">
                <a:solidFill>
                  <a:srgbClr val="101957"/>
                </a:solidFill>
                <a:latin typeface="Avenir" panose="02000503040000020003"/>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solidFill>
                  <a:srgbClr val="101957"/>
                </a:solidFill>
                <a:latin typeface="Avenir" panose="02000503040000020003"/>
              </a:defRPr>
            </a:lvl1pPr>
            <a:lvl2pPr>
              <a:defRPr sz="2400">
                <a:solidFill>
                  <a:srgbClr val="101957"/>
                </a:solidFill>
                <a:latin typeface="Avenir" panose="02000503040000020003"/>
              </a:defRPr>
            </a:lvl2pPr>
            <a:lvl3pPr>
              <a:defRPr sz="2000">
                <a:solidFill>
                  <a:srgbClr val="101957"/>
                </a:solidFill>
                <a:latin typeface="Avenir" panose="02000503040000020003"/>
              </a:defRPr>
            </a:lvl3pPr>
            <a:lvl4pPr>
              <a:defRPr sz="1800">
                <a:solidFill>
                  <a:srgbClr val="101957"/>
                </a:solidFill>
                <a:latin typeface="Avenir" panose="02000503040000020003"/>
              </a:defRPr>
            </a:lvl4pPr>
            <a:lvl5pPr>
              <a:defRPr sz="1800">
                <a:solidFill>
                  <a:srgbClr val="101957"/>
                </a:solidFill>
                <a:latin typeface="Avenir" panose="02000503040000020003"/>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1570266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solidFill>
                  <a:srgbClr val="101957"/>
                </a:solidFill>
                <a:latin typeface="Avenir" panose="02000503040000020003"/>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solidFill>
                  <a:srgbClr val="101957"/>
                </a:solidFill>
                <a:latin typeface="Avenir" panose="02000503040000020003"/>
              </a:defRPr>
            </a:lvl1pPr>
            <a:lvl2pPr>
              <a:defRPr sz="2000">
                <a:solidFill>
                  <a:srgbClr val="101957"/>
                </a:solidFill>
                <a:latin typeface="Avenir" panose="02000503040000020003"/>
              </a:defRPr>
            </a:lvl2pPr>
            <a:lvl3pPr>
              <a:defRPr sz="1800">
                <a:solidFill>
                  <a:srgbClr val="101957"/>
                </a:solidFill>
                <a:latin typeface="Avenir" panose="02000503040000020003"/>
              </a:defRPr>
            </a:lvl3pPr>
            <a:lvl4pPr>
              <a:defRPr sz="1600">
                <a:solidFill>
                  <a:srgbClr val="101957"/>
                </a:solidFill>
                <a:latin typeface="Avenir" panose="02000503040000020003"/>
              </a:defRPr>
            </a:lvl4pPr>
            <a:lvl5pPr>
              <a:defRPr sz="1600">
                <a:solidFill>
                  <a:srgbClr val="101957"/>
                </a:solidFill>
                <a:latin typeface="Avenir" panose="02000503040000020003"/>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solidFill>
                  <a:srgbClr val="101957"/>
                </a:solidFill>
                <a:latin typeface="Avenir" panose="02000503040000020003"/>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solidFill>
                  <a:srgbClr val="101957"/>
                </a:solidFill>
                <a:latin typeface="Avenir" panose="02000503040000020003"/>
              </a:defRPr>
            </a:lvl1pPr>
            <a:lvl2pPr>
              <a:defRPr sz="2000">
                <a:solidFill>
                  <a:srgbClr val="101957"/>
                </a:solidFill>
                <a:latin typeface="Avenir" panose="02000503040000020003"/>
              </a:defRPr>
            </a:lvl2pPr>
            <a:lvl3pPr>
              <a:defRPr sz="1800">
                <a:solidFill>
                  <a:srgbClr val="101957"/>
                </a:solidFill>
                <a:latin typeface="Avenir" panose="02000503040000020003"/>
              </a:defRPr>
            </a:lvl3pPr>
            <a:lvl4pPr>
              <a:defRPr sz="1600">
                <a:solidFill>
                  <a:srgbClr val="101957"/>
                </a:solidFill>
                <a:latin typeface="Avenir" panose="02000503040000020003"/>
              </a:defRPr>
            </a:lvl4pPr>
            <a:lvl5pPr>
              <a:defRPr sz="1600">
                <a:solidFill>
                  <a:srgbClr val="101957"/>
                </a:solidFill>
                <a:latin typeface="Avenir" panose="02000503040000020003"/>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2593538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1539672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7" name="Picture 6" descr="ConcludingSlid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Box 7"/>
          <p:cNvSpPr txBox="1"/>
          <p:nvPr userDrawn="1"/>
        </p:nvSpPr>
        <p:spPr>
          <a:xfrm>
            <a:off x="5609166" y="4808341"/>
            <a:ext cx="3280833" cy="1815882"/>
          </a:xfrm>
          <a:prstGeom prst="rect">
            <a:avLst/>
          </a:prstGeom>
          <a:noFill/>
        </p:spPr>
        <p:txBody>
          <a:bodyPr wrap="square" rtlCol="0">
            <a:spAutoFit/>
          </a:bodyPr>
          <a:lstStyle/>
          <a:p>
            <a:pPr algn="r"/>
            <a:r>
              <a:rPr lang="en-US" sz="1600">
                <a:solidFill>
                  <a:srgbClr val="152754"/>
                </a:solidFill>
                <a:latin typeface="Avenir" panose="02000503040000020003" pitchFamily="2" charset="0"/>
                <a:cs typeface="Arial-Mdm-FC"/>
              </a:rPr>
              <a:t>CSTE National Office</a:t>
            </a:r>
          </a:p>
          <a:p>
            <a:pPr algn="r"/>
            <a:r>
              <a:rPr lang="en-US" sz="1300">
                <a:solidFill>
                  <a:schemeClr val="tx1">
                    <a:lumMod val="65000"/>
                    <a:lumOff val="35000"/>
                  </a:schemeClr>
                </a:solidFill>
                <a:latin typeface="Avenir" panose="02000503040000020003" pitchFamily="2" charset="0"/>
                <a:cs typeface="Arial-Lgt-FC"/>
              </a:rPr>
              <a:t>2872 Woodcock Boulevard, Suite 250</a:t>
            </a:r>
          </a:p>
          <a:p>
            <a:pPr algn="r"/>
            <a:r>
              <a:rPr lang="en-US" sz="1300">
                <a:solidFill>
                  <a:schemeClr val="tx1">
                    <a:lumMod val="65000"/>
                    <a:lumOff val="35000"/>
                  </a:schemeClr>
                </a:solidFill>
                <a:latin typeface="Avenir" panose="02000503040000020003" pitchFamily="2" charset="0"/>
                <a:cs typeface="Arial-Lgt-FC"/>
              </a:rPr>
              <a:t>Atlanta, Georgia 30341</a:t>
            </a:r>
          </a:p>
          <a:p>
            <a:pPr algn="r"/>
            <a:endParaRPr lang="en-US" sz="1300">
              <a:solidFill>
                <a:schemeClr val="tx1">
                  <a:lumMod val="65000"/>
                  <a:lumOff val="35000"/>
                </a:schemeClr>
              </a:solidFill>
              <a:latin typeface="Avenir" panose="02000503040000020003" pitchFamily="2" charset="0"/>
              <a:cs typeface="Arial-Lgt-FC"/>
            </a:endParaRPr>
          </a:p>
          <a:p>
            <a:pPr algn="r"/>
            <a:r>
              <a:rPr lang="en-US" sz="1300">
                <a:solidFill>
                  <a:schemeClr val="tx1">
                    <a:lumMod val="65000"/>
                    <a:lumOff val="35000"/>
                  </a:schemeClr>
                </a:solidFill>
                <a:latin typeface="Avenir" panose="02000503040000020003" pitchFamily="2" charset="0"/>
                <a:cs typeface="Arial-Lgt-FC"/>
              </a:rPr>
              <a:t>770.458.3811</a:t>
            </a:r>
          </a:p>
          <a:p>
            <a:pPr algn="r"/>
            <a:r>
              <a:rPr lang="en-US" sz="1100" b="1">
                <a:solidFill>
                  <a:schemeClr val="tx1">
                    <a:lumMod val="65000"/>
                    <a:lumOff val="35000"/>
                  </a:schemeClr>
                </a:solidFill>
                <a:latin typeface="Avenir" panose="02000503040000020003" pitchFamily="2" charset="0"/>
                <a:cs typeface="Arial-Lgt-FC"/>
              </a:rPr>
              <a:t> </a:t>
            </a:r>
            <a:r>
              <a:rPr lang="en-US" sz="1300">
                <a:solidFill>
                  <a:schemeClr val="tx1">
                    <a:lumMod val="65000"/>
                    <a:lumOff val="35000"/>
                  </a:schemeClr>
                </a:solidFill>
                <a:latin typeface="Avenir" panose="02000503040000020003" pitchFamily="2" charset="0"/>
                <a:cs typeface="Arial-Lgt-FC"/>
              </a:rPr>
              <a:t>770.458.8516</a:t>
            </a:r>
          </a:p>
          <a:p>
            <a:pPr algn="r"/>
            <a:r>
              <a:rPr lang="en-US" sz="1300" err="1">
                <a:solidFill>
                  <a:schemeClr val="tx1">
                    <a:lumMod val="65000"/>
                    <a:lumOff val="35000"/>
                  </a:schemeClr>
                </a:solidFill>
                <a:latin typeface="Avenir" panose="02000503040000020003" pitchFamily="2" charset="0"/>
                <a:cs typeface="Arial-Lgt-FC"/>
              </a:rPr>
              <a:t>cmccoull@cste.org</a:t>
            </a:r>
            <a:endParaRPr lang="en-US" sz="1300">
              <a:solidFill>
                <a:schemeClr val="tx1">
                  <a:lumMod val="65000"/>
                  <a:lumOff val="35000"/>
                </a:schemeClr>
              </a:solidFill>
              <a:latin typeface="Avenir" panose="02000503040000020003" pitchFamily="2" charset="0"/>
              <a:cs typeface="Arial-Lgt-FC"/>
            </a:endParaRPr>
          </a:p>
          <a:p>
            <a:pPr algn="r"/>
            <a:endParaRPr lang="en-US" sz="1600">
              <a:latin typeface="Avenir" panose="02000503040000020003" pitchFamily="2" charset="0"/>
            </a:endParaRPr>
          </a:p>
        </p:txBody>
      </p:sp>
    </p:spTree>
    <p:extLst>
      <p:ext uri="{BB962C8B-B14F-4D97-AF65-F5344CB8AC3E}">
        <p14:creationId xmlns:p14="http://schemas.microsoft.com/office/powerpoint/2010/main" val="3369563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5928102" cy="742089"/>
          </a:xfrm>
        </p:spPr>
        <p:txBody>
          <a:bodyPr anchor="b">
            <a:normAutofit/>
          </a:bodyPr>
          <a:lstStyle>
            <a:lvl1pPr algn="l">
              <a:defRPr sz="2400" b="0">
                <a:latin typeface="Avenir LT 45 Book" panose="02000503020000020003" pitchFamily="2" charset="0"/>
              </a:defRPr>
            </a:lvl1pPr>
          </a:lstStyle>
          <a:p>
            <a:r>
              <a:rPr lang="en-US" sz="4000">
                <a:solidFill>
                  <a:srgbClr val="101957"/>
                </a:solidFill>
                <a:latin typeface="Avenir" panose="02000503040000020003" pitchFamily="2" charset="0"/>
                <a:cs typeface="Arial-Mdm-FC"/>
              </a:rPr>
              <a:t>Header</a:t>
            </a:r>
            <a:endParaRPr lang="en-US"/>
          </a:p>
        </p:txBody>
      </p:sp>
      <p:sp>
        <p:nvSpPr>
          <p:cNvPr id="3" name="Content Placeholder 2"/>
          <p:cNvSpPr>
            <a:spLocks noGrp="1"/>
          </p:cNvSpPr>
          <p:nvPr>
            <p:ph idx="1" hasCustomPrompt="1"/>
          </p:nvPr>
        </p:nvSpPr>
        <p:spPr>
          <a:xfrm>
            <a:off x="3575050" y="1435100"/>
            <a:ext cx="5111750" cy="4691063"/>
          </a:xfrm>
        </p:spPr>
        <p:txBody>
          <a:bodyPr/>
          <a:lstStyle>
            <a:lvl1pPr algn="l">
              <a:defRPr sz="3200">
                <a:latin typeface="Avenir LT 45 Book" panose="02000503020000020003" pitchFamily="2" charset="0"/>
              </a:defRPr>
            </a:lvl1pPr>
            <a:lvl2pPr marL="800100" indent="-342900" algn="l">
              <a:lnSpc>
                <a:spcPct val="130000"/>
              </a:lnSpc>
              <a:buFont typeface="Arial"/>
              <a:buChar char="•"/>
              <a:defRPr sz="1600"/>
            </a:lvl2pPr>
            <a:lvl3pPr marL="800100" indent="0">
              <a:buNone/>
              <a:defRPr sz="1200"/>
            </a:lvl3pPr>
            <a:lvl4pPr>
              <a:defRPr sz="2000"/>
            </a:lvl4pPr>
            <a:lvl5pPr>
              <a:defRPr sz="2000"/>
            </a:lvl5pPr>
            <a:lvl6pPr>
              <a:defRPr sz="2000"/>
            </a:lvl6pPr>
            <a:lvl7pPr>
              <a:defRPr sz="2000"/>
            </a:lvl7pPr>
            <a:lvl8pPr>
              <a:defRPr sz="2000"/>
            </a:lvl8pPr>
            <a:lvl9pPr>
              <a:defRPr sz="2000"/>
            </a:lvl9pPr>
          </a:lstStyle>
          <a:p>
            <a:pPr algn="l"/>
            <a:r>
              <a:rPr lang="en-US" err="1">
                <a:solidFill>
                  <a:srgbClr val="585543"/>
                </a:solidFill>
                <a:latin typeface="Avenir" panose="02000503040000020003" pitchFamily="2" charset="0"/>
                <a:cs typeface="Arial-Mdm-FC"/>
              </a:rPr>
              <a:t>Subheader</a:t>
            </a:r>
            <a:endParaRPr lang="en-US">
              <a:solidFill>
                <a:srgbClr val="585543"/>
              </a:solidFill>
              <a:latin typeface="Avenir" panose="02000503040000020003" pitchFamily="2" charset="0"/>
              <a:cs typeface="Arial-Lgt-FC"/>
            </a:endParaRPr>
          </a:p>
          <a:p>
            <a:pPr algn="l"/>
            <a:r>
              <a:rPr lang="en-US" sz="2000">
                <a:solidFill>
                  <a:schemeClr val="tx1">
                    <a:lumMod val="65000"/>
                    <a:lumOff val="35000"/>
                  </a:schemeClr>
                </a:solidFill>
                <a:latin typeface="Avenir" panose="02000503040000020003" pitchFamily="2" charset="0"/>
                <a:cs typeface="Arial-Lgt-FC"/>
              </a:rPr>
              <a:t>Lorem ipsum dolor sit </a:t>
            </a:r>
            <a:r>
              <a:rPr lang="en-US" sz="2000" err="1">
                <a:solidFill>
                  <a:schemeClr val="tx1">
                    <a:lumMod val="65000"/>
                    <a:lumOff val="35000"/>
                  </a:schemeClr>
                </a:solidFill>
                <a:latin typeface="Avenir" panose="02000503040000020003" pitchFamily="2" charset="0"/>
                <a:cs typeface="Arial-Lgt-FC"/>
              </a:rPr>
              <a:t>amet</a:t>
            </a:r>
            <a:r>
              <a:rPr lang="en-US" sz="2000">
                <a:solidFill>
                  <a:schemeClr val="tx1">
                    <a:lumMod val="65000"/>
                    <a:lumOff val="35000"/>
                  </a:schemeClr>
                </a:solidFill>
                <a:latin typeface="Avenir" panose="02000503040000020003" pitchFamily="2" charset="0"/>
                <a:cs typeface="Arial-Lgt-FC"/>
              </a:rPr>
              <a:t>, id </a:t>
            </a:r>
            <a:r>
              <a:rPr lang="en-US" sz="2000" err="1">
                <a:solidFill>
                  <a:schemeClr val="tx1">
                    <a:lumMod val="65000"/>
                    <a:lumOff val="35000"/>
                  </a:schemeClr>
                </a:solidFill>
                <a:latin typeface="Avenir" panose="02000503040000020003" pitchFamily="2" charset="0"/>
                <a:cs typeface="Arial-Lgt-FC"/>
              </a:rPr>
              <a:t>reque</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appareat</a:t>
            </a:r>
            <a:r>
              <a:rPr lang="en-US" sz="2000">
                <a:solidFill>
                  <a:schemeClr val="tx1">
                    <a:lumMod val="65000"/>
                    <a:lumOff val="35000"/>
                  </a:schemeClr>
                </a:solidFill>
                <a:latin typeface="Avenir" panose="02000503040000020003" pitchFamily="2" charset="0"/>
                <a:cs typeface="Arial-Lgt-FC"/>
              </a:rPr>
              <a:t> per. </a:t>
            </a:r>
            <a:r>
              <a:rPr lang="en-US" sz="2000" err="1">
                <a:solidFill>
                  <a:schemeClr val="tx1">
                    <a:lumMod val="65000"/>
                    <a:lumOff val="35000"/>
                  </a:schemeClr>
                </a:solidFill>
                <a:latin typeface="Avenir" panose="02000503040000020003" pitchFamily="2" charset="0"/>
                <a:cs typeface="Arial-Lgt-FC"/>
              </a:rPr>
              <a:t>Te</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neglegentur</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comprehens</a:t>
            </a:r>
            <a:r>
              <a:rPr lang="en-US" sz="2000">
                <a:solidFill>
                  <a:schemeClr val="tx1">
                    <a:lumMod val="65000"/>
                    <a:lumOff val="35000"/>
                  </a:schemeClr>
                </a:solidFill>
                <a:latin typeface="Avenir" panose="02000503040000020003" pitchFamily="2" charset="0"/>
                <a:cs typeface="Arial-Lgt-FC"/>
              </a:rPr>
              <a:t> qui. Ne qui </a:t>
            </a:r>
            <a:r>
              <a:rPr lang="en-US" sz="2000" err="1">
                <a:solidFill>
                  <a:schemeClr val="tx1">
                    <a:lumMod val="65000"/>
                    <a:lumOff val="35000"/>
                  </a:schemeClr>
                </a:solidFill>
                <a:latin typeface="Avenir" panose="02000503040000020003" pitchFamily="2" charset="0"/>
                <a:cs typeface="Arial-Lgt-FC"/>
              </a:rPr>
              <a:t>eirmod</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mediocrem</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Mentitum</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maluisset</a:t>
            </a:r>
            <a:r>
              <a:rPr lang="en-US" sz="2000">
                <a:solidFill>
                  <a:schemeClr val="tx1">
                    <a:lumMod val="65000"/>
                    <a:lumOff val="35000"/>
                  </a:schemeClr>
                </a:solidFill>
                <a:latin typeface="Avenir" panose="02000503040000020003" pitchFamily="2" charset="0"/>
                <a:cs typeface="Arial-Lgt-FC"/>
              </a:rPr>
              <a:t> et sea, </a:t>
            </a:r>
            <a:r>
              <a:rPr lang="en-US" sz="2000" err="1">
                <a:solidFill>
                  <a:schemeClr val="tx1">
                    <a:lumMod val="65000"/>
                    <a:lumOff val="35000"/>
                  </a:schemeClr>
                </a:solidFill>
                <a:latin typeface="Avenir" panose="02000503040000020003" pitchFamily="2" charset="0"/>
                <a:cs typeface="Arial-Lgt-FC"/>
              </a:rPr>
              <a:t>harum</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solet</a:t>
            </a:r>
            <a:r>
              <a:rPr lang="en-US" sz="2000">
                <a:solidFill>
                  <a:schemeClr val="tx1">
                    <a:lumMod val="65000"/>
                    <a:lumOff val="35000"/>
                  </a:schemeClr>
                </a:solidFill>
                <a:latin typeface="Avenir" panose="02000503040000020003" pitchFamily="2" charset="0"/>
                <a:cs typeface="Arial-Lgt-FC"/>
              </a:rPr>
              <a:t> id mea. Lorem ipsum</a:t>
            </a:r>
          </a:p>
          <a:p>
            <a:pPr marL="800100" lvl="1" indent="-342900" algn="l">
              <a:lnSpc>
                <a:spcPct val="130000"/>
              </a:lnSpc>
              <a:buFont typeface="Arial"/>
              <a:buChar char="•"/>
            </a:pPr>
            <a:r>
              <a:rPr lang="en-US" sz="2000">
                <a:solidFill>
                  <a:schemeClr val="tx1">
                    <a:lumMod val="65000"/>
                    <a:lumOff val="35000"/>
                  </a:schemeClr>
                </a:solidFill>
                <a:latin typeface="Avenir" panose="02000503040000020003" pitchFamily="2" charset="0"/>
                <a:cs typeface="Arial-Lgt-FC"/>
              </a:rPr>
              <a:t>Lorem ipsum</a:t>
            </a:r>
          </a:p>
          <a:p>
            <a:pPr marL="800100" lvl="1" indent="-342900" algn="l">
              <a:lnSpc>
                <a:spcPct val="130000"/>
              </a:lnSpc>
              <a:buFont typeface="Arial"/>
              <a:buChar char="•"/>
            </a:pPr>
            <a:r>
              <a:rPr lang="en-US" sz="2000">
                <a:solidFill>
                  <a:schemeClr val="tx1">
                    <a:lumMod val="65000"/>
                    <a:lumOff val="35000"/>
                  </a:schemeClr>
                </a:solidFill>
                <a:latin typeface="Avenir" panose="02000503040000020003" pitchFamily="2" charset="0"/>
                <a:cs typeface="Arial-Lgt-FC"/>
              </a:rPr>
              <a:t>Lorem ipsum</a:t>
            </a:r>
          </a:p>
          <a:p>
            <a:pPr marL="800100" lvl="1" indent="-342900" algn="l">
              <a:lnSpc>
                <a:spcPct val="130000"/>
              </a:lnSpc>
              <a:buFont typeface="Arial"/>
              <a:buChar char="•"/>
            </a:pPr>
            <a:r>
              <a:rPr lang="en-US" sz="2000">
                <a:solidFill>
                  <a:schemeClr val="tx1">
                    <a:lumMod val="65000"/>
                    <a:lumOff val="35000"/>
                  </a:schemeClr>
                </a:solidFill>
                <a:latin typeface="Avenir" panose="02000503040000020003" pitchFamily="2" charset="0"/>
                <a:cs typeface="Arial-Lgt-FC"/>
              </a:rPr>
              <a:t>Lorem ipsum</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solidFill>
                  <a:srgbClr val="101957"/>
                </a:solidFill>
                <a:latin typeface="Avenir" panose="02000503040000020003"/>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5776216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101957"/>
                </a:solidFill>
                <a:latin typeface="Avenir LT 45 Book" panose="02000503020000020003" pitchFamily="2" charset="0"/>
              </a:defRPr>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solidFill>
                  <a:srgbClr val="101957"/>
                </a:solidFill>
                <a:latin typeface="Avenir" panose="02000503040000020003"/>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solidFill>
                  <a:srgbClr val="101957"/>
                </a:solidFill>
                <a:latin typeface="Avenir LT 45 Book" panose="02000503020000020003" pitchFamily="2"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679173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lvl1pPr>
              <a:defRPr>
                <a:solidFill>
                  <a:srgbClr val="101957"/>
                </a:solidFill>
                <a:latin typeface="Avenir LT 45 Book" panose="02000503020000020003" pitchFamily="2" charset="0"/>
              </a:defRPr>
            </a:lvl1pPr>
            <a:lvl2pPr>
              <a:defRPr>
                <a:solidFill>
                  <a:srgbClr val="101957"/>
                </a:solidFill>
                <a:latin typeface="Avenir LT 45 Book" panose="02000503020000020003" pitchFamily="2" charset="0"/>
              </a:defRPr>
            </a:lvl2pPr>
            <a:lvl3pPr>
              <a:defRPr>
                <a:solidFill>
                  <a:srgbClr val="101957"/>
                </a:solidFill>
                <a:latin typeface="Avenir LT 45 Book" panose="02000503020000020003" pitchFamily="2" charset="0"/>
              </a:defRPr>
            </a:lvl3pPr>
            <a:lvl4pPr>
              <a:defRPr>
                <a:solidFill>
                  <a:srgbClr val="101957"/>
                </a:solidFill>
                <a:latin typeface="Avenir LT 45 Book" panose="02000503020000020003" pitchFamily="2" charset="0"/>
              </a:defRPr>
            </a:lvl4pPr>
            <a:lvl5pPr>
              <a:defRPr>
                <a:solidFill>
                  <a:srgbClr val="101957"/>
                </a:solidFill>
                <a:latin typeface="Avenir LT 45 Book" panose="02000503020000020003"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a:spLocks noGrp="1"/>
          </p:cNvSpPr>
          <p:nvPr>
            <p:ph type="ctrTitle"/>
          </p:nvPr>
        </p:nvSpPr>
        <p:spPr>
          <a:xfrm>
            <a:off x="381000" y="328083"/>
            <a:ext cx="6064250" cy="698500"/>
          </a:xfrm>
        </p:spPr>
        <p:txBody>
          <a:bodyPr>
            <a:normAutofit/>
          </a:bodyPr>
          <a:lstStyle>
            <a:lvl1pPr>
              <a:defRPr>
                <a:latin typeface="Avenir LT 45 Book" panose="02000503020000020003" pitchFamily="2" charset="0"/>
              </a:defRPr>
            </a:lvl1pPr>
          </a:lstStyle>
          <a:p>
            <a:pPr algn="l">
              <a:lnSpc>
                <a:spcPct val="80000"/>
              </a:lnSpc>
            </a:pPr>
            <a:r>
              <a:rPr lang="en-US" sz="4000">
                <a:solidFill>
                  <a:srgbClr val="101957"/>
                </a:solidFill>
                <a:latin typeface="Avenir" panose="02000503040000020003" pitchFamily="2" charset="0"/>
              </a:rPr>
              <a:t>Click to edit Master title style</a:t>
            </a:r>
            <a:endParaRPr lang="en-US" sz="400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369117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solidFill>
                  <a:srgbClr val="101957"/>
                </a:solidFill>
                <a:latin typeface="Avenir LT 45 Book" panose="02000503020000020003" pitchFamily="2" charset="0"/>
              </a:defRPr>
            </a:lvl1pPr>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lvl1pPr>
              <a:defRPr>
                <a:solidFill>
                  <a:srgbClr val="101957"/>
                </a:solidFill>
                <a:latin typeface="Avenir LT 45 Book" panose="02000503020000020003" pitchFamily="2" charset="0"/>
              </a:defRPr>
            </a:lvl1pPr>
            <a:lvl2pPr>
              <a:defRPr>
                <a:solidFill>
                  <a:srgbClr val="101957"/>
                </a:solidFill>
                <a:latin typeface="Avenir LT 45 Book" panose="02000503020000020003" pitchFamily="2" charset="0"/>
              </a:defRPr>
            </a:lvl2pPr>
            <a:lvl3pPr>
              <a:defRPr>
                <a:solidFill>
                  <a:srgbClr val="101957"/>
                </a:solidFill>
                <a:latin typeface="Avenir LT 45 Book" panose="02000503020000020003" pitchFamily="2" charset="0"/>
              </a:defRPr>
            </a:lvl3pPr>
            <a:lvl4pPr>
              <a:defRPr>
                <a:solidFill>
                  <a:srgbClr val="101957"/>
                </a:solidFill>
                <a:latin typeface="Avenir LT 45 Book" panose="02000503020000020003" pitchFamily="2" charset="0"/>
              </a:defRPr>
            </a:lvl4pPr>
            <a:lvl5pPr>
              <a:defRPr>
                <a:solidFill>
                  <a:srgbClr val="101957"/>
                </a:solidFill>
                <a:latin typeface="Avenir LT 45 Book" panose="02000503020000020003"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21794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image" Target="../media/image4.jpeg"/><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image" Target="../media/image5.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8042178"/>
      </p:ext>
    </p:extLst>
  </p:cSld>
  <p:clrMap bg1="lt1" tx1="dk1" bg2="lt2" tx2="dk2" accent1="accent1" accent2="accent2" accent3="accent3" accent4="accent4" accent5="accent5" accent6="accent6" hlink="hlink" folHlink="folHlink"/>
  <p:sldLayoutIdLst>
    <p:sldLayoutId id="2147483662" r:id="rId1"/>
    <p:sldLayoutId id="2147483674" r:id="rId2"/>
    <p:sldLayoutId id="2147483677" r:id="rId3"/>
    <p:sldLayoutId id="2147483676" r:id="rId4"/>
    <p:sldLayoutId id="214748367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footer2-01.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6169093"/>
            <a:ext cx="9144000" cy="688907"/>
          </a:xfrm>
          <a:prstGeom prst="rect">
            <a:avLst/>
          </a:prstGeom>
        </p:spPr>
      </p:pic>
      <p:pic>
        <p:nvPicPr>
          <p:cNvPr id="7" name="Picture 6" descr="header-01.jp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Placeholder 1"/>
          <p:cNvSpPr>
            <a:spLocks noGrp="1"/>
          </p:cNvSpPr>
          <p:nvPr>
            <p:ph type="title"/>
          </p:nvPr>
        </p:nvSpPr>
        <p:spPr>
          <a:xfrm>
            <a:off x="457200" y="193977"/>
            <a:ext cx="8229600" cy="983894"/>
          </a:xfrm>
          <a:prstGeom prst="rect">
            <a:avLst/>
          </a:prstGeom>
        </p:spPr>
        <p:txBody>
          <a:bodyPr vert="horz" lIns="91440" tIns="45720" rIns="91440" bIns="45720" rtlCol="0" anchor="ctr">
            <a:normAutofit/>
          </a:bodyPr>
          <a:lstStyle/>
          <a:p>
            <a:r>
              <a:rPr lang="en-US" sz="4000">
                <a:solidFill>
                  <a:srgbClr val="101957"/>
                </a:solidFill>
                <a:latin typeface="Avenir" panose="02000503040000020003" pitchFamily="2" charset="0"/>
                <a:cs typeface="Arial-Mdm-FC"/>
              </a:rPr>
              <a:t>Header</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1868522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400" kern="1200">
          <a:solidFill>
            <a:srgbClr val="152754"/>
          </a:solidFill>
          <a:latin typeface="Avenir LT 45 Book" panose="02000503020000020003" pitchFamily="2"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cid:ii_kkil2nwu3"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DF8A72-4282-9247-B76B-2C9A27CAE3BD}"/>
              </a:ext>
            </a:extLst>
          </p:cNvPr>
          <p:cNvSpPr>
            <a:spLocks noGrp="1"/>
          </p:cNvSpPr>
          <p:nvPr>
            <p:ph type="ctrTitle"/>
          </p:nvPr>
        </p:nvSpPr>
        <p:spPr/>
        <p:txBody>
          <a:bodyPr>
            <a:normAutofit fontScale="90000"/>
          </a:bodyPr>
          <a:lstStyle/>
          <a:p>
            <a:r>
              <a:rPr lang="en-US"/>
              <a:t>CSTE LEAD: Leading Epidemiologists, Advancing Data</a:t>
            </a:r>
          </a:p>
        </p:txBody>
      </p:sp>
      <p:sp>
        <p:nvSpPr>
          <p:cNvPr id="5" name="Subtitle 4">
            <a:extLst>
              <a:ext uri="{FF2B5EF4-FFF2-40B4-BE49-F238E27FC236}">
                <a16:creationId xmlns:a16="http://schemas.microsoft.com/office/drawing/2014/main" id="{354C266B-3711-1F4A-8E0C-7AD33B7B9D62}"/>
              </a:ext>
            </a:extLst>
          </p:cNvPr>
          <p:cNvSpPr>
            <a:spLocks noGrp="1"/>
          </p:cNvSpPr>
          <p:nvPr>
            <p:ph type="subTitle" idx="1"/>
          </p:nvPr>
        </p:nvSpPr>
        <p:spPr>
          <a:xfrm>
            <a:off x="476464" y="1310901"/>
            <a:ext cx="8191072" cy="1058812"/>
          </a:xfrm>
        </p:spPr>
        <p:txBody>
          <a:bodyPr>
            <a:normAutofit lnSpcReduction="10000"/>
          </a:bodyPr>
          <a:lstStyle/>
          <a:p>
            <a:r>
              <a:rPr lang="en-US" dirty="0">
                <a:latin typeface="Arial"/>
                <a:cs typeface="Arial"/>
              </a:rPr>
              <a:t>Orientation</a:t>
            </a:r>
            <a:endParaRPr lang="en-US" dirty="0"/>
          </a:p>
          <a:p>
            <a:r>
              <a:rPr lang="en-US" dirty="0">
                <a:latin typeface="Arial"/>
                <a:cs typeface="Arial"/>
              </a:rPr>
              <a:t>February 5, 2021</a:t>
            </a:r>
            <a:endParaRPr lang="en-US" dirty="0"/>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9E6E2-45F0-47A7-8011-55BB00ECBA15}"/>
              </a:ext>
            </a:extLst>
          </p:cNvPr>
          <p:cNvSpPr>
            <a:spLocks noGrp="1"/>
          </p:cNvSpPr>
          <p:nvPr>
            <p:ph type="title"/>
          </p:nvPr>
        </p:nvSpPr>
        <p:spPr/>
        <p:txBody>
          <a:bodyPr lIns="91440" tIns="45720" rIns="91440" bIns="45720" anchor="ctr"/>
          <a:lstStyle/>
          <a:p>
            <a:r>
              <a:rPr lang="en-US">
                <a:latin typeface="Arial"/>
                <a:cs typeface="Arial"/>
              </a:rPr>
              <a:t>Objectives</a:t>
            </a:r>
            <a:endParaRPr lang="en-US"/>
          </a:p>
        </p:txBody>
      </p:sp>
      <p:sp>
        <p:nvSpPr>
          <p:cNvPr id="3" name="Content Placeholder 2">
            <a:extLst>
              <a:ext uri="{FF2B5EF4-FFF2-40B4-BE49-F238E27FC236}">
                <a16:creationId xmlns:a16="http://schemas.microsoft.com/office/drawing/2014/main" id="{13B5377E-910F-4F29-BB66-62C5EF0DBBE6}"/>
              </a:ext>
            </a:extLst>
          </p:cNvPr>
          <p:cNvSpPr>
            <a:spLocks noGrp="1"/>
          </p:cNvSpPr>
          <p:nvPr>
            <p:ph idx="1"/>
          </p:nvPr>
        </p:nvSpPr>
        <p:spPr/>
        <p:txBody>
          <a:bodyPr vert="horz" lIns="91440" tIns="45720" rIns="91440" bIns="45720" rtlCol="0" anchor="t">
            <a:normAutofit/>
          </a:bodyPr>
          <a:lstStyle/>
          <a:p>
            <a:pPr marL="342900" indent="-342900"/>
            <a:r>
              <a:rPr lang="en-US">
                <a:latin typeface="Arial"/>
                <a:cs typeface="Arial"/>
              </a:rPr>
              <a:t>Describe the </a:t>
            </a:r>
            <a:r>
              <a:rPr lang="en-US" dirty="0">
                <a:latin typeface="Arial"/>
                <a:cs typeface="Arial"/>
              </a:rPr>
              <a:t>CSTE LEAD program elements</a:t>
            </a:r>
            <a:endParaRPr lang="en-US" dirty="0"/>
          </a:p>
          <a:p>
            <a:pPr marL="342900" indent="-342900"/>
            <a:r>
              <a:rPr lang="en-US" dirty="0">
                <a:latin typeface="Arial"/>
                <a:cs typeface="Arial"/>
              </a:rPr>
              <a:t>Review the CSTE LEAD curricula schedule </a:t>
            </a:r>
          </a:p>
          <a:p>
            <a:pPr marL="342900" indent="-342900"/>
            <a:r>
              <a:rPr lang="en-US" dirty="0">
                <a:latin typeface="Arial"/>
                <a:cs typeface="Arial"/>
              </a:rPr>
              <a:t>Demonstrate CSTE Learn </a:t>
            </a:r>
          </a:p>
          <a:p>
            <a:pPr marL="342900" indent="-342900"/>
            <a:r>
              <a:rPr lang="en-US" dirty="0">
                <a:latin typeface="Arial"/>
                <a:cs typeface="Arial"/>
              </a:rPr>
              <a:t>Demonstrate Basecamp</a:t>
            </a:r>
            <a:endParaRPr lang="en-US" dirty="0"/>
          </a:p>
          <a:p>
            <a:pPr marL="342900" indent="-342900"/>
            <a:endParaRPr lang="en-US" dirty="0"/>
          </a:p>
          <a:p>
            <a:endParaRPr lang="en-US" dirty="0"/>
          </a:p>
          <a:p>
            <a:pPr marL="0" indent="0">
              <a:buNone/>
            </a:pPr>
            <a:endParaRPr lang="en-US" dirty="0"/>
          </a:p>
          <a:p>
            <a:pPr lvl="1"/>
            <a:endParaRPr lang="en-US" dirty="0"/>
          </a:p>
        </p:txBody>
      </p:sp>
    </p:spTree>
    <p:extLst>
      <p:ext uri="{BB962C8B-B14F-4D97-AF65-F5344CB8AC3E}">
        <p14:creationId xmlns:p14="http://schemas.microsoft.com/office/powerpoint/2010/main" val="2429132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8EC38B-1A66-4559-977C-23AE5455D3DC}"/>
              </a:ext>
            </a:extLst>
          </p:cNvPr>
          <p:cNvSpPr>
            <a:spLocks noGrp="1"/>
          </p:cNvSpPr>
          <p:nvPr>
            <p:ph type="body" sz="quarter" idx="10"/>
          </p:nvPr>
        </p:nvSpPr>
        <p:spPr/>
        <p:txBody>
          <a:bodyPr/>
          <a:lstStyle/>
          <a:p>
            <a:r>
              <a:rPr lang="en-US"/>
              <a:t>Introductions</a:t>
            </a:r>
          </a:p>
        </p:txBody>
      </p:sp>
    </p:spTree>
    <p:extLst>
      <p:ext uri="{BB962C8B-B14F-4D97-AF65-F5344CB8AC3E}">
        <p14:creationId xmlns:p14="http://schemas.microsoft.com/office/powerpoint/2010/main" val="4270745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B70B2-5861-42AB-94A8-B158F9F26234}"/>
              </a:ext>
            </a:extLst>
          </p:cNvPr>
          <p:cNvSpPr>
            <a:spLocks noGrp="1"/>
          </p:cNvSpPr>
          <p:nvPr>
            <p:ph type="title"/>
          </p:nvPr>
        </p:nvSpPr>
        <p:spPr/>
        <p:txBody>
          <a:bodyPr lIns="91440" tIns="45720" rIns="91440" bIns="45720" anchor="ctr"/>
          <a:lstStyle/>
          <a:p>
            <a:r>
              <a:rPr lang="en-US">
                <a:latin typeface="Arial"/>
                <a:cs typeface="Arial"/>
              </a:rPr>
              <a:t>CSTE Team</a:t>
            </a:r>
            <a:endParaRPr lang="en-US"/>
          </a:p>
        </p:txBody>
      </p:sp>
      <p:pic>
        <p:nvPicPr>
          <p:cNvPr id="5" name="Picture 11">
            <a:extLst>
              <a:ext uri="{FF2B5EF4-FFF2-40B4-BE49-F238E27FC236}">
                <a16:creationId xmlns:a16="http://schemas.microsoft.com/office/drawing/2014/main" id="{4E058DD0-10BE-41BE-BC34-53E30BC51802}"/>
              </a:ext>
            </a:extLst>
          </p:cNvPr>
          <p:cNvPicPr>
            <a:picLocks noChangeAspect="1"/>
          </p:cNvPicPr>
          <p:nvPr/>
        </p:nvPicPr>
        <p:blipFill rotWithShape="1">
          <a:blip r:embed="rId3">
            <a:extLst>
              <a:ext uri="{28A0092B-C50C-407E-A947-70E740481C1C}">
                <a14:useLocalDpi xmlns:a14="http://schemas.microsoft.com/office/drawing/2010/main" val="0"/>
              </a:ext>
            </a:extLst>
          </a:blip>
          <a:srcRect l="14437" t="15809"/>
          <a:stretch/>
        </p:blipFill>
        <p:spPr>
          <a:xfrm>
            <a:off x="3391270" y="1678761"/>
            <a:ext cx="2425022" cy="3181515"/>
          </a:xfrm>
          <a:prstGeom prst="rect">
            <a:avLst/>
          </a:prstGeom>
        </p:spPr>
      </p:pic>
      <p:pic>
        <p:nvPicPr>
          <p:cNvPr id="7" name="Picture 6" descr="A person smiling for the camera&#10;&#10;Description automatically generated">
            <a:extLst>
              <a:ext uri="{FF2B5EF4-FFF2-40B4-BE49-F238E27FC236}">
                <a16:creationId xmlns:a16="http://schemas.microsoft.com/office/drawing/2014/main" id="{11A520F4-790D-44CD-AD7C-AF4CF1A615F3}"/>
              </a:ext>
            </a:extLst>
          </p:cNvPr>
          <p:cNvPicPr>
            <a:picLocks noChangeAspect="1"/>
          </p:cNvPicPr>
          <p:nvPr/>
        </p:nvPicPr>
        <p:blipFill rotWithShape="1">
          <a:blip r:embed="rId4"/>
          <a:srcRect r="-324" b="17701"/>
          <a:stretch/>
        </p:blipFill>
        <p:spPr>
          <a:xfrm>
            <a:off x="6136345" y="1678762"/>
            <a:ext cx="2781821" cy="3199176"/>
          </a:xfrm>
          <a:prstGeom prst="rect">
            <a:avLst/>
          </a:prstGeom>
        </p:spPr>
      </p:pic>
      <p:sp>
        <p:nvSpPr>
          <p:cNvPr id="8" name="TextBox 7">
            <a:extLst>
              <a:ext uri="{FF2B5EF4-FFF2-40B4-BE49-F238E27FC236}">
                <a16:creationId xmlns:a16="http://schemas.microsoft.com/office/drawing/2014/main" id="{70B558D5-EE46-41E5-A458-4B6EDA2B1B89}"/>
              </a:ext>
            </a:extLst>
          </p:cNvPr>
          <p:cNvSpPr txBox="1"/>
          <p:nvPr/>
        </p:nvSpPr>
        <p:spPr>
          <a:xfrm>
            <a:off x="3391270" y="4984611"/>
            <a:ext cx="2425022"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t>Jessica Arrazola, DrPH, MPH, MCHES</a:t>
            </a:r>
            <a:endParaRPr lang="en-US" dirty="0"/>
          </a:p>
          <a:p>
            <a:pPr algn="ctr"/>
            <a:r>
              <a:rPr lang="en-US" i="1" dirty="0"/>
              <a:t>Senior Program Analyst </a:t>
            </a:r>
            <a:endParaRPr lang="en-US" i="1" dirty="0">
              <a:cs typeface="Calibri"/>
            </a:endParaRPr>
          </a:p>
        </p:txBody>
      </p:sp>
      <p:sp>
        <p:nvSpPr>
          <p:cNvPr id="9" name="TextBox 8">
            <a:extLst>
              <a:ext uri="{FF2B5EF4-FFF2-40B4-BE49-F238E27FC236}">
                <a16:creationId xmlns:a16="http://schemas.microsoft.com/office/drawing/2014/main" id="{341B225E-02A6-4F0D-BFB7-F21416968C71}"/>
              </a:ext>
            </a:extLst>
          </p:cNvPr>
          <p:cNvSpPr txBox="1"/>
          <p:nvPr/>
        </p:nvSpPr>
        <p:spPr>
          <a:xfrm>
            <a:off x="6164853" y="4966730"/>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t>Symone Richardson</a:t>
            </a:r>
            <a:endParaRPr lang="en-US" b="1" dirty="0">
              <a:cs typeface="Calibri" panose="020F0502020204030204"/>
            </a:endParaRPr>
          </a:p>
          <a:p>
            <a:pPr algn="ctr"/>
            <a:r>
              <a:rPr lang="en-US" i="1" dirty="0">
                <a:cs typeface="Calibri"/>
              </a:rPr>
              <a:t>Intern</a:t>
            </a:r>
            <a:endParaRPr lang="en-US" dirty="0">
              <a:cs typeface="Calibri"/>
            </a:endParaRPr>
          </a:p>
        </p:txBody>
      </p:sp>
      <p:pic>
        <p:nvPicPr>
          <p:cNvPr id="1026" name="Picture 2">
            <a:extLst>
              <a:ext uri="{FF2B5EF4-FFF2-40B4-BE49-F238E27FC236}">
                <a16:creationId xmlns:a16="http://schemas.microsoft.com/office/drawing/2014/main" id="{D0DBB9A3-2C82-4BAF-894B-932BA5C4EF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9169" y="1708011"/>
            <a:ext cx="2519979" cy="315226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EA028A86-2F38-4337-ACAC-F9DA80E4EE77}"/>
              </a:ext>
            </a:extLst>
          </p:cNvPr>
          <p:cNvSpPr txBox="1"/>
          <p:nvPr/>
        </p:nvSpPr>
        <p:spPr>
          <a:xfrm>
            <a:off x="297860" y="5002492"/>
            <a:ext cx="27432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t>Amanda Masters, MPH</a:t>
            </a:r>
            <a:endParaRPr lang="en-US" b="1" dirty="0">
              <a:cs typeface="Calibri" panose="020F0502020204030204"/>
            </a:endParaRPr>
          </a:p>
          <a:p>
            <a:pPr algn="ctr"/>
            <a:r>
              <a:rPr lang="en-US" i="1" dirty="0">
                <a:cs typeface="Calibri"/>
              </a:rPr>
              <a:t>Deputy Director of Governance, Strategy and Support</a:t>
            </a:r>
            <a:endParaRPr lang="en-US" dirty="0">
              <a:cs typeface="Calibri"/>
            </a:endParaRPr>
          </a:p>
        </p:txBody>
      </p:sp>
    </p:spTree>
    <p:extLst>
      <p:ext uri="{BB962C8B-B14F-4D97-AF65-F5344CB8AC3E}">
        <p14:creationId xmlns:p14="http://schemas.microsoft.com/office/powerpoint/2010/main" val="1663608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FB097-8476-476C-A35E-CEE81D31D300}"/>
              </a:ext>
            </a:extLst>
          </p:cNvPr>
          <p:cNvSpPr>
            <a:spLocks noGrp="1"/>
          </p:cNvSpPr>
          <p:nvPr>
            <p:ph type="title"/>
          </p:nvPr>
        </p:nvSpPr>
        <p:spPr/>
        <p:txBody>
          <a:bodyPr lIns="91440" tIns="45720" rIns="91440" bIns="45720" anchor="ctr"/>
          <a:lstStyle/>
          <a:p>
            <a:r>
              <a:rPr lang="en-US">
                <a:latin typeface="Arial"/>
                <a:cs typeface="Arial"/>
              </a:rPr>
              <a:t>CSTE LEAD Participants</a:t>
            </a:r>
          </a:p>
        </p:txBody>
      </p:sp>
      <p:sp>
        <p:nvSpPr>
          <p:cNvPr id="3" name="Content Placeholder 2">
            <a:extLst>
              <a:ext uri="{FF2B5EF4-FFF2-40B4-BE49-F238E27FC236}">
                <a16:creationId xmlns:a16="http://schemas.microsoft.com/office/drawing/2014/main" id="{2CF3B138-E5E7-4772-AF64-5B17248BCED6}"/>
              </a:ext>
            </a:extLst>
          </p:cNvPr>
          <p:cNvSpPr>
            <a:spLocks noGrp="1"/>
          </p:cNvSpPr>
          <p:nvPr>
            <p:ph idx="1"/>
          </p:nvPr>
        </p:nvSpPr>
        <p:spPr>
          <a:xfrm>
            <a:off x="243658" y="1547311"/>
            <a:ext cx="8820443" cy="4560526"/>
          </a:xfrm>
        </p:spPr>
        <p:txBody>
          <a:bodyPr vert="horz" lIns="91440" tIns="45720" rIns="91440" bIns="45720" rtlCol="0" anchor="t">
            <a:normAutofit/>
          </a:bodyPr>
          <a:lstStyle/>
          <a:p>
            <a:pPr marL="0" indent="0">
              <a:lnSpc>
                <a:spcPct val="120000"/>
              </a:lnSpc>
              <a:spcBef>
                <a:spcPts val="0"/>
              </a:spcBef>
              <a:buNone/>
            </a:pPr>
            <a:r>
              <a:rPr lang="en-US" sz="1800" dirty="0">
                <a:latin typeface="Arial"/>
                <a:cs typeface="Arial"/>
              </a:rPr>
              <a:t>Amy Bettano, MPH Massachusetts Department of Public Health</a:t>
            </a:r>
          </a:p>
          <a:p>
            <a:pPr marL="0" indent="0">
              <a:lnSpc>
                <a:spcPct val="120000"/>
              </a:lnSpc>
              <a:spcBef>
                <a:spcPts val="0"/>
              </a:spcBef>
              <a:buNone/>
            </a:pPr>
            <a:r>
              <a:rPr lang="en-US" sz="1800" dirty="0">
                <a:latin typeface="Arial"/>
                <a:cs typeface="Arial"/>
              </a:rPr>
              <a:t>Jamie Black, MPH, Indiana Department of Health</a:t>
            </a:r>
          </a:p>
          <a:p>
            <a:pPr marL="0" indent="0">
              <a:lnSpc>
                <a:spcPct val="120000"/>
              </a:lnSpc>
              <a:spcBef>
                <a:spcPts val="0"/>
              </a:spcBef>
              <a:buNone/>
            </a:pPr>
            <a:r>
              <a:rPr lang="en-US" sz="1800" dirty="0">
                <a:latin typeface="Arial"/>
                <a:cs typeface="Arial"/>
              </a:rPr>
              <a:t>Brooke Doman, MPH, New Mexico Department of Health</a:t>
            </a:r>
          </a:p>
          <a:p>
            <a:pPr marL="0" indent="0">
              <a:lnSpc>
                <a:spcPct val="120000"/>
              </a:lnSpc>
              <a:spcBef>
                <a:spcPts val="0"/>
              </a:spcBef>
              <a:buNone/>
            </a:pPr>
            <a:r>
              <a:rPr lang="en-US" sz="1800" dirty="0">
                <a:latin typeface="Arial"/>
                <a:cs typeface="Arial"/>
              </a:rPr>
              <a:t>Daniel Drociuk, MT, South Carolina Department of Health and Environmental Control</a:t>
            </a:r>
          </a:p>
          <a:p>
            <a:pPr marL="0" indent="0">
              <a:lnSpc>
                <a:spcPct val="120000"/>
              </a:lnSpc>
              <a:spcBef>
                <a:spcPts val="0"/>
              </a:spcBef>
              <a:buNone/>
            </a:pPr>
            <a:r>
              <a:rPr lang="en-US" sz="1800" dirty="0">
                <a:latin typeface="Arial"/>
                <a:cs typeface="Arial"/>
              </a:rPr>
              <a:t>Prabhu Gounder, MD, MPH, Los Angeles County Public Health</a:t>
            </a:r>
          </a:p>
          <a:p>
            <a:pPr marL="0" indent="0">
              <a:lnSpc>
                <a:spcPct val="120000"/>
              </a:lnSpc>
              <a:spcBef>
                <a:spcPts val="0"/>
              </a:spcBef>
              <a:buNone/>
            </a:pPr>
            <a:r>
              <a:rPr lang="en-US" sz="1800" dirty="0">
                <a:latin typeface="Arial"/>
                <a:cs typeface="Arial"/>
              </a:rPr>
              <a:t>Rebecca Greeley, MPH, New Jersey Department of Health</a:t>
            </a:r>
          </a:p>
          <a:p>
            <a:pPr marL="0" indent="0">
              <a:lnSpc>
                <a:spcPct val="120000"/>
              </a:lnSpc>
              <a:spcBef>
                <a:spcPts val="0"/>
              </a:spcBef>
              <a:buNone/>
            </a:pPr>
            <a:r>
              <a:rPr lang="en-US" sz="1800" dirty="0" err="1">
                <a:latin typeface="Arial"/>
                <a:cs typeface="Arial"/>
              </a:rPr>
              <a:t>Alfreda</a:t>
            </a:r>
            <a:r>
              <a:rPr lang="en-US" sz="1800" dirty="0">
                <a:latin typeface="Arial"/>
                <a:cs typeface="Arial"/>
              </a:rPr>
              <a:t> Holloway-Beth, PhD, MS, Cook County Department of Public Health</a:t>
            </a:r>
          </a:p>
          <a:p>
            <a:pPr marL="0" indent="0">
              <a:lnSpc>
                <a:spcPct val="120000"/>
              </a:lnSpc>
              <a:spcBef>
                <a:spcPts val="0"/>
              </a:spcBef>
              <a:buNone/>
            </a:pPr>
            <a:r>
              <a:rPr lang="en-US" sz="1800" dirty="0">
                <a:latin typeface="Arial"/>
                <a:cs typeface="Arial"/>
              </a:rPr>
              <a:t>David Johnston, MPH, Hawaii Department of Health</a:t>
            </a:r>
          </a:p>
          <a:p>
            <a:pPr marL="0" indent="0">
              <a:lnSpc>
                <a:spcPct val="120000"/>
              </a:lnSpc>
              <a:spcBef>
                <a:spcPts val="0"/>
              </a:spcBef>
              <a:buNone/>
            </a:pPr>
            <a:r>
              <a:rPr lang="en-US" sz="1800" dirty="0">
                <a:latin typeface="Arial"/>
                <a:cs typeface="Arial"/>
              </a:rPr>
              <a:t>Karen Martin, MPH, Minnesota Department of Health</a:t>
            </a:r>
          </a:p>
          <a:p>
            <a:pPr marL="0" indent="0">
              <a:lnSpc>
                <a:spcPct val="120000"/>
              </a:lnSpc>
              <a:spcBef>
                <a:spcPts val="0"/>
              </a:spcBef>
              <a:buNone/>
            </a:pPr>
            <a:r>
              <a:rPr lang="en-US" sz="1800" dirty="0">
                <a:latin typeface="Arial"/>
                <a:cs typeface="Arial"/>
              </a:rPr>
              <a:t>Carrell Rush, MPH, Kentucky Department for Public Health</a:t>
            </a:r>
          </a:p>
          <a:p>
            <a:pPr marL="0" indent="0">
              <a:lnSpc>
                <a:spcPct val="120000"/>
              </a:lnSpc>
              <a:spcBef>
                <a:spcPts val="0"/>
              </a:spcBef>
              <a:buNone/>
            </a:pPr>
            <a:r>
              <a:rPr lang="en-US" sz="1800" dirty="0">
                <a:latin typeface="Arial"/>
                <a:cs typeface="Arial"/>
              </a:rPr>
              <a:t>Em Stephens, MPH, Virginia Department of Health</a:t>
            </a:r>
          </a:p>
          <a:p>
            <a:pPr marL="0" indent="0">
              <a:lnSpc>
                <a:spcPct val="120000"/>
              </a:lnSpc>
              <a:spcBef>
                <a:spcPts val="0"/>
              </a:spcBef>
              <a:buNone/>
            </a:pPr>
            <a:r>
              <a:rPr lang="en-US" sz="1800" dirty="0">
                <a:latin typeface="Arial"/>
                <a:cs typeface="Arial"/>
              </a:rPr>
              <a:t>Joli Weiss, PhD, Arizona Department of Health Services</a:t>
            </a:r>
          </a:p>
          <a:p>
            <a:pPr marL="0" indent="0">
              <a:lnSpc>
                <a:spcPct val="120000"/>
              </a:lnSpc>
              <a:spcBef>
                <a:spcPts val="0"/>
              </a:spcBef>
              <a:buNone/>
            </a:pPr>
            <a:r>
              <a:rPr lang="en-US" sz="1800">
                <a:latin typeface="Arial"/>
                <a:cs typeface="Arial"/>
              </a:rPr>
              <a:t>Ying Zhang, </a:t>
            </a:r>
            <a:r>
              <a:rPr lang="en-US" sz="1800" dirty="0">
                <a:latin typeface="Arial"/>
                <a:cs typeface="Arial"/>
              </a:rPr>
              <a:t>PhD, MPH, Southern Nevada Health District</a:t>
            </a:r>
            <a:endParaRPr lang="en-US" sz="1800" dirty="0"/>
          </a:p>
          <a:p>
            <a:pPr marL="0" indent="0">
              <a:buNone/>
            </a:pPr>
            <a:endParaRPr lang="en-US" dirty="0"/>
          </a:p>
        </p:txBody>
      </p:sp>
    </p:spTree>
    <p:extLst>
      <p:ext uri="{BB962C8B-B14F-4D97-AF65-F5344CB8AC3E}">
        <p14:creationId xmlns:p14="http://schemas.microsoft.com/office/powerpoint/2010/main" val="260711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95A65-B5E6-4EDE-9AEF-0059E944D8DC}"/>
              </a:ext>
            </a:extLst>
          </p:cNvPr>
          <p:cNvSpPr>
            <a:spLocks noGrp="1"/>
          </p:cNvSpPr>
          <p:nvPr>
            <p:ph type="title"/>
          </p:nvPr>
        </p:nvSpPr>
        <p:spPr/>
        <p:txBody>
          <a:bodyPr lIns="91440" tIns="45720" rIns="91440" bIns="45720" anchor="ctr"/>
          <a:lstStyle/>
          <a:p>
            <a:r>
              <a:rPr lang="en-US">
                <a:latin typeface="Arial"/>
                <a:cs typeface="Arial"/>
              </a:rPr>
              <a:t>Support Team and Coaching</a:t>
            </a:r>
            <a:endParaRPr lang="en-US"/>
          </a:p>
        </p:txBody>
      </p:sp>
      <p:sp>
        <p:nvSpPr>
          <p:cNvPr id="3" name="Content Placeholder 2">
            <a:extLst>
              <a:ext uri="{FF2B5EF4-FFF2-40B4-BE49-F238E27FC236}">
                <a16:creationId xmlns:a16="http://schemas.microsoft.com/office/drawing/2014/main" id="{BDEB98E8-968E-4F32-93AC-C101A8E50047}"/>
              </a:ext>
            </a:extLst>
          </p:cNvPr>
          <p:cNvSpPr>
            <a:spLocks noGrp="1"/>
          </p:cNvSpPr>
          <p:nvPr>
            <p:ph idx="1"/>
          </p:nvPr>
        </p:nvSpPr>
        <p:spPr/>
        <p:txBody>
          <a:bodyPr vert="horz" lIns="91440" tIns="45720" rIns="91440" bIns="45720" rtlCol="0" anchor="t">
            <a:normAutofit lnSpcReduction="10000"/>
          </a:bodyPr>
          <a:lstStyle/>
          <a:p>
            <a:r>
              <a:rPr lang="en-US" i="1" dirty="0">
                <a:latin typeface="Arial"/>
                <a:cs typeface="Arial"/>
              </a:rPr>
              <a:t>Mentor</a:t>
            </a:r>
            <a:r>
              <a:rPr lang="en-US" dirty="0">
                <a:latin typeface="Arial"/>
                <a:cs typeface="Arial"/>
              </a:rPr>
              <a:t>: Share from their public health leadership experience.  Provide guidance related to working as an epidemiologist, serving as a leader, and project management. Commit 1-2 hours a month to engaging with the participant. Mentors may need to participate in some of the training activities to facilitate discussion with the participant.   </a:t>
            </a:r>
          </a:p>
          <a:p>
            <a:r>
              <a:rPr lang="en-US" i="1" dirty="0">
                <a:latin typeface="Arial"/>
                <a:cs typeface="Arial"/>
              </a:rPr>
              <a:t>Project Sponsor</a:t>
            </a:r>
            <a:r>
              <a:rPr lang="en-US" dirty="0">
                <a:latin typeface="Arial"/>
                <a:cs typeface="Arial"/>
              </a:rPr>
              <a:t>: Provides subject matter and technical expertise for the project.  Commit at least 2-3 hours per month to provide project assistance. </a:t>
            </a:r>
          </a:p>
          <a:p>
            <a:r>
              <a:rPr lang="en-US" i="1" dirty="0">
                <a:latin typeface="Arial"/>
                <a:cs typeface="Arial"/>
              </a:rPr>
              <a:t>Coach: </a:t>
            </a:r>
            <a:r>
              <a:rPr lang="en-US" dirty="0">
                <a:latin typeface="Arial"/>
                <a:cs typeface="Arial"/>
              </a:rPr>
              <a:t>Encourage and support participants to reach their highest personal and professional capabilities. </a:t>
            </a:r>
            <a:endParaRPr lang="en-US" dirty="0"/>
          </a:p>
        </p:txBody>
      </p:sp>
    </p:spTree>
    <p:extLst>
      <p:ext uri="{BB962C8B-B14F-4D97-AF65-F5344CB8AC3E}">
        <p14:creationId xmlns:p14="http://schemas.microsoft.com/office/powerpoint/2010/main" val="2357444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C0FD3-DCEC-4BB6-B4D3-5CF625DA27BD}"/>
              </a:ext>
            </a:extLst>
          </p:cNvPr>
          <p:cNvSpPr>
            <a:spLocks noGrp="1"/>
          </p:cNvSpPr>
          <p:nvPr>
            <p:ph type="title"/>
          </p:nvPr>
        </p:nvSpPr>
        <p:spPr/>
        <p:txBody>
          <a:bodyPr lIns="91440" tIns="45720" rIns="91440" bIns="45720" anchor="ctr"/>
          <a:lstStyle/>
          <a:p>
            <a:r>
              <a:rPr lang="en-US">
                <a:latin typeface="Arial"/>
                <a:cs typeface="Arial"/>
              </a:rPr>
              <a:t>Wolf and Heron Team</a:t>
            </a:r>
            <a:endParaRPr lang="en-US"/>
          </a:p>
        </p:txBody>
      </p:sp>
      <p:sp>
        <p:nvSpPr>
          <p:cNvPr id="4" name="TextBox 3">
            <a:extLst>
              <a:ext uri="{FF2B5EF4-FFF2-40B4-BE49-F238E27FC236}">
                <a16:creationId xmlns:a16="http://schemas.microsoft.com/office/drawing/2014/main" id="{8369E07A-7930-4BEA-BF76-C03CCC8E0C7E}"/>
              </a:ext>
            </a:extLst>
          </p:cNvPr>
          <p:cNvSpPr txBox="1"/>
          <p:nvPr/>
        </p:nvSpPr>
        <p:spPr>
          <a:xfrm>
            <a:off x="2683103" y="5703342"/>
            <a:ext cx="515999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Stephanie Judd and Kara Davidson</a:t>
            </a:r>
            <a:endParaRPr lang="en-US" b="1" dirty="0">
              <a:cs typeface="Calibri"/>
            </a:endParaRPr>
          </a:p>
        </p:txBody>
      </p:sp>
      <p:sp>
        <p:nvSpPr>
          <p:cNvPr id="3" name="Rectangle 5">
            <a:extLst>
              <a:ext uri="{FF2B5EF4-FFF2-40B4-BE49-F238E27FC236}">
                <a16:creationId xmlns:a16="http://schemas.microsoft.com/office/drawing/2014/main" id="{2036E860-8D79-4DED-B478-5EACE7D5D4A6}"/>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8" name="Picture 4">
            <a:extLst>
              <a:ext uri="{FF2B5EF4-FFF2-40B4-BE49-F238E27FC236}">
                <a16:creationId xmlns:a16="http://schemas.microsoft.com/office/drawing/2014/main" id="{140FE308-9FCB-4145-AFF1-E88B61339B19}"/>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1391541" y="1381518"/>
            <a:ext cx="6360918" cy="4255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1064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E0FF46-D2D2-447E-83BA-255BA472E804}"/>
              </a:ext>
            </a:extLst>
          </p:cNvPr>
          <p:cNvSpPr>
            <a:spLocks noGrp="1"/>
          </p:cNvSpPr>
          <p:nvPr>
            <p:ph type="body" sz="quarter" idx="10"/>
          </p:nvPr>
        </p:nvSpPr>
        <p:spPr/>
        <p:txBody>
          <a:bodyPr>
            <a:normAutofit/>
          </a:bodyPr>
          <a:lstStyle/>
          <a:p>
            <a:r>
              <a:rPr lang="en-US" dirty="0">
                <a:latin typeface="Avenir LT 45 Book"/>
              </a:rPr>
              <a:t>Program Activities</a:t>
            </a:r>
            <a:endParaRPr lang="en-US" dirty="0"/>
          </a:p>
        </p:txBody>
      </p:sp>
    </p:spTree>
    <p:extLst>
      <p:ext uri="{BB962C8B-B14F-4D97-AF65-F5344CB8AC3E}">
        <p14:creationId xmlns:p14="http://schemas.microsoft.com/office/powerpoint/2010/main" val="2923857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FA564-5E12-4718-9443-D2ECA6EDA83C}"/>
              </a:ext>
            </a:extLst>
          </p:cNvPr>
          <p:cNvSpPr>
            <a:spLocks noGrp="1"/>
          </p:cNvSpPr>
          <p:nvPr>
            <p:ph type="title"/>
          </p:nvPr>
        </p:nvSpPr>
        <p:spPr/>
        <p:txBody>
          <a:bodyPr lIns="91440" tIns="45720" rIns="91440" bIns="45720" anchor="ctr"/>
          <a:lstStyle/>
          <a:p>
            <a:r>
              <a:rPr lang="en-US">
                <a:latin typeface="Arial"/>
                <a:cs typeface="Arial"/>
              </a:rPr>
              <a:t>Program Purpose and Goals</a:t>
            </a:r>
            <a:endParaRPr lang="en-US"/>
          </a:p>
        </p:txBody>
      </p:sp>
      <p:sp>
        <p:nvSpPr>
          <p:cNvPr id="3" name="Content Placeholder 2">
            <a:extLst>
              <a:ext uri="{FF2B5EF4-FFF2-40B4-BE49-F238E27FC236}">
                <a16:creationId xmlns:a16="http://schemas.microsoft.com/office/drawing/2014/main" id="{5613BC0A-B5EB-45AD-94D0-55C12A894AB0}"/>
              </a:ext>
            </a:extLst>
          </p:cNvPr>
          <p:cNvSpPr>
            <a:spLocks noGrp="1"/>
          </p:cNvSpPr>
          <p:nvPr>
            <p:ph idx="1"/>
          </p:nvPr>
        </p:nvSpPr>
        <p:spPr/>
        <p:txBody>
          <a:bodyPr vert="horz" lIns="91440" tIns="45720" rIns="91440" bIns="45720" rtlCol="0" anchor="t">
            <a:normAutofit/>
          </a:bodyPr>
          <a:lstStyle/>
          <a:p>
            <a:pPr marL="0" indent="0">
              <a:lnSpc>
                <a:spcPct val="100000"/>
              </a:lnSpc>
              <a:spcBef>
                <a:spcPct val="20000"/>
              </a:spcBef>
              <a:buNone/>
            </a:pPr>
            <a:r>
              <a:rPr lang="en-US">
                <a:latin typeface="Arial"/>
                <a:cs typeface="Arial"/>
              </a:rPr>
              <a:t>Purpose: To provide a leadership program for mid-level epidemiologists to improve epidemiology capacity </a:t>
            </a:r>
            <a:endParaRPr lang="en-US"/>
          </a:p>
          <a:p>
            <a:pPr marL="0" indent="0">
              <a:lnSpc>
                <a:spcPct val="100000"/>
              </a:lnSpc>
              <a:spcBef>
                <a:spcPct val="20000"/>
              </a:spcBef>
              <a:buNone/>
            </a:pPr>
            <a:endParaRPr lang="en-US">
              <a:latin typeface="Arial"/>
              <a:cs typeface="Arial"/>
            </a:endParaRPr>
          </a:p>
          <a:p>
            <a:pPr marL="0" indent="0">
              <a:lnSpc>
                <a:spcPct val="100000"/>
              </a:lnSpc>
              <a:spcBef>
                <a:spcPct val="20000"/>
              </a:spcBef>
              <a:buNone/>
            </a:pPr>
            <a:r>
              <a:rPr lang="en-US">
                <a:latin typeface="Arial"/>
                <a:cs typeface="Arial"/>
              </a:rPr>
              <a:t>Goals:</a:t>
            </a:r>
            <a:endParaRPr lang="en-US"/>
          </a:p>
          <a:p>
            <a:pPr marL="0" indent="0">
              <a:lnSpc>
                <a:spcPct val="100000"/>
              </a:lnSpc>
              <a:spcBef>
                <a:spcPct val="20000"/>
              </a:spcBef>
              <a:buNone/>
            </a:pPr>
            <a:r>
              <a:rPr lang="en-US">
                <a:latin typeface="Arial"/>
                <a:cs typeface="Arial"/>
              </a:rPr>
              <a:t>1.) Enhance the applied epidemiology workforce </a:t>
            </a:r>
            <a:endParaRPr lang="en-US"/>
          </a:p>
          <a:p>
            <a:pPr marL="0" indent="0">
              <a:lnSpc>
                <a:spcPct val="100000"/>
              </a:lnSpc>
              <a:spcBef>
                <a:spcPct val="20000"/>
              </a:spcBef>
              <a:buNone/>
            </a:pPr>
            <a:r>
              <a:rPr lang="en-US">
                <a:latin typeface="Arial"/>
                <a:cs typeface="Arial"/>
              </a:rPr>
              <a:t>2.) Develop leaders for CSTE activities</a:t>
            </a:r>
            <a:endParaRPr lang="en-US"/>
          </a:p>
          <a:p>
            <a:pPr>
              <a:lnSpc>
                <a:spcPct val="100000"/>
              </a:lnSpc>
              <a:spcBef>
                <a:spcPct val="20000"/>
              </a:spcBef>
            </a:pPr>
            <a:endParaRPr lang="en-US"/>
          </a:p>
        </p:txBody>
      </p:sp>
    </p:spTree>
    <p:extLst>
      <p:ext uri="{BB962C8B-B14F-4D97-AF65-F5344CB8AC3E}">
        <p14:creationId xmlns:p14="http://schemas.microsoft.com/office/powerpoint/2010/main" val="1803540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525BF-D7CA-4000-8FE5-A5BDDE55B1A2}"/>
              </a:ext>
            </a:extLst>
          </p:cNvPr>
          <p:cNvSpPr>
            <a:spLocks noGrp="1"/>
          </p:cNvSpPr>
          <p:nvPr>
            <p:ph type="title"/>
          </p:nvPr>
        </p:nvSpPr>
        <p:spPr/>
        <p:txBody>
          <a:bodyPr lIns="91440" tIns="45720" rIns="91440" bIns="45720" anchor="ctr"/>
          <a:lstStyle/>
          <a:p>
            <a:r>
              <a:rPr lang="en-US" dirty="0">
                <a:latin typeface="Arial"/>
                <a:cs typeface="Arial"/>
              </a:rPr>
              <a:t>Program Elements</a:t>
            </a:r>
            <a:endParaRPr lang="en-US" dirty="0"/>
          </a:p>
        </p:txBody>
      </p:sp>
      <p:sp>
        <p:nvSpPr>
          <p:cNvPr id="3" name="Content Placeholder 2">
            <a:extLst>
              <a:ext uri="{FF2B5EF4-FFF2-40B4-BE49-F238E27FC236}">
                <a16:creationId xmlns:a16="http://schemas.microsoft.com/office/drawing/2014/main" id="{91EF0DC4-7FEF-464A-B485-61A4A9C23800}"/>
              </a:ext>
            </a:extLst>
          </p:cNvPr>
          <p:cNvSpPr>
            <a:spLocks noGrp="1"/>
          </p:cNvSpPr>
          <p:nvPr>
            <p:ph idx="1"/>
          </p:nvPr>
        </p:nvSpPr>
        <p:spPr/>
        <p:txBody>
          <a:bodyPr vert="horz" lIns="91440" tIns="45720" rIns="91440" bIns="45720" rtlCol="0" anchor="t">
            <a:normAutofit fontScale="92500" lnSpcReduction="10000"/>
          </a:bodyPr>
          <a:lstStyle/>
          <a:p>
            <a:r>
              <a:rPr lang="en-US" dirty="0"/>
              <a:t>CSTE Learn asynchronous curricula</a:t>
            </a:r>
          </a:p>
          <a:p>
            <a:r>
              <a:rPr lang="en-US" dirty="0"/>
              <a:t>Basecamp</a:t>
            </a:r>
          </a:p>
          <a:p>
            <a:r>
              <a:rPr lang="en-US" dirty="0"/>
              <a:t>Monthly calls (journal club, case study or group coaching)</a:t>
            </a:r>
          </a:p>
          <a:p>
            <a:pPr lvl="1"/>
            <a:r>
              <a:rPr lang="en-US" dirty="0"/>
              <a:t>2</a:t>
            </a:r>
            <a:r>
              <a:rPr lang="en-US" baseline="30000" dirty="0"/>
              <a:t>nd</a:t>
            </a:r>
            <a:r>
              <a:rPr lang="en-US" dirty="0"/>
              <a:t> Monday of the Month at 2pm ET</a:t>
            </a:r>
          </a:p>
          <a:p>
            <a:r>
              <a:rPr lang="en-US" dirty="0"/>
              <a:t>Support team (onsite supervisor, project sponsor, mentor)</a:t>
            </a:r>
          </a:p>
          <a:p>
            <a:r>
              <a:rPr lang="en-US" dirty="0"/>
              <a:t>Individual coaching</a:t>
            </a:r>
          </a:p>
          <a:p>
            <a:r>
              <a:rPr lang="en-US" dirty="0"/>
              <a:t>CSTE LEAD projects</a:t>
            </a:r>
          </a:p>
          <a:p>
            <a:r>
              <a:rPr lang="en-US" dirty="0"/>
              <a:t>HBR Access</a:t>
            </a:r>
          </a:p>
          <a:p>
            <a:r>
              <a:rPr lang="en-US" dirty="0"/>
              <a:t>Self Assessments; 360 Assessment</a:t>
            </a:r>
          </a:p>
          <a:p>
            <a:r>
              <a:rPr lang="en-US" dirty="0"/>
              <a:t>2021 CSTE Annual Conference</a:t>
            </a:r>
          </a:p>
          <a:p>
            <a:r>
              <a:rPr lang="en-US" dirty="0">
                <a:latin typeface="Arial"/>
                <a:cs typeface="Arial"/>
              </a:rPr>
              <a:t>Journal and Reflection</a:t>
            </a:r>
            <a:endParaRPr lang="en-US" dirty="0"/>
          </a:p>
          <a:p>
            <a:pPr marL="0" indent="0">
              <a:buNone/>
            </a:pPr>
            <a:endParaRPr lang="en-US" dirty="0"/>
          </a:p>
        </p:txBody>
      </p:sp>
    </p:spTree>
    <p:extLst>
      <p:ext uri="{BB962C8B-B14F-4D97-AF65-F5344CB8AC3E}">
        <p14:creationId xmlns:p14="http://schemas.microsoft.com/office/powerpoint/2010/main" val="2099707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68C86-4077-482B-83F0-D0BEB04EAC4A}"/>
              </a:ext>
            </a:extLst>
          </p:cNvPr>
          <p:cNvSpPr>
            <a:spLocks noGrp="1"/>
          </p:cNvSpPr>
          <p:nvPr>
            <p:ph type="title"/>
          </p:nvPr>
        </p:nvSpPr>
        <p:spPr/>
        <p:txBody>
          <a:bodyPr/>
          <a:lstStyle/>
          <a:p>
            <a:r>
              <a:rPr lang="en-US" dirty="0"/>
              <a:t>Communications</a:t>
            </a:r>
          </a:p>
        </p:txBody>
      </p:sp>
      <p:sp>
        <p:nvSpPr>
          <p:cNvPr id="3" name="Content Placeholder 2">
            <a:extLst>
              <a:ext uri="{FF2B5EF4-FFF2-40B4-BE49-F238E27FC236}">
                <a16:creationId xmlns:a16="http://schemas.microsoft.com/office/drawing/2014/main" id="{98895074-220C-48B7-99A2-E4BD45AEDF16}"/>
              </a:ext>
            </a:extLst>
          </p:cNvPr>
          <p:cNvSpPr>
            <a:spLocks noGrp="1"/>
          </p:cNvSpPr>
          <p:nvPr>
            <p:ph idx="1"/>
          </p:nvPr>
        </p:nvSpPr>
        <p:spPr/>
        <p:txBody>
          <a:bodyPr/>
          <a:lstStyle/>
          <a:p>
            <a:r>
              <a:rPr lang="en-US" dirty="0"/>
              <a:t>Email for urgent items or action needed</a:t>
            </a:r>
          </a:p>
          <a:p>
            <a:r>
              <a:rPr lang="en-US" dirty="0"/>
              <a:t>Basecamp for nonrequired announcements, activities, and general discussion</a:t>
            </a:r>
          </a:p>
          <a:p>
            <a:pPr lvl="1"/>
            <a:r>
              <a:rPr lang="en-US" dirty="0"/>
              <a:t>Include project sponsors, mentors, and/or onsite supervisors?</a:t>
            </a:r>
          </a:p>
          <a:p>
            <a:r>
              <a:rPr lang="en-US" dirty="0"/>
              <a:t>CSTE Learn for private participant only discussion</a:t>
            </a:r>
          </a:p>
          <a:p>
            <a:r>
              <a:rPr lang="en-US" dirty="0"/>
              <a:t>Calendar items – dates available in basecamp and CSTE Learn; access through CSTE Learn</a:t>
            </a:r>
          </a:p>
        </p:txBody>
      </p:sp>
    </p:spTree>
    <p:extLst>
      <p:ext uri="{BB962C8B-B14F-4D97-AF65-F5344CB8AC3E}">
        <p14:creationId xmlns:p14="http://schemas.microsoft.com/office/powerpoint/2010/main" val="184674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CBC66A-095E-4F36-B531-DE8429F37560}"/>
              </a:ext>
            </a:extLst>
          </p:cNvPr>
          <p:cNvSpPr>
            <a:spLocks noGrp="1"/>
          </p:cNvSpPr>
          <p:nvPr>
            <p:ph type="body" sz="quarter" idx="10"/>
          </p:nvPr>
        </p:nvSpPr>
        <p:spPr/>
        <p:txBody>
          <a:bodyPr/>
          <a:lstStyle/>
          <a:p>
            <a:r>
              <a:rPr lang="en-US">
                <a:latin typeface="Avenir LT 45 Book"/>
              </a:rPr>
              <a:t>Curriculum Content</a:t>
            </a:r>
            <a:endParaRPr lang="en-US"/>
          </a:p>
        </p:txBody>
      </p:sp>
    </p:spTree>
    <p:extLst>
      <p:ext uri="{BB962C8B-B14F-4D97-AF65-F5344CB8AC3E}">
        <p14:creationId xmlns:p14="http://schemas.microsoft.com/office/powerpoint/2010/main" val="1179772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1CE71-792F-4192-BA3F-75966C853E17}"/>
              </a:ext>
            </a:extLst>
          </p:cNvPr>
          <p:cNvSpPr>
            <a:spLocks noGrp="1"/>
          </p:cNvSpPr>
          <p:nvPr>
            <p:ph type="title"/>
          </p:nvPr>
        </p:nvSpPr>
        <p:spPr/>
        <p:txBody>
          <a:bodyPr/>
          <a:lstStyle/>
          <a:p>
            <a:r>
              <a:rPr lang="en-US"/>
              <a:t>Training Topics</a:t>
            </a:r>
          </a:p>
        </p:txBody>
      </p:sp>
      <p:graphicFrame>
        <p:nvGraphicFramePr>
          <p:cNvPr id="4" name="Content Placeholder 3">
            <a:extLst>
              <a:ext uri="{FF2B5EF4-FFF2-40B4-BE49-F238E27FC236}">
                <a16:creationId xmlns:a16="http://schemas.microsoft.com/office/drawing/2014/main" id="{1CC96411-31F4-482F-AE91-7D121BB8CECB}"/>
              </a:ext>
            </a:extLst>
          </p:cNvPr>
          <p:cNvGraphicFramePr>
            <a:graphicFrameLocks noGrp="1"/>
          </p:cNvGraphicFramePr>
          <p:nvPr>
            <p:ph idx="1"/>
            <p:extLst>
              <p:ext uri="{D42A27DB-BD31-4B8C-83A1-F6EECF244321}">
                <p14:modId xmlns:p14="http://schemas.microsoft.com/office/powerpoint/2010/main" val="1995421735"/>
              </p:ext>
            </p:extLst>
          </p:nvPr>
        </p:nvGraphicFramePr>
        <p:xfrm>
          <a:off x="242888" y="1547813"/>
          <a:ext cx="8643937" cy="4270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0687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DAB07-20A3-46E1-B129-F072E6794128}"/>
              </a:ext>
            </a:extLst>
          </p:cNvPr>
          <p:cNvSpPr>
            <a:spLocks noGrp="1"/>
          </p:cNvSpPr>
          <p:nvPr>
            <p:ph type="title"/>
          </p:nvPr>
        </p:nvSpPr>
        <p:spPr/>
        <p:txBody>
          <a:bodyPr lIns="91440" tIns="45720" rIns="91440" bIns="45720" anchor="ctr"/>
          <a:lstStyle/>
          <a:p>
            <a:r>
              <a:rPr lang="en-US">
                <a:latin typeface="Arial"/>
                <a:cs typeface="Arial"/>
              </a:rPr>
              <a:t>Curriculum Schedule</a:t>
            </a:r>
            <a:endParaRPr lang="en-US"/>
          </a:p>
        </p:txBody>
      </p:sp>
      <p:graphicFrame>
        <p:nvGraphicFramePr>
          <p:cNvPr id="7" name="Table 7">
            <a:extLst>
              <a:ext uri="{FF2B5EF4-FFF2-40B4-BE49-F238E27FC236}">
                <a16:creationId xmlns:a16="http://schemas.microsoft.com/office/drawing/2014/main" id="{D47B60F7-CDC2-4E34-B022-2D11B92C92E2}"/>
              </a:ext>
            </a:extLst>
          </p:cNvPr>
          <p:cNvGraphicFramePr>
            <a:graphicFrameLocks noGrp="1"/>
          </p:cNvGraphicFramePr>
          <p:nvPr>
            <p:ph idx="1"/>
            <p:extLst>
              <p:ext uri="{D42A27DB-BD31-4B8C-83A1-F6EECF244321}">
                <p14:modId xmlns:p14="http://schemas.microsoft.com/office/powerpoint/2010/main" val="3426334643"/>
              </p:ext>
            </p:extLst>
          </p:nvPr>
        </p:nvGraphicFramePr>
        <p:xfrm>
          <a:off x="243416" y="1291166"/>
          <a:ext cx="8665216" cy="4783660"/>
        </p:xfrm>
        <a:graphic>
          <a:graphicData uri="http://schemas.openxmlformats.org/drawingml/2006/table">
            <a:tbl>
              <a:tblPr firstRow="1" bandCol="1">
                <a:tableStyleId>{616DA210-FB5B-4158-B5E0-FEB733F419BA}</a:tableStyleId>
              </a:tblPr>
              <a:tblGrid>
                <a:gridCol w="1591409">
                  <a:extLst>
                    <a:ext uri="{9D8B030D-6E8A-4147-A177-3AD203B41FA5}">
                      <a16:colId xmlns:a16="http://schemas.microsoft.com/office/drawing/2014/main" val="988309523"/>
                    </a:ext>
                  </a:extLst>
                </a:gridCol>
                <a:gridCol w="2741200">
                  <a:extLst>
                    <a:ext uri="{9D8B030D-6E8A-4147-A177-3AD203B41FA5}">
                      <a16:colId xmlns:a16="http://schemas.microsoft.com/office/drawing/2014/main" val="2554545042"/>
                    </a:ext>
                  </a:extLst>
                </a:gridCol>
                <a:gridCol w="1633846">
                  <a:extLst>
                    <a:ext uri="{9D8B030D-6E8A-4147-A177-3AD203B41FA5}">
                      <a16:colId xmlns:a16="http://schemas.microsoft.com/office/drawing/2014/main" val="435637536"/>
                    </a:ext>
                  </a:extLst>
                </a:gridCol>
                <a:gridCol w="2698761">
                  <a:extLst>
                    <a:ext uri="{9D8B030D-6E8A-4147-A177-3AD203B41FA5}">
                      <a16:colId xmlns:a16="http://schemas.microsoft.com/office/drawing/2014/main" val="188182117"/>
                    </a:ext>
                  </a:extLst>
                </a:gridCol>
              </a:tblGrid>
              <a:tr h="346051">
                <a:tc>
                  <a:txBody>
                    <a:bodyPr/>
                    <a:lstStyle/>
                    <a:p>
                      <a:r>
                        <a:rPr lang="en-US" sz="1600" dirty="0"/>
                        <a:t>Month</a:t>
                      </a:r>
                    </a:p>
                  </a:txBody>
                  <a:tcPr>
                    <a:solidFill>
                      <a:schemeClr val="bg1">
                        <a:lumMod val="85000"/>
                      </a:schemeClr>
                    </a:solidFill>
                  </a:tcPr>
                </a:tc>
                <a:tc>
                  <a:txBody>
                    <a:bodyPr/>
                    <a:lstStyle/>
                    <a:p>
                      <a:r>
                        <a:rPr lang="en-US" sz="1600" dirty="0"/>
                        <a:t>Topic</a:t>
                      </a:r>
                    </a:p>
                  </a:txBody>
                  <a:tcPr/>
                </a:tc>
                <a:tc>
                  <a:txBody>
                    <a:bodyPr/>
                    <a:lstStyle/>
                    <a:p>
                      <a:r>
                        <a:rPr lang="en-US" sz="1600" dirty="0"/>
                        <a:t>Month</a:t>
                      </a:r>
                    </a:p>
                  </a:txBody>
                  <a:tcPr>
                    <a:solidFill>
                      <a:schemeClr val="bg1">
                        <a:lumMod val="85000"/>
                      </a:schemeClr>
                    </a:solidFill>
                  </a:tcPr>
                </a:tc>
                <a:tc>
                  <a:txBody>
                    <a:bodyPr/>
                    <a:lstStyle/>
                    <a:p>
                      <a:r>
                        <a:rPr lang="en-US" sz="1600" dirty="0"/>
                        <a:t>Topic</a:t>
                      </a:r>
                    </a:p>
                  </a:txBody>
                  <a:tcPr/>
                </a:tc>
                <a:extLst>
                  <a:ext uri="{0D108BD9-81ED-4DB2-BD59-A6C34878D82A}">
                    <a16:rowId xmlns:a16="http://schemas.microsoft.com/office/drawing/2014/main" val="1584221618"/>
                  </a:ext>
                </a:extLst>
              </a:tr>
              <a:tr h="346051">
                <a:tc>
                  <a:txBody>
                    <a:bodyPr/>
                    <a:lstStyle/>
                    <a:p>
                      <a:r>
                        <a:rPr lang="en-US" sz="1600" dirty="0"/>
                        <a:t>1 – February </a:t>
                      </a:r>
                    </a:p>
                  </a:txBody>
                  <a:tcPr/>
                </a:tc>
                <a:tc>
                  <a:txBody>
                    <a:bodyPr/>
                    <a:lstStyle/>
                    <a:p>
                      <a:r>
                        <a:rPr lang="en-US" sz="1600" dirty="0"/>
                        <a:t>Leadership in Public Health </a:t>
                      </a:r>
                    </a:p>
                  </a:txBody>
                  <a:tcPr/>
                </a:tc>
                <a:tc>
                  <a:txBody>
                    <a:bodyPr/>
                    <a:lstStyle/>
                    <a:p>
                      <a:r>
                        <a:rPr lang="en-US" sz="1600" dirty="0"/>
                        <a:t>10 - November</a:t>
                      </a:r>
                    </a:p>
                  </a:txBody>
                  <a:tcPr/>
                </a:tc>
                <a:tc>
                  <a:txBody>
                    <a:bodyPr/>
                    <a:lstStyle/>
                    <a:p>
                      <a:r>
                        <a:rPr lang="en-US" sz="1600" dirty="0"/>
                        <a:t>Change Management </a:t>
                      </a:r>
                      <a:r>
                        <a:rPr lang="en-US" sz="1600" baseline="30000" dirty="0"/>
                        <a:t>3</a:t>
                      </a:r>
                    </a:p>
                  </a:txBody>
                  <a:tcPr/>
                </a:tc>
                <a:extLst>
                  <a:ext uri="{0D108BD9-81ED-4DB2-BD59-A6C34878D82A}">
                    <a16:rowId xmlns:a16="http://schemas.microsoft.com/office/drawing/2014/main" val="949902617"/>
                  </a:ext>
                </a:extLst>
              </a:tr>
              <a:tr h="610681">
                <a:tc>
                  <a:txBody>
                    <a:bodyPr/>
                    <a:lstStyle/>
                    <a:p>
                      <a:r>
                        <a:rPr lang="en-US" sz="1600" dirty="0"/>
                        <a:t>2 - March</a:t>
                      </a:r>
                    </a:p>
                  </a:txBody>
                  <a:tcPr/>
                </a:tc>
                <a:tc>
                  <a:txBody>
                    <a:bodyPr/>
                    <a:lstStyle/>
                    <a:p>
                      <a:r>
                        <a:rPr lang="en-US" sz="1600" dirty="0"/>
                        <a:t>Project Management </a:t>
                      </a:r>
                      <a:r>
                        <a:rPr lang="en-US" sz="1600" baseline="30000" dirty="0"/>
                        <a:t>1</a:t>
                      </a:r>
                    </a:p>
                  </a:txBody>
                  <a:tcPr/>
                </a:tc>
                <a:tc>
                  <a:txBody>
                    <a:bodyPr/>
                    <a:lstStyle/>
                    <a:p>
                      <a:r>
                        <a:rPr lang="en-US" sz="1600" dirty="0"/>
                        <a:t>11 - December</a:t>
                      </a:r>
                    </a:p>
                  </a:txBody>
                  <a:tcPr/>
                </a:tc>
                <a:tc>
                  <a:txBody>
                    <a:bodyPr/>
                    <a:lstStyle/>
                    <a:p>
                      <a:r>
                        <a:rPr lang="en-US" sz="1600" dirty="0"/>
                        <a:t>Preparedness and Response </a:t>
                      </a:r>
                      <a:r>
                        <a:rPr lang="en-US" sz="1600" baseline="30000" dirty="0"/>
                        <a:t>1</a:t>
                      </a:r>
                    </a:p>
                  </a:txBody>
                  <a:tcPr/>
                </a:tc>
                <a:extLst>
                  <a:ext uri="{0D108BD9-81ED-4DB2-BD59-A6C34878D82A}">
                    <a16:rowId xmlns:a16="http://schemas.microsoft.com/office/drawing/2014/main" val="3717125753"/>
                  </a:ext>
                </a:extLst>
              </a:tr>
              <a:tr h="610681">
                <a:tc>
                  <a:txBody>
                    <a:bodyPr/>
                    <a:lstStyle/>
                    <a:p>
                      <a:r>
                        <a:rPr lang="en-US" sz="1600" dirty="0"/>
                        <a:t>3 - April</a:t>
                      </a:r>
                    </a:p>
                  </a:txBody>
                  <a:tcPr/>
                </a:tc>
                <a:tc>
                  <a:txBody>
                    <a:bodyPr/>
                    <a:lstStyle/>
                    <a:p>
                      <a:r>
                        <a:rPr lang="en-US" sz="1600" dirty="0"/>
                        <a:t>Facilitating Virtual Meetings </a:t>
                      </a:r>
                      <a:r>
                        <a:rPr lang="en-US" sz="1600" baseline="30000" dirty="0"/>
                        <a:t>2</a:t>
                      </a:r>
                    </a:p>
                  </a:txBody>
                  <a:tcPr/>
                </a:tc>
                <a:tc>
                  <a:txBody>
                    <a:bodyPr/>
                    <a:lstStyle/>
                    <a:p>
                      <a:r>
                        <a:rPr lang="en-US" sz="1600" dirty="0"/>
                        <a:t>12 – January</a:t>
                      </a:r>
                    </a:p>
                  </a:txBody>
                  <a:tcPr/>
                </a:tc>
                <a:tc>
                  <a:txBody>
                    <a:bodyPr/>
                    <a:lstStyle/>
                    <a:p>
                      <a:pPr lvl="0">
                        <a:buNone/>
                      </a:pPr>
                      <a:r>
                        <a:rPr lang="en-US" sz="1600" dirty="0"/>
                        <a:t>Using Epi Data to Drive Policy </a:t>
                      </a:r>
                      <a:r>
                        <a:rPr lang="en-US" sz="1600" baseline="30000" dirty="0"/>
                        <a:t>2</a:t>
                      </a:r>
                    </a:p>
                  </a:txBody>
                  <a:tcPr/>
                </a:tc>
                <a:extLst>
                  <a:ext uri="{0D108BD9-81ED-4DB2-BD59-A6C34878D82A}">
                    <a16:rowId xmlns:a16="http://schemas.microsoft.com/office/drawing/2014/main" val="75591932"/>
                  </a:ext>
                </a:extLst>
              </a:tr>
              <a:tr h="346051">
                <a:tc>
                  <a:txBody>
                    <a:bodyPr/>
                    <a:lstStyle/>
                    <a:p>
                      <a:r>
                        <a:rPr lang="en-US" sz="1600" dirty="0"/>
                        <a:t>4 - May</a:t>
                      </a:r>
                    </a:p>
                  </a:txBody>
                  <a:tcPr/>
                </a:tc>
                <a:tc>
                  <a:txBody>
                    <a:bodyPr/>
                    <a:lstStyle/>
                    <a:p>
                      <a:r>
                        <a:rPr lang="en-US" sz="1600" dirty="0"/>
                        <a:t>Personal Leadership </a:t>
                      </a:r>
                      <a:r>
                        <a:rPr lang="en-US" sz="1600" baseline="30000" dirty="0"/>
                        <a:t>3</a:t>
                      </a:r>
                    </a:p>
                  </a:txBody>
                  <a:tcPr/>
                </a:tc>
                <a:tc>
                  <a:txBody>
                    <a:bodyPr/>
                    <a:lstStyle/>
                    <a:p>
                      <a:r>
                        <a:rPr lang="en-US" sz="1600" dirty="0"/>
                        <a:t>13 – February</a:t>
                      </a:r>
                    </a:p>
                  </a:txBody>
                  <a:tcPr/>
                </a:tc>
                <a:tc>
                  <a:txBody>
                    <a:bodyPr/>
                    <a:lstStyle/>
                    <a:p>
                      <a:r>
                        <a:rPr lang="en-US" sz="1600" dirty="0"/>
                        <a:t>Public Health Politics 101 </a:t>
                      </a:r>
                      <a:r>
                        <a:rPr lang="en-US" sz="1600" baseline="30000" dirty="0"/>
                        <a:t>1</a:t>
                      </a:r>
                    </a:p>
                  </a:txBody>
                  <a:tcPr/>
                </a:tc>
                <a:extLst>
                  <a:ext uri="{0D108BD9-81ED-4DB2-BD59-A6C34878D82A}">
                    <a16:rowId xmlns:a16="http://schemas.microsoft.com/office/drawing/2014/main" val="3137128875"/>
                  </a:ext>
                </a:extLst>
              </a:tr>
              <a:tr h="610681">
                <a:tc>
                  <a:txBody>
                    <a:bodyPr/>
                    <a:lstStyle/>
                    <a:p>
                      <a:r>
                        <a:rPr lang="en-US" sz="1600" dirty="0"/>
                        <a:t>5 - June</a:t>
                      </a:r>
                    </a:p>
                  </a:txBody>
                  <a:tcPr/>
                </a:tc>
                <a:tc>
                  <a:txBody>
                    <a:bodyPr/>
                    <a:lstStyle/>
                    <a:p>
                      <a:r>
                        <a:rPr lang="en-US" sz="1600" dirty="0"/>
                        <a:t>Stakeholder Engagement </a:t>
                      </a:r>
                      <a:r>
                        <a:rPr lang="en-US" sz="1600" baseline="30000" dirty="0"/>
                        <a:t>1, 4</a:t>
                      </a:r>
                    </a:p>
                  </a:txBody>
                  <a:tcPr/>
                </a:tc>
                <a:tc>
                  <a:txBody>
                    <a:bodyPr/>
                    <a:lstStyle/>
                    <a:p>
                      <a:r>
                        <a:rPr lang="en-US" sz="1600" dirty="0"/>
                        <a:t>14 - March</a:t>
                      </a:r>
                    </a:p>
                  </a:txBody>
                  <a:tcPr/>
                </a:tc>
                <a:tc>
                  <a:txBody>
                    <a:bodyPr/>
                    <a:lstStyle/>
                    <a:p>
                      <a:r>
                        <a:rPr lang="en-US" sz="1600" dirty="0"/>
                        <a:t>Leadership During an Emergency </a:t>
                      </a:r>
                      <a:r>
                        <a:rPr lang="en-US" sz="1600" baseline="30000" dirty="0"/>
                        <a:t>3</a:t>
                      </a:r>
                    </a:p>
                  </a:txBody>
                  <a:tcPr/>
                </a:tc>
                <a:extLst>
                  <a:ext uri="{0D108BD9-81ED-4DB2-BD59-A6C34878D82A}">
                    <a16:rowId xmlns:a16="http://schemas.microsoft.com/office/drawing/2014/main" val="238324212"/>
                  </a:ext>
                </a:extLst>
              </a:tr>
              <a:tr h="346051">
                <a:tc>
                  <a:txBody>
                    <a:bodyPr/>
                    <a:lstStyle/>
                    <a:p>
                      <a:r>
                        <a:rPr lang="en-US" sz="1600" dirty="0"/>
                        <a:t>6 - July</a:t>
                      </a:r>
                    </a:p>
                  </a:txBody>
                  <a:tcPr/>
                </a:tc>
                <a:tc>
                  <a:txBody>
                    <a:bodyPr/>
                    <a:lstStyle/>
                    <a:p>
                      <a:r>
                        <a:rPr lang="en-US" sz="1600" dirty="0"/>
                        <a:t>Strategic Communications </a:t>
                      </a:r>
                      <a:r>
                        <a:rPr lang="en-US" sz="1600" baseline="30000" dirty="0"/>
                        <a:t>2, 3</a:t>
                      </a:r>
                    </a:p>
                  </a:txBody>
                  <a:tcPr/>
                </a:tc>
                <a:tc>
                  <a:txBody>
                    <a:bodyPr/>
                    <a:lstStyle/>
                    <a:p>
                      <a:r>
                        <a:rPr lang="en-US" sz="1600" dirty="0"/>
                        <a:t>15 - April</a:t>
                      </a:r>
                    </a:p>
                  </a:txBody>
                  <a:tcPr/>
                </a:tc>
                <a:tc>
                  <a:txBody>
                    <a:bodyPr/>
                    <a:lstStyle/>
                    <a:p>
                      <a:r>
                        <a:rPr lang="en-US" sz="1600" dirty="0"/>
                        <a:t>Telling Your Story</a:t>
                      </a:r>
                      <a:r>
                        <a:rPr lang="en-US" sz="1600" baseline="30000" dirty="0"/>
                        <a:t> 1</a:t>
                      </a:r>
                    </a:p>
                  </a:txBody>
                  <a:tcPr/>
                </a:tc>
                <a:extLst>
                  <a:ext uri="{0D108BD9-81ED-4DB2-BD59-A6C34878D82A}">
                    <a16:rowId xmlns:a16="http://schemas.microsoft.com/office/drawing/2014/main" val="2225921791"/>
                  </a:ext>
                </a:extLst>
              </a:tr>
              <a:tr h="346051">
                <a:tc>
                  <a:txBody>
                    <a:bodyPr/>
                    <a:lstStyle/>
                    <a:p>
                      <a:r>
                        <a:rPr lang="en-US" sz="1600" dirty="0"/>
                        <a:t>7 - August</a:t>
                      </a:r>
                    </a:p>
                  </a:txBody>
                  <a:tcPr/>
                </a:tc>
                <a:tc>
                  <a:txBody>
                    <a:bodyPr/>
                    <a:lstStyle/>
                    <a:p>
                      <a:r>
                        <a:rPr lang="en-US" sz="1600" dirty="0"/>
                        <a:t>Financial Planning </a:t>
                      </a:r>
                      <a:r>
                        <a:rPr lang="en-US" sz="1600" baseline="30000" dirty="0"/>
                        <a:t>3</a:t>
                      </a:r>
                    </a:p>
                  </a:txBody>
                  <a:tcPr/>
                </a:tc>
                <a:tc>
                  <a:txBody>
                    <a:bodyPr/>
                    <a:lstStyle/>
                    <a:p>
                      <a:r>
                        <a:rPr lang="en-US" sz="1600" dirty="0"/>
                        <a:t>16 - May</a:t>
                      </a:r>
                    </a:p>
                  </a:txBody>
                  <a:tcPr/>
                </a:tc>
                <a:tc>
                  <a:txBody>
                    <a:bodyPr/>
                    <a:lstStyle/>
                    <a:p>
                      <a:r>
                        <a:rPr lang="en-US" sz="1600" dirty="0"/>
                        <a:t>Mentorship</a:t>
                      </a:r>
                      <a:r>
                        <a:rPr lang="en-US" sz="1600" baseline="30000" dirty="0"/>
                        <a:t>5</a:t>
                      </a:r>
                      <a:endParaRPr lang="en-US" sz="1600" dirty="0"/>
                    </a:p>
                  </a:txBody>
                  <a:tcPr/>
                </a:tc>
                <a:extLst>
                  <a:ext uri="{0D108BD9-81ED-4DB2-BD59-A6C34878D82A}">
                    <a16:rowId xmlns:a16="http://schemas.microsoft.com/office/drawing/2014/main" val="3837809537"/>
                  </a:ext>
                </a:extLst>
              </a:tr>
              <a:tr h="610681">
                <a:tc>
                  <a:txBody>
                    <a:bodyPr/>
                    <a:lstStyle/>
                    <a:p>
                      <a:pPr lvl="0">
                        <a:buNone/>
                      </a:pPr>
                      <a:r>
                        <a:rPr lang="en-US" sz="1600" dirty="0"/>
                        <a:t>8 - September</a:t>
                      </a:r>
                    </a:p>
                  </a:txBody>
                  <a:tcPr/>
                </a:tc>
                <a:tc>
                  <a:txBody>
                    <a:bodyPr/>
                    <a:lstStyle/>
                    <a:p>
                      <a:pPr lvl="0">
                        <a:buNone/>
                      </a:pPr>
                      <a:r>
                        <a:rPr lang="en-US" sz="1600" dirty="0"/>
                        <a:t>Boundary Spanning Leadership </a:t>
                      </a:r>
                      <a:r>
                        <a:rPr lang="en-US" sz="1600" baseline="30000" dirty="0"/>
                        <a:t>1</a:t>
                      </a:r>
                    </a:p>
                  </a:txBody>
                  <a:tcPr/>
                </a:tc>
                <a:tc>
                  <a:txBody>
                    <a:bodyPr/>
                    <a:lstStyle/>
                    <a:p>
                      <a:pPr lvl="0">
                        <a:buNone/>
                      </a:pPr>
                      <a:r>
                        <a:rPr lang="en-US" sz="1600" dirty="0"/>
                        <a:t>17 - June</a:t>
                      </a:r>
                    </a:p>
                  </a:txBody>
                  <a:tcPr/>
                </a:tc>
                <a:tc>
                  <a:txBody>
                    <a:bodyPr/>
                    <a:lstStyle/>
                    <a:p>
                      <a:pPr lvl="0">
                        <a:buNone/>
                      </a:pPr>
                      <a:r>
                        <a:rPr lang="en-US" sz="1600" dirty="0"/>
                        <a:t>Reflection &amp; Evaluation Activities </a:t>
                      </a:r>
                      <a:r>
                        <a:rPr lang="en-US" sz="1600" baseline="30000" dirty="0"/>
                        <a:t>4, 5</a:t>
                      </a:r>
                    </a:p>
                  </a:txBody>
                  <a:tcPr/>
                </a:tc>
                <a:extLst>
                  <a:ext uri="{0D108BD9-81ED-4DB2-BD59-A6C34878D82A}">
                    <a16:rowId xmlns:a16="http://schemas.microsoft.com/office/drawing/2014/main" val="3230405957"/>
                  </a:ext>
                </a:extLst>
              </a:tr>
              <a:tr h="610681">
                <a:tc>
                  <a:txBody>
                    <a:bodyPr/>
                    <a:lstStyle/>
                    <a:p>
                      <a:pPr lvl="0">
                        <a:buNone/>
                      </a:pPr>
                      <a:r>
                        <a:rPr lang="en-US" sz="1600" dirty="0"/>
                        <a:t>9 - October</a:t>
                      </a:r>
                    </a:p>
                  </a:txBody>
                  <a:tcPr/>
                </a:tc>
                <a:tc>
                  <a:txBody>
                    <a:bodyPr/>
                    <a:lstStyle/>
                    <a:p>
                      <a:pPr lvl="0">
                        <a:buNone/>
                      </a:pPr>
                      <a:r>
                        <a:rPr lang="en-US" sz="1600" dirty="0"/>
                        <a:t>CSTE Governance and Position Statements </a:t>
                      </a:r>
                      <a:r>
                        <a:rPr lang="en-US" sz="1600" baseline="30000" dirty="0"/>
                        <a:t>2</a:t>
                      </a:r>
                    </a:p>
                  </a:txBody>
                  <a:tcPr/>
                </a:tc>
                <a:tc gridSpan="2">
                  <a:txBody>
                    <a:bodyPr/>
                    <a:lstStyle/>
                    <a:p>
                      <a:pPr lvl="0">
                        <a:buNone/>
                      </a:pPr>
                      <a:r>
                        <a:rPr lang="en-US" sz="1200" baseline="30000" dirty="0"/>
                        <a:t>1</a:t>
                      </a:r>
                      <a:r>
                        <a:rPr lang="en-US" sz="1200" dirty="0"/>
                        <a:t> – Group Coaching          </a:t>
                      </a:r>
                      <a:r>
                        <a:rPr lang="en-US" sz="1200" baseline="30000" dirty="0"/>
                        <a:t>3</a:t>
                      </a:r>
                      <a:r>
                        <a:rPr lang="en-US" sz="1200" dirty="0"/>
                        <a:t> – Case Study              </a:t>
                      </a:r>
                      <a:r>
                        <a:rPr lang="en-US" sz="1200" baseline="30000" dirty="0"/>
                        <a:t>5 </a:t>
                      </a:r>
                      <a:r>
                        <a:rPr lang="en-US" sz="1200" baseline="0" dirty="0"/>
                        <a:t>- Project Sharing</a:t>
                      </a:r>
                      <a:endParaRPr lang="en-US" sz="1200" dirty="0"/>
                    </a:p>
                    <a:p>
                      <a:pPr lvl="0">
                        <a:buNone/>
                      </a:pPr>
                      <a:r>
                        <a:rPr lang="en-US" sz="1200" baseline="30000" dirty="0"/>
                        <a:t>2</a:t>
                      </a:r>
                      <a:r>
                        <a:rPr lang="en-US" sz="1200" dirty="0"/>
                        <a:t> – Journal Club                 </a:t>
                      </a:r>
                      <a:r>
                        <a:rPr lang="en-US" sz="1200" baseline="30000" dirty="0"/>
                        <a:t>4</a:t>
                      </a:r>
                      <a:r>
                        <a:rPr lang="en-US" sz="1200" dirty="0"/>
                        <a:t> – CSTE Conference</a:t>
                      </a:r>
                    </a:p>
                  </a:txBody>
                  <a:tcPr>
                    <a:noFill/>
                  </a:tcPr>
                </a:tc>
                <a:tc hMerge="1">
                  <a:txBody>
                    <a:bodyPr/>
                    <a:lstStyle/>
                    <a:p>
                      <a:endParaRPr lang="en-US"/>
                    </a:p>
                  </a:txBody>
                  <a:tcPr marL="0" marR="0" marT="0" marB="0" horzOverflow="overflow"/>
                </a:tc>
                <a:extLst>
                  <a:ext uri="{0D108BD9-81ED-4DB2-BD59-A6C34878D82A}">
                    <a16:rowId xmlns:a16="http://schemas.microsoft.com/office/drawing/2014/main" val="1515556472"/>
                  </a:ext>
                </a:extLst>
              </a:tr>
            </a:tbl>
          </a:graphicData>
        </a:graphic>
      </p:graphicFrame>
    </p:spTree>
    <p:extLst>
      <p:ext uri="{BB962C8B-B14F-4D97-AF65-F5344CB8AC3E}">
        <p14:creationId xmlns:p14="http://schemas.microsoft.com/office/powerpoint/2010/main" val="21572566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4F0C2E-F20D-434D-8057-AD4C4CEDFCA3}"/>
              </a:ext>
            </a:extLst>
          </p:cNvPr>
          <p:cNvSpPr>
            <a:spLocks noGrp="1"/>
          </p:cNvSpPr>
          <p:nvPr>
            <p:ph type="body" sz="quarter" idx="10"/>
          </p:nvPr>
        </p:nvSpPr>
        <p:spPr/>
        <p:txBody>
          <a:bodyPr/>
          <a:lstStyle/>
          <a:p>
            <a:r>
              <a:rPr lang="en-US">
                <a:latin typeface="Avenir LT 45 Book"/>
              </a:rPr>
              <a:t>Program Evaluation</a:t>
            </a:r>
            <a:endParaRPr lang="en-US"/>
          </a:p>
        </p:txBody>
      </p:sp>
    </p:spTree>
    <p:extLst>
      <p:ext uri="{BB962C8B-B14F-4D97-AF65-F5344CB8AC3E}">
        <p14:creationId xmlns:p14="http://schemas.microsoft.com/office/powerpoint/2010/main" val="3135556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9480B-4494-4C54-B53F-919EBFDCD287}"/>
              </a:ext>
            </a:extLst>
          </p:cNvPr>
          <p:cNvSpPr>
            <a:spLocks noGrp="1"/>
          </p:cNvSpPr>
          <p:nvPr>
            <p:ph type="title"/>
          </p:nvPr>
        </p:nvSpPr>
        <p:spPr/>
        <p:txBody>
          <a:bodyPr lIns="91440" tIns="45720" rIns="91440" bIns="45720" anchor="ctr"/>
          <a:lstStyle/>
          <a:p>
            <a:r>
              <a:rPr lang="en-US">
                <a:latin typeface="Arial"/>
                <a:cs typeface="Arial"/>
              </a:rPr>
              <a:t>Evaluation Activities</a:t>
            </a:r>
            <a:endParaRPr lang="en-US"/>
          </a:p>
        </p:txBody>
      </p:sp>
      <p:sp>
        <p:nvSpPr>
          <p:cNvPr id="3" name="Content Placeholder 2">
            <a:extLst>
              <a:ext uri="{FF2B5EF4-FFF2-40B4-BE49-F238E27FC236}">
                <a16:creationId xmlns:a16="http://schemas.microsoft.com/office/drawing/2014/main" id="{FEE2638D-8FDF-4B76-8592-B18FB3C5D67C}"/>
              </a:ext>
            </a:extLst>
          </p:cNvPr>
          <p:cNvSpPr>
            <a:spLocks noGrp="1"/>
          </p:cNvSpPr>
          <p:nvPr>
            <p:ph idx="1"/>
          </p:nvPr>
        </p:nvSpPr>
        <p:spPr/>
        <p:txBody>
          <a:bodyPr vert="horz" lIns="91440" tIns="45720" rIns="91440" bIns="45720" rtlCol="0" anchor="t">
            <a:normAutofit/>
          </a:bodyPr>
          <a:lstStyle/>
          <a:p>
            <a:r>
              <a:rPr lang="en-US" dirty="0">
                <a:latin typeface="Arial"/>
                <a:cs typeface="Arial"/>
              </a:rPr>
              <a:t>Capture the pilot experience</a:t>
            </a:r>
          </a:p>
          <a:p>
            <a:r>
              <a:rPr lang="en-US" dirty="0">
                <a:latin typeface="Arial"/>
                <a:cs typeface="Arial"/>
              </a:rPr>
              <a:t>Document lessons learned</a:t>
            </a:r>
          </a:p>
          <a:p>
            <a:r>
              <a:rPr lang="en-US" dirty="0">
                <a:latin typeface="Arial"/>
                <a:cs typeface="Arial"/>
              </a:rPr>
              <a:t>Data Sources</a:t>
            </a:r>
          </a:p>
          <a:p>
            <a:pPr lvl="1"/>
            <a:r>
              <a:rPr lang="en-US" dirty="0">
                <a:latin typeface="Arial"/>
                <a:cs typeface="Arial"/>
              </a:rPr>
              <a:t>Timing: 6-, 12-, and 18-month marks</a:t>
            </a:r>
          </a:p>
          <a:p>
            <a:pPr lvl="1"/>
            <a:r>
              <a:rPr lang="en-US" dirty="0">
                <a:latin typeface="Arial"/>
                <a:cs typeface="Arial"/>
              </a:rPr>
              <a:t>After live sessions (e.g. orientation and monthly calls)</a:t>
            </a:r>
          </a:p>
          <a:p>
            <a:pPr lvl="1"/>
            <a:r>
              <a:rPr lang="en-US" dirty="0">
                <a:latin typeface="Arial"/>
                <a:cs typeface="Arial"/>
              </a:rPr>
              <a:t>CSTE Learn administrative data</a:t>
            </a:r>
          </a:p>
          <a:p>
            <a:pPr lvl="1"/>
            <a:r>
              <a:rPr lang="en-US" dirty="0">
                <a:latin typeface="Arial"/>
                <a:cs typeface="Arial"/>
              </a:rPr>
              <a:t>Surveys with participants, onsite supervisors, mentors, project sponsors</a:t>
            </a:r>
          </a:p>
          <a:p>
            <a:pPr lvl="1"/>
            <a:r>
              <a:rPr lang="en-US" dirty="0">
                <a:latin typeface="Arial"/>
                <a:cs typeface="Arial"/>
              </a:rPr>
              <a:t>Interviews with coaches</a:t>
            </a:r>
          </a:p>
          <a:p>
            <a:endParaRPr lang="en-US" dirty="0">
              <a:latin typeface="Arial"/>
              <a:cs typeface="Arial"/>
            </a:endParaRPr>
          </a:p>
        </p:txBody>
      </p:sp>
    </p:spTree>
    <p:extLst>
      <p:ext uri="{BB962C8B-B14F-4D97-AF65-F5344CB8AC3E}">
        <p14:creationId xmlns:p14="http://schemas.microsoft.com/office/powerpoint/2010/main" val="4000223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16C4C-6721-4F1F-BD2F-25D0EACF2777}"/>
              </a:ext>
            </a:extLst>
          </p:cNvPr>
          <p:cNvSpPr>
            <a:spLocks noGrp="1"/>
          </p:cNvSpPr>
          <p:nvPr>
            <p:ph type="title"/>
          </p:nvPr>
        </p:nvSpPr>
        <p:spPr/>
        <p:txBody>
          <a:bodyPr/>
          <a:lstStyle/>
          <a:p>
            <a:r>
              <a:rPr lang="en-US" dirty="0"/>
              <a:t>Q&amp;A</a:t>
            </a:r>
          </a:p>
        </p:txBody>
      </p:sp>
      <p:sp>
        <p:nvSpPr>
          <p:cNvPr id="3" name="Content Placeholder 2">
            <a:extLst>
              <a:ext uri="{FF2B5EF4-FFF2-40B4-BE49-F238E27FC236}">
                <a16:creationId xmlns:a16="http://schemas.microsoft.com/office/drawing/2014/main" id="{ECED2992-1F34-4425-B739-5048768961AD}"/>
              </a:ext>
            </a:extLst>
          </p:cNvPr>
          <p:cNvSpPr>
            <a:spLocks noGrp="1"/>
          </p:cNvSpPr>
          <p:nvPr>
            <p:ph idx="1"/>
          </p:nvPr>
        </p:nvSpPr>
        <p:spPr/>
        <p:txBody>
          <a:bodyPr/>
          <a:lstStyle/>
          <a:p>
            <a:r>
              <a:rPr lang="en-US" dirty="0"/>
              <a:t>What questions do you have?</a:t>
            </a:r>
          </a:p>
        </p:txBody>
      </p:sp>
    </p:spTree>
    <p:extLst>
      <p:ext uri="{BB962C8B-B14F-4D97-AF65-F5344CB8AC3E}">
        <p14:creationId xmlns:p14="http://schemas.microsoft.com/office/powerpoint/2010/main" val="1776125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E85D49-4D15-4C8C-8F5B-9D8468C4171E}"/>
              </a:ext>
            </a:extLst>
          </p:cNvPr>
          <p:cNvSpPr>
            <a:spLocks noGrp="1"/>
          </p:cNvSpPr>
          <p:nvPr>
            <p:ph type="body" sz="quarter" idx="10"/>
          </p:nvPr>
        </p:nvSpPr>
        <p:spPr/>
        <p:txBody>
          <a:bodyPr/>
          <a:lstStyle/>
          <a:p>
            <a:r>
              <a:rPr lang="en-US" dirty="0">
                <a:latin typeface="Avenir LT 45 Book"/>
              </a:rPr>
              <a:t>Basecamp Tour</a:t>
            </a:r>
            <a:endParaRPr lang="en-US" dirty="0"/>
          </a:p>
        </p:txBody>
      </p:sp>
    </p:spTree>
    <p:extLst>
      <p:ext uri="{BB962C8B-B14F-4D97-AF65-F5344CB8AC3E}">
        <p14:creationId xmlns:p14="http://schemas.microsoft.com/office/powerpoint/2010/main" val="20020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E85D49-4D15-4C8C-8F5B-9D8468C4171E}"/>
              </a:ext>
            </a:extLst>
          </p:cNvPr>
          <p:cNvSpPr>
            <a:spLocks noGrp="1"/>
          </p:cNvSpPr>
          <p:nvPr>
            <p:ph type="body" sz="quarter" idx="10"/>
          </p:nvPr>
        </p:nvSpPr>
        <p:spPr/>
        <p:txBody>
          <a:bodyPr/>
          <a:lstStyle/>
          <a:p>
            <a:r>
              <a:rPr lang="en-US">
                <a:latin typeface="Avenir LT 45 Book"/>
              </a:rPr>
              <a:t>CSTE Learn Tour</a:t>
            </a:r>
            <a:endParaRPr lang="en-US"/>
          </a:p>
        </p:txBody>
      </p:sp>
    </p:spTree>
    <p:extLst>
      <p:ext uri="{BB962C8B-B14F-4D97-AF65-F5344CB8AC3E}">
        <p14:creationId xmlns:p14="http://schemas.microsoft.com/office/powerpoint/2010/main" val="4014388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4D3E7C4-7DE1-F242-825D-430EABA08551}"/>
              </a:ext>
            </a:extLst>
          </p:cNvPr>
          <p:cNvGrpSpPr/>
          <p:nvPr/>
        </p:nvGrpSpPr>
        <p:grpSpPr>
          <a:xfrm>
            <a:off x="4685018" y="5006986"/>
            <a:ext cx="4173449" cy="1546577"/>
            <a:chOff x="4685018" y="4186104"/>
            <a:chExt cx="4173449" cy="1546577"/>
          </a:xfrm>
        </p:grpSpPr>
        <p:sp>
          <p:nvSpPr>
            <p:cNvPr id="3" name="TextBox 2"/>
            <p:cNvSpPr txBox="1"/>
            <p:nvPr/>
          </p:nvSpPr>
          <p:spPr>
            <a:xfrm>
              <a:off x="4685018" y="4186104"/>
              <a:ext cx="4173449" cy="1546577"/>
            </a:xfrm>
            <a:prstGeom prst="rect">
              <a:avLst/>
            </a:prstGeom>
            <a:noFill/>
          </p:spPr>
          <p:txBody>
            <a:bodyPr wrap="square" rtlCol="0">
              <a:spAutoFit/>
            </a:bodyPr>
            <a:lstStyle/>
            <a:p>
              <a:pPr algn="r"/>
              <a:r>
                <a:rPr lang="en-US" sz="1650">
                  <a:solidFill>
                    <a:srgbClr val="152754"/>
                  </a:solidFill>
                  <a:latin typeface="Arial" panose="020B0604020202020204" pitchFamily="34" charset="0"/>
                  <a:cs typeface="Arial" panose="020B0604020202020204" pitchFamily="34" charset="0"/>
                </a:rPr>
                <a:t>CSTE National Office</a:t>
              </a:r>
            </a:p>
            <a:p>
              <a:pPr algn="r"/>
              <a:r>
                <a:rPr lang="en-US" sz="1400">
                  <a:solidFill>
                    <a:schemeClr val="tx1">
                      <a:lumMod val="65000"/>
                      <a:lumOff val="35000"/>
                    </a:schemeClr>
                  </a:solidFill>
                  <a:latin typeface="Arial" panose="020B0604020202020204" pitchFamily="34" charset="0"/>
                  <a:cs typeface="Arial" panose="020B0604020202020204" pitchFamily="34" charset="0"/>
                </a:rPr>
                <a:t>2635 Century Parkway NE, Suite 700</a:t>
              </a:r>
            </a:p>
            <a:p>
              <a:pPr algn="r"/>
              <a:r>
                <a:rPr lang="en-US" sz="1400">
                  <a:solidFill>
                    <a:schemeClr val="tx1">
                      <a:lumMod val="65000"/>
                      <a:lumOff val="35000"/>
                    </a:schemeClr>
                  </a:solidFill>
                  <a:latin typeface="Arial" panose="020B0604020202020204" pitchFamily="34" charset="0"/>
                  <a:cs typeface="Arial" panose="020B0604020202020204" pitchFamily="34" charset="0"/>
                </a:rPr>
                <a:t>Atlanta, Georgia 30345</a:t>
              </a:r>
            </a:p>
            <a:p>
              <a:pPr algn="r"/>
              <a:endParaRPr lang="en-US" sz="975">
                <a:solidFill>
                  <a:schemeClr val="tx1">
                    <a:lumMod val="65000"/>
                    <a:lumOff val="35000"/>
                  </a:schemeClr>
                </a:solidFill>
                <a:latin typeface="Arial" panose="020B0604020202020204" pitchFamily="34" charset="0"/>
                <a:cs typeface="Arial-Lgt-FC"/>
              </a:endParaRPr>
            </a:p>
            <a:p>
              <a:pPr algn="r"/>
              <a:r>
                <a:rPr lang="en-US" sz="1275">
                  <a:solidFill>
                    <a:schemeClr val="tx1">
                      <a:lumMod val="65000"/>
                      <a:lumOff val="35000"/>
                    </a:schemeClr>
                  </a:solidFill>
                  <a:latin typeface="Arial" panose="020B0604020202020204" pitchFamily="34" charset="0"/>
                  <a:cs typeface="Arial" panose="020B0604020202020204" pitchFamily="34" charset="0"/>
                </a:rPr>
                <a:t>770.458.3811</a:t>
              </a:r>
            </a:p>
            <a:p>
              <a:pPr algn="r"/>
              <a:r>
                <a:rPr lang="en-US" sz="1275" b="1">
                  <a:solidFill>
                    <a:schemeClr val="tx1">
                      <a:lumMod val="65000"/>
                      <a:lumOff val="35000"/>
                    </a:schemeClr>
                  </a:solidFill>
                  <a:latin typeface="Arial" panose="020B0604020202020204" pitchFamily="34" charset="0"/>
                  <a:cs typeface="Arial" panose="020B0604020202020204" pitchFamily="34" charset="0"/>
                </a:rPr>
                <a:t> </a:t>
              </a:r>
              <a:r>
                <a:rPr lang="en-US" sz="1275">
                  <a:solidFill>
                    <a:schemeClr val="tx1">
                      <a:lumMod val="65000"/>
                      <a:lumOff val="35000"/>
                    </a:schemeClr>
                  </a:solidFill>
                  <a:latin typeface="Arial" panose="020B0604020202020204" pitchFamily="34" charset="0"/>
                  <a:cs typeface="Arial" panose="020B0604020202020204" pitchFamily="34" charset="0"/>
                </a:rPr>
                <a:t>770.458.8516</a:t>
              </a:r>
            </a:p>
            <a:p>
              <a:pPr algn="r"/>
              <a:r>
                <a:rPr lang="en-US" sz="1275">
                  <a:solidFill>
                    <a:schemeClr val="tx1">
                      <a:lumMod val="65000"/>
                      <a:lumOff val="35000"/>
                    </a:schemeClr>
                  </a:solidFill>
                  <a:latin typeface="Arial" panose="020B0604020202020204" pitchFamily="34" charset="0"/>
                  <a:cs typeface="Arial" panose="020B0604020202020204" pitchFamily="34" charset="0"/>
                </a:rPr>
                <a:t>jarrazola@cste.org</a:t>
              </a:r>
            </a:p>
          </p:txBody>
        </p:sp>
        <p:pic>
          <p:nvPicPr>
            <p:cNvPr id="9" name="Picture 8" descr="F.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9983" y="5258450"/>
              <a:ext cx="159587" cy="184139"/>
            </a:xfrm>
            <a:prstGeom prst="rect">
              <a:avLst/>
            </a:prstGeom>
          </p:spPr>
        </p:pic>
        <p:pic>
          <p:nvPicPr>
            <p:cNvPr id="10" name="Picture 9" descr="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9983" y="5068781"/>
              <a:ext cx="159587" cy="184139"/>
            </a:xfrm>
            <a:prstGeom prst="rect">
              <a:avLst/>
            </a:prstGeom>
          </p:spPr>
        </p:pic>
      </p:grpSp>
    </p:spTree>
    <p:extLst>
      <p:ext uri="{BB962C8B-B14F-4D97-AF65-F5344CB8AC3E}">
        <p14:creationId xmlns:p14="http://schemas.microsoft.com/office/powerpoint/2010/main" val="281379236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Standard.potx" id="{82C83375-A0F3-AD46-9BEA-C200098F2770}" vid="{04B36078-DB26-CF44-88C4-8C628526C0F0}"/>
    </a:ext>
  </a:extLst>
</a:theme>
</file>

<file path=ppt/theme/theme2.xml><?xml version="1.0" encoding="utf-8"?>
<a:theme xmlns:a="http://schemas.openxmlformats.org/drawingml/2006/main" name="CSTE_Powerpoint_Template_final">
  <a:themeElements>
    <a:clrScheme name="CSTE">
      <a:dk1>
        <a:srgbClr val="585543"/>
      </a:dk1>
      <a:lt1>
        <a:sysClr val="window" lastClr="FFFFFF"/>
      </a:lt1>
      <a:dk2>
        <a:srgbClr val="1B3473"/>
      </a:dk2>
      <a:lt2>
        <a:srgbClr val="EEECE1"/>
      </a:lt2>
      <a:accent1>
        <a:srgbClr val="7DAED3"/>
      </a:accent1>
      <a:accent2>
        <a:srgbClr val="F5D232"/>
      </a:accent2>
      <a:accent3>
        <a:srgbClr val="C4C7C8"/>
      </a:accent3>
      <a:accent4>
        <a:srgbClr val="9D986D"/>
      </a:accent4>
      <a:accent5>
        <a:srgbClr val="858C93"/>
      </a:accent5>
      <a:accent6>
        <a:srgbClr val="639EC8"/>
      </a:accent6>
      <a:hlink>
        <a:srgbClr val="0000FF"/>
      </a:hlink>
      <a:folHlink>
        <a:srgbClr val="800080"/>
      </a:folHlink>
    </a:clrScheme>
    <a:fontScheme name="CSTE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170AF5F30D7404F9CCA083EB2143B17" ma:contentTypeVersion="11" ma:contentTypeDescription="Create a new document." ma:contentTypeScope="" ma:versionID="a6befc0c8ea43c02c2b87355e0a99c6a">
  <xsd:schema xmlns:xsd="http://www.w3.org/2001/XMLSchema" xmlns:xs="http://www.w3.org/2001/XMLSchema" xmlns:p="http://schemas.microsoft.com/office/2006/metadata/properties" xmlns:ns2="80a892e5-57af-4b8b-986c-c6d258abfeed" xmlns:ns3="e25dbc5b-beff-41d2-a104-7c4260a7e8f9" targetNamespace="http://schemas.microsoft.com/office/2006/metadata/properties" ma:root="true" ma:fieldsID="845db87ba8bc4a007dff09142416148b" ns2:_="" ns3:_="">
    <xsd:import namespace="80a892e5-57af-4b8b-986c-c6d258abfeed"/>
    <xsd:import namespace="e25dbc5b-beff-41d2-a104-7c4260a7e8f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a892e5-57af-4b8b-986c-c6d258abfe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25dbc5b-beff-41d2-a104-7c4260a7e8f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e25dbc5b-beff-41d2-a104-7c4260a7e8f9">
      <UserInfo>
        <DisplayName>Bernadette Aylward</DisplayName>
        <AccountId>83</AccountId>
        <AccountType/>
      </UserInfo>
      <UserInfo>
        <DisplayName>Jessica Arrazola</DisplayName>
        <AccountId>15</AccountId>
        <AccountType/>
      </UserInfo>
      <UserInfo>
        <DisplayName>Elandis Miller</DisplayName>
        <AccountId>47</AccountId>
        <AccountType/>
      </UserInfo>
    </SharedWithUsers>
  </documentManagement>
</p:properties>
</file>

<file path=customXml/itemProps1.xml><?xml version="1.0" encoding="utf-8"?>
<ds:datastoreItem xmlns:ds="http://schemas.openxmlformats.org/officeDocument/2006/customXml" ds:itemID="{C1C9AE85-3054-474D-B8E0-152466F6A767}">
  <ds:schemaRefs>
    <ds:schemaRef ds:uri="http://schemas.microsoft.com/sharepoint/v3/contenttype/forms"/>
  </ds:schemaRefs>
</ds:datastoreItem>
</file>

<file path=customXml/itemProps2.xml><?xml version="1.0" encoding="utf-8"?>
<ds:datastoreItem xmlns:ds="http://schemas.openxmlformats.org/officeDocument/2006/customXml" ds:itemID="{EAA50D56-30C7-467E-8548-E5607E433CB0}">
  <ds:schemaRefs>
    <ds:schemaRef ds:uri="80a892e5-57af-4b8b-986c-c6d258abfeed"/>
    <ds:schemaRef ds:uri="e25dbc5b-beff-41d2-a104-7c4260a7e8f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C1218C7-52CF-449F-8E3D-9E291FC4D022}">
  <ds:schemaRefs>
    <ds:schemaRef ds:uri="e25dbc5b-beff-41d2-a104-7c4260a7e8f9"/>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CSTE Standard</Template>
  <TotalTime>10084</TotalTime>
  <Words>1570</Words>
  <Application>Microsoft Office PowerPoint</Application>
  <PresentationFormat>On-screen Show (4:3)</PresentationFormat>
  <Paragraphs>172</Paragraphs>
  <Slides>20</Slides>
  <Notes>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20</vt:i4>
      </vt:variant>
    </vt:vector>
  </HeadingPairs>
  <TitlesOfParts>
    <vt:vector size="28" baseType="lpstr">
      <vt:lpstr>Arial</vt:lpstr>
      <vt:lpstr>Avenir</vt:lpstr>
      <vt:lpstr>Avenir LT 45 Book</vt:lpstr>
      <vt:lpstr>Calibri</vt:lpstr>
      <vt:lpstr>Courier New</vt:lpstr>
      <vt:lpstr>Wingdings</vt:lpstr>
      <vt:lpstr>Office Theme</vt:lpstr>
      <vt:lpstr>CSTE_Powerpoint_Template_final</vt:lpstr>
      <vt:lpstr>CSTE LEAD: Leading Epidemiologists, Advancing Data</vt:lpstr>
      <vt:lpstr>Objectives</vt:lpstr>
      <vt:lpstr>PowerPoint Presentation</vt:lpstr>
      <vt:lpstr>CSTE Team</vt:lpstr>
      <vt:lpstr>CSTE LEAD Participants</vt:lpstr>
      <vt:lpstr>Support Team and Coaching</vt:lpstr>
      <vt:lpstr>Wolf and Heron Team</vt:lpstr>
      <vt:lpstr>PowerPoint Presentation</vt:lpstr>
      <vt:lpstr>Program Purpose and Goals</vt:lpstr>
      <vt:lpstr>Program Elements</vt:lpstr>
      <vt:lpstr>Communications</vt:lpstr>
      <vt:lpstr>PowerPoint Presentation</vt:lpstr>
      <vt:lpstr>Training Topics</vt:lpstr>
      <vt:lpstr>Curriculum Schedule</vt:lpstr>
      <vt:lpstr>PowerPoint Presentation</vt:lpstr>
      <vt:lpstr>Evaluation Activities</vt:lpstr>
      <vt:lpstr>Q&amp;A</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Jessica Arrazola</dc:creator>
  <cp:lastModifiedBy>Jessica Arrazola</cp:lastModifiedBy>
  <cp:revision>181</cp:revision>
  <dcterms:created xsi:type="dcterms:W3CDTF">2020-02-10T20:20:44Z</dcterms:created>
  <dcterms:modified xsi:type="dcterms:W3CDTF">2021-02-05T19:22:20Z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0x0101001170AF5F30D7404F9CCA083EB2143B17</vt:lpwstr>
  </property>
</Properties>
</file>