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0"/>
  </p:notesMasterIdLst>
  <p:sldIdLst>
    <p:sldId id="266" r:id="rId5"/>
    <p:sldId id="281" r:id="rId6"/>
    <p:sldId id="293" r:id="rId7"/>
    <p:sldId id="275" r:id="rId8"/>
    <p:sldId id="268" r:id="rId9"/>
    <p:sldId id="269" r:id="rId10"/>
    <p:sldId id="274" r:id="rId11"/>
    <p:sldId id="294" r:id="rId12"/>
    <p:sldId id="295" r:id="rId13"/>
    <p:sldId id="296" r:id="rId14"/>
    <p:sldId id="279" r:id="rId15"/>
    <p:sldId id="280" r:id="rId16"/>
    <p:sldId id="297" r:id="rId17"/>
    <p:sldId id="277" r:id="rId18"/>
    <p:sldId id="260" r:id="rId19"/>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4B2BE9-5E75-4FFF-B6DC-8EEAF5828B28}" v="104" dt="2021-04-15T17:35:27.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920" autoAdjust="0"/>
  </p:normalViewPr>
  <p:slideViewPr>
    <p:cSldViewPr snapToGrid="0">
      <p:cViewPr varScale="1">
        <p:scale>
          <a:sx n="77" d="100"/>
          <a:sy n="77" d="100"/>
        </p:scale>
        <p:origin x="260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mone Richardson" userId="S::srichardson@cste.org::dda555fc-9121-4fb6-b948-406397d109d2" providerId="AD" clId="Web-{E274293D-5381-00AC-BCFB-1ACD13045FF7}"/>
    <pc:docChg chg="modSld">
      <pc:chgData name="Symone Richardson" userId="S::srichardson@cste.org::dda555fc-9121-4fb6-b948-406397d109d2" providerId="AD" clId="Web-{E274293D-5381-00AC-BCFB-1ACD13045FF7}" dt="2021-04-09T17:13:37.798" v="307"/>
      <pc:docMkLst>
        <pc:docMk/>
      </pc:docMkLst>
      <pc:sldChg chg="modNotes">
        <pc:chgData name="Symone Richardson" userId="S::srichardson@cste.org::dda555fc-9121-4fb6-b948-406397d109d2" providerId="AD" clId="Web-{E274293D-5381-00AC-BCFB-1ACD13045FF7}" dt="2021-04-09T17:13:37.798" v="307"/>
        <pc:sldMkLst>
          <pc:docMk/>
          <pc:sldMk cId="2764672152" sldId="279"/>
        </pc:sldMkLst>
      </pc:sldChg>
    </pc:docChg>
  </pc:docChgLst>
  <pc:docChgLst>
    <pc:chgData name="Symone Richardson" userId="S::srichardson@cste.org::dda555fc-9121-4fb6-b948-406397d109d2" providerId="AD" clId="Web-{9798BC9F-9029-B000-CF20-B1E9658413C6}"/>
    <pc:docChg chg="modSld">
      <pc:chgData name="Symone Richardson" userId="S::srichardson@cste.org::dda555fc-9121-4fb6-b948-406397d109d2" providerId="AD" clId="Web-{9798BC9F-9029-B000-CF20-B1E9658413C6}" dt="2021-04-09T16:14:16.724" v="0"/>
      <pc:docMkLst>
        <pc:docMk/>
      </pc:docMkLst>
      <pc:sldChg chg="modNotes">
        <pc:chgData name="Symone Richardson" userId="S::srichardson@cste.org::dda555fc-9121-4fb6-b948-406397d109d2" providerId="AD" clId="Web-{9798BC9F-9029-B000-CF20-B1E9658413C6}" dt="2021-04-09T16:14:16.724" v="0"/>
        <pc:sldMkLst>
          <pc:docMk/>
          <pc:sldMk cId="2764672152" sldId="279"/>
        </pc:sldMkLst>
      </pc:sldChg>
    </pc:docChg>
  </pc:docChgLst>
  <pc:docChgLst>
    <pc:chgData name="Symone Richardson" userId="S::srichardson@cste.org::dda555fc-9121-4fb6-b948-406397d109d2" providerId="AD" clId="Web-{D9733B8B-C38B-50E4-E37C-E54E8D44CCE2}"/>
    <pc:docChg chg="addSld delSld modSld">
      <pc:chgData name="Symone Richardson" userId="S::srichardson@cste.org::dda555fc-9121-4fb6-b948-406397d109d2" providerId="AD" clId="Web-{D9733B8B-C38B-50E4-E37C-E54E8D44CCE2}" dt="2021-04-09T02:10:12.566" v="1297"/>
      <pc:docMkLst>
        <pc:docMk/>
      </pc:docMkLst>
      <pc:sldChg chg="modSp">
        <pc:chgData name="Symone Richardson" userId="S::srichardson@cste.org::dda555fc-9121-4fb6-b948-406397d109d2" providerId="AD" clId="Web-{D9733B8B-C38B-50E4-E37C-E54E8D44CCE2}" dt="2021-04-08T17:26:46.489" v="299" actId="20577"/>
        <pc:sldMkLst>
          <pc:docMk/>
          <pc:sldMk cId="1577347733" sldId="269"/>
        </pc:sldMkLst>
        <pc:spChg chg="mod">
          <ac:chgData name="Symone Richardson" userId="S::srichardson@cste.org::dda555fc-9121-4fb6-b948-406397d109d2" providerId="AD" clId="Web-{D9733B8B-C38B-50E4-E37C-E54E8D44CCE2}" dt="2021-04-08T17:26:46.489" v="299" actId="20577"/>
          <ac:spMkLst>
            <pc:docMk/>
            <pc:sldMk cId="1577347733" sldId="269"/>
            <ac:spMk id="3" creationId="{B1E3D2F1-176C-4E35-AF3D-1AC4AE33C3E9}"/>
          </ac:spMkLst>
        </pc:spChg>
      </pc:sldChg>
      <pc:sldChg chg="del">
        <pc:chgData name="Symone Richardson" userId="S::srichardson@cste.org::dda555fc-9121-4fb6-b948-406397d109d2" providerId="AD" clId="Web-{D9733B8B-C38B-50E4-E37C-E54E8D44CCE2}" dt="2021-04-08T17:27:45.646" v="300"/>
        <pc:sldMkLst>
          <pc:docMk/>
          <pc:sldMk cId="3182434301" sldId="270"/>
        </pc:sldMkLst>
      </pc:sldChg>
      <pc:sldChg chg="del">
        <pc:chgData name="Symone Richardson" userId="S::srichardson@cste.org::dda555fc-9121-4fb6-b948-406397d109d2" providerId="AD" clId="Web-{D9733B8B-C38B-50E4-E37C-E54E8D44CCE2}" dt="2021-04-08T17:27:47.302" v="301"/>
        <pc:sldMkLst>
          <pc:docMk/>
          <pc:sldMk cId="1291588805" sldId="271"/>
        </pc:sldMkLst>
      </pc:sldChg>
      <pc:sldChg chg="del">
        <pc:chgData name="Symone Richardson" userId="S::srichardson@cste.org::dda555fc-9121-4fb6-b948-406397d109d2" providerId="AD" clId="Web-{D9733B8B-C38B-50E4-E37C-E54E8D44CCE2}" dt="2021-04-08T17:27:49.099" v="302"/>
        <pc:sldMkLst>
          <pc:docMk/>
          <pc:sldMk cId="311054311" sldId="272"/>
        </pc:sldMkLst>
      </pc:sldChg>
      <pc:sldChg chg="del">
        <pc:chgData name="Symone Richardson" userId="S::srichardson@cste.org::dda555fc-9121-4fb6-b948-406397d109d2" providerId="AD" clId="Web-{D9733B8B-C38B-50E4-E37C-E54E8D44CCE2}" dt="2021-04-08T17:27:50.865" v="303"/>
        <pc:sldMkLst>
          <pc:docMk/>
          <pc:sldMk cId="1567342360" sldId="273"/>
        </pc:sldMkLst>
      </pc:sldChg>
      <pc:sldChg chg="modSp">
        <pc:chgData name="Symone Richardson" userId="S::srichardson@cste.org::dda555fc-9121-4fb6-b948-406397d109d2" providerId="AD" clId="Web-{D9733B8B-C38B-50E4-E37C-E54E8D44CCE2}" dt="2021-04-08T17:28:48.835" v="328" actId="20577"/>
        <pc:sldMkLst>
          <pc:docMk/>
          <pc:sldMk cId="990202493" sldId="276"/>
        </pc:sldMkLst>
        <pc:graphicFrameChg chg="modGraphic">
          <ac:chgData name="Symone Richardson" userId="S::srichardson@cste.org::dda555fc-9121-4fb6-b948-406397d109d2" providerId="AD" clId="Web-{D9733B8B-C38B-50E4-E37C-E54E8D44CCE2}" dt="2021-04-08T17:28:48.835" v="328" actId="20577"/>
          <ac:graphicFrameMkLst>
            <pc:docMk/>
            <pc:sldMk cId="990202493" sldId="276"/>
            <ac:graphicFrameMk id="4" creationId="{214C67E0-1791-4EC4-8828-DB18E7B794C7}"/>
          </ac:graphicFrameMkLst>
        </pc:graphicFrameChg>
      </pc:sldChg>
      <pc:sldChg chg="del">
        <pc:chgData name="Symone Richardson" userId="S::srichardson@cste.org::dda555fc-9121-4fb6-b948-406397d109d2" providerId="AD" clId="Web-{D9733B8B-C38B-50E4-E37C-E54E8D44CCE2}" dt="2021-04-08T17:27:54.224" v="304"/>
        <pc:sldMkLst>
          <pc:docMk/>
          <pc:sldMk cId="1711884538" sldId="278"/>
        </pc:sldMkLst>
      </pc:sldChg>
      <pc:sldChg chg="modSp new modNotes">
        <pc:chgData name="Symone Richardson" userId="S::srichardson@cste.org::dda555fc-9121-4fb6-b948-406397d109d2" providerId="AD" clId="Web-{D9733B8B-C38B-50E4-E37C-E54E8D44CCE2}" dt="2021-04-09T02:09:10.144" v="1271"/>
        <pc:sldMkLst>
          <pc:docMk/>
          <pc:sldMk cId="2764672152" sldId="279"/>
        </pc:sldMkLst>
        <pc:spChg chg="mod">
          <ac:chgData name="Symone Richardson" userId="S::srichardson@cste.org::dda555fc-9121-4fb6-b948-406397d109d2" providerId="AD" clId="Web-{D9733B8B-C38B-50E4-E37C-E54E8D44CCE2}" dt="2021-04-08T17:31:03.572" v="366" actId="20577"/>
          <ac:spMkLst>
            <pc:docMk/>
            <pc:sldMk cId="2764672152" sldId="279"/>
            <ac:spMk id="2" creationId="{D2356135-B05B-41AE-8D55-949414573688}"/>
          </ac:spMkLst>
        </pc:spChg>
        <pc:spChg chg="mod">
          <ac:chgData name="Symone Richardson" userId="S::srichardson@cste.org::dda555fc-9121-4fb6-b948-406397d109d2" providerId="AD" clId="Web-{D9733B8B-C38B-50E4-E37C-E54E8D44CCE2}" dt="2021-04-09T01:54:51.691" v="996" actId="20577"/>
          <ac:spMkLst>
            <pc:docMk/>
            <pc:sldMk cId="2764672152" sldId="279"/>
            <ac:spMk id="3" creationId="{5D46EDB3-4B87-4DC0-B34B-6F32F58F823C}"/>
          </ac:spMkLst>
        </pc:spChg>
      </pc:sldChg>
      <pc:sldChg chg="modSp new modNotes">
        <pc:chgData name="Symone Richardson" userId="S::srichardson@cste.org::dda555fc-9121-4fb6-b948-406397d109d2" providerId="AD" clId="Web-{D9733B8B-C38B-50E4-E37C-E54E8D44CCE2}" dt="2021-04-09T02:10:12.566" v="1297"/>
        <pc:sldMkLst>
          <pc:docMk/>
          <pc:sldMk cId="2590342660" sldId="280"/>
        </pc:sldMkLst>
        <pc:spChg chg="mod">
          <ac:chgData name="Symone Richardson" userId="S::srichardson@cste.org::dda555fc-9121-4fb6-b948-406397d109d2" providerId="AD" clId="Web-{D9733B8B-C38B-50E4-E37C-E54E8D44CCE2}" dt="2021-04-08T17:31:09.619" v="368" actId="20577"/>
          <ac:spMkLst>
            <pc:docMk/>
            <pc:sldMk cId="2590342660" sldId="280"/>
            <ac:spMk id="2" creationId="{15411D47-A656-49B3-8187-07FB422A9D24}"/>
          </ac:spMkLst>
        </pc:spChg>
        <pc:spChg chg="mod">
          <ac:chgData name="Symone Richardson" userId="S::srichardson@cste.org::dda555fc-9121-4fb6-b948-406397d109d2" providerId="AD" clId="Web-{D9733B8B-C38B-50E4-E37C-E54E8D44CCE2}" dt="2021-04-09T01:48:00.485" v="918" actId="20577"/>
          <ac:spMkLst>
            <pc:docMk/>
            <pc:sldMk cId="2590342660" sldId="280"/>
            <ac:spMk id="3" creationId="{FD4C1B64-C87B-4612-96BE-018BC2981C6C}"/>
          </ac:spMkLst>
        </pc:spChg>
      </pc:sldChg>
      <pc:sldChg chg="new del">
        <pc:chgData name="Symone Richardson" userId="S::srichardson@cste.org::dda555fc-9121-4fb6-b948-406397d109d2" providerId="AD" clId="Web-{D9733B8B-C38B-50E4-E37C-E54E8D44CCE2}" dt="2021-04-08T15:39:40.489" v="33"/>
        <pc:sldMkLst>
          <pc:docMk/>
          <pc:sldMk cId="3068543621" sldId="280"/>
        </pc:sldMkLst>
      </pc:sldChg>
    </pc:docChg>
  </pc:docChgLst>
  <pc:docChgLst>
    <pc:chgData name="Jessica Arrazola" userId="S::jarrazola@cste.org::adfca66b-21e9-4407-8ccf-250b0669229f" providerId="AD" clId="Web-{00000000-0000-0000-0000-000000000000}"/>
    <pc:docChg chg="addSld delSld modSld">
      <pc:chgData name="Jessica Arrazola" userId="S::jarrazola@cste.org::adfca66b-21e9-4407-8ccf-250b0669229f" providerId="AD" clId="Web-{00000000-0000-0000-0000-000000000000}" dt="2021-04-09T13:09:26.183" v="3"/>
      <pc:docMkLst>
        <pc:docMk/>
      </pc:docMkLst>
      <pc:sldChg chg="add del">
        <pc:chgData name="Jessica Arrazola" userId="S::jarrazola@cste.org::adfca66b-21e9-4407-8ccf-250b0669229f" providerId="AD" clId="Web-{00000000-0000-0000-0000-000000000000}" dt="2021-04-09T13:09:26.183" v="3"/>
        <pc:sldMkLst>
          <pc:docMk/>
          <pc:sldMk cId="990202493" sldId="276"/>
        </pc:sldMkLst>
      </pc:sldChg>
      <pc:sldChg chg="addSp delSp modSp">
        <pc:chgData name="Jessica Arrazola" userId="S::jarrazola@cste.org::adfca66b-21e9-4407-8ccf-250b0669229f" providerId="AD" clId="Web-{00000000-0000-0000-0000-000000000000}" dt="2021-04-09T13:09:23.933" v="2"/>
        <pc:sldMkLst>
          <pc:docMk/>
          <pc:sldMk cId="2764672152" sldId="279"/>
        </pc:sldMkLst>
        <pc:picChg chg="add del mod">
          <ac:chgData name="Jessica Arrazola" userId="S::jarrazola@cste.org::adfca66b-21e9-4407-8ccf-250b0669229f" providerId="AD" clId="Web-{00000000-0000-0000-0000-000000000000}" dt="2021-04-09T13:09:23.933" v="2"/>
          <ac:picMkLst>
            <pc:docMk/>
            <pc:sldMk cId="2764672152" sldId="279"/>
            <ac:picMk id="4" creationId="{FD09C606-AA5A-4D67-B8AD-910CC04C7BD0}"/>
          </ac:picMkLst>
        </pc:picChg>
      </pc:sldChg>
    </pc:docChg>
  </pc:docChgLst>
  <pc:docChgLst>
    <pc:chgData name="Symone Richardson" userId="S::srichardson@cste.org::dda555fc-9121-4fb6-b948-406397d109d2" providerId="AD" clId="Web-{DE3F8264-CFDA-BF84-E7F8-FB741C5FDF92}"/>
    <pc:docChg chg="addSld delSld modSld">
      <pc:chgData name="Symone Richardson" userId="S::srichardson@cste.org::dda555fc-9121-4fb6-b948-406397d109d2" providerId="AD" clId="Web-{DE3F8264-CFDA-BF84-E7F8-FB741C5FDF92}" dt="2020-12-11T17:35:29.066" v="119" actId="20577"/>
      <pc:docMkLst>
        <pc:docMk/>
      </pc:docMkLst>
      <pc:sldChg chg="del">
        <pc:chgData name="Symone Richardson" userId="S::srichardson@cste.org::dda555fc-9121-4fb6-b948-406397d109d2" providerId="AD" clId="Web-{DE3F8264-CFDA-BF84-E7F8-FB741C5FDF92}" dt="2020-12-11T17:31:19.184" v="0"/>
        <pc:sldMkLst>
          <pc:docMk/>
          <pc:sldMk cId="260711857" sldId="275"/>
        </pc:sldMkLst>
      </pc:sldChg>
      <pc:sldChg chg="modSp new">
        <pc:chgData name="Symone Richardson" userId="S::srichardson@cste.org::dda555fc-9121-4fb6-b948-406397d109d2" providerId="AD" clId="Web-{DE3F8264-CFDA-BF84-E7F8-FB741C5FDF92}" dt="2020-12-11T17:35:29.066" v="119" actId="20577"/>
        <pc:sldMkLst>
          <pc:docMk/>
          <pc:sldMk cId="1711884538" sldId="278"/>
        </pc:sldMkLst>
        <pc:spChg chg="mod">
          <ac:chgData name="Symone Richardson" userId="S::srichardson@cste.org::dda555fc-9121-4fb6-b948-406397d109d2" providerId="AD" clId="Web-{DE3F8264-CFDA-BF84-E7F8-FB741C5FDF92}" dt="2020-12-11T17:35:29.066" v="119" actId="20577"/>
          <ac:spMkLst>
            <pc:docMk/>
            <pc:sldMk cId="1711884538" sldId="278"/>
            <ac:spMk id="2" creationId="{56D9CC18-9C7E-4203-8F99-8E11ECDA9346}"/>
          </ac:spMkLst>
        </pc:spChg>
        <pc:spChg chg="mod">
          <ac:chgData name="Symone Richardson" userId="S::srichardson@cste.org::dda555fc-9121-4fb6-b948-406397d109d2" providerId="AD" clId="Web-{DE3F8264-CFDA-BF84-E7F8-FB741C5FDF92}" dt="2020-12-11T17:35:26.128" v="116" actId="20577"/>
          <ac:spMkLst>
            <pc:docMk/>
            <pc:sldMk cId="1711884538" sldId="278"/>
            <ac:spMk id="3" creationId="{00F62CFB-FEA5-4D98-9264-C7C8DAA4E010}"/>
          </ac:spMkLst>
        </pc:spChg>
      </pc:sldChg>
    </pc:docChg>
  </pc:docChgLst>
  <pc:docChgLst>
    <pc:chgData name="Jessica Arrazola" userId="adfca66b-21e9-4407-8ccf-250b0669229f" providerId="ADAL" clId="{B04B2BE9-5E75-4FFF-B6DC-8EEAF5828B28}"/>
    <pc:docChg chg="custSel addSld delSld modSld">
      <pc:chgData name="Jessica Arrazola" userId="adfca66b-21e9-4407-8ccf-250b0669229f" providerId="ADAL" clId="{B04B2BE9-5E75-4FFF-B6DC-8EEAF5828B28}" dt="2021-04-15T17:45:13.688" v="3628" actId="20577"/>
      <pc:docMkLst>
        <pc:docMk/>
      </pc:docMkLst>
      <pc:sldChg chg="addSp modSp mod">
        <pc:chgData name="Jessica Arrazola" userId="adfca66b-21e9-4407-8ccf-250b0669229f" providerId="ADAL" clId="{B04B2BE9-5E75-4FFF-B6DC-8EEAF5828B28}" dt="2021-04-15T17:45:13.688" v="3628" actId="20577"/>
        <pc:sldMkLst>
          <pc:docMk/>
          <pc:sldMk cId="2090152276" sldId="266"/>
        </pc:sldMkLst>
        <pc:spChg chg="add mod">
          <ac:chgData name="Jessica Arrazola" userId="adfca66b-21e9-4407-8ccf-250b0669229f" providerId="ADAL" clId="{B04B2BE9-5E75-4FFF-B6DC-8EEAF5828B28}" dt="2021-04-15T17:45:13.688" v="3628" actId="20577"/>
          <ac:spMkLst>
            <pc:docMk/>
            <pc:sldMk cId="2090152276" sldId="266"/>
            <ac:spMk id="2" creationId="{E37B942A-0C05-4209-B258-F4F357BE8374}"/>
          </ac:spMkLst>
        </pc:spChg>
      </pc:sldChg>
      <pc:sldChg chg="modSp mod modNotesTx">
        <pc:chgData name="Jessica Arrazola" userId="adfca66b-21e9-4407-8ccf-250b0669229f" providerId="ADAL" clId="{B04B2BE9-5E75-4FFF-B6DC-8EEAF5828B28}" dt="2021-04-09T14:59:43.985" v="3461" actId="20577"/>
        <pc:sldMkLst>
          <pc:docMk/>
          <pc:sldMk cId="2429132524" sldId="268"/>
        </pc:sldMkLst>
        <pc:spChg chg="mod">
          <ac:chgData name="Jessica Arrazola" userId="adfca66b-21e9-4407-8ccf-250b0669229f" providerId="ADAL" clId="{B04B2BE9-5E75-4FFF-B6DC-8EEAF5828B28}" dt="2021-04-09T14:59:43.985" v="3461" actId="20577"/>
          <ac:spMkLst>
            <pc:docMk/>
            <pc:sldMk cId="2429132524" sldId="268"/>
            <ac:spMk id="3" creationId="{13B5377E-910F-4F29-BB66-62C5EF0DBBE6}"/>
          </ac:spMkLst>
        </pc:spChg>
      </pc:sldChg>
      <pc:sldChg chg="modSp mod">
        <pc:chgData name="Jessica Arrazola" userId="adfca66b-21e9-4407-8ccf-250b0669229f" providerId="ADAL" clId="{B04B2BE9-5E75-4FFF-B6DC-8EEAF5828B28}" dt="2021-04-09T13:31:13.337" v="2162" actId="20577"/>
        <pc:sldMkLst>
          <pc:docMk/>
          <pc:sldMk cId="1577347733" sldId="269"/>
        </pc:sldMkLst>
        <pc:spChg chg="mod">
          <ac:chgData name="Jessica Arrazola" userId="adfca66b-21e9-4407-8ccf-250b0669229f" providerId="ADAL" clId="{B04B2BE9-5E75-4FFF-B6DC-8EEAF5828B28}" dt="2021-04-09T13:30:52.497" v="2114" actId="20577"/>
          <ac:spMkLst>
            <pc:docMk/>
            <pc:sldMk cId="1577347733" sldId="269"/>
            <ac:spMk id="2" creationId="{C8A7AA42-90F1-48EE-98B9-D4493DD0D85A}"/>
          </ac:spMkLst>
        </pc:spChg>
        <pc:spChg chg="mod">
          <ac:chgData name="Jessica Arrazola" userId="adfca66b-21e9-4407-8ccf-250b0669229f" providerId="ADAL" clId="{B04B2BE9-5E75-4FFF-B6DC-8EEAF5828B28}" dt="2021-04-09T13:31:13.337" v="2162" actId="20577"/>
          <ac:spMkLst>
            <pc:docMk/>
            <pc:sldMk cId="1577347733" sldId="269"/>
            <ac:spMk id="3" creationId="{B1E3D2F1-176C-4E35-AF3D-1AC4AE33C3E9}"/>
          </ac:spMkLst>
        </pc:spChg>
      </pc:sldChg>
      <pc:sldChg chg="modSp add mod modNotesTx">
        <pc:chgData name="Jessica Arrazola" userId="adfca66b-21e9-4407-8ccf-250b0669229f" providerId="ADAL" clId="{B04B2BE9-5E75-4FFF-B6DC-8EEAF5828B28}" dt="2021-04-09T14:38:22.786" v="2546" actId="20577"/>
        <pc:sldMkLst>
          <pc:docMk/>
          <pc:sldMk cId="260711857" sldId="275"/>
        </pc:sldMkLst>
        <pc:spChg chg="mod">
          <ac:chgData name="Jessica Arrazola" userId="adfca66b-21e9-4407-8ccf-250b0669229f" providerId="ADAL" clId="{B04B2BE9-5E75-4FFF-B6DC-8EEAF5828B28}" dt="2021-04-09T14:37:25.705" v="2433" actId="20577"/>
          <ac:spMkLst>
            <pc:docMk/>
            <pc:sldMk cId="260711857" sldId="275"/>
            <ac:spMk id="3" creationId="{2CF3B138-E5E7-4772-AF64-5B17248BCED6}"/>
          </ac:spMkLst>
        </pc:spChg>
      </pc:sldChg>
      <pc:sldChg chg="del">
        <pc:chgData name="Jessica Arrazola" userId="adfca66b-21e9-4407-8ccf-250b0669229f" providerId="ADAL" clId="{B04B2BE9-5E75-4FFF-B6DC-8EEAF5828B28}" dt="2021-04-09T13:08:56.622" v="0" actId="47"/>
        <pc:sldMkLst>
          <pc:docMk/>
          <pc:sldMk cId="990202493" sldId="276"/>
        </pc:sldMkLst>
      </pc:sldChg>
      <pc:sldChg chg="modSp mod">
        <pc:chgData name="Jessica Arrazola" userId="adfca66b-21e9-4407-8ccf-250b0669229f" providerId="ADAL" clId="{B04B2BE9-5E75-4FFF-B6DC-8EEAF5828B28}" dt="2021-04-09T15:00:16.959" v="3462" actId="20577"/>
        <pc:sldMkLst>
          <pc:docMk/>
          <pc:sldMk cId="4000223288" sldId="277"/>
        </pc:sldMkLst>
        <pc:spChg chg="mod">
          <ac:chgData name="Jessica Arrazola" userId="adfca66b-21e9-4407-8ccf-250b0669229f" providerId="ADAL" clId="{B04B2BE9-5E75-4FFF-B6DC-8EEAF5828B28}" dt="2021-04-09T15:00:16.959" v="3462" actId="20577"/>
          <ac:spMkLst>
            <pc:docMk/>
            <pc:sldMk cId="4000223288" sldId="277"/>
            <ac:spMk id="3" creationId="{FEE2638D-8FDF-4B76-8592-B18FB3C5D67C}"/>
          </ac:spMkLst>
        </pc:spChg>
      </pc:sldChg>
      <pc:sldChg chg="modSp mod modNotesTx">
        <pc:chgData name="Jessica Arrazola" userId="adfca66b-21e9-4407-8ccf-250b0669229f" providerId="ADAL" clId="{B04B2BE9-5E75-4FFF-B6DC-8EEAF5828B28}" dt="2021-04-09T14:49:44.962" v="2998" actId="20577"/>
        <pc:sldMkLst>
          <pc:docMk/>
          <pc:sldMk cId="2764672152" sldId="279"/>
        </pc:sldMkLst>
        <pc:spChg chg="mod">
          <ac:chgData name="Jessica Arrazola" userId="adfca66b-21e9-4407-8ccf-250b0669229f" providerId="ADAL" clId="{B04B2BE9-5E75-4FFF-B6DC-8EEAF5828B28}" dt="2021-04-09T13:13:39.682" v="43" actId="404"/>
          <ac:spMkLst>
            <pc:docMk/>
            <pc:sldMk cId="2764672152" sldId="279"/>
            <ac:spMk id="2" creationId="{D2356135-B05B-41AE-8D55-949414573688}"/>
          </ac:spMkLst>
        </pc:spChg>
        <pc:spChg chg="mod">
          <ac:chgData name="Jessica Arrazola" userId="adfca66b-21e9-4407-8ccf-250b0669229f" providerId="ADAL" clId="{B04B2BE9-5E75-4FFF-B6DC-8EEAF5828B28}" dt="2021-04-09T14:43:38.102" v="2687" actId="20577"/>
          <ac:spMkLst>
            <pc:docMk/>
            <pc:sldMk cId="2764672152" sldId="279"/>
            <ac:spMk id="3" creationId="{5D46EDB3-4B87-4DC0-B34B-6F32F58F823C}"/>
          </ac:spMkLst>
        </pc:spChg>
      </pc:sldChg>
      <pc:sldChg chg="modSp mod modNotesTx">
        <pc:chgData name="Jessica Arrazola" userId="adfca66b-21e9-4407-8ccf-250b0669229f" providerId="ADAL" clId="{B04B2BE9-5E75-4FFF-B6DC-8EEAF5828B28}" dt="2021-04-09T14:58:38.869" v="3343" actId="6549"/>
        <pc:sldMkLst>
          <pc:docMk/>
          <pc:sldMk cId="2590342660" sldId="280"/>
        </pc:sldMkLst>
        <pc:spChg chg="mod">
          <ac:chgData name="Jessica Arrazola" userId="adfca66b-21e9-4407-8ccf-250b0669229f" providerId="ADAL" clId="{B04B2BE9-5E75-4FFF-B6DC-8EEAF5828B28}" dt="2021-04-09T13:14:01.077" v="49" actId="1076"/>
          <ac:spMkLst>
            <pc:docMk/>
            <pc:sldMk cId="2590342660" sldId="280"/>
            <ac:spMk id="2" creationId="{15411D47-A656-49B3-8187-07FB422A9D24}"/>
          </ac:spMkLst>
        </pc:spChg>
        <pc:spChg chg="mod">
          <ac:chgData name="Jessica Arrazola" userId="adfca66b-21e9-4407-8ccf-250b0669229f" providerId="ADAL" clId="{B04B2BE9-5E75-4FFF-B6DC-8EEAF5828B28}" dt="2021-04-09T14:58:38.869" v="3343" actId="6549"/>
          <ac:spMkLst>
            <pc:docMk/>
            <pc:sldMk cId="2590342660" sldId="280"/>
            <ac:spMk id="3" creationId="{FD4C1B64-C87B-4612-96BE-018BC2981C6C}"/>
          </ac:spMkLst>
        </pc:spChg>
      </pc:sldChg>
      <pc:sldChg chg="add">
        <pc:chgData name="Jessica Arrazola" userId="adfca66b-21e9-4407-8ccf-250b0669229f" providerId="ADAL" clId="{B04B2BE9-5E75-4FFF-B6DC-8EEAF5828B28}" dt="2021-04-09T13:09:17.338" v="2"/>
        <pc:sldMkLst>
          <pc:docMk/>
          <pc:sldMk cId="1663608356" sldId="281"/>
        </pc:sldMkLst>
      </pc:sldChg>
      <pc:sldChg chg="modSp add mod">
        <pc:chgData name="Jessica Arrazola" userId="adfca66b-21e9-4407-8ccf-250b0669229f" providerId="ADAL" clId="{B04B2BE9-5E75-4FFF-B6DC-8EEAF5828B28}" dt="2021-04-09T14:40:04.084" v="2676" actId="20577"/>
        <pc:sldMkLst>
          <pc:docMk/>
          <pc:sldMk cId="2357444639" sldId="293"/>
        </pc:sldMkLst>
        <pc:spChg chg="mod">
          <ac:chgData name="Jessica Arrazola" userId="adfca66b-21e9-4407-8ccf-250b0669229f" providerId="ADAL" clId="{B04B2BE9-5E75-4FFF-B6DC-8EEAF5828B28}" dt="2021-04-09T14:40:04.084" v="2676" actId="20577"/>
          <ac:spMkLst>
            <pc:docMk/>
            <pc:sldMk cId="2357444639" sldId="293"/>
            <ac:spMk id="3" creationId="{BDEB98E8-968E-4F32-93AC-C101A8E50047}"/>
          </ac:spMkLst>
        </pc:spChg>
      </pc:sldChg>
      <pc:sldChg chg="add">
        <pc:chgData name="Jessica Arrazola" userId="adfca66b-21e9-4407-8ccf-250b0669229f" providerId="ADAL" clId="{B04B2BE9-5E75-4FFF-B6DC-8EEAF5828B28}" dt="2021-04-09T13:11:14.079" v="4"/>
        <pc:sldMkLst>
          <pc:docMk/>
          <pc:sldMk cId="2157256688" sldId="294"/>
        </pc:sldMkLst>
      </pc:sldChg>
      <pc:sldChg chg="addSp delSp modSp new mod modNotesTx">
        <pc:chgData name="Jessica Arrazola" userId="adfca66b-21e9-4407-8ccf-250b0669229f" providerId="ADAL" clId="{B04B2BE9-5E75-4FFF-B6DC-8EEAF5828B28}" dt="2021-04-09T14:41:51.946" v="2678" actId="313"/>
        <pc:sldMkLst>
          <pc:docMk/>
          <pc:sldMk cId="962497836" sldId="295"/>
        </pc:sldMkLst>
        <pc:spChg chg="mod">
          <ac:chgData name="Jessica Arrazola" userId="adfca66b-21e9-4407-8ccf-250b0669229f" providerId="ADAL" clId="{B04B2BE9-5E75-4FFF-B6DC-8EEAF5828B28}" dt="2021-04-09T13:22:43.204" v="1839" actId="404"/>
          <ac:spMkLst>
            <pc:docMk/>
            <pc:sldMk cId="962497836" sldId="295"/>
            <ac:spMk id="2" creationId="{9CC4CF2C-69CA-4D15-AA89-CAEEEE3C7D07}"/>
          </ac:spMkLst>
        </pc:spChg>
        <pc:spChg chg="del">
          <ac:chgData name="Jessica Arrazola" userId="adfca66b-21e9-4407-8ccf-250b0669229f" providerId="ADAL" clId="{B04B2BE9-5E75-4FFF-B6DC-8EEAF5828B28}" dt="2021-04-09T13:15:09.544" v="50" actId="1032"/>
          <ac:spMkLst>
            <pc:docMk/>
            <pc:sldMk cId="962497836" sldId="295"/>
            <ac:spMk id="3" creationId="{99675C45-40B6-4648-98E3-C39B34BEA350}"/>
          </ac:spMkLst>
        </pc:spChg>
        <pc:graphicFrameChg chg="add mod modGraphic">
          <ac:chgData name="Jessica Arrazola" userId="adfca66b-21e9-4407-8ccf-250b0669229f" providerId="ADAL" clId="{B04B2BE9-5E75-4FFF-B6DC-8EEAF5828B28}" dt="2021-04-09T13:15:23.370" v="92" actId="20577"/>
          <ac:graphicFrameMkLst>
            <pc:docMk/>
            <pc:sldMk cId="962497836" sldId="295"/>
            <ac:graphicFrameMk id="6" creationId="{6C1CAA58-7E57-4364-B551-3265A9192A07}"/>
          </ac:graphicFrameMkLst>
        </pc:graphicFrameChg>
      </pc:sldChg>
      <pc:sldChg chg="addSp delSp modSp new mod">
        <pc:chgData name="Jessica Arrazola" userId="adfca66b-21e9-4407-8ccf-250b0669229f" providerId="ADAL" clId="{B04B2BE9-5E75-4FFF-B6DC-8EEAF5828B28}" dt="2021-04-09T13:27:22.298" v="1988"/>
        <pc:sldMkLst>
          <pc:docMk/>
          <pc:sldMk cId="806499414" sldId="296"/>
        </pc:sldMkLst>
        <pc:spChg chg="mod">
          <ac:chgData name="Jessica Arrazola" userId="adfca66b-21e9-4407-8ccf-250b0669229f" providerId="ADAL" clId="{B04B2BE9-5E75-4FFF-B6DC-8EEAF5828B28}" dt="2021-04-09T13:23:50.385" v="1911" actId="20577"/>
          <ac:spMkLst>
            <pc:docMk/>
            <pc:sldMk cId="806499414" sldId="296"/>
            <ac:spMk id="2" creationId="{D1A042ED-34EA-432F-B6F2-FE8598DD88EE}"/>
          </ac:spMkLst>
        </pc:spChg>
        <pc:spChg chg="del mod">
          <ac:chgData name="Jessica Arrazola" userId="adfca66b-21e9-4407-8ccf-250b0669229f" providerId="ADAL" clId="{B04B2BE9-5E75-4FFF-B6DC-8EEAF5828B28}" dt="2021-04-09T13:24:32.266" v="1934" actId="12084"/>
          <ac:spMkLst>
            <pc:docMk/>
            <pc:sldMk cId="806499414" sldId="296"/>
            <ac:spMk id="3" creationId="{B305DCC4-15CE-46F8-ACF5-98AC3A2588E9}"/>
          </ac:spMkLst>
        </pc:spChg>
        <pc:graphicFrameChg chg="add mod">
          <ac:chgData name="Jessica Arrazola" userId="adfca66b-21e9-4407-8ccf-250b0669229f" providerId="ADAL" clId="{B04B2BE9-5E75-4FFF-B6DC-8EEAF5828B28}" dt="2021-04-09T13:27:22.298" v="1988"/>
          <ac:graphicFrameMkLst>
            <pc:docMk/>
            <pc:sldMk cId="806499414" sldId="296"/>
            <ac:graphicFrameMk id="4" creationId="{4634E7DB-C64D-4CEA-A8B2-04CCD0529BC6}"/>
          </ac:graphicFrameMkLst>
        </pc:graphicFrameChg>
      </pc:sldChg>
      <pc:sldChg chg="modSp new mod">
        <pc:chgData name="Jessica Arrazola" userId="adfca66b-21e9-4407-8ccf-250b0669229f" providerId="ADAL" clId="{B04B2BE9-5E75-4FFF-B6DC-8EEAF5828B28}" dt="2021-04-09T14:55:23.756" v="3270" actId="20577"/>
        <pc:sldMkLst>
          <pc:docMk/>
          <pc:sldMk cId="3141680169" sldId="297"/>
        </pc:sldMkLst>
        <pc:spChg chg="mod">
          <ac:chgData name="Jessica Arrazola" userId="adfca66b-21e9-4407-8ccf-250b0669229f" providerId="ADAL" clId="{B04B2BE9-5E75-4FFF-B6DC-8EEAF5828B28}" dt="2021-04-09T14:51:17.907" v="3029" actId="6549"/>
          <ac:spMkLst>
            <pc:docMk/>
            <pc:sldMk cId="3141680169" sldId="297"/>
            <ac:spMk id="2" creationId="{C334320F-8B8A-418D-9B24-E41270F21BB8}"/>
          </ac:spMkLst>
        </pc:spChg>
        <pc:spChg chg="mod">
          <ac:chgData name="Jessica Arrazola" userId="adfca66b-21e9-4407-8ccf-250b0669229f" providerId="ADAL" clId="{B04B2BE9-5E75-4FFF-B6DC-8EEAF5828B28}" dt="2021-04-09T14:55:23.756" v="3270" actId="20577"/>
          <ac:spMkLst>
            <pc:docMk/>
            <pc:sldMk cId="3141680169" sldId="297"/>
            <ac:spMk id="3" creationId="{BD36AA13-C432-45CB-AF1E-ABDBE6EA20F0}"/>
          </ac:spMkLst>
        </pc:spChg>
      </pc:sldChg>
    </pc:docChg>
  </pc:docChgLst>
  <pc:docChgLst>
    <pc:chgData name="Symone Richardson" userId="S::srichardson@cste.org::dda555fc-9121-4fb6-b948-406397d109d2" providerId="AD" clId="Web-{13FFBB9F-205A-C000-0621-A8948F8A5B1E}"/>
    <pc:docChg chg="modSld">
      <pc:chgData name="Symone Richardson" userId="S::srichardson@cste.org::dda555fc-9121-4fb6-b948-406397d109d2" providerId="AD" clId="Web-{13FFBB9F-205A-C000-0621-A8948F8A5B1E}" dt="2021-04-07T19:17:43.464" v="9" actId="20577"/>
      <pc:docMkLst>
        <pc:docMk/>
      </pc:docMkLst>
      <pc:sldChg chg="modSp">
        <pc:chgData name="Symone Richardson" userId="S::srichardson@cste.org::dda555fc-9121-4fb6-b948-406397d109d2" providerId="AD" clId="Web-{13FFBB9F-205A-C000-0621-A8948F8A5B1E}" dt="2021-04-07T19:17:43.464" v="9" actId="20577"/>
        <pc:sldMkLst>
          <pc:docMk/>
          <pc:sldMk cId="2090152276" sldId="266"/>
        </pc:sldMkLst>
        <pc:spChg chg="mod">
          <ac:chgData name="Symone Richardson" userId="S::srichardson@cste.org::dda555fc-9121-4fb6-b948-406397d109d2" providerId="AD" clId="Web-{13FFBB9F-205A-C000-0621-A8948F8A5B1E}" dt="2021-04-07T19:17:43.464" v="9" actId="20577"/>
          <ac:spMkLst>
            <pc:docMk/>
            <pc:sldMk cId="2090152276" sldId="266"/>
            <ac:spMk id="5" creationId="{354C266B-3711-1F4A-8E0C-7AD33B7B9D62}"/>
          </ac:spMkLst>
        </pc:spChg>
      </pc:sldChg>
    </pc:docChg>
  </pc:docChgLst>
  <pc:docChgLst>
    <pc:chgData clId="Web-{13FFBB9F-205A-C000-0621-A8948F8A5B1E}"/>
    <pc:docChg chg="modSld">
      <pc:chgData name="" userId="" providerId="" clId="Web-{13FFBB9F-205A-C000-0621-A8948F8A5B1E}" dt="2021-04-07T19:17:18.604" v="3" actId="20577"/>
      <pc:docMkLst>
        <pc:docMk/>
      </pc:docMkLst>
      <pc:sldChg chg="modSp">
        <pc:chgData name="" userId="" providerId="" clId="Web-{13FFBB9F-205A-C000-0621-A8948F8A5B1E}" dt="2021-04-07T19:17:18.604" v="3" actId="20577"/>
        <pc:sldMkLst>
          <pc:docMk/>
          <pc:sldMk cId="2090152276" sldId="266"/>
        </pc:sldMkLst>
        <pc:spChg chg="mod">
          <ac:chgData name="" userId="" providerId="" clId="Web-{13FFBB9F-205A-C000-0621-A8948F8A5B1E}" dt="2021-04-07T19:17:18.604" v="3" actId="20577"/>
          <ac:spMkLst>
            <pc:docMk/>
            <pc:sldMk cId="2090152276" sldId="266"/>
            <ac:spMk id="5" creationId="{354C266B-3711-1F4A-8E0C-7AD33B7B9D6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6A93CD-0F4E-4D0D-86A9-362690302B5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56D28934-138D-4455-96F9-29B393932CB6}">
      <dgm:prSet phldrT="[Text]"/>
      <dgm:spPr/>
      <dgm:t>
        <a:bodyPr/>
        <a:lstStyle/>
        <a:p>
          <a:r>
            <a:rPr lang="en-US"/>
            <a:t>Becoming a leader</a:t>
          </a:r>
        </a:p>
      </dgm:t>
    </dgm:pt>
    <dgm:pt modelId="{75E8E76F-2C99-4F79-A737-C0B3CF660EC1}" type="parTrans" cxnId="{181AA011-1AE2-4FC9-B6E4-60855B27F0D9}">
      <dgm:prSet/>
      <dgm:spPr/>
      <dgm:t>
        <a:bodyPr/>
        <a:lstStyle/>
        <a:p>
          <a:endParaRPr lang="en-US"/>
        </a:p>
      </dgm:t>
    </dgm:pt>
    <dgm:pt modelId="{75A0714A-B4F7-4402-BECE-F5C233B0B2F4}" type="sibTrans" cxnId="{181AA011-1AE2-4FC9-B6E4-60855B27F0D9}">
      <dgm:prSet/>
      <dgm:spPr/>
      <dgm:t>
        <a:bodyPr/>
        <a:lstStyle/>
        <a:p>
          <a:endParaRPr lang="en-US"/>
        </a:p>
      </dgm:t>
    </dgm:pt>
    <dgm:pt modelId="{8E937C3F-45D9-46A8-82B1-BC628D27F4C9}">
      <dgm:prSet phldrT="[Text]"/>
      <dgm:spPr/>
      <dgm:t>
        <a:bodyPr/>
        <a:lstStyle/>
        <a:p>
          <a:r>
            <a:rPr lang="en-US"/>
            <a:t>Leadership in public health</a:t>
          </a:r>
        </a:p>
      </dgm:t>
    </dgm:pt>
    <dgm:pt modelId="{CFAADD43-6945-4A52-AEED-D81E0AA1FEAE}" type="parTrans" cxnId="{F5B7B09C-6681-46F2-8F93-F7DE26552655}">
      <dgm:prSet/>
      <dgm:spPr/>
      <dgm:t>
        <a:bodyPr/>
        <a:lstStyle/>
        <a:p>
          <a:endParaRPr lang="en-US"/>
        </a:p>
      </dgm:t>
    </dgm:pt>
    <dgm:pt modelId="{D391592C-B191-43DD-B19C-E8EB5A65565F}" type="sibTrans" cxnId="{F5B7B09C-6681-46F2-8F93-F7DE26552655}">
      <dgm:prSet/>
      <dgm:spPr/>
      <dgm:t>
        <a:bodyPr/>
        <a:lstStyle/>
        <a:p>
          <a:endParaRPr lang="en-US"/>
        </a:p>
      </dgm:t>
    </dgm:pt>
    <dgm:pt modelId="{F3BDC08D-63FB-4CB6-90D5-36505EB077B0}">
      <dgm:prSet phldrT="[Text]"/>
      <dgm:spPr/>
      <dgm:t>
        <a:bodyPr/>
        <a:lstStyle/>
        <a:p>
          <a:r>
            <a:rPr lang="en-US"/>
            <a:t>Executive presence and approachability</a:t>
          </a:r>
        </a:p>
      </dgm:t>
    </dgm:pt>
    <dgm:pt modelId="{6E20827B-DBF1-4DA3-A041-D7A74A055991}" type="parTrans" cxnId="{F4112717-260B-4567-9923-36A30A1E09DA}">
      <dgm:prSet/>
      <dgm:spPr/>
      <dgm:t>
        <a:bodyPr/>
        <a:lstStyle/>
        <a:p>
          <a:endParaRPr lang="en-US"/>
        </a:p>
      </dgm:t>
    </dgm:pt>
    <dgm:pt modelId="{E09B9AC0-5D45-4D8D-B559-AD75F6CA7607}" type="sibTrans" cxnId="{F4112717-260B-4567-9923-36A30A1E09DA}">
      <dgm:prSet/>
      <dgm:spPr/>
      <dgm:t>
        <a:bodyPr/>
        <a:lstStyle/>
        <a:p>
          <a:endParaRPr lang="en-US"/>
        </a:p>
      </dgm:t>
    </dgm:pt>
    <dgm:pt modelId="{DFAE3FA9-C74C-4CCE-9FAD-7E7072B7658C}">
      <dgm:prSet phldrT="[Text]"/>
      <dgm:spPr/>
      <dgm:t>
        <a:bodyPr/>
        <a:lstStyle/>
        <a:p>
          <a:r>
            <a:rPr lang="en-US"/>
            <a:t>Motivating a team</a:t>
          </a:r>
        </a:p>
      </dgm:t>
    </dgm:pt>
    <dgm:pt modelId="{AFFC4595-A7D2-42B7-B2D5-DBFE29977F80}" type="parTrans" cxnId="{91213DC5-AC37-444F-97E1-43ECF8843282}">
      <dgm:prSet/>
      <dgm:spPr/>
      <dgm:t>
        <a:bodyPr/>
        <a:lstStyle/>
        <a:p>
          <a:endParaRPr lang="en-US"/>
        </a:p>
      </dgm:t>
    </dgm:pt>
    <dgm:pt modelId="{51578F9D-3440-4827-B67D-860834A09EFC}" type="sibTrans" cxnId="{91213DC5-AC37-444F-97E1-43ECF8843282}">
      <dgm:prSet/>
      <dgm:spPr/>
      <dgm:t>
        <a:bodyPr/>
        <a:lstStyle/>
        <a:p>
          <a:endParaRPr lang="en-US"/>
        </a:p>
      </dgm:t>
    </dgm:pt>
    <dgm:pt modelId="{9D10A7E0-9FB9-4A97-80D7-D612CA045E91}">
      <dgm:prSet phldrT="[Text]"/>
      <dgm:spPr/>
      <dgm:t>
        <a:bodyPr/>
        <a:lstStyle/>
        <a:p>
          <a:r>
            <a:rPr lang="en-US"/>
            <a:t>Group facilitation and consensus building</a:t>
          </a:r>
        </a:p>
      </dgm:t>
    </dgm:pt>
    <dgm:pt modelId="{9469A0FA-6409-409A-B2A6-4ED95C4BBBC3}" type="parTrans" cxnId="{4CEA9176-D6BF-44CC-8E85-5F2F8620F64E}">
      <dgm:prSet/>
      <dgm:spPr/>
      <dgm:t>
        <a:bodyPr/>
        <a:lstStyle/>
        <a:p>
          <a:endParaRPr lang="en-US"/>
        </a:p>
      </dgm:t>
    </dgm:pt>
    <dgm:pt modelId="{D118B754-4F51-47BB-9E27-413E1D20D2DC}" type="sibTrans" cxnId="{4CEA9176-D6BF-44CC-8E85-5F2F8620F64E}">
      <dgm:prSet/>
      <dgm:spPr/>
      <dgm:t>
        <a:bodyPr/>
        <a:lstStyle/>
        <a:p>
          <a:endParaRPr lang="en-US"/>
        </a:p>
      </dgm:t>
    </dgm:pt>
    <dgm:pt modelId="{47301075-A5E9-451F-ACA9-79860F294F70}">
      <dgm:prSet phldrT="[Text]"/>
      <dgm:spPr/>
      <dgm:t>
        <a:bodyPr/>
        <a:lstStyle/>
        <a:p>
          <a:r>
            <a:rPr lang="en-US"/>
            <a:t>Engaging stakeholders</a:t>
          </a:r>
        </a:p>
      </dgm:t>
    </dgm:pt>
    <dgm:pt modelId="{EFAFB06E-6740-4C23-95F3-F666AE04BD3D}" type="parTrans" cxnId="{45FD9BC8-66AE-4391-9D25-E050261743C3}">
      <dgm:prSet/>
      <dgm:spPr/>
      <dgm:t>
        <a:bodyPr/>
        <a:lstStyle/>
        <a:p>
          <a:endParaRPr lang="en-US"/>
        </a:p>
      </dgm:t>
    </dgm:pt>
    <dgm:pt modelId="{04ACEEC8-FC09-4B1E-B07D-157A347BD14D}" type="sibTrans" cxnId="{45FD9BC8-66AE-4391-9D25-E050261743C3}">
      <dgm:prSet/>
      <dgm:spPr/>
      <dgm:t>
        <a:bodyPr/>
        <a:lstStyle/>
        <a:p>
          <a:endParaRPr lang="en-US"/>
        </a:p>
      </dgm:t>
    </dgm:pt>
    <dgm:pt modelId="{9A8C6015-B679-4858-AF2A-7625DD5E7952}">
      <dgm:prSet phldrT="[Text]"/>
      <dgm:spPr/>
      <dgm:t>
        <a:bodyPr/>
        <a:lstStyle/>
        <a:p>
          <a:r>
            <a:rPr lang="en-US"/>
            <a:t>Leading an organization</a:t>
          </a:r>
        </a:p>
      </dgm:t>
    </dgm:pt>
    <dgm:pt modelId="{DC93DB29-366E-47ED-9587-482E3FA6B4DB}" type="parTrans" cxnId="{5A5BC02A-E9A0-49F1-8F4A-1CC3BAB8BF55}">
      <dgm:prSet/>
      <dgm:spPr/>
      <dgm:t>
        <a:bodyPr/>
        <a:lstStyle/>
        <a:p>
          <a:endParaRPr lang="en-US"/>
        </a:p>
      </dgm:t>
    </dgm:pt>
    <dgm:pt modelId="{4822A202-B8F8-4472-B83A-F5F1E8707E8F}" type="sibTrans" cxnId="{5A5BC02A-E9A0-49F1-8F4A-1CC3BAB8BF55}">
      <dgm:prSet/>
      <dgm:spPr/>
      <dgm:t>
        <a:bodyPr/>
        <a:lstStyle/>
        <a:p>
          <a:endParaRPr lang="en-US"/>
        </a:p>
      </dgm:t>
    </dgm:pt>
    <dgm:pt modelId="{5EC88806-BB94-47E5-AFB2-6BECB79F3205}">
      <dgm:prSet phldrT="[Text]"/>
      <dgm:spPr/>
      <dgm:t>
        <a:bodyPr/>
        <a:lstStyle/>
        <a:p>
          <a:r>
            <a:rPr lang="en-US"/>
            <a:t>Strategic communications</a:t>
          </a:r>
        </a:p>
      </dgm:t>
    </dgm:pt>
    <dgm:pt modelId="{4151991D-9923-46A4-88BE-0E8F11D9BAF0}" type="parTrans" cxnId="{6653B03A-EDA6-46C7-B3C9-8F5EC802F621}">
      <dgm:prSet/>
      <dgm:spPr/>
      <dgm:t>
        <a:bodyPr/>
        <a:lstStyle/>
        <a:p>
          <a:endParaRPr lang="en-US"/>
        </a:p>
      </dgm:t>
    </dgm:pt>
    <dgm:pt modelId="{C6FB45B9-45E7-4701-B7CC-E84A76CD0243}" type="sibTrans" cxnId="{6653B03A-EDA6-46C7-B3C9-8F5EC802F621}">
      <dgm:prSet/>
      <dgm:spPr/>
      <dgm:t>
        <a:bodyPr/>
        <a:lstStyle/>
        <a:p>
          <a:endParaRPr lang="en-US"/>
        </a:p>
      </dgm:t>
    </dgm:pt>
    <dgm:pt modelId="{1FCCB85F-47C9-47AA-9270-9DF5CF5325B3}">
      <dgm:prSet phldrT="[Text]"/>
      <dgm:spPr/>
      <dgm:t>
        <a:bodyPr/>
        <a:lstStyle/>
        <a:p>
          <a:r>
            <a:rPr lang="en-US"/>
            <a:t>Change management</a:t>
          </a:r>
        </a:p>
      </dgm:t>
    </dgm:pt>
    <dgm:pt modelId="{A4B16C56-9E5F-4351-8161-82667FD4C8E4}" type="parTrans" cxnId="{44A1136D-C3DF-49DA-A5C7-50389167DF4A}">
      <dgm:prSet/>
      <dgm:spPr/>
      <dgm:t>
        <a:bodyPr/>
        <a:lstStyle/>
        <a:p>
          <a:endParaRPr lang="en-US"/>
        </a:p>
      </dgm:t>
    </dgm:pt>
    <dgm:pt modelId="{7ABC58B6-235C-44B6-892B-7F755D9695B7}" type="sibTrans" cxnId="{44A1136D-C3DF-49DA-A5C7-50389167DF4A}">
      <dgm:prSet/>
      <dgm:spPr/>
      <dgm:t>
        <a:bodyPr/>
        <a:lstStyle/>
        <a:p>
          <a:endParaRPr lang="en-US"/>
        </a:p>
      </dgm:t>
    </dgm:pt>
    <dgm:pt modelId="{A31386AE-B4D8-40BB-BACD-AC300478CA37}">
      <dgm:prSet phldrT="[Text]"/>
      <dgm:spPr/>
      <dgm:t>
        <a:bodyPr/>
        <a:lstStyle/>
        <a:p>
          <a:r>
            <a:rPr lang="en-US"/>
            <a:t>Navigating politics and systems change</a:t>
          </a:r>
        </a:p>
      </dgm:t>
    </dgm:pt>
    <dgm:pt modelId="{B22B0EC0-F253-4536-846D-C9B94A5FF517}" type="parTrans" cxnId="{3D2C8101-5562-4153-9787-AED71BBDEDD1}">
      <dgm:prSet/>
      <dgm:spPr/>
    </dgm:pt>
    <dgm:pt modelId="{8DBB171D-6AC3-4EF4-852D-E51D6FC5C830}" type="sibTrans" cxnId="{3D2C8101-5562-4153-9787-AED71BBDEDD1}">
      <dgm:prSet/>
      <dgm:spPr/>
    </dgm:pt>
    <dgm:pt modelId="{F6151BDD-DD1A-467A-B469-7C34D3CC3F5C}">
      <dgm:prSet phldrT="[Text]"/>
      <dgm:spPr/>
      <dgm:t>
        <a:bodyPr/>
        <a:lstStyle/>
        <a:p>
          <a:r>
            <a:rPr lang="en-US"/>
            <a:t>Project management</a:t>
          </a:r>
        </a:p>
      </dgm:t>
    </dgm:pt>
    <dgm:pt modelId="{CF81B113-6F2A-400F-B485-74D4A4905889}" type="parTrans" cxnId="{4B890887-8F35-4F9C-ABBB-2E764FFFB2C9}">
      <dgm:prSet/>
      <dgm:spPr/>
    </dgm:pt>
    <dgm:pt modelId="{70F0DD67-7153-43C7-B6BA-5B828C364460}" type="sibTrans" cxnId="{4B890887-8F35-4F9C-ABBB-2E764FFFB2C9}">
      <dgm:prSet/>
      <dgm:spPr/>
    </dgm:pt>
    <dgm:pt modelId="{3B5E9785-A75C-4724-91FE-E48E47390BE6}">
      <dgm:prSet phldrT="[Text]"/>
      <dgm:spPr/>
      <dgm:t>
        <a:bodyPr/>
        <a:lstStyle/>
        <a:p>
          <a:r>
            <a:rPr lang="en-US"/>
            <a:t>Financial management</a:t>
          </a:r>
        </a:p>
      </dgm:t>
    </dgm:pt>
    <dgm:pt modelId="{A098273F-39D4-41B5-B4C3-83EF578985DB}" type="parTrans" cxnId="{50C182A7-C67E-42A6-B1B2-48357C5814B7}">
      <dgm:prSet/>
      <dgm:spPr/>
    </dgm:pt>
    <dgm:pt modelId="{CF5AAA35-AC63-410A-AC07-5013490CFB62}" type="sibTrans" cxnId="{50C182A7-C67E-42A6-B1B2-48357C5814B7}">
      <dgm:prSet/>
      <dgm:spPr/>
    </dgm:pt>
    <dgm:pt modelId="{C36535DF-B82F-4599-A220-5CB01134F884}">
      <dgm:prSet phldrT="[Text]"/>
      <dgm:spPr/>
      <dgm:t>
        <a:bodyPr/>
        <a:lstStyle/>
        <a:p>
          <a:r>
            <a:rPr lang="en-US"/>
            <a:t>Integrated partnerships to improve public health</a:t>
          </a:r>
        </a:p>
      </dgm:t>
    </dgm:pt>
    <dgm:pt modelId="{5771E4E9-0F9B-4A76-8D5F-3018B6137808}" type="parTrans" cxnId="{79DF2BAC-ABED-4407-B72B-6519C4448DE3}">
      <dgm:prSet/>
      <dgm:spPr/>
    </dgm:pt>
    <dgm:pt modelId="{D45D38E3-5A56-4C01-B563-C24369BCF315}" type="sibTrans" cxnId="{79DF2BAC-ABED-4407-B72B-6519C4448DE3}">
      <dgm:prSet/>
      <dgm:spPr/>
    </dgm:pt>
    <dgm:pt modelId="{ABFA5388-4B27-4679-8596-F6D32DC11202}">
      <dgm:prSet phldrT="[Text]"/>
      <dgm:spPr/>
      <dgm:t>
        <a:bodyPr/>
        <a:lstStyle/>
        <a:p>
          <a:r>
            <a:rPr lang="en-US"/>
            <a:t>Using epidemiology data to drive policy</a:t>
          </a:r>
        </a:p>
      </dgm:t>
    </dgm:pt>
    <dgm:pt modelId="{3298E600-386C-4903-9433-D801D8C24C86}" type="parTrans" cxnId="{4052DDCD-71DE-45AA-9CF0-F65BC7412393}">
      <dgm:prSet/>
      <dgm:spPr/>
    </dgm:pt>
    <dgm:pt modelId="{78BA2F9D-A035-4AE6-BE09-6355FAE78E89}" type="sibTrans" cxnId="{4052DDCD-71DE-45AA-9CF0-F65BC7412393}">
      <dgm:prSet/>
      <dgm:spPr/>
    </dgm:pt>
    <dgm:pt modelId="{9B1DD38A-6E49-4E01-AFC4-A67D62C75ED4}">
      <dgm:prSet phldrT="[Text]"/>
      <dgm:spPr/>
      <dgm:t>
        <a:bodyPr/>
        <a:lstStyle/>
        <a:p>
          <a:r>
            <a:rPr lang="en-US"/>
            <a:t>Public health politics 101</a:t>
          </a:r>
        </a:p>
      </dgm:t>
    </dgm:pt>
    <dgm:pt modelId="{9894C071-01CB-449C-A4D2-A37336F0A8B1}" type="parTrans" cxnId="{C53520D4-375A-403A-9002-81F3B1043AB6}">
      <dgm:prSet/>
      <dgm:spPr/>
    </dgm:pt>
    <dgm:pt modelId="{88FD0130-9124-4621-A163-86B945EDF930}" type="sibTrans" cxnId="{C53520D4-375A-403A-9002-81F3B1043AB6}">
      <dgm:prSet/>
      <dgm:spPr/>
    </dgm:pt>
    <dgm:pt modelId="{91B7D963-0669-4982-8849-D82506BB40FE}">
      <dgm:prSet phldrT="[Text]"/>
      <dgm:spPr/>
      <dgm:t>
        <a:bodyPr/>
        <a:lstStyle/>
        <a:p>
          <a:r>
            <a:rPr lang="en-US"/>
            <a:t>CSTE governance and position statement process</a:t>
          </a:r>
        </a:p>
      </dgm:t>
    </dgm:pt>
    <dgm:pt modelId="{71782365-080A-42F0-A090-F62E1408639A}" type="parTrans" cxnId="{59744281-D261-443B-A846-C98FCFF6C1A0}">
      <dgm:prSet/>
      <dgm:spPr/>
    </dgm:pt>
    <dgm:pt modelId="{542067E7-5B95-4E07-8EF3-A0D5A5B5A012}" type="sibTrans" cxnId="{59744281-D261-443B-A846-C98FCFF6C1A0}">
      <dgm:prSet/>
      <dgm:spPr/>
    </dgm:pt>
    <dgm:pt modelId="{6B686DBB-4161-426C-905C-02B451E93A0A}" type="pres">
      <dgm:prSet presAssocID="{346A93CD-0F4E-4D0D-86A9-362690302B58}" presName="linearFlow" presStyleCnt="0">
        <dgm:presLayoutVars>
          <dgm:dir/>
          <dgm:animLvl val="lvl"/>
          <dgm:resizeHandles/>
        </dgm:presLayoutVars>
      </dgm:prSet>
      <dgm:spPr/>
    </dgm:pt>
    <dgm:pt modelId="{F4D272EB-C5D2-48BD-A6B2-15C38DFC19CA}" type="pres">
      <dgm:prSet presAssocID="{56D28934-138D-4455-96F9-29B393932CB6}" presName="compositeNode" presStyleCnt="0">
        <dgm:presLayoutVars>
          <dgm:bulletEnabled val="1"/>
        </dgm:presLayoutVars>
      </dgm:prSet>
      <dgm:spPr/>
    </dgm:pt>
    <dgm:pt modelId="{7C735F3F-6D9A-4C05-A167-86EBB4BC3D86}" type="pres">
      <dgm:prSet presAssocID="{56D28934-138D-4455-96F9-29B393932CB6}" presName="imag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a:ext>
      </dgm:extLst>
    </dgm:pt>
    <dgm:pt modelId="{AA161E21-0E03-40C8-82C1-7B8E9ACB2171}" type="pres">
      <dgm:prSet presAssocID="{56D28934-138D-4455-96F9-29B393932CB6}" presName="childNode" presStyleLbl="node1" presStyleIdx="0" presStyleCnt="4">
        <dgm:presLayoutVars>
          <dgm:bulletEnabled val="1"/>
        </dgm:presLayoutVars>
      </dgm:prSet>
      <dgm:spPr/>
    </dgm:pt>
    <dgm:pt modelId="{268BED2B-F7B8-45C8-8018-5E537FDB5CDF}" type="pres">
      <dgm:prSet presAssocID="{56D28934-138D-4455-96F9-29B393932CB6}" presName="parentNode" presStyleLbl="revTx" presStyleIdx="0" presStyleCnt="4">
        <dgm:presLayoutVars>
          <dgm:chMax val="0"/>
          <dgm:bulletEnabled val="1"/>
        </dgm:presLayoutVars>
      </dgm:prSet>
      <dgm:spPr/>
    </dgm:pt>
    <dgm:pt modelId="{2B6D7C3B-87D5-4216-B3EC-A6933D947AD0}" type="pres">
      <dgm:prSet presAssocID="{75A0714A-B4F7-4402-BECE-F5C233B0B2F4}" presName="sibTrans" presStyleCnt="0"/>
      <dgm:spPr/>
    </dgm:pt>
    <dgm:pt modelId="{FD92CE09-02C2-40AF-9579-AD9365334FAE}" type="pres">
      <dgm:prSet presAssocID="{DFAE3FA9-C74C-4CCE-9FAD-7E7072B7658C}" presName="compositeNode" presStyleCnt="0">
        <dgm:presLayoutVars>
          <dgm:bulletEnabled val="1"/>
        </dgm:presLayoutVars>
      </dgm:prSet>
      <dgm:spPr/>
    </dgm:pt>
    <dgm:pt modelId="{083B3E89-AA53-4860-8E72-9E2BFED3196E}" type="pres">
      <dgm:prSet presAssocID="{DFAE3FA9-C74C-4CCE-9FAD-7E7072B7658C}" presName="imag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eting"/>
        </a:ext>
      </dgm:extLst>
    </dgm:pt>
    <dgm:pt modelId="{DCDCB255-0B92-4280-80C8-1FA777DA3F54}" type="pres">
      <dgm:prSet presAssocID="{DFAE3FA9-C74C-4CCE-9FAD-7E7072B7658C}" presName="childNode" presStyleLbl="node1" presStyleIdx="1" presStyleCnt="4">
        <dgm:presLayoutVars>
          <dgm:bulletEnabled val="1"/>
        </dgm:presLayoutVars>
      </dgm:prSet>
      <dgm:spPr/>
    </dgm:pt>
    <dgm:pt modelId="{F63409A9-35FB-45F6-B67E-E76DE5B5EEBE}" type="pres">
      <dgm:prSet presAssocID="{DFAE3FA9-C74C-4CCE-9FAD-7E7072B7658C}" presName="parentNode" presStyleLbl="revTx" presStyleIdx="1" presStyleCnt="4">
        <dgm:presLayoutVars>
          <dgm:chMax val="0"/>
          <dgm:bulletEnabled val="1"/>
        </dgm:presLayoutVars>
      </dgm:prSet>
      <dgm:spPr/>
    </dgm:pt>
    <dgm:pt modelId="{E0C478F9-F7AF-4236-8294-B471AB30BD4B}" type="pres">
      <dgm:prSet presAssocID="{51578F9D-3440-4827-B67D-860834A09EFC}" presName="sibTrans" presStyleCnt="0"/>
      <dgm:spPr/>
    </dgm:pt>
    <dgm:pt modelId="{745DA9A8-B4D6-4D73-99D5-8DA39189D42A}" type="pres">
      <dgm:prSet presAssocID="{9A8C6015-B679-4858-AF2A-7625DD5E7952}" presName="compositeNode" presStyleCnt="0">
        <dgm:presLayoutVars>
          <dgm:bulletEnabled val="1"/>
        </dgm:presLayoutVars>
      </dgm:prSet>
      <dgm:spPr/>
    </dgm:pt>
    <dgm:pt modelId="{F15AAABB-CD28-48BB-8DBB-22B5F2942495}" type="pres">
      <dgm:prSet presAssocID="{9A8C6015-B679-4858-AF2A-7625DD5E7952}" presName="imag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ilding"/>
        </a:ext>
      </dgm:extLst>
    </dgm:pt>
    <dgm:pt modelId="{5C41E35A-E766-4C47-803D-277250A47B5F}" type="pres">
      <dgm:prSet presAssocID="{9A8C6015-B679-4858-AF2A-7625DD5E7952}" presName="childNode" presStyleLbl="node1" presStyleIdx="2" presStyleCnt="4">
        <dgm:presLayoutVars>
          <dgm:bulletEnabled val="1"/>
        </dgm:presLayoutVars>
      </dgm:prSet>
      <dgm:spPr/>
    </dgm:pt>
    <dgm:pt modelId="{1CE35CA1-178E-4972-82A9-DBEF3503EB9B}" type="pres">
      <dgm:prSet presAssocID="{9A8C6015-B679-4858-AF2A-7625DD5E7952}" presName="parentNode" presStyleLbl="revTx" presStyleIdx="2" presStyleCnt="4">
        <dgm:presLayoutVars>
          <dgm:chMax val="0"/>
          <dgm:bulletEnabled val="1"/>
        </dgm:presLayoutVars>
      </dgm:prSet>
      <dgm:spPr/>
    </dgm:pt>
    <dgm:pt modelId="{ACC57B1B-1D1A-4DDD-9437-FA1EDD4EE47E}" type="pres">
      <dgm:prSet presAssocID="{4822A202-B8F8-4472-B83A-F5F1E8707E8F}" presName="sibTrans" presStyleCnt="0"/>
      <dgm:spPr/>
    </dgm:pt>
    <dgm:pt modelId="{A7D177D1-C0D4-4A0D-8851-8B9212A88690}" type="pres">
      <dgm:prSet presAssocID="{A31386AE-B4D8-40BB-BACD-AC300478CA37}" presName="compositeNode" presStyleCnt="0">
        <dgm:presLayoutVars>
          <dgm:bulletEnabled val="1"/>
        </dgm:presLayoutVars>
      </dgm:prSet>
      <dgm:spPr/>
    </dgm:pt>
    <dgm:pt modelId="{38917463-334D-4CF8-A99C-F4545C449DB4}" type="pres">
      <dgm:prSet presAssocID="{A31386AE-B4D8-40BB-BACD-AC300478CA37}" presName="imag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rcles with arrows"/>
        </a:ext>
      </dgm:extLst>
    </dgm:pt>
    <dgm:pt modelId="{287F9217-DEFA-45C2-8A7B-3ABBDB850728}" type="pres">
      <dgm:prSet presAssocID="{A31386AE-B4D8-40BB-BACD-AC300478CA37}" presName="childNode" presStyleLbl="node1" presStyleIdx="3" presStyleCnt="4">
        <dgm:presLayoutVars>
          <dgm:bulletEnabled val="1"/>
        </dgm:presLayoutVars>
      </dgm:prSet>
      <dgm:spPr/>
    </dgm:pt>
    <dgm:pt modelId="{CC206F5F-BFDE-4A79-8897-CB671CDDF312}" type="pres">
      <dgm:prSet presAssocID="{A31386AE-B4D8-40BB-BACD-AC300478CA37}" presName="parentNode" presStyleLbl="revTx" presStyleIdx="3" presStyleCnt="4">
        <dgm:presLayoutVars>
          <dgm:chMax val="0"/>
          <dgm:bulletEnabled val="1"/>
        </dgm:presLayoutVars>
      </dgm:prSet>
      <dgm:spPr/>
    </dgm:pt>
  </dgm:ptLst>
  <dgm:cxnLst>
    <dgm:cxn modelId="{3D2C8101-5562-4153-9787-AED71BBDEDD1}" srcId="{346A93CD-0F4E-4D0D-86A9-362690302B58}" destId="{A31386AE-B4D8-40BB-BACD-AC300478CA37}" srcOrd="3" destOrd="0" parTransId="{B22B0EC0-F253-4536-846D-C9B94A5FF517}" sibTransId="{8DBB171D-6AC3-4EF4-852D-E51D6FC5C830}"/>
    <dgm:cxn modelId="{739FD208-525B-4B64-B8AA-F70C9866B96F}" type="presOf" srcId="{F3BDC08D-63FB-4CB6-90D5-36505EB077B0}" destId="{AA161E21-0E03-40C8-82C1-7B8E9ACB2171}" srcOrd="0" destOrd="1" presId="urn:microsoft.com/office/officeart/2005/8/layout/hList2"/>
    <dgm:cxn modelId="{D94DCB0C-BD44-4732-B032-9416A8E6950D}" type="presOf" srcId="{9A8C6015-B679-4858-AF2A-7625DD5E7952}" destId="{1CE35CA1-178E-4972-82A9-DBEF3503EB9B}" srcOrd="0" destOrd="0" presId="urn:microsoft.com/office/officeart/2005/8/layout/hList2"/>
    <dgm:cxn modelId="{181AA011-1AE2-4FC9-B6E4-60855B27F0D9}" srcId="{346A93CD-0F4E-4D0D-86A9-362690302B58}" destId="{56D28934-138D-4455-96F9-29B393932CB6}" srcOrd="0" destOrd="0" parTransId="{75E8E76F-2C99-4F79-A737-C0B3CF660EC1}" sibTransId="{75A0714A-B4F7-4402-BECE-F5C233B0B2F4}"/>
    <dgm:cxn modelId="{6D828515-B7CB-4D5B-ABEA-DB0C75E75DB6}" type="presOf" srcId="{A31386AE-B4D8-40BB-BACD-AC300478CA37}" destId="{CC206F5F-BFDE-4A79-8897-CB671CDDF312}" srcOrd="0" destOrd="0" presId="urn:microsoft.com/office/officeart/2005/8/layout/hList2"/>
    <dgm:cxn modelId="{F4112717-260B-4567-9923-36A30A1E09DA}" srcId="{56D28934-138D-4455-96F9-29B393932CB6}" destId="{F3BDC08D-63FB-4CB6-90D5-36505EB077B0}" srcOrd="1" destOrd="0" parTransId="{6E20827B-DBF1-4DA3-A041-D7A74A055991}" sibTransId="{E09B9AC0-5D45-4D8D-B559-AD75F6CA7607}"/>
    <dgm:cxn modelId="{1E873027-3E06-4697-867C-CAE8E2728087}" type="presOf" srcId="{9D10A7E0-9FB9-4A97-80D7-D612CA045E91}" destId="{DCDCB255-0B92-4280-80C8-1FA777DA3F54}" srcOrd="0" destOrd="0" presId="urn:microsoft.com/office/officeart/2005/8/layout/hList2"/>
    <dgm:cxn modelId="{5A5BC02A-E9A0-49F1-8F4A-1CC3BAB8BF55}" srcId="{346A93CD-0F4E-4D0D-86A9-362690302B58}" destId="{9A8C6015-B679-4858-AF2A-7625DD5E7952}" srcOrd="2" destOrd="0" parTransId="{DC93DB29-366E-47ED-9587-482E3FA6B4DB}" sibTransId="{4822A202-B8F8-4472-B83A-F5F1E8707E8F}"/>
    <dgm:cxn modelId="{6653B03A-EDA6-46C7-B3C9-8F5EC802F621}" srcId="{9A8C6015-B679-4858-AF2A-7625DD5E7952}" destId="{5EC88806-BB94-47E5-AFB2-6BECB79F3205}" srcOrd="0" destOrd="0" parTransId="{4151991D-9923-46A4-88BE-0E8F11D9BAF0}" sibTransId="{C6FB45B9-45E7-4701-B7CC-E84A76CD0243}"/>
    <dgm:cxn modelId="{EFE3575D-35E7-443A-9A65-8FBA7DC2D155}" type="presOf" srcId="{F6151BDD-DD1A-467A-B469-7C34D3CC3F5C}" destId="{DCDCB255-0B92-4280-80C8-1FA777DA3F54}" srcOrd="0" destOrd="1" presId="urn:microsoft.com/office/officeart/2005/8/layout/hList2"/>
    <dgm:cxn modelId="{9757285F-DFA5-4AE6-824C-2DA1E735C439}" type="presOf" srcId="{91B7D963-0669-4982-8849-D82506BB40FE}" destId="{287F9217-DEFA-45C2-8A7B-3ABBDB850728}" srcOrd="0" destOrd="3" presId="urn:microsoft.com/office/officeart/2005/8/layout/hList2"/>
    <dgm:cxn modelId="{966D615F-5C55-4837-8672-E723E45314D5}" type="presOf" srcId="{346A93CD-0F4E-4D0D-86A9-362690302B58}" destId="{6B686DBB-4161-426C-905C-02B451E93A0A}" srcOrd="0" destOrd="0" presId="urn:microsoft.com/office/officeart/2005/8/layout/hList2"/>
    <dgm:cxn modelId="{BF929042-3BF5-4D34-9FC4-5FFDB64EC2AE}" type="presOf" srcId="{47301075-A5E9-451F-ACA9-79860F294F70}" destId="{DCDCB255-0B92-4280-80C8-1FA777DA3F54}" srcOrd="0" destOrd="2" presId="urn:microsoft.com/office/officeart/2005/8/layout/hList2"/>
    <dgm:cxn modelId="{44A1136D-C3DF-49DA-A5C7-50389167DF4A}" srcId="{9A8C6015-B679-4858-AF2A-7625DD5E7952}" destId="{1FCCB85F-47C9-47AA-9270-9DF5CF5325B3}" srcOrd="1" destOrd="0" parTransId="{A4B16C56-9E5F-4351-8161-82667FD4C8E4}" sibTransId="{7ABC58B6-235C-44B6-892B-7F755D9695B7}"/>
    <dgm:cxn modelId="{69D9CE50-761E-4DFA-BDBA-74C4E61FF80D}" type="presOf" srcId="{8E937C3F-45D9-46A8-82B1-BC628D27F4C9}" destId="{AA161E21-0E03-40C8-82C1-7B8E9ACB2171}" srcOrd="0" destOrd="0" presId="urn:microsoft.com/office/officeart/2005/8/layout/hList2"/>
    <dgm:cxn modelId="{9EE2E572-E200-48E8-BA92-2FE39A4AF70B}" type="presOf" srcId="{5EC88806-BB94-47E5-AFB2-6BECB79F3205}" destId="{5C41E35A-E766-4C47-803D-277250A47B5F}" srcOrd="0" destOrd="0" presId="urn:microsoft.com/office/officeart/2005/8/layout/hList2"/>
    <dgm:cxn modelId="{205EA054-D6CD-4AF3-B57F-09DDE1598E74}" type="presOf" srcId="{ABFA5388-4B27-4679-8596-F6D32DC11202}" destId="{287F9217-DEFA-45C2-8A7B-3ABBDB850728}" srcOrd="0" destOrd="1" presId="urn:microsoft.com/office/officeart/2005/8/layout/hList2"/>
    <dgm:cxn modelId="{4CEA9176-D6BF-44CC-8E85-5F2F8620F64E}" srcId="{DFAE3FA9-C74C-4CCE-9FAD-7E7072B7658C}" destId="{9D10A7E0-9FB9-4A97-80D7-D612CA045E91}" srcOrd="0" destOrd="0" parTransId="{9469A0FA-6409-409A-B2A6-4ED95C4BBBC3}" sibTransId="{D118B754-4F51-47BB-9E27-413E1D20D2DC}"/>
    <dgm:cxn modelId="{9BF79557-F7CD-4B50-97AD-7DCDA894142E}" type="presOf" srcId="{3B5E9785-A75C-4724-91FE-E48E47390BE6}" destId="{5C41E35A-E766-4C47-803D-277250A47B5F}" srcOrd="0" destOrd="2" presId="urn:microsoft.com/office/officeart/2005/8/layout/hList2"/>
    <dgm:cxn modelId="{574D1B78-A393-4513-8F9C-43F8A383E962}" type="presOf" srcId="{56D28934-138D-4455-96F9-29B393932CB6}" destId="{268BED2B-F7B8-45C8-8018-5E537FDB5CDF}" srcOrd="0" destOrd="0" presId="urn:microsoft.com/office/officeart/2005/8/layout/hList2"/>
    <dgm:cxn modelId="{59744281-D261-443B-A846-C98FCFF6C1A0}" srcId="{A31386AE-B4D8-40BB-BACD-AC300478CA37}" destId="{91B7D963-0669-4982-8849-D82506BB40FE}" srcOrd="3" destOrd="0" parTransId="{71782365-080A-42F0-A090-F62E1408639A}" sibTransId="{542067E7-5B95-4E07-8EF3-A0D5A5B5A012}"/>
    <dgm:cxn modelId="{4B890887-8F35-4F9C-ABBB-2E764FFFB2C9}" srcId="{DFAE3FA9-C74C-4CCE-9FAD-7E7072B7658C}" destId="{F6151BDD-DD1A-467A-B469-7C34D3CC3F5C}" srcOrd="1" destOrd="0" parTransId="{CF81B113-6F2A-400F-B485-74D4A4905889}" sibTransId="{70F0DD67-7153-43C7-B6BA-5B828C364460}"/>
    <dgm:cxn modelId="{89AAED88-57F7-4B71-BC4B-47B491833013}" type="presOf" srcId="{C36535DF-B82F-4599-A220-5CB01134F884}" destId="{287F9217-DEFA-45C2-8A7B-3ABBDB850728}" srcOrd="0" destOrd="0" presId="urn:microsoft.com/office/officeart/2005/8/layout/hList2"/>
    <dgm:cxn modelId="{0EED3B9C-F645-4A19-8573-06F6BD8131D9}" type="presOf" srcId="{9B1DD38A-6E49-4E01-AFC4-A67D62C75ED4}" destId="{287F9217-DEFA-45C2-8A7B-3ABBDB850728}" srcOrd="0" destOrd="2" presId="urn:microsoft.com/office/officeart/2005/8/layout/hList2"/>
    <dgm:cxn modelId="{F5B7B09C-6681-46F2-8F93-F7DE26552655}" srcId="{56D28934-138D-4455-96F9-29B393932CB6}" destId="{8E937C3F-45D9-46A8-82B1-BC628D27F4C9}" srcOrd="0" destOrd="0" parTransId="{CFAADD43-6945-4A52-AEED-D81E0AA1FEAE}" sibTransId="{D391592C-B191-43DD-B19C-E8EB5A65565F}"/>
    <dgm:cxn modelId="{50C182A7-C67E-42A6-B1B2-48357C5814B7}" srcId="{9A8C6015-B679-4858-AF2A-7625DD5E7952}" destId="{3B5E9785-A75C-4724-91FE-E48E47390BE6}" srcOrd="2" destOrd="0" parTransId="{A098273F-39D4-41B5-B4C3-83EF578985DB}" sibTransId="{CF5AAA35-AC63-410A-AC07-5013490CFB62}"/>
    <dgm:cxn modelId="{A15173A9-FF9A-47AF-9124-6F5C0FEED216}" type="presOf" srcId="{DFAE3FA9-C74C-4CCE-9FAD-7E7072B7658C}" destId="{F63409A9-35FB-45F6-B67E-E76DE5B5EEBE}" srcOrd="0" destOrd="0" presId="urn:microsoft.com/office/officeart/2005/8/layout/hList2"/>
    <dgm:cxn modelId="{79DF2BAC-ABED-4407-B72B-6519C4448DE3}" srcId="{A31386AE-B4D8-40BB-BACD-AC300478CA37}" destId="{C36535DF-B82F-4599-A220-5CB01134F884}" srcOrd="0" destOrd="0" parTransId="{5771E4E9-0F9B-4A76-8D5F-3018B6137808}" sibTransId="{D45D38E3-5A56-4C01-B563-C24369BCF315}"/>
    <dgm:cxn modelId="{91213DC5-AC37-444F-97E1-43ECF8843282}" srcId="{346A93CD-0F4E-4D0D-86A9-362690302B58}" destId="{DFAE3FA9-C74C-4CCE-9FAD-7E7072B7658C}" srcOrd="1" destOrd="0" parTransId="{AFFC4595-A7D2-42B7-B2D5-DBFE29977F80}" sibTransId="{51578F9D-3440-4827-B67D-860834A09EFC}"/>
    <dgm:cxn modelId="{45FD9BC8-66AE-4391-9D25-E050261743C3}" srcId="{DFAE3FA9-C74C-4CCE-9FAD-7E7072B7658C}" destId="{47301075-A5E9-451F-ACA9-79860F294F70}" srcOrd="2" destOrd="0" parTransId="{EFAFB06E-6740-4C23-95F3-F666AE04BD3D}" sibTransId="{04ACEEC8-FC09-4B1E-B07D-157A347BD14D}"/>
    <dgm:cxn modelId="{4052DDCD-71DE-45AA-9CF0-F65BC7412393}" srcId="{A31386AE-B4D8-40BB-BACD-AC300478CA37}" destId="{ABFA5388-4B27-4679-8596-F6D32DC11202}" srcOrd="1" destOrd="0" parTransId="{3298E600-386C-4903-9433-D801D8C24C86}" sibTransId="{78BA2F9D-A035-4AE6-BE09-6355FAE78E89}"/>
    <dgm:cxn modelId="{C53520D4-375A-403A-9002-81F3B1043AB6}" srcId="{A31386AE-B4D8-40BB-BACD-AC300478CA37}" destId="{9B1DD38A-6E49-4E01-AFC4-A67D62C75ED4}" srcOrd="2" destOrd="0" parTransId="{9894C071-01CB-449C-A4D2-A37336F0A8B1}" sibTransId="{88FD0130-9124-4621-A163-86B945EDF930}"/>
    <dgm:cxn modelId="{82D5CAF9-FB91-4545-8878-4E20BCAE6DD4}" type="presOf" srcId="{1FCCB85F-47C9-47AA-9270-9DF5CF5325B3}" destId="{5C41E35A-E766-4C47-803D-277250A47B5F}" srcOrd="0" destOrd="1" presId="urn:microsoft.com/office/officeart/2005/8/layout/hList2"/>
    <dgm:cxn modelId="{7D06EBE1-B0BC-4676-A2D1-F848E829A762}" type="presParOf" srcId="{6B686DBB-4161-426C-905C-02B451E93A0A}" destId="{F4D272EB-C5D2-48BD-A6B2-15C38DFC19CA}" srcOrd="0" destOrd="0" presId="urn:microsoft.com/office/officeart/2005/8/layout/hList2"/>
    <dgm:cxn modelId="{AF269BAB-7AEC-4DEA-A77A-8A8807E60620}" type="presParOf" srcId="{F4D272EB-C5D2-48BD-A6B2-15C38DFC19CA}" destId="{7C735F3F-6D9A-4C05-A167-86EBB4BC3D86}" srcOrd="0" destOrd="0" presId="urn:microsoft.com/office/officeart/2005/8/layout/hList2"/>
    <dgm:cxn modelId="{8DF14592-66AA-4E44-8902-EF3BED19D4A7}" type="presParOf" srcId="{F4D272EB-C5D2-48BD-A6B2-15C38DFC19CA}" destId="{AA161E21-0E03-40C8-82C1-7B8E9ACB2171}" srcOrd="1" destOrd="0" presId="urn:microsoft.com/office/officeart/2005/8/layout/hList2"/>
    <dgm:cxn modelId="{E535E078-E74A-4112-83B7-499456D3C8F9}" type="presParOf" srcId="{F4D272EB-C5D2-48BD-A6B2-15C38DFC19CA}" destId="{268BED2B-F7B8-45C8-8018-5E537FDB5CDF}" srcOrd="2" destOrd="0" presId="urn:microsoft.com/office/officeart/2005/8/layout/hList2"/>
    <dgm:cxn modelId="{78BC7BCF-44DE-4A8B-AA45-F663C2668CB4}" type="presParOf" srcId="{6B686DBB-4161-426C-905C-02B451E93A0A}" destId="{2B6D7C3B-87D5-4216-B3EC-A6933D947AD0}" srcOrd="1" destOrd="0" presId="urn:microsoft.com/office/officeart/2005/8/layout/hList2"/>
    <dgm:cxn modelId="{2E0E0CF3-9A6D-4AA0-9362-DB9343803D00}" type="presParOf" srcId="{6B686DBB-4161-426C-905C-02B451E93A0A}" destId="{FD92CE09-02C2-40AF-9579-AD9365334FAE}" srcOrd="2" destOrd="0" presId="urn:microsoft.com/office/officeart/2005/8/layout/hList2"/>
    <dgm:cxn modelId="{EA1D239D-BC0A-4EB6-9974-13017E42DB09}" type="presParOf" srcId="{FD92CE09-02C2-40AF-9579-AD9365334FAE}" destId="{083B3E89-AA53-4860-8E72-9E2BFED3196E}" srcOrd="0" destOrd="0" presId="urn:microsoft.com/office/officeart/2005/8/layout/hList2"/>
    <dgm:cxn modelId="{E3BE0665-C475-48FA-B0C8-72F7105A674D}" type="presParOf" srcId="{FD92CE09-02C2-40AF-9579-AD9365334FAE}" destId="{DCDCB255-0B92-4280-80C8-1FA777DA3F54}" srcOrd="1" destOrd="0" presId="urn:microsoft.com/office/officeart/2005/8/layout/hList2"/>
    <dgm:cxn modelId="{63FB9D96-6BB4-4411-8B78-920B00BCA2D4}" type="presParOf" srcId="{FD92CE09-02C2-40AF-9579-AD9365334FAE}" destId="{F63409A9-35FB-45F6-B67E-E76DE5B5EEBE}" srcOrd="2" destOrd="0" presId="urn:microsoft.com/office/officeart/2005/8/layout/hList2"/>
    <dgm:cxn modelId="{CC8C0AED-A97E-44BA-96C2-BDDF69094EBE}" type="presParOf" srcId="{6B686DBB-4161-426C-905C-02B451E93A0A}" destId="{E0C478F9-F7AF-4236-8294-B471AB30BD4B}" srcOrd="3" destOrd="0" presId="urn:microsoft.com/office/officeart/2005/8/layout/hList2"/>
    <dgm:cxn modelId="{BF0FFCED-FECB-42C1-B67E-49208E702CEE}" type="presParOf" srcId="{6B686DBB-4161-426C-905C-02B451E93A0A}" destId="{745DA9A8-B4D6-4D73-99D5-8DA39189D42A}" srcOrd="4" destOrd="0" presId="urn:microsoft.com/office/officeart/2005/8/layout/hList2"/>
    <dgm:cxn modelId="{6CBEB141-270A-48D7-8525-763344DBD96E}" type="presParOf" srcId="{745DA9A8-B4D6-4D73-99D5-8DA39189D42A}" destId="{F15AAABB-CD28-48BB-8DBB-22B5F2942495}" srcOrd="0" destOrd="0" presId="urn:microsoft.com/office/officeart/2005/8/layout/hList2"/>
    <dgm:cxn modelId="{D38887CE-B4A3-4C52-89D4-C896329F02F3}" type="presParOf" srcId="{745DA9A8-B4D6-4D73-99D5-8DA39189D42A}" destId="{5C41E35A-E766-4C47-803D-277250A47B5F}" srcOrd="1" destOrd="0" presId="urn:microsoft.com/office/officeart/2005/8/layout/hList2"/>
    <dgm:cxn modelId="{9052B059-4076-439C-B5ED-F1421E854EE5}" type="presParOf" srcId="{745DA9A8-B4D6-4D73-99D5-8DA39189D42A}" destId="{1CE35CA1-178E-4972-82A9-DBEF3503EB9B}" srcOrd="2" destOrd="0" presId="urn:microsoft.com/office/officeart/2005/8/layout/hList2"/>
    <dgm:cxn modelId="{08D0E917-3B11-440D-B30C-4368AD583068}" type="presParOf" srcId="{6B686DBB-4161-426C-905C-02B451E93A0A}" destId="{ACC57B1B-1D1A-4DDD-9437-FA1EDD4EE47E}" srcOrd="5" destOrd="0" presId="urn:microsoft.com/office/officeart/2005/8/layout/hList2"/>
    <dgm:cxn modelId="{1F880B41-E93A-4B37-BE5B-ECF85D828B48}" type="presParOf" srcId="{6B686DBB-4161-426C-905C-02B451E93A0A}" destId="{A7D177D1-C0D4-4A0D-8851-8B9212A88690}" srcOrd="6" destOrd="0" presId="urn:microsoft.com/office/officeart/2005/8/layout/hList2"/>
    <dgm:cxn modelId="{05C52901-0594-4A72-8FC8-82D4E4966423}" type="presParOf" srcId="{A7D177D1-C0D4-4A0D-8851-8B9212A88690}" destId="{38917463-334D-4CF8-A99C-F4545C449DB4}" srcOrd="0" destOrd="0" presId="urn:microsoft.com/office/officeart/2005/8/layout/hList2"/>
    <dgm:cxn modelId="{3987E781-568B-418D-B935-F92A261C96A7}" type="presParOf" srcId="{A7D177D1-C0D4-4A0D-8851-8B9212A88690}" destId="{287F9217-DEFA-45C2-8A7B-3ABBDB850728}" srcOrd="1" destOrd="0" presId="urn:microsoft.com/office/officeart/2005/8/layout/hList2"/>
    <dgm:cxn modelId="{36DC99AE-6F4F-45C7-8AC3-9AB2CBEA82BE}" type="presParOf" srcId="{A7D177D1-C0D4-4A0D-8851-8B9212A88690}" destId="{CC206F5F-BFDE-4A79-8897-CB671CDDF312}"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DD0152-E01E-49BD-BD22-C1D539964678}"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35A4273C-CDD7-4552-A8DD-04BC751E2800}">
      <dgm:prSet phldrT="[Text]"/>
      <dgm:spPr/>
      <dgm:t>
        <a:bodyPr/>
        <a:lstStyle/>
        <a:p>
          <a:r>
            <a:rPr lang="en-US"/>
            <a:t>Connection</a:t>
          </a:r>
        </a:p>
      </dgm:t>
    </dgm:pt>
    <dgm:pt modelId="{DDA0CA92-5AC1-419C-B2DA-583AF3EF0A15}" type="parTrans" cxnId="{FCA5FC99-32B2-4800-A9DE-8C28B74995E8}">
      <dgm:prSet/>
      <dgm:spPr/>
      <dgm:t>
        <a:bodyPr/>
        <a:lstStyle/>
        <a:p>
          <a:endParaRPr lang="en-US"/>
        </a:p>
      </dgm:t>
    </dgm:pt>
    <dgm:pt modelId="{362FB2CD-C528-43B4-AED7-4B36A82AF711}" type="sibTrans" cxnId="{FCA5FC99-32B2-4800-A9DE-8C28B74995E8}">
      <dgm:prSet/>
      <dgm:spPr/>
      <dgm:t>
        <a:bodyPr/>
        <a:lstStyle/>
        <a:p>
          <a:endParaRPr lang="en-US"/>
        </a:p>
      </dgm:t>
    </dgm:pt>
    <dgm:pt modelId="{70968701-C09E-4555-876B-6AD067679C9C}">
      <dgm:prSet phldrT="[Text]"/>
      <dgm:spPr/>
      <dgm:t>
        <a:bodyPr/>
        <a:lstStyle/>
        <a:p>
          <a:r>
            <a:rPr lang="en-US"/>
            <a:t>Perspective</a:t>
          </a:r>
        </a:p>
      </dgm:t>
    </dgm:pt>
    <dgm:pt modelId="{5D30952A-D377-4C8A-A5CE-82058F3E4493}" type="parTrans" cxnId="{A6DD0250-B38A-43B9-A501-5FEF32529642}">
      <dgm:prSet/>
      <dgm:spPr/>
      <dgm:t>
        <a:bodyPr/>
        <a:lstStyle/>
        <a:p>
          <a:endParaRPr lang="en-US"/>
        </a:p>
      </dgm:t>
    </dgm:pt>
    <dgm:pt modelId="{88AA8C71-C11A-4A78-A740-3E941356DE00}" type="sibTrans" cxnId="{A6DD0250-B38A-43B9-A501-5FEF32529642}">
      <dgm:prSet/>
      <dgm:spPr/>
      <dgm:t>
        <a:bodyPr/>
        <a:lstStyle/>
        <a:p>
          <a:endParaRPr lang="en-US"/>
        </a:p>
      </dgm:t>
    </dgm:pt>
    <dgm:pt modelId="{1B396624-E3AD-4DC4-B8EB-53E1A75388A4}">
      <dgm:prSet phldrT="[Text]"/>
      <dgm:spPr/>
      <dgm:t>
        <a:bodyPr/>
        <a:lstStyle/>
        <a:p>
          <a:r>
            <a:rPr lang="en-US"/>
            <a:t>Direction</a:t>
          </a:r>
        </a:p>
      </dgm:t>
    </dgm:pt>
    <dgm:pt modelId="{CA94E5FF-6B3E-422B-A79C-8BCCAA586C6A}" type="parTrans" cxnId="{073F1EF7-F632-49C1-ADC3-773FA051A308}">
      <dgm:prSet/>
      <dgm:spPr/>
      <dgm:t>
        <a:bodyPr/>
        <a:lstStyle/>
        <a:p>
          <a:endParaRPr lang="en-US"/>
        </a:p>
      </dgm:t>
    </dgm:pt>
    <dgm:pt modelId="{8EDAAA8F-8863-4C72-90EB-6900B3A63177}" type="sibTrans" cxnId="{073F1EF7-F632-49C1-ADC3-773FA051A308}">
      <dgm:prSet/>
      <dgm:spPr/>
      <dgm:t>
        <a:bodyPr/>
        <a:lstStyle/>
        <a:p>
          <a:endParaRPr lang="en-US"/>
        </a:p>
      </dgm:t>
    </dgm:pt>
    <dgm:pt modelId="{07280378-AAA8-476A-AABF-C1540DC3116A}" type="pres">
      <dgm:prSet presAssocID="{8FDD0152-E01E-49BD-BD22-C1D539964678}" presName="Name0" presStyleCnt="0">
        <dgm:presLayoutVars>
          <dgm:chMax val="11"/>
          <dgm:chPref val="11"/>
          <dgm:dir/>
          <dgm:resizeHandles/>
        </dgm:presLayoutVars>
      </dgm:prSet>
      <dgm:spPr/>
    </dgm:pt>
    <dgm:pt modelId="{19CE5CBC-A5B2-404E-9956-52731C72C479}" type="pres">
      <dgm:prSet presAssocID="{1B396624-E3AD-4DC4-B8EB-53E1A75388A4}" presName="Accent3" presStyleCnt="0"/>
      <dgm:spPr/>
    </dgm:pt>
    <dgm:pt modelId="{025679B0-B6CF-4B78-8C0A-07A6D152D1C0}" type="pres">
      <dgm:prSet presAssocID="{1B396624-E3AD-4DC4-B8EB-53E1A75388A4}" presName="Accent" presStyleLbl="node1" presStyleIdx="0" presStyleCnt="3"/>
      <dgm:spPr/>
    </dgm:pt>
    <dgm:pt modelId="{E913FCF7-7A25-47D1-8F0B-8E7DCE7DB25D}" type="pres">
      <dgm:prSet presAssocID="{1B396624-E3AD-4DC4-B8EB-53E1A75388A4}" presName="ParentBackground3" presStyleCnt="0"/>
      <dgm:spPr/>
    </dgm:pt>
    <dgm:pt modelId="{79E1AC22-BE15-47DC-A6E6-C8E71D9AD7BB}" type="pres">
      <dgm:prSet presAssocID="{1B396624-E3AD-4DC4-B8EB-53E1A75388A4}" presName="ParentBackground" presStyleLbl="fgAcc1" presStyleIdx="0" presStyleCnt="3"/>
      <dgm:spPr/>
    </dgm:pt>
    <dgm:pt modelId="{B2CB5771-75EB-4EC8-A2E2-6BC74B785758}" type="pres">
      <dgm:prSet presAssocID="{1B396624-E3AD-4DC4-B8EB-53E1A75388A4}" presName="Parent3" presStyleLbl="revTx" presStyleIdx="0" presStyleCnt="0">
        <dgm:presLayoutVars>
          <dgm:chMax val="1"/>
          <dgm:chPref val="1"/>
          <dgm:bulletEnabled val="1"/>
        </dgm:presLayoutVars>
      </dgm:prSet>
      <dgm:spPr/>
    </dgm:pt>
    <dgm:pt modelId="{0794A77F-96DE-43F8-93BD-86CD89DFDC9E}" type="pres">
      <dgm:prSet presAssocID="{70968701-C09E-4555-876B-6AD067679C9C}" presName="Accent2" presStyleCnt="0"/>
      <dgm:spPr/>
    </dgm:pt>
    <dgm:pt modelId="{99752E2E-9182-4C05-A616-88BED7172A5A}" type="pres">
      <dgm:prSet presAssocID="{70968701-C09E-4555-876B-6AD067679C9C}" presName="Accent" presStyleLbl="node1" presStyleIdx="1" presStyleCnt="3"/>
      <dgm:spPr/>
    </dgm:pt>
    <dgm:pt modelId="{23150466-36A2-4679-ACA5-FB90A4072001}" type="pres">
      <dgm:prSet presAssocID="{70968701-C09E-4555-876B-6AD067679C9C}" presName="ParentBackground2" presStyleCnt="0"/>
      <dgm:spPr/>
    </dgm:pt>
    <dgm:pt modelId="{80C643BB-2F0C-4EC0-A10A-51170D1C5192}" type="pres">
      <dgm:prSet presAssocID="{70968701-C09E-4555-876B-6AD067679C9C}" presName="ParentBackground" presStyleLbl="fgAcc1" presStyleIdx="1" presStyleCnt="3"/>
      <dgm:spPr/>
    </dgm:pt>
    <dgm:pt modelId="{9C66E949-5BB6-4B43-9ACF-0A01F96BE758}" type="pres">
      <dgm:prSet presAssocID="{70968701-C09E-4555-876B-6AD067679C9C}" presName="Parent2" presStyleLbl="revTx" presStyleIdx="0" presStyleCnt="0">
        <dgm:presLayoutVars>
          <dgm:chMax val="1"/>
          <dgm:chPref val="1"/>
          <dgm:bulletEnabled val="1"/>
        </dgm:presLayoutVars>
      </dgm:prSet>
      <dgm:spPr/>
    </dgm:pt>
    <dgm:pt modelId="{C9AD3102-5132-4C14-BDD5-185EBC9C5853}" type="pres">
      <dgm:prSet presAssocID="{35A4273C-CDD7-4552-A8DD-04BC751E2800}" presName="Accent1" presStyleCnt="0"/>
      <dgm:spPr/>
    </dgm:pt>
    <dgm:pt modelId="{7FA5FDD0-3C9F-42F3-95C7-579542A0A843}" type="pres">
      <dgm:prSet presAssocID="{35A4273C-CDD7-4552-A8DD-04BC751E2800}" presName="Accent" presStyleLbl="node1" presStyleIdx="2" presStyleCnt="3"/>
      <dgm:spPr/>
    </dgm:pt>
    <dgm:pt modelId="{AB7BD9C8-D214-41D0-B54C-FC5FA5C2A856}" type="pres">
      <dgm:prSet presAssocID="{35A4273C-CDD7-4552-A8DD-04BC751E2800}" presName="ParentBackground1" presStyleCnt="0"/>
      <dgm:spPr/>
    </dgm:pt>
    <dgm:pt modelId="{B3FB0F1A-1213-4B8E-B7E1-049203092AC7}" type="pres">
      <dgm:prSet presAssocID="{35A4273C-CDD7-4552-A8DD-04BC751E2800}" presName="ParentBackground" presStyleLbl="fgAcc1" presStyleIdx="2" presStyleCnt="3"/>
      <dgm:spPr/>
    </dgm:pt>
    <dgm:pt modelId="{F95EE8B2-D665-4F89-A19B-4B18D913A350}" type="pres">
      <dgm:prSet presAssocID="{35A4273C-CDD7-4552-A8DD-04BC751E2800}" presName="Parent1" presStyleLbl="revTx" presStyleIdx="0" presStyleCnt="0">
        <dgm:presLayoutVars>
          <dgm:chMax val="1"/>
          <dgm:chPref val="1"/>
          <dgm:bulletEnabled val="1"/>
        </dgm:presLayoutVars>
      </dgm:prSet>
      <dgm:spPr/>
    </dgm:pt>
  </dgm:ptLst>
  <dgm:cxnLst>
    <dgm:cxn modelId="{EE820822-B3A4-48AB-9060-8E41E189BAE7}" type="presOf" srcId="{35A4273C-CDD7-4552-A8DD-04BC751E2800}" destId="{F95EE8B2-D665-4F89-A19B-4B18D913A350}" srcOrd="1" destOrd="0" presId="urn:microsoft.com/office/officeart/2011/layout/CircleProcess"/>
    <dgm:cxn modelId="{492A9A2E-A4E4-4D1B-8E27-2467A881BBD0}" type="presOf" srcId="{1B396624-E3AD-4DC4-B8EB-53E1A75388A4}" destId="{B2CB5771-75EB-4EC8-A2E2-6BC74B785758}" srcOrd="1" destOrd="0" presId="urn:microsoft.com/office/officeart/2011/layout/CircleProcess"/>
    <dgm:cxn modelId="{4A44E05E-A13F-431D-B248-C92B10982225}" type="presOf" srcId="{1B396624-E3AD-4DC4-B8EB-53E1A75388A4}" destId="{79E1AC22-BE15-47DC-A6E6-C8E71D9AD7BB}" srcOrd="0" destOrd="0" presId="urn:microsoft.com/office/officeart/2011/layout/CircleProcess"/>
    <dgm:cxn modelId="{EC958C66-2C97-426E-A037-ACB30FD58A8A}" type="presOf" srcId="{70968701-C09E-4555-876B-6AD067679C9C}" destId="{9C66E949-5BB6-4B43-9ACF-0A01F96BE758}" srcOrd="1" destOrd="0" presId="urn:microsoft.com/office/officeart/2011/layout/CircleProcess"/>
    <dgm:cxn modelId="{3591776E-AB69-4536-89C0-52ABC5A8F5CB}" type="presOf" srcId="{8FDD0152-E01E-49BD-BD22-C1D539964678}" destId="{07280378-AAA8-476A-AABF-C1540DC3116A}" srcOrd="0" destOrd="0" presId="urn:microsoft.com/office/officeart/2011/layout/CircleProcess"/>
    <dgm:cxn modelId="{A6DD0250-B38A-43B9-A501-5FEF32529642}" srcId="{8FDD0152-E01E-49BD-BD22-C1D539964678}" destId="{70968701-C09E-4555-876B-6AD067679C9C}" srcOrd="1" destOrd="0" parTransId="{5D30952A-D377-4C8A-A5CE-82058F3E4493}" sibTransId="{88AA8C71-C11A-4A78-A740-3E941356DE00}"/>
    <dgm:cxn modelId="{FCA5FC99-32B2-4800-A9DE-8C28B74995E8}" srcId="{8FDD0152-E01E-49BD-BD22-C1D539964678}" destId="{35A4273C-CDD7-4552-A8DD-04BC751E2800}" srcOrd="0" destOrd="0" parTransId="{DDA0CA92-5AC1-419C-B2DA-583AF3EF0A15}" sibTransId="{362FB2CD-C528-43B4-AED7-4B36A82AF711}"/>
    <dgm:cxn modelId="{6969B1C6-13E7-412E-857A-2914FDA6DE0A}" type="presOf" srcId="{35A4273C-CDD7-4552-A8DD-04BC751E2800}" destId="{B3FB0F1A-1213-4B8E-B7E1-049203092AC7}" srcOrd="0" destOrd="0" presId="urn:microsoft.com/office/officeart/2011/layout/CircleProcess"/>
    <dgm:cxn modelId="{5B3F95E9-B15C-4136-AE0E-0C606F8D8368}" type="presOf" srcId="{70968701-C09E-4555-876B-6AD067679C9C}" destId="{80C643BB-2F0C-4EC0-A10A-51170D1C5192}" srcOrd="0" destOrd="0" presId="urn:microsoft.com/office/officeart/2011/layout/CircleProcess"/>
    <dgm:cxn modelId="{073F1EF7-F632-49C1-ADC3-773FA051A308}" srcId="{8FDD0152-E01E-49BD-BD22-C1D539964678}" destId="{1B396624-E3AD-4DC4-B8EB-53E1A75388A4}" srcOrd="2" destOrd="0" parTransId="{CA94E5FF-6B3E-422B-A79C-8BCCAA586C6A}" sibTransId="{8EDAAA8F-8863-4C72-90EB-6900B3A63177}"/>
    <dgm:cxn modelId="{978A18EA-F78C-4C27-A247-4999C1D5418B}" type="presParOf" srcId="{07280378-AAA8-476A-AABF-C1540DC3116A}" destId="{19CE5CBC-A5B2-404E-9956-52731C72C479}" srcOrd="0" destOrd="0" presId="urn:microsoft.com/office/officeart/2011/layout/CircleProcess"/>
    <dgm:cxn modelId="{D316A372-3D30-48C3-91CA-4CBB21F22FF0}" type="presParOf" srcId="{19CE5CBC-A5B2-404E-9956-52731C72C479}" destId="{025679B0-B6CF-4B78-8C0A-07A6D152D1C0}" srcOrd="0" destOrd="0" presId="urn:microsoft.com/office/officeart/2011/layout/CircleProcess"/>
    <dgm:cxn modelId="{028019DC-5FE4-42EB-AC9E-91868D754ED2}" type="presParOf" srcId="{07280378-AAA8-476A-AABF-C1540DC3116A}" destId="{E913FCF7-7A25-47D1-8F0B-8E7DCE7DB25D}" srcOrd="1" destOrd="0" presId="urn:microsoft.com/office/officeart/2011/layout/CircleProcess"/>
    <dgm:cxn modelId="{97B798C9-3097-4B42-8404-848B379A1CAF}" type="presParOf" srcId="{E913FCF7-7A25-47D1-8F0B-8E7DCE7DB25D}" destId="{79E1AC22-BE15-47DC-A6E6-C8E71D9AD7BB}" srcOrd="0" destOrd="0" presId="urn:microsoft.com/office/officeart/2011/layout/CircleProcess"/>
    <dgm:cxn modelId="{E71D7B0A-240C-4123-AC29-4C6D335A8270}" type="presParOf" srcId="{07280378-AAA8-476A-AABF-C1540DC3116A}" destId="{B2CB5771-75EB-4EC8-A2E2-6BC74B785758}" srcOrd="2" destOrd="0" presId="urn:microsoft.com/office/officeart/2011/layout/CircleProcess"/>
    <dgm:cxn modelId="{846E726B-EA75-423D-89FE-33F35D2C41AA}" type="presParOf" srcId="{07280378-AAA8-476A-AABF-C1540DC3116A}" destId="{0794A77F-96DE-43F8-93BD-86CD89DFDC9E}" srcOrd="3" destOrd="0" presId="urn:microsoft.com/office/officeart/2011/layout/CircleProcess"/>
    <dgm:cxn modelId="{453BA48F-A05D-4AB3-A56E-8413946C9AA3}" type="presParOf" srcId="{0794A77F-96DE-43F8-93BD-86CD89DFDC9E}" destId="{99752E2E-9182-4C05-A616-88BED7172A5A}" srcOrd="0" destOrd="0" presId="urn:microsoft.com/office/officeart/2011/layout/CircleProcess"/>
    <dgm:cxn modelId="{CAE92D22-2132-442E-9120-0DE1EEDF6927}" type="presParOf" srcId="{07280378-AAA8-476A-AABF-C1540DC3116A}" destId="{23150466-36A2-4679-ACA5-FB90A4072001}" srcOrd="4" destOrd="0" presId="urn:microsoft.com/office/officeart/2011/layout/CircleProcess"/>
    <dgm:cxn modelId="{91DB6AC1-D281-462A-9D39-163301E74D91}" type="presParOf" srcId="{23150466-36A2-4679-ACA5-FB90A4072001}" destId="{80C643BB-2F0C-4EC0-A10A-51170D1C5192}" srcOrd="0" destOrd="0" presId="urn:microsoft.com/office/officeart/2011/layout/CircleProcess"/>
    <dgm:cxn modelId="{3E4778F7-68C4-4F86-A379-2EDD2B5A9D7A}" type="presParOf" srcId="{07280378-AAA8-476A-AABF-C1540DC3116A}" destId="{9C66E949-5BB6-4B43-9ACF-0A01F96BE758}" srcOrd="5" destOrd="0" presId="urn:microsoft.com/office/officeart/2011/layout/CircleProcess"/>
    <dgm:cxn modelId="{7475DF8D-6CE4-459D-B403-9FE987AB2E90}" type="presParOf" srcId="{07280378-AAA8-476A-AABF-C1540DC3116A}" destId="{C9AD3102-5132-4C14-BDD5-185EBC9C5853}" srcOrd="6" destOrd="0" presId="urn:microsoft.com/office/officeart/2011/layout/CircleProcess"/>
    <dgm:cxn modelId="{F2F116C5-74A6-4B74-927E-2ECC5273DE39}" type="presParOf" srcId="{C9AD3102-5132-4C14-BDD5-185EBC9C5853}" destId="{7FA5FDD0-3C9F-42F3-95C7-579542A0A843}" srcOrd="0" destOrd="0" presId="urn:microsoft.com/office/officeart/2011/layout/CircleProcess"/>
    <dgm:cxn modelId="{79FFF3C8-7518-48E9-AF08-ABFA40F19213}" type="presParOf" srcId="{07280378-AAA8-476A-AABF-C1540DC3116A}" destId="{AB7BD9C8-D214-41D0-B54C-FC5FA5C2A856}" srcOrd="7" destOrd="0" presId="urn:microsoft.com/office/officeart/2011/layout/CircleProcess"/>
    <dgm:cxn modelId="{F315FF01-7C66-457A-A3D7-7A6121A04175}" type="presParOf" srcId="{AB7BD9C8-D214-41D0-B54C-FC5FA5C2A856}" destId="{B3FB0F1A-1213-4B8E-B7E1-049203092AC7}" srcOrd="0" destOrd="0" presId="urn:microsoft.com/office/officeart/2011/layout/CircleProcess"/>
    <dgm:cxn modelId="{6ED5BDB5-6777-4250-B2E0-DF2ABB559725}" type="presParOf" srcId="{07280378-AAA8-476A-AABF-C1540DC3116A}" destId="{F95EE8B2-D665-4F89-A19B-4B18D913A350}"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6707A9-FA21-4043-AD00-396E905C20BF}"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en-US"/>
        </a:p>
      </dgm:t>
    </dgm:pt>
    <dgm:pt modelId="{1ED0FFF0-16FD-44D9-832C-39B4FFA0C195}">
      <dgm:prSet/>
      <dgm:spPr/>
      <dgm:t>
        <a:bodyPr/>
        <a:lstStyle/>
        <a:p>
          <a:r>
            <a:rPr lang="en-US"/>
            <a:t>Sounding Board</a:t>
          </a:r>
        </a:p>
      </dgm:t>
    </dgm:pt>
    <dgm:pt modelId="{7E15FA03-58EC-4105-97EE-50C6008E89CA}" type="parTrans" cxnId="{97F2B264-9B8C-4A60-910A-2C5BF6CDDE1F}">
      <dgm:prSet/>
      <dgm:spPr/>
      <dgm:t>
        <a:bodyPr/>
        <a:lstStyle/>
        <a:p>
          <a:endParaRPr lang="en-US"/>
        </a:p>
      </dgm:t>
    </dgm:pt>
    <dgm:pt modelId="{64E24F1D-9366-43E0-BAF0-82C005E1E9C7}" type="sibTrans" cxnId="{97F2B264-9B8C-4A60-910A-2C5BF6CDDE1F}">
      <dgm:prSet/>
      <dgm:spPr/>
      <dgm:t>
        <a:bodyPr/>
        <a:lstStyle/>
        <a:p>
          <a:endParaRPr lang="en-US"/>
        </a:p>
      </dgm:t>
    </dgm:pt>
    <dgm:pt modelId="{838BBD7B-6662-4134-8A99-A43A07342713}">
      <dgm:prSet/>
      <dgm:spPr/>
      <dgm:t>
        <a:bodyPr/>
        <a:lstStyle/>
        <a:p>
          <a:r>
            <a:rPr lang="en-US"/>
            <a:t>Safety Net</a:t>
          </a:r>
        </a:p>
      </dgm:t>
    </dgm:pt>
    <dgm:pt modelId="{969C99EC-6670-4551-B664-C60586436F7D}" type="parTrans" cxnId="{4A5F3296-416E-412E-8729-C1077176F2B5}">
      <dgm:prSet/>
      <dgm:spPr/>
      <dgm:t>
        <a:bodyPr/>
        <a:lstStyle/>
        <a:p>
          <a:endParaRPr lang="en-US"/>
        </a:p>
      </dgm:t>
    </dgm:pt>
    <dgm:pt modelId="{225D30AB-D5D1-4E2F-9688-060C4048F015}" type="sibTrans" cxnId="{4A5F3296-416E-412E-8729-C1077176F2B5}">
      <dgm:prSet/>
      <dgm:spPr/>
      <dgm:t>
        <a:bodyPr/>
        <a:lstStyle/>
        <a:p>
          <a:endParaRPr lang="en-US"/>
        </a:p>
      </dgm:t>
    </dgm:pt>
    <dgm:pt modelId="{C96FE067-DD51-4F9E-A0C1-628C0088B266}">
      <dgm:prSet/>
      <dgm:spPr/>
      <dgm:t>
        <a:bodyPr/>
        <a:lstStyle/>
        <a:p>
          <a:r>
            <a:rPr lang="en-US"/>
            <a:t>Laboratory</a:t>
          </a:r>
        </a:p>
      </dgm:t>
    </dgm:pt>
    <dgm:pt modelId="{281168D2-7924-419C-AA22-673BB8C40C09}" type="parTrans" cxnId="{BA601719-E250-4F1F-BE0A-18D694F1C519}">
      <dgm:prSet/>
      <dgm:spPr/>
      <dgm:t>
        <a:bodyPr/>
        <a:lstStyle/>
        <a:p>
          <a:endParaRPr lang="en-US"/>
        </a:p>
      </dgm:t>
    </dgm:pt>
    <dgm:pt modelId="{44A78DF0-9B5C-4339-A217-2C0391C36A90}" type="sibTrans" cxnId="{BA601719-E250-4F1F-BE0A-18D694F1C519}">
      <dgm:prSet/>
      <dgm:spPr/>
      <dgm:t>
        <a:bodyPr/>
        <a:lstStyle/>
        <a:p>
          <a:endParaRPr lang="en-US"/>
        </a:p>
      </dgm:t>
    </dgm:pt>
    <dgm:pt modelId="{EA0B8ECE-7BCC-4A7F-9DB9-7D6E7240D9C0}">
      <dgm:prSet/>
      <dgm:spPr/>
      <dgm:t>
        <a:bodyPr/>
        <a:lstStyle/>
        <a:p>
          <a:r>
            <a:rPr lang="en-US"/>
            <a:t>Functions of a Mentoring Relationship</a:t>
          </a:r>
        </a:p>
      </dgm:t>
    </dgm:pt>
    <dgm:pt modelId="{6BEE7181-CC1D-4C67-9BE0-96C1944A5B48}" type="parTrans" cxnId="{C6284B04-96B8-4E02-852B-47D2D9F16602}">
      <dgm:prSet/>
      <dgm:spPr/>
    </dgm:pt>
    <dgm:pt modelId="{2E8EC93D-FF96-4408-A93B-77B420BD9DC6}" type="sibTrans" cxnId="{C6284B04-96B8-4E02-852B-47D2D9F16602}">
      <dgm:prSet/>
      <dgm:spPr/>
      <dgm:t>
        <a:bodyPr/>
        <a:lstStyle/>
        <a:p>
          <a:endParaRPr lang="en-US"/>
        </a:p>
      </dgm:t>
    </dgm:pt>
    <dgm:pt modelId="{FDB41B44-4AFB-466C-ABB6-A4776C951B77}" type="pres">
      <dgm:prSet presAssocID="{796707A9-FA21-4043-AD00-396E905C20BF}" presName="Name0" presStyleCnt="0">
        <dgm:presLayoutVars>
          <dgm:chMax val="7"/>
          <dgm:chPref val="7"/>
          <dgm:dir/>
        </dgm:presLayoutVars>
      </dgm:prSet>
      <dgm:spPr/>
    </dgm:pt>
    <dgm:pt modelId="{8C07CF46-67D4-4B01-AC1E-35392684349B}" type="pres">
      <dgm:prSet presAssocID="{796707A9-FA21-4043-AD00-396E905C20BF}" presName="Name1" presStyleCnt="0"/>
      <dgm:spPr/>
    </dgm:pt>
    <dgm:pt modelId="{EFCE3F6D-498E-4CEA-B7DE-C60CEEDE845F}" type="pres">
      <dgm:prSet presAssocID="{2E8EC93D-FF96-4408-A93B-77B420BD9DC6}" presName="picture_1" presStyleCnt="0"/>
      <dgm:spPr/>
    </dgm:pt>
    <dgm:pt modelId="{EA33CF5C-FFF4-42BD-BAB2-56EEBC86E4C7}" type="pres">
      <dgm:prSet presAssocID="{2E8EC93D-FF96-4408-A93B-77B420BD9DC6}" presName="pictureRepeatNode" presStyleLbl="alignImgPlace1" presStyleIdx="0" presStyleCnt="4" custLinFactNeighborX="-520"/>
      <dgm:spPr/>
    </dgm:pt>
    <dgm:pt modelId="{4FCD4EAA-EAEF-4FAE-AC4C-708A52F3989B}" type="pres">
      <dgm:prSet presAssocID="{EA0B8ECE-7BCC-4A7F-9DB9-7D6E7240D9C0}" presName="text_1" presStyleLbl="node1" presStyleIdx="0" presStyleCnt="0" custLinFactNeighborX="2619" custLinFactNeighborY="-55290">
        <dgm:presLayoutVars>
          <dgm:bulletEnabled val="1"/>
        </dgm:presLayoutVars>
      </dgm:prSet>
      <dgm:spPr/>
    </dgm:pt>
    <dgm:pt modelId="{25AED33C-F709-467D-B278-CB46093BE37C}" type="pres">
      <dgm:prSet presAssocID="{64E24F1D-9366-43E0-BAF0-82C005E1E9C7}" presName="picture_2" presStyleCnt="0"/>
      <dgm:spPr/>
    </dgm:pt>
    <dgm:pt modelId="{C70C8706-87F4-424D-BE0B-33B1CC9EB568}" type="pres">
      <dgm:prSet presAssocID="{64E24F1D-9366-43E0-BAF0-82C005E1E9C7}" presName="pictureRepeatNode" presStyleLbl="alignImgPlace1" presStyleIdx="1" presStyleCnt="4"/>
      <dgm:spPr/>
    </dgm:pt>
    <dgm:pt modelId="{8D64E4E6-D187-4324-A9C6-C1C13891D52E}" type="pres">
      <dgm:prSet presAssocID="{1ED0FFF0-16FD-44D9-832C-39B4FFA0C195}" presName="line_2" presStyleLbl="parChTrans1D1" presStyleIdx="0" presStyleCnt="3"/>
      <dgm:spPr/>
    </dgm:pt>
    <dgm:pt modelId="{08D6230B-EB70-4748-91ED-7E0037BDAFAB}" type="pres">
      <dgm:prSet presAssocID="{1ED0FFF0-16FD-44D9-832C-39B4FFA0C195}" presName="textparent_2" presStyleLbl="node1" presStyleIdx="0" presStyleCnt="0"/>
      <dgm:spPr/>
    </dgm:pt>
    <dgm:pt modelId="{0475676E-28E0-4C16-98A8-6B705F0E8FED}" type="pres">
      <dgm:prSet presAssocID="{1ED0FFF0-16FD-44D9-832C-39B4FFA0C195}" presName="text_2" presStyleLbl="revTx" presStyleIdx="0" presStyleCnt="3">
        <dgm:presLayoutVars>
          <dgm:bulletEnabled val="1"/>
        </dgm:presLayoutVars>
      </dgm:prSet>
      <dgm:spPr/>
    </dgm:pt>
    <dgm:pt modelId="{50E54FA9-509D-4DFC-90B7-889AB06443AD}" type="pres">
      <dgm:prSet presAssocID="{225D30AB-D5D1-4E2F-9688-060C4048F015}" presName="picture_3" presStyleCnt="0"/>
      <dgm:spPr/>
    </dgm:pt>
    <dgm:pt modelId="{B793727A-0906-4DB0-8A48-63BB59D8E906}" type="pres">
      <dgm:prSet presAssocID="{225D30AB-D5D1-4E2F-9688-060C4048F015}" presName="pictureRepeatNode" presStyleLbl="alignImgPlace1" presStyleIdx="2" presStyleCnt="4"/>
      <dgm:spPr/>
    </dgm:pt>
    <dgm:pt modelId="{7D5A769D-7B9B-4DE9-80ED-2CE12E6657C2}" type="pres">
      <dgm:prSet presAssocID="{838BBD7B-6662-4134-8A99-A43A07342713}" presName="line_3" presStyleLbl="parChTrans1D1" presStyleIdx="1" presStyleCnt="3"/>
      <dgm:spPr/>
    </dgm:pt>
    <dgm:pt modelId="{82E2EFAA-3E42-4C5F-BDC1-DC1CE868BBB4}" type="pres">
      <dgm:prSet presAssocID="{838BBD7B-6662-4134-8A99-A43A07342713}" presName="textparent_3" presStyleLbl="node1" presStyleIdx="0" presStyleCnt="0"/>
      <dgm:spPr/>
    </dgm:pt>
    <dgm:pt modelId="{A9374F0E-9A11-4E94-AFDE-55969B85ACEF}" type="pres">
      <dgm:prSet presAssocID="{838BBD7B-6662-4134-8A99-A43A07342713}" presName="text_3" presStyleLbl="revTx" presStyleIdx="1" presStyleCnt="3">
        <dgm:presLayoutVars>
          <dgm:bulletEnabled val="1"/>
        </dgm:presLayoutVars>
      </dgm:prSet>
      <dgm:spPr/>
    </dgm:pt>
    <dgm:pt modelId="{AAE4EC1F-F6A6-41CE-93AC-453FCD35DC64}" type="pres">
      <dgm:prSet presAssocID="{44A78DF0-9B5C-4339-A217-2C0391C36A90}" presName="picture_4" presStyleCnt="0"/>
      <dgm:spPr/>
    </dgm:pt>
    <dgm:pt modelId="{3C9FD934-9907-453E-809B-8FB7EB81C843}" type="pres">
      <dgm:prSet presAssocID="{44A78DF0-9B5C-4339-A217-2C0391C36A90}" presName="pictureRepeatNode" presStyleLbl="alignImgPlace1" presStyleIdx="3" presStyleCnt="4"/>
      <dgm:spPr/>
    </dgm:pt>
    <dgm:pt modelId="{57E18114-0D0B-47DD-A103-1E18FB8CF048}" type="pres">
      <dgm:prSet presAssocID="{C96FE067-DD51-4F9E-A0C1-628C0088B266}" presName="line_4" presStyleLbl="parChTrans1D1" presStyleIdx="2" presStyleCnt="3"/>
      <dgm:spPr/>
    </dgm:pt>
    <dgm:pt modelId="{3F160E99-1E60-4320-B959-BFDB2B11233D}" type="pres">
      <dgm:prSet presAssocID="{C96FE067-DD51-4F9E-A0C1-628C0088B266}" presName="textparent_4" presStyleLbl="node1" presStyleIdx="0" presStyleCnt="0"/>
      <dgm:spPr/>
    </dgm:pt>
    <dgm:pt modelId="{008E77BB-F3E4-4838-BDE9-B7E8BE6DEB87}" type="pres">
      <dgm:prSet presAssocID="{C96FE067-DD51-4F9E-A0C1-628C0088B266}" presName="text_4" presStyleLbl="revTx" presStyleIdx="2" presStyleCnt="3">
        <dgm:presLayoutVars>
          <dgm:bulletEnabled val="1"/>
        </dgm:presLayoutVars>
      </dgm:prSet>
      <dgm:spPr/>
    </dgm:pt>
  </dgm:ptLst>
  <dgm:cxnLst>
    <dgm:cxn modelId="{C6284B04-96B8-4E02-852B-47D2D9F16602}" srcId="{796707A9-FA21-4043-AD00-396E905C20BF}" destId="{EA0B8ECE-7BCC-4A7F-9DB9-7D6E7240D9C0}" srcOrd="0" destOrd="0" parTransId="{6BEE7181-CC1D-4C67-9BE0-96C1944A5B48}" sibTransId="{2E8EC93D-FF96-4408-A93B-77B420BD9DC6}"/>
    <dgm:cxn modelId="{6276FF0E-4050-4C32-B484-7FB07736AEFA}" type="presOf" srcId="{796707A9-FA21-4043-AD00-396E905C20BF}" destId="{FDB41B44-4AFB-466C-ABB6-A4776C951B77}" srcOrd="0" destOrd="0" presId="urn:microsoft.com/office/officeart/2008/layout/CircularPictureCallout"/>
    <dgm:cxn modelId="{32BFF911-6905-47B4-A191-BFCEC8C9CF1A}" type="presOf" srcId="{64E24F1D-9366-43E0-BAF0-82C005E1E9C7}" destId="{C70C8706-87F4-424D-BE0B-33B1CC9EB568}" srcOrd="0" destOrd="0" presId="urn:microsoft.com/office/officeart/2008/layout/CircularPictureCallout"/>
    <dgm:cxn modelId="{BA601719-E250-4F1F-BE0A-18D694F1C519}" srcId="{796707A9-FA21-4043-AD00-396E905C20BF}" destId="{C96FE067-DD51-4F9E-A0C1-628C0088B266}" srcOrd="3" destOrd="0" parTransId="{281168D2-7924-419C-AA22-673BB8C40C09}" sibTransId="{44A78DF0-9B5C-4339-A217-2C0391C36A90}"/>
    <dgm:cxn modelId="{714D931B-90C3-4968-8A75-CD4E2E6AE538}" type="presOf" srcId="{1ED0FFF0-16FD-44D9-832C-39B4FFA0C195}" destId="{0475676E-28E0-4C16-98A8-6B705F0E8FED}" srcOrd="0" destOrd="0" presId="urn:microsoft.com/office/officeart/2008/layout/CircularPictureCallout"/>
    <dgm:cxn modelId="{2008DF20-BC89-4C32-80B0-229A36743064}" type="presOf" srcId="{225D30AB-D5D1-4E2F-9688-060C4048F015}" destId="{B793727A-0906-4DB0-8A48-63BB59D8E906}" srcOrd="0" destOrd="0" presId="urn:microsoft.com/office/officeart/2008/layout/CircularPictureCallout"/>
    <dgm:cxn modelId="{C76DA72D-1F1B-4DE7-88E5-2DC81D1AA572}" type="presOf" srcId="{C96FE067-DD51-4F9E-A0C1-628C0088B266}" destId="{008E77BB-F3E4-4838-BDE9-B7E8BE6DEB87}" srcOrd="0" destOrd="0" presId="urn:microsoft.com/office/officeart/2008/layout/CircularPictureCallout"/>
    <dgm:cxn modelId="{97F2B264-9B8C-4A60-910A-2C5BF6CDDE1F}" srcId="{796707A9-FA21-4043-AD00-396E905C20BF}" destId="{1ED0FFF0-16FD-44D9-832C-39B4FFA0C195}" srcOrd="1" destOrd="0" parTransId="{7E15FA03-58EC-4105-97EE-50C6008E89CA}" sibTransId="{64E24F1D-9366-43E0-BAF0-82C005E1E9C7}"/>
    <dgm:cxn modelId="{4A5F3296-416E-412E-8729-C1077176F2B5}" srcId="{796707A9-FA21-4043-AD00-396E905C20BF}" destId="{838BBD7B-6662-4134-8A99-A43A07342713}" srcOrd="2" destOrd="0" parTransId="{969C99EC-6670-4551-B664-C60586436F7D}" sibTransId="{225D30AB-D5D1-4E2F-9688-060C4048F015}"/>
    <dgm:cxn modelId="{B2466FA0-1610-4311-B689-C601CE6AAD59}" type="presOf" srcId="{2E8EC93D-FF96-4408-A93B-77B420BD9DC6}" destId="{EA33CF5C-FFF4-42BD-BAB2-56EEBC86E4C7}" srcOrd="0" destOrd="0" presId="urn:microsoft.com/office/officeart/2008/layout/CircularPictureCallout"/>
    <dgm:cxn modelId="{DC4551A2-1FD7-4F61-8153-23EDEF62168F}" type="presOf" srcId="{838BBD7B-6662-4134-8A99-A43A07342713}" destId="{A9374F0E-9A11-4E94-AFDE-55969B85ACEF}" srcOrd="0" destOrd="0" presId="urn:microsoft.com/office/officeart/2008/layout/CircularPictureCallout"/>
    <dgm:cxn modelId="{27C19DCD-4C0B-4909-A0A9-BD2FDEDFFF13}" type="presOf" srcId="{44A78DF0-9B5C-4339-A217-2C0391C36A90}" destId="{3C9FD934-9907-453E-809B-8FB7EB81C843}" srcOrd="0" destOrd="0" presId="urn:microsoft.com/office/officeart/2008/layout/CircularPictureCallout"/>
    <dgm:cxn modelId="{99AC2FF5-D50F-47E6-9F60-C6B7E903405A}" type="presOf" srcId="{EA0B8ECE-7BCC-4A7F-9DB9-7D6E7240D9C0}" destId="{4FCD4EAA-EAEF-4FAE-AC4C-708A52F3989B}" srcOrd="0" destOrd="0" presId="urn:microsoft.com/office/officeart/2008/layout/CircularPictureCallout"/>
    <dgm:cxn modelId="{504DAE3F-C506-4D90-9D5F-5F76FBD88E58}" type="presParOf" srcId="{FDB41B44-4AFB-466C-ABB6-A4776C951B77}" destId="{8C07CF46-67D4-4B01-AC1E-35392684349B}" srcOrd="0" destOrd="0" presId="urn:microsoft.com/office/officeart/2008/layout/CircularPictureCallout"/>
    <dgm:cxn modelId="{F68D08B3-89FE-48D3-962A-A131C4575F4F}" type="presParOf" srcId="{8C07CF46-67D4-4B01-AC1E-35392684349B}" destId="{EFCE3F6D-498E-4CEA-B7DE-C60CEEDE845F}" srcOrd="0" destOrd="0" presId="urn:microsoft.com/office/officeart/2008/layout/CircularPictureCallout"/>
    <dgm:cxn modelId="{845BE4B3-1CE9-463A-9F3C-543DEACF7909}" type="presParOf" srcId="{EFCE3F6D-498E-4CEA-B7DE-C60CEEDE845F}" destId="{EA33CF5C-FFF4-42BD-BAB2-56EEBC86E4C7}" srcOrd="0" destOrd="0" presId="urn:microsoft.com/office/officeart/2008/layout/CircularPictureCallout"/>
    <dgm:cxn modelId="{9A99D680-B731-4AB7-B706-BD0DFA734521}" type="presParOf" srcId="{8C07CF46-67D4-4B01-AC1E-35392684349B}" destId="{4FCD4EAA-EAEF-4FAE-AC4C-708A52F3989B}" srcOrd="1" destOrd="0" presId="urn:microsoft.com/office/officeart/2008/layout/CircularPictureCallout"/>
    <dgm:cxn modelId="{67BF7F84-EEAF-4A42-8A68-A3422A3F4B5D}" type="presParOf" srcId="{8C07CF46-67D4-4B01-AC1E-35392684349B}" destId="{25AED33C-F709-467D-B278-CB46093BE37C}" srcOrd="2" destOrd="0" presId="urn:microsoft.com/office/officeart/2008/layout/CircularPictureCallout"/>
    <dgm:cxn modelId="{E38F01CE-2E8B-4FAF-9BDB-1D26DDEA5775}" type="presParOf" srcId="{25AED33C-F709-467D-B278-CB46093BE37C}" destId="{C70C8706-87F4-424D-BE0B-33B1CC9EB568}" srcOrd="0" destOrd="0" presId="urn:microsoft.com/office/officeart/2008/layout/CircularPictureCallout"/>
    <dgm:cxn modelId="{FD55F1EE-7CB0-456A-95CF-121E01510C3D}" type="presParOf" srcId="{8C07CF46-67D4-4B01-AC1E-35392684349B}" destId="{8D64E4E6-D187-4324-A9C6-C1C13891D52E}" srcOrd="3" destOrd="0" presId="urn:microsoft.com/office/officeart/2008/layout/CircularPictureCallout"/>
    <dgm:cxn modelId="{2967E251-CE57-472D-AB2F-100BC5366CFB}" type="presParOf" srcId="{8C07CF46-67D4-4B01-AC1E-35392684349B}" destId="{08D6230B-EB70-4748-91ED-7E0037BDAFAB}" srcOrd="4" destOrd="0" presId="urn:microsoft.com/office/officeart/2008/layout/CircularPictureCallout"/>
    <dgm:cxn modelId="{FD8E8F02-D1A3-4177-A7EA-7D946A5624E3}" type="presParOf" srcId="{08D6230B-EB70-4748-91ED-7E0037BDAFAB}" destId="{0475676E-28E0-4C16-98A8-6B705F0E8FED}" srcOrd="0" destOrd="0" presId="urn:microsoft.com/office/officeart/2008/layout/CircularPictureCallout"/>
    <dgm:cxn modelId="{48012AF7-0214-42CB-9BC8-CBD0A0783956}" type="presParOf" srcId="{8C07CF46-67D4-4B01-AC1E-35392684349B}" destId="{50E54FA9-509D-4DFC-90B7-889AB06443AD}" srcOrd="5" destOrd="0" presId="urn:microsoft.com/office/officeart/2008/layout/CircularPictureCallout"/>
    <dgm:cxn modelId="{30881FF6-8976-4049-A237-823B47AB3627}" type="presParOf" srcId="{50E54FA9-509D-4DFC-90B7-889AB06443AD}" destId="{B793727A-0906-4DB0-8A48-63BB59D8E906}" srcOrd="0" destOrd="0" presId="urn:microsoft.com/office/officeart/2008/layout/CircularPictureCallout"/>
    <dgm:cxn modelId="{618D5430-B893-45AD-B5C7-46344BE2000A}" type="presParOf" srcId="{8C07CF46-67D4-4B01-AC1E-35392684349B}" destId="{7D5A769D-7B9B-4DE9-80ED-2CE12E6657C2}" srcOrd="6" destOrd="0" presId="urn:microsoft.com/office/officeart/2008/layout/CircularPictureCallout"/>
    <dgm:cxn modelId="{A6DDDFD3-C650-4D4D-A429-075B33A2C4D0}" type="presParOf" srcId="{8C07CF46-67D4-4B01-AC1E-35392684349B}" destId="{82E2EFAA-3E42-4C5F-BDC1-DC1CE868BBB4}" srcOrd="7" destOrd="0" presId="urn:microsoft.com/office/officeart/2008/layout/CircularPictureCallout"/>
    <dgm:cxn modelId="{DF68E478-A91C-4636-B5AE-7B276A837F46}" type="presParOf" srcId="{82E2EFAA-3E42-4C5F-BDC1-DC1CE868BBB4}" destId="{A9374F0E-9A11-4E94-AFDE-55969B85ACEF}" srcOrd="0" destOrd="0" presId="urn:microsoft.com/office/officeart/2008/layout/CircularPictureCallout"/>
    <dgm:cxn modelId="{3D8BD83B-835B-40DB-B3CD-9745D0DDDB45}" type="presParOf" srcId="{8C07CF46-67D4-4B01-AC1E-35392684349B}" destId="{AAE4EC1F-F6A6-41CE-93AC-453FCD35DC64}" srcOrd="8" destOrd="0" presId="urn:microsoft.com/office/officeart/2008/layout/CircularPictureCallout"/>
    <dgm:cxn modelId="{D90524F5-A8A2-4E72-BD80-CBB63CDD0F7C}" type="presParOf" srcId="{AAE4EC1F-F6A6-41CE-93AC-453FCD35DC64}" destId="{3C9FD934-9907-453E-809B-8FB7EB81C843}" srcOrd="0" destOrd="0" presId="urn:microsoft.com/office/officeart/2008/layout/CircularPictureCallout"/>
    <dgm:cxn modelId="{984D58D7-0058-471F-9761-E3906FF1E4A3}" type="presParOf" srcId="{8C07CF46-67D4-4B01-AC1E-35392684349B}" destId="{57E18114-0D0B-47DD-A103-1E18FB8CF048}" srcOrd="9" destOrd="0" presId="urn:microsoft.com/office/officeart/2008/layout/CircularPictureCallout"/>
    <dgm:cxn modelId="{B21BD43B-1F27-46F4-9CED-F1A9043D3B20}" type="presParOf" srcId="{8C07CF46-67D4-4B01-AC1E-35392684349B}" destId="{3F160E99-1E60-4320-B959-BFDB2B11233D}" srcOrd="10" destOrd="0" presId="urn:microsoft.com/office/officeart/2008/layout/CircularPictureCallout"/>
    <dgm:cxn modelId="{975B3E42-314B-4ACB-A0E8-918A706800FB}" type="presParOf" srcId="{3F160E99-1E60-4320-B959-BFDB2B11233D}" destId="{008E77BB-F3E4-4838-BDE9-B7E8BE6DEB87}"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BED2B-F7B8-45C8-8018-5E537FDB5CDF}">
      <dsp:nvSpPr>
        <dsp:cNvPr id="0" name=""/>
        <dsp:cNvSpPr/>
      </dsp:nvSpPr>
      <dsp:spPr>
        <a:xfrm rot="16200000">
          <a:off x="-1459466"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Becoming a leader</a:t>
          </a:r>
        </a:p>
      </dsp:txBody>
      <dsp:txXfrm>
        <a:off x="-1459466" y="2184282"/>
        <a:ext cx="3330892" cy="306843"/>
      </dsp:txXfrm>
    </dsp:sp>
    <dsp:sp modelId="{AA161E21-0E03-40C8-82C1-7B8E9ACB2171}">
      <dsp:nvSpPr>
        <dsp:cNvPr id="0" name=""/>
        <dsp:cNvSpPr/>
      </dsp:nvSpPr>
      <dsp:spPr>
        <a:xfrm>
          <a:off x="359401"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Leadership in public health</a:t>
          </a:r>
        </a:p>
        <a:p>
          <a:pPr marL="114300" lvl="1" indent="-114300" algn="l" defTabSz="577850">
            <a:lnSpc>
              <a:spcPct val="90000"/>
            </a:lnSpc>
            <a:spcBef>
              <a:spcPct val="0"/>
            </a:spcBef>
            <a:spcAft>
              <a:spcPct val="15000"/>
            </a:spcAft>
            <a:buChar char="•"/>
          </a:pPr>
          <a:r>
            <a:rPr lang="en-US" sz="1300" kern="1200"/>
            <a:t>Executive presence and approachability</a:t>
          </a:r>
        </a:p>
      </dsp:txBody>
      <dsp:txXfrm>
        <a:off x="359401" y="672257"/>
        <a:ext cx="1528405" cy="3330892"/>
      </dsp:txXfrm>
    </dsp:sp>
    <dsp:sp modelId="{7C735F3F-6D9A-4C05-A167-86EBB4BC3D86}">
      <dsp:nvSpPr>
        <dsp:cNvPr id="0" name=""/>
        <dsp:cNvSpPr/>
      </dsp:nvSpPr>
      <dsp:spPr>
        <a:xfrm>
          <a:off x="52558" y="267224"/>
          <a:ext cx="613686" cy="6136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09A9-35FB-45F6-B67E-E76DE5B5EEBE}">
      <dsp:nvSpPr>
        <dsp:cNvPr id="0" name=""/>
        <dsp:cNvSpPr/>
      </dsp:nvSpPr>
      <dsp:spPr>
        <a:xfrm rot="16200000">
          <a:off x="775057"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Motivating a team</a:t>
          </a:r>
        </a:p>
      </dsp:txBody>
      <dsp:txXfrm>
        <a:off x="775057" y="2184282"/>
        <a:ext cx="3330892" cy="306843"/>
      </dsp:txXfrm>
    </dsp:sp>
    <dsp:sp modelId="{DCDCB255-0B92-4280-80C8-1FA777DA3F54}">
      <dsp:nvSpPr>
        <dsp:cNvPr id="0" name=""/>
        <dsp:cNvSpPr/>
      </dsp:nvSpPr>
      <dsp:spPr>
        <a:xfrm>
          <a:off x="2593925"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Group facilitation and consensus building</a:t>
          </a:r>
        </a:p>
        <a:p>
          <a:pPr marL="114300" lvl="1" indent="-114300" algn="l" defTabSz="577850">
            <a:lnSpc>
              <a:spcPct val="90000"/>
            </a:lnSpc>
            <a:spcBef>
              <a:spcPct val="0"/>
            </a:spcBef>
            <a:spcAft>
              <a:spcPct val="15000"/>
            </a:spcAft>
            <a:buChar char="•"/>
          </a:pPr>
          <a:r>
            <a:rPr lang="en-US" sz="1300" kern="1200"/>
            <a:t>Project management</a:t>
          </a:r>
        </a:p>
        <a:p>
          <a:pPr marL="114300" lvl="1" indent="-114300" algn="l" defTabSz="577850">
            <a:lnSpc>
              <a:spcPct val="90000"/>
            </a:lnSpc>
            <a:spcBef>
              <a:spcPct val="0"/>
            </a:spcBef>
            <a:spcAft>
              <a:spcPct val="15000"/>
            </a:spcAft>
            <a:buChar char="•"/>
          </a:pPr>
          <a:r>
            <a:rPr lang="en-US" sz="1300" kern="1200"/>
            <a:t>Engaging stakeholders</a:t>
          </a:r>
        </a:p>
      </dsp:txBody>
      <dsp:txXfrm>
        <a:off x="2593925" y="672257"/>
        <a:ext cx="1528405" cy="3330892"/>
      </dsp:txXfrm>
    </dsp:sp>
    <dsp:sp modelId="{083B3E89-AA53-4860-8E72-9E2BFED3196E}">
      <dsp:nvSpPr>
        <dsp:cNvPr id="0" name=""/>
        <dsp:cNvSpPr/>
      </dsp:nvSpPr>
      <dsp:spPr>
        <a:xfrm>
          <a:off x="2287082" y="267224"/>
          <a:ext cx="613686" cy="6136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E35CA1-178E-4972-82A9-DBEF3503EB9B}">
      <dsp:nvSpPr>
        <dsp:cNvPr id="0" name=""/>
        <dsp:cNvSpPr/>
      </dsp:nvSpPr>
      <dsp:spPr>
        <a:xfrm rot="16200000">
          <a:off x="3009581"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Leading an organization</a:t>
          </a:r>
        </a:p>
      </dsp:txBody>
      <dsp:txXfrm>
        <a:off x="3009581" y="2184282"/>
        <a:ext cx="3330892" cy="306843"/>
      </dsp:txXfrm>
    </dsp:sp>
    <dsp:sp modelId="{5C41E35A-E766-4C47-803D-277250A47B5F}">
      <dsp:nvSpPr>
        <dsp:cNvPr id="0" name=""/>
        <dsp:cNvSpPr/>
      </dsp:nvSpPr>
      <dsp:spPr>
        <a:xfrm>
          <a:off x="4828449"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Strategic communications</a:t>
          </a:r>
        </a:p>
        <a:p>
          <a:pPr marL="114300" lvl="1" indent="-114300" algn="l" defTabSz="577850">
            <a:lnSpc>
              <a:spcPct val="90000"/>
            </a:lnSpc>
            <a:spcBef>
              <a:spcPct val="0"/>
            </a:spcBef>
            <a:spcAft>
              <a:spcPct val="15000"/>
            </a:spcAft>
            <a:buChar char="•"/>
          </a:pPr>
          <a:r>
            <a:rPr lang="en-US" sz="1300" kern="1200"/>
            <a:t>Change management</a:t>
          </a:r>
        </a:p>
        <a:p>
          <a:pPr marL="114300" lvl="1" indent="-114300" algn="l" defTabSz="577850">
            <a:lnSpc>
              <a:spcPct val="90000"/>
            </a:lnSpc>
            <a:spcBef>
              <a:spcPct val="0"/>
            </a:spcBef>
            <a:spcAft>
              <a:spcPct val="15000"/>
            </a:spcAft>
            <a:buChar char="•"/>
          </a:pPr>
          <a:r>
            <a:rPr lang="en-US" sz="1300" kern="1200"/>
            <a:t>Financial management</a:t>
          </a:r>
        </a:p>
      </dsp:txBody>
      <dsp:txXfrm>
        <a:off x="4828449" y="672257"/>
        <a:ext cx="1528405" cy="3330892"/>
      </dsp:txXfrm>
    </dsp:sp>
    <dsp:sp modelId="{F15AAABB-CD28-48BB-8DBB-22B5F2942495}">
      <dsp:nvSpPr>
        <dsp:cNvPr id="0" name=""/>
        <dsp:cNvSpPr/>
      </dsp:nvSpPr>
      <dsp:spPr>
        <a:xfrm>
          <a:off x="4521606" y="267224"/>
          <a:ext cx="613686" cy="6136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206F5F-BFDE-4A79-8897-CB671CDDF312}">
      <dsp:nvSpPr>
        <dsp:cNvPr id="0" name=""/>
        <dsp:cNvSpPr/>
      </dsp:nvSpPr>
      <dsp:spPr>
        <a:xfrm rot="16200000">
          <a:off x="5244105"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Navigating politics and systems change</a:t>
          </a:r>
        </a:p>
      </dsp:txBody>
      <dsp:txXfrm>
        <a:off x="5244105" y="2184282"/>
        <a:ext cx="3330892" cy="306843"/>
      </dsp:txXfrm>
    </dsp:sp>
    <dsp:sp modelId="{287F9217-DEFA-45C2-8A7B-3ABBDB850728}">
      <dsp:nvSpPr>
        <dsp:cNvPr id="0" name=""/>
        <dsp:cNvSpPr/>
      </dsp:nvSpPr>
      <dsp:spPr>
        <a:xfrm>
          <a:off x="7062973"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Integrated partnerships to improve public health</a:t>
          </a:r>
        </a:p>
        <a:p>
          <a:pPr marL="114300" lvl="1" indent="-114300" algn="l" defTabSz="577850">
            <a:lnSpc>
              <a:spcPct val="90000"/>
            </a:lnSpc>
            <a:spcBef>
              <a:spcPct val="0"/>
            </a:spcBef>
            <a:spcAft>
              <a:spcPct val="15000"/>
            </a:spcAft>
            <a:buChar char="•"/>
          </a:pPr>
          <a:r>
            <a:rPr lang="en-US" sz="1300" kern="1200"/>
            <a:t>Using epidemiology data to drive policy</a:t>
          </a:r>
        </a:p>
        <a:p>
          <a:pPr marL="114300" lvl="1" indent="-114300" algn="l" defTabSz="577850">
            <a:lnSpc>
              <a:spcPct val="90000"/>
            </a:lnSpc>
            <a:spcBef>
              <a:spcPct val="0"/>
            </a:spcBef>
            <a:spcAft>
              <a:spcPct val="15000"/>
            </a:spcAft>
            <a:buChar char="•"/>
          </a:pPr>
          <a:r>
            <a:rPr lang="en-US" sz="1300" kern="1200"/>
            <a:t>Public health politics 101</a:t>
          </a:r>
        </a:p>
        <a:p>
          <a:pPr marL="114300" lvl="1" indent="-114300" algn="l" defTabSz="577850">
            <a:lnSpc>
              <a:spcPct val="90000"/>
            </a:lnSpc>
            <a:spcBef>
              <a:spcPct val="0"/>
            </a:spcBef>
            <a:spcAft>
              <a:spcPct val="15000"/>
            </a:spcAft>
            <a:buChar char="•"/>
          </a:pPr>
          <a:r>
            <a:rPr lang="en-US" sz="1300" kern="1200"/>
            <a:t>CSTE governance and position statement process</a:t>
          </a:r>
        </a:p>
      </dsp:txBody>
      <dsp:txXfrm>
        <a:off x="7062973" y="672257"/>
        <a:ext cx="1528405" cy="3330892"/>
      </dsp:txXfrm>
    </dsp:sp>
    <dsp:sp modelId="{38917463-334D-4CF8-A99C-F4545C449DB4}">
      <dsp:nvSpPr>
        <dsp:cNvPr id="0" name=""/>
        <dsp:cNvSpPr/>
      </dsp:nvSpPr>
      <dsp:spPr>
        <a:xfrm>
          <a:off x="6756130" y="267224"/>
          <a:ext cx="613686" cy="6136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679B0-B6CF-4B78-8C0A-07A6D152D1C0}">
      <dsp:nvSpPr>
        <dsp:cNvPr id="0" name=""/>
        <dsp:cNvSpPr/>
      </dsp:nvSpPr>
      <dsp:spPr>
        <a:xfrm>
          <a:off x="5870067" y="918557"/>
          <a:ext cx="2433236" cy="243368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E1AC22-BE15-47DC-A6E6-C8E71D9AD7BB}">
      <dsp:nvSpPr>
        <dsp:cNvPr id="0" name=""/>
        <dsp:cNvSpPr/>
      </dsp:nvSpPr>
      <dsp:spPr>
        <a:xfrm>
          <a:off x="5950858" y="999694"/>
          <a:ext cx="2271654" cy="2271412"/>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Direction</a:t>
          </a:r>
        </a:p>
      </dsp:txBody>
      <dsp:txXfrm>
        <a:off x="6275607" y="1324243"/>
        <a:ext cx="1622157" cy="1622315"/>
      </dsp:txXfrm>
    </dsp:sp>
    <dsp:sp modelId="{99752E2E-9182-4C05-A616-88BED7172A5A}">
      <dsp:nvSpPr>
        <dsp:cNvPr id="0" name=""/>
        <dsp:cNvSpPr/>
      </dsp:nvSpPr>
      <dsp:spPr>
        <a:xfrm rot="2700000">
          <a:off x="3358178" y="921499"/>
          <a:ext cx="2427375" cy="2427375"/>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C643BB-2F0C-4EC0-A10A-51170D1C5192}">
      <dsp:nvSpPr>
        <dsp:cNvPr id="0" name=""/>
        <dsp:cNvSpPr/>
      </dsp:nvSpPr>
      <dsp:spPr>
        <a:xfrm>
          <a:off x="3436039" y="999694"/>
          <a:ext cx="2271654" cy="2271412"/>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Perspective</a:t>
          </a:r>
        </a:p>
      </dsp:txBody>
      <dsp:txXfrm>
        <a:off x="3760787" y="1324243"/>
        <a:ext cx="1622157" cy="1622315"/>
      </dsp:txXfrm>
    </dsp:sp>
    <dsp:sp modelId="{7FA5FDD0-3C9F-42F3-95C7-579542A0A843}">
      <dsp:nvSpPr>
        <dsp:cNvPr id="0" name=""/>
        <dsp:cNvSpPr/>
      </dsp:nvSpPr>
      <dsp:spPr>
        <a:xfrm rot="2700000">
          <a:off x="843358" y="921499"/>
          <a:ext cx="2427375" cy="2427375"/>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FB0F1A-1213-4B8E-B7E1-049203092AC7}">
      <dsp:nvSpPr>
        <dsp:cNvPr id="0" name=""/>
        <dsp:cNvSpPr/>
      </dsp:nvSpPr>
      <dsp:spPr>
        <a:xfrm>
          <a:off x="921219" y="999694"/>
          <a:ext cx="2271654" cy="2271412"/>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Connection</a:t>
          </a:r>
        </a:p>
      </dsp:txBody>
      <dsp:txXfrm>
        <a:off x="1245967" y="1324243"/>
        <a:ext cx="1622157" cy="16223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18114-0D0B-47DD-A103-1E18FB8CF048}">
      <dsp:nvSpPr>
        <dsp:cNvPr id="0" name=""/>
        <dsp:cNvSpPr/>
      </dsp:nvSpPr>
      <dsp:spPr>
        <a:xfrm>
          <a:off x="2157559" y="3630083"/>
          <a:ext cx="42877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5A769D-7B9B-4DE9-80ED-2CE12E6657C2}">
      <dsp:nvSpPr>
        <dsp:cNvPr id="0" name=""/>
        <dsp:cNvSpPr/>
      </dsp:nvSpPr>
      <dsp:spPr>
        <a:xfrm>
          <a:off x="2157559" y="2135343"/>
          <a:ext cx="3672790"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64E4E6-D187-4324-A9C6-C1C13891D52E}">
      <dsp:nvSpPr>
        <dsp:cNvPr id="0" name=""/>
        <dsp:cNvSpPr/>
      </dsp:nvSpPr>
      <dsp:spPr>
        <a:xfrm>
          <a:off x="2157559" y="640603"/>
          <a:ext cx="4287769"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33CF5C-FFF4-42BD-BAB2-56EEBC86E4C7}">
      <dsp:nvSpPr>
        <dsp:cNvPr id="0" name=""/>
        <dsp:cNvSpPr/>
      </dsp:nvSpPr>
      <dsp:spPr>
        <a:xfrm>
          <a:off x="7" y="0"/>
          <a:ext cx="4270687" cy="4270687"/>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CD4EAA-EAEF-4FAE-AC4C-708A52F3989B}">
      <dsp:nvSpPr>
        <dsp:cNvPr id="0" name=""/>
        <dsp:cNvSpPr/>
      </dsp:nvSpPr>
      <dsp:spPr>
        <a:xfrm>
          <a:off x="862522" y="1488518"/>
          <a:ext cx="2733239" cy="140932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466850">
            <a:lnSpc>
              <a:spcPct val="90000"/>
            </a:lnSpc>
            <a:spcBef>
              <a:spcPct val="0"/>
            </a:spcBef>
            <a:spcAft>
              <a:spcPct val="35000"/>
            </a:spcAft>
            <a:buNone/>
          </a:pPr>
          <a:r>
            <a:rPr lang="en-US" sz="3300" kern="1200"/>
            <a:t>Functions of a Mentoring Relationship</a:t>
          </a:r>
        </a:p>
      </dsp:txBody>
      <dsp:txXfrm>
        <a:off x="862522" y="1488518"/>
        <a:ext cx="2733239" cy="1409326"/>
      </dsp:txXfrm>
    </dsp:sp>
    <dsp:sp modelId="{C70C8706-87F4-424D-BE0B-33B1CC9EB568}">
      <dsp:nvSpPr>
        <dsp:cNvPr id="0" name=""/>
        <dsp:cNvSpPr/>
      </dsp:nvSpPr>
      <dsp:spPr>
        <a:xfrm>
          <a:off x="5804725" y="0"/>
          <a:ext cx="1281206" cy="128120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75676E-28E0-4C16-98A8-6B705F0E8FED}">
      <dsp:nvSpPr>
        <dsp:cNvPr id="0" name=""/>
        <dsp:cNvSpPr/>
      </dsp:nvSpPr>
      <dsp:spPr>
        <a:xfrm>
          <a:off x="7085931" y="0"/>
          <a:ext cx="1357616" cy="1281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0" rIns="91440" bIns="0" numCol="1" spcCol="1270" anchor="ctr" anchorCtr="0">
          <a:noAutofit/>
        </a:bodyPr>
        <a:lstStyle/>
        <a:p>
          <a:pPr marL="0" lvl="0" indent="0" algn="l" defTabSz="1066800">
            <a:lnSpc>
              <a:spcPct val="90000"/>
            </a:lnSpc>
            <a:spcBef>
              <a:spcPct val="0"/>
            </a:spcBef>
            <a:spcAft>
              <a:spcPct val="35000"/>
            </a:spcAft>
            <a:buNone/>
          </a:pPr>
          <a:r>
            <a:rPr lang="en-US" sz="2400" kern="1200"/>
            <a:t>Sounding Board</a:t>
          </a:r>
        </a:p>
      </dsp:txBody>
      <dsp:txXfrm>
        <a:off x="7085931" y="0"/>
        <a:ext cx="1357616" cy="1281206"/>
      </dsp:txXfrm>
    </dsp:sp>
    <dsp:sp modelId="{B793727A-0906-4DB0-8A48-63BB59D8E906}">
      <dsp:nvSpPr>
        <dsp:cNvPr id="0" name=""/>
        <dsp:cNvSpPr/>
      </dsp:nvSpPr>
      <dsp:spPr>
        <a:xfrm>
          <a:off x="5189746" y="1494740"/>
          <a:ext cx="1281206" cy="128120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374F0E-9A11-4E94-AFDE-55969B85ACEF}">
      <dsp:nvSpPr>
        <dsp:cNvPr id="0" name=""/>
        <dsp:cNvSpPr/>
      </dsp:nvSpPr>
      <dsp:spPr>
        <a:xfrm>
          <a:off x="6470952" y="1494740"/>
          <a:ext cx="960203" cy="1281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0" rIns="91440" bIns="0" numCol="1" spcCol="1270" anchor="ctr" anchorCtr="0">
          <a:noAutofit/>
        </a:bodyPr>
        <a:lstStyle/>
        <a:p>
          <a:pPr marL="0" lvl="0" indent="0" algn="l" defTabSz="1066800">
            <a:lnSpc>
              <a:spcPct val="90000"/>
            </a:lnSpc>
            <a:spcBef>
              <a:spcPct val="0"/>
            </a:spcBef>
            <a:spcAft>
              <a:spcPct val="35000"/>
            </a:spcAft>
            <a:buNone/>
          </a:pPr>
          <a:r>
            <a:rPr lang="en-US" sz="2400" kern="1200"/>
            <a:t>Safety Net</a:t>
          </a:r>
        </a:p>
      </dsp:txBody>
      <dsp:txXfrm>
        <a:off x="6470952" y="1494740"/>
        <a:ext cx="960203" cy="1281206"/>
      </dsp:txXfrm>
    </dsp:sp>
    <dsp:sp modelId="{3C9FD934-9907-453E-809B-8FB7EB81C843}">
      <dsp:nvSpPr>
        <dsp:cNvPr id="0" name=""/>
        <dsp:cNvSpPr/>
      </dsp:nvSpPr>
      <dsp:spPr>
        <a:xfrm>
          <a:off x="5804725" y="2989480"/>
          <a:ext cx="1281206" cy="1281206"/>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8E77BB-F3E4-4838-BDE9-B7E8BE6DEB87}">
      <dsp:nvSpPr>
        <dsp:cNvPr id="0" name=""/>
        <dsp:cNvSpPr/>
      </dsp:nvSpPr>
      <dsp:spPr>
        <a:xfrm>
          <a:off x="7085931" y="2989480"/>
          <a:ext cx="1535340" cy="1281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0" rIns="91440" bIns="0" numCol="1" spcCol="1270" anchor="ctr" anchorCtr="0">
          <a:noAutofit/>
        </a:bodyPr>
        <a:lstStyle/>
        <a:p>
          <a:pPr marL="0" lvl="0" indent="0" algn="l" defTabSz="1066800">
            <a:lnSpc>
              <a:spcPct val="90000"/>
            </a:lnSpc>
            <a:spcBef>
              <a:spcPct val="0"/>
            </a:spcBef>
            <a:spcAft>
              <a:spcPct val="35000"/>
            </a:spcAft>
            <a:buNone/>
          </a:pPr>
          <a:r>
            <a:rPr lang="en-US" sz="2400" kern="1200"/>
            <a:t>Laboratory</a:t>
          </a:r>
        </a:p>
      </dsp:txBody>
      <dsp:txXfrm>
        <a:off x="7085931" y="2989480"/>
        <a:ext cx="1535340" cy="1281206"/>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90B59-09C4-4686-AC83-EFEC21F309EB}" type="datetimeFigureOut">
              <a:rPr lang="en-US" smtClean="0"/>
              <a:t>4/15/2021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D1AAB-9B22-4DB7-AFED-7DB4C8EE11CC}" type="slidenum">
              <a:rPr lang="en-US" smtClean="0"/>
              <a:t>‹#›</a:t>
            </a:fld>
            <a:endParaRPr lang="en-US"/>
          </a:p>
        </p:txBody>
      </p:sp>
    </p:spTree>
    <p:extLst>
      <p:ext uri="{BB962C8B-B14F-4D97-AF65-F5344CB8AC3E}">
        <p14:creationId xmlns:p14="http://schemas.microsoft.com/office/powerpoint/2010/main" val="411767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our pictures so that you can put a face to the name. </a:t>
            </a:r>
          </a:p>
          <a:p>
            <a:r>
              <a:rPr lang="en-US"/>
              <a:t>Jessica is a Senior Program Director and Symone is a program staff intern at CSTE. I am the main contact but you may reach out to either one of us if you need support.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C7D1AAB-9B22-4DB7-AFED-7DB4C8EE11CC}" type="slidenum">
              <a:rPr lang="en-US" smtClean="0"/>
              <a:t>2</a:t>
            </a:fld>
            <a:endParaRPr lang="en-US"/>
          </a:p>
        </p:txBody>
      </p:sp>
    </p:spTree>
    <p:extLst>
      <p:ext uri="{BB962C8B-B14F-4D97-AF65-F5344CB8AC3E}">
        <p14:creationId xmlns:p14="http://schemas.microsoft.com/office/powerpoint/2010/main" val="2887409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Share about your role</a:t>
            </a:r>
          </a:p>
          <a:p>
            <a:r>
              <a:rPr lang="en-US" dirty="0"/>
              <a:t>2..) What excites you about your participant engaging in LEAD?</a:t>
            </a:r>
          </a:p>
        </p:txBody>
      </p:sp>
      <p:sp>
        <p:nvSpPr>
          <p:cNvPr id="4" name="Slide Number Placeholder 3"/>
          <p:cNvSpPr>
            <a:spLocks noGrp="1"/>
          </p:cNvSpPr>
          <p:nvPr>
            <p:ph type="sldNum" sz="quarter" idx="5"/>
          </p:nvPr>
        </p:nvSpPr>
        <p:spPr/>
        <p:txBody>
          <a:bodyPr/>
          <a:lstStyle/>
          <a:p>
            <a:fld id="{4C7D1AAB-9B22-4DB7-AFED-7DB4C8EE11CC}" type="slidenum">
              <a:rPr lang="en-US" smtClean="0"/>
              <a:t>4</a:t>
            </a:fld>
            <a:endParaRPr lang="en-US"/>
          </a:p>
        </p:txBody>
      </p:sp>
    </p:spTree>
    <p:extLst>
      <p:ext uri="{BB962C8B-B14F-4D97-AF65-F5344CB8AC3E}">
        <p14:creationId xmlns:p14="http://schemas.microsoft.com/office/powerpoint/2010/main" val="125885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5</a:t>
            </a:fld>
            <a:endParaRPr lang="en-US"/>
          </a:p>
        </p:txBody>
      </p:sp>
    </p:spTree>
    <p:extLst>
      <p:ext uri="{BB962C8B-B14F-4D97-AF65-F5344CB8AC3E}">
        <p14:creationId xmlns:p14="http://schemas.microsoft.com/office/powerpoint/2010/main" val="1904377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Leverage existing content then customize for applied epidemiology audience; utilize flexible learner approach</a:t>
            </a:r>
          </a:p>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6</a:t>
            </a:fld>
            <a:endParaRPr lang="en-US"/>
          </a:p>
        </p:txBody>
      </p:sp>
    </p:spTree>
    <p:extLst>
      <p:ext uri="{BB962C8B-B14F-4D97-AF65-F5344CB8AC3E}">
        <p14:creationId xmlns:p14="http://schemas.microsoft.com/office/powerpoint/2010/main" val="4274911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Connection – individuals experience a greater sense of engagement with their career when they have a meaningful relationship at work. Mentoring relationships create that sense of connection that is so important for sustained engagement.</a:t>
            </a:r>
          </a:p>
          <a:p>
            <a:endParaRPr lang="en-US"/>
          </a:p>
          <a:p>
            <a:r>
              <a:rPr lang="en-US"/>
              <a:t>Perspective – When you are physically distanced from those with whom you work, you do not have the chance to benefit from the water-cooler conversations. Such informal conversations offer a chance to get perspective on present issues and workplace conundrums. Mentoring relationships offer a sounding board for new ideas and offer the participants a chance to get outside of their own head. According to HR Analytics: Role Clarity Impacts performance,” when employees are clearer about their roles, their performance increases by 25% and they report being more passionate and more satisfied with their jobs. Mentees often report that their mentoring relationships provide clarity by helping them to think through their long-term goals and map out the actions and behaviors that will best help them reach those goals. A mentor can help the participants process their thoughts so new insights can emerge.</a:t>
            </a:r>
          </a:p>
          <a:p>
            <a:endParaRPr lang="en-US"/>
          </a:p>
          <a:p>
            <a:r>
              <a:rPr lang="en-US"/>
              <a:t>Direction – When you are working in isolation, it can be easy to react to others’ needs rather than moving towards your own goals. Mentors help participants see possibilities that they may not have otherwise seen and in doing so help establish a compass for members to focus strategically on their own development.</a:t>
            </a:r>
          </a:p>
        </p:txBody>
      </p:sp>
      <p:sp>
        <p:nvSpPr>
          <p:cNvPr id="4" name="Slide Number Placeholder 3"/>
          <p:cNvSpPr>
            <a:spLocks noGrp="1"/>
          </p:cNvSpPr>
          <p:nvPr>
            <p:ph type="sldNum" sz="quarter" idx="5"/>
          </p:nvPr>
        </p:nvSpPr>
        <p:spPr/>
        <p:txBody>
          <a:bodyPr/>
          <a:lstStyle/>
          <a:p>
            <a:fld id="{4C7D1AAB-9B22-4DB7-AFED-7DB4C8EE11CC}" type="slidenum">
              <a:rPr lang="en-US" smtClean="0"/>
              <a:t>9</a:t>
            </a:fld>
            <a:endParaRPr lang="en-US"/>
          </a:p>
        </p:txBody>
      </p:sp>
    </p:spTree>
    <p:extLst>
      <p:ext uri="{BB962C8B-B14F-4D97-AF65-F5344CB8AC3E}">
        <p14:creationId xmlns:p14="http://schemas.microsoft.com/office/powerpoint/2010/main" val="35455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10</a:t>
            </a:fld>
            <a:endParaRPr lang="en-US"/>
          </a:p>
        </p:txBody>
      </p:sp>
    </p:spTree>
    <p:extLst>
      <p:ext uri="{BB962C8B-B14F-4D97-AF65-F5344CB8AC3E}">
        <p14:creationId xmlns:p14="http://schemas.microsoft.com/office/powerpoint/2010/main" val="1534957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Create an open, trusting environment that makes your participant feel like they can open up to you and be supported.</a:t>
            </a:r>
          </a:p>
          <a:p>
            <a:r>
              <a:rPr lang="en-US">
                <a:cs typeface="Calibri"/>
              </a:rPr>
              <a:t>2. Let your participant take control of their project, program experience, etc. to ensure they stay committed to their own interests. </a:t>
            </a:r>
          </a:p>
          <a:p>
            <a:r>
              <a:rPr lang="en-US">
                <a:cs typeface="Calibri"/>
              </a:rPr>
              <a:t>3. Keep an eye out for situations and opportunities that you can learn from your participant as well as your participant can learn from you. </a:t>
            </a:r>
          </a:p>
          <a:p>
            <a:r>
              <a:rPr lang="en-US">
                <a:cs typeface="Calibri"/>
              </a:rPr>
              <a:t>*What other responsibilities do you feel you have to the participant?</a:t>
            </a:r>
          </a:p>
          <a:p>
            <a:r>
              <a:rPr lang="en-US">
                <a:cs typeface="Calibri"/>
              </a:rPr>
              <a:t>4. Utlilize opportunities for networking with your participant for career growth </a:t>
            </a:r>
          </a:p>
          <a:p>
            <a:r>
              <a:rPr lang="en-US">
                <a:cs typeface="Calibri"/>
              </a:rPr>
              <a:t>5. Provide support, advice and guidance in your participants journey towards success throughout the LEAD curriculum and project completion </a:t>
            </a:r>
          </a:p>
        </p:txBody>
      </p:sp>
      <p:sp>
        <p:nvSpPr>
          <p:cNvPr id="4" name="Slide Number Placeholder 3"/>
          <p:cNvSpPr>
            <a:spLocks noGrp="1"/>
          </p:cNvSpPr>
          <p:nvPr>
            <p:ph type="sldNum" sz="quarter" idx="5"/>
          </p:nvPr>
        </p:nvSpPr>
        <p:spPr/>
        <p:txBody>
          <a:bodyPr/>
          <a:lstStyle/>
          <a:p>
            <a:fld id="{4C7D1AAB-9B22-4DB7-AFED-7DB4C8EE11CC}" type="slidenum">
              <a:rPr lang="en-US" smtClean="0"/>
              <a:t>11</a:t>
            </a:fld>
            <a:endParaRPr lang="en-US"/>
          </a:p>
        </p:txBody>
      </p:sp>
    </p:spTree>
    <p:extLst>
      <p:ext uri="{BB962C8B-B14F-4D97-AF65-F5344CB8AC3E}">
        <p14:creationId xmlns:p14="http://schemas.microsoft.com/office/powerpoint/2010/main" val="145145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It is important to establish specific and measurable goals and expectations for the relationship upfront. </a:t>
            </a:r>
          </a:p>
          <a:p>
            <a:r>
              <a:rPr lang="en-US">
                <a:cs typeface="Calibri"/>
              </a:rPr>
              <a:t>2.  After establishing goals, be sure to also establish clear outcomes to measure success. </a:t>
            </a:r>
          </a:p>
          <a:p>
            <a:r>
              <a:rPr lang="en-US">
                <a:cs typeface="Calibri"/>
              </a:rPr>
              <a:t>*How do you define success?</a:t>
            </a:r>
          </a:p>
          <a:p>
            <a:r>
              <a:rPr lang="en-US">
                <a:cs typeface="Calibri"/>
              </a:rPr>
              <a:t>3. Understand that your mentorship, support, and guidance is a process and try not to dive into solving your participant's problems too quickly.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4. </a:t>
            </a:r>
            <a:r>
              <a:rPr lang="en-US"/>
              <a:t>Feedback allows you to acknowledge your participant’s strengths and to motivate them to work on areas of weakness. Make sure the feedback fosters the relationship and is timely.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*What does meaningful feedback look like? – Empowering the participant to think differently, not just give them a “correct” answer.</a:t>
            </a:r>
          </a:p>
          <a:p>
            <a:endParaRPr lang="en-US">
              <a:cs typeface="Calibri"/>
            </a:endParaRPr>
          </a:p>
        </p:txBody>
      </p:sp>
      <p:sp>
        <p:nvSpPr>
          <p:cNvPr id="4" name="Slide Number Placeholder 3"/>
          <p:cNvSpPr>
            <a:spLocks noGrp="1"/>
          </p:cNvSpPr>
          <p:nvPr>
            <p:ph type="sldNum" sz="quarter" idx="5"/>
          </p:nvPr>
        </p:nvSpPr>
        <p:spPr/>
        <p:txBody>
          <a:bodyPr/>
          <a:lstStyle/>
          <a:p>
            <a:fld id="{4C7D1AAB-9B22-4DB7-AFED-7DB4C8EE11CC}" type="slidenum">
              <a:rPr lang="en-US" smtClean="0"/>
              <a:t>12</a:t>
            </a:fld>
            <a:endParaRPr lang="en-US"/>
          </a:p>
        </p:txBody>
      </p:sp>
    </p:spTree>
    <p:extLst>
      <p:ext uri="{BB962C8B-B14F-4D97-AF65-F5344CB8AC3E}">
        <p14:creationId xmlns:p14="http://schemas.microsoft.com/office/powerpoint/2010/main" val="2147757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Jarrazola@cste.or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rmAutofit fontScale="90000"/>
          </a:bodyPr>
          <a:lstStyle/>
          <a:p>
            <a:r>
              <a:rPr lang="en-US"/>
              <a:t>CSTE LEAD: Leading Epidemiologists, Advancing Data</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476464" y="1310901"/>
            <a:ext cx="8191072" cy="1058812"/>
          </a:xfrm>
        </p:spPr>
        <p:txBody>
          <a:bodyPr>
            <a:normAutofit lnSpcReduction="10000"/>
          </a:bodyPr>
          <a:lstStyle/>
          <a:p>
            <a:r>
              <a:rPr lang="en-US"/>
              <a:t>Project Support Team Orientation</a:t>
            </a:r>
          </a:p>
          <a:p>
            <a:r>
              <a:rPr lang="en-US">
                <a:latin typeface="Arial"/>
                <a:cs typeface="Arial"/>
              </a:rPr>
              <a:t>April 15, 2021</a:t>
            </a:r>
            <a:endParaRPr lang="en-US"/>
          </a:p>
        </p:txBody>
      </p:sp>
      <p:sp>
        <p:nvSpPr>
          <p:cNvPr id="2" name="TextBox 1">
            <a:extLst>
              <a:ext uri="{FF2B5EF4-FFF2-40B4-BE49-F238E27FC236}">
                <a16:creationId xmlns:a16="http://schemas.microsoft.com/office/drawing/2014/main" id="{E37B942A-0C05-4209-B258-F4F357BE8374}"/>
              </a:ext>
            </a:extLst>
          </p:cNvPr>
          <p:cNvSpPr txBox="1"/>
          <p:nvPr/>
        </p:nvSpPr>
        <p:spPr>
          <a:xfrm>
            <a:off x="476464" y="2707689"/>
            <a:ext cx="5915458" cy="923330"/>
          </a:xfrm>
          <a:prstGeom prst="rect">
            <a:avLst/>
          </a:prstGeom>
          <a:noFill/>
        </p:spPr>
        <p:txBody>
          <a:bodyPr wrap="square" rtlCol="0">
            <a:spAutoFit/>
          </a:bodyPr>
          <a:lstStyle/>
          <a:p>
            <a:r>
              <a:rPr lang="en-US" dirty="0"/>
              <a:t>*Introduce yourself in the </a:t>
            </a:r>
            <a:r>
              <a:rPr lang="en-US" dirty="0" err="1"/>
              <a:t>chatbox</a:t>
            </a:r>
            <a:r>
              <a:rPr lang="en-US" dirty="0"/>
              <a:t>; include: your name, agency, position and what excites you about your participant’s involvement in CSTE LEAD.</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70B2-5861-42AB-94A8-B158F9F26234}"/>
              </a:ext>
            </a:extLst>
          </p:cNvPr>
          <p:cNvSpPr>
            <a:spLocks noGrp="1"/>
          </p:cNvSpPr>
          <p:nvPr>
            <p:ph type="title"/>
          </p:nvPr>
        </p:nvSpPr>
        <p:spPr/>
        <p:txBody>
          <a:bodyPr lIns="91440" tIns="45720" rIns="91440" bIns="45720" anchor="ctr"/>
          <a:lstStyle/>
          <a:p>
            <a:r>
              <a:rPr lang="en-US">
                <a:latin typeface="Arial"/>
                <a:cs typeface="Arial"/>
              </a:rPr>
              <a:t>CSTE Team</a:t>
            </a:r>
            <a:endParaRPr lang="en-US"/>
          </a:p>
        </p:txBody>
      </p:sp>
      <p:pic>
        <p:nvPicPr>
          <p:cNvPr id="5" name="Picture 11">
            <a:extLst>
              <a:ext uri="{FF2B5EF4-FFF2-40B4-BE49-F238E27FC236}">
                <a16:creationId xmlns:a16="http://schemas.microsoft.com/office/drawing/2014/main" id="{4E058DD0-10BE-41BE-BC34-53E30BC51802}"/>
              </a:ext>
            </a:extLst>
          </p:cNvPr>
          <p:cNvPicPr>
            <a:picLocks noChangeAspect="1"/>
          </p:cNvPicPr>
          <p:nvPr/>
        </p:nvPicPr>
        <p:blipFill rotWithShape="1">
          <a:blip r:embed="rId3">
            <a:extLst>
              <a:ext uri="{28A0092B-C50C-407E-A947-70E740481C1C}">
                <a14:useLocalDpi xmlns:a14="http://schemas.microsoft.com/office/drawing/2010/main" val="0"/>
              </a:ext>
            </a:extLst>
          </a:blip>
          <a:srcRect l="14437" t="15809"/>
          <a:stretch/>
        </p:blipFill>
        <p:spPr>
          <a:xfrm>
            <a:off x="3391270" y="1678761"/>
            <a:ext cx="2425022" cy="3181515"/>
          </a:xfrm>
          <a:prstGeom prst="rect">
            <a:avLst/>
          </a:prstGeom>
        </p:spPr>
      </p:pic>
      <p:pic>
        <p:nvPicPr>
          <p:cNvPr id="7" name="Picture 6" descr="A person smiling for the camera&#10;&#10;Description automatically generated">
            <a:extLst>
              <a:ext uri="{FF2B5EF4-FFF2-40B4-BE49-F238E27FC236}">
                <a16:creationId xmlns:a16="http://schemas.microsoft.com/office/drawing/2014/main" id="{11A520F4-790D-44CD-AD7C-AF4CF1A615F3}"/>
              </a:ext>
            </a:extLst>
          </p:cNvPr>
          <p:cNvPicPr>
            <a:picLocks noChangeAspect="1"/>
          </p:cNvPicPr>
          <p:nvPr/>
        </p:nvPicPr>
        <p:blipFill rotWithShape="1">
          <a:blip r:embed="rId4"/>
          <a:srcRect r="-324" b="17701"/>
          <a:stretch/>
        </p:blipFill>
        <p:spPr>
          <a:xfrm>
            <a:off x="6136345" y="1678762"/>
            <a:ext cx="2781821" cy="3199176"/>
          </a:xfrm>
          <a:prstGeom prst="rect">
            <a:avLst/>
          </a:prstGeom>
        </p:spPr>
      </p:pic>
      <p:sp>
        <p:nvSpPr>
          <p:cNvPr id="8" name="TextBox 7">
            <a:extLst>
              <a:ext uri="{FF2B5EF4-FFF2-40B4-BE49-F238E27FC236}">
                <a16:creationId xmlns:a16="http://schemas.microsoft.com/office/drawing/2014/main" id="{70B558D5-EE46-41E5-A458-4B6EDA2B1B89}"/>
              </a:ext>
            </a:extLst>
          </p:cNvPr>
          <p:cNvSpPr txBox="1"/>
          <p:nvPr/>
        </p:nvSpPr>
        <p:spPr>
          <a:xfrm>
            <a:off x="3391270" y="4984611"/>
            <a:ext cx="24250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Jessica Arrazola, DrPH, MPH, MCHES</a:t>
            </a:r>
            <a:endParaRPr lang="en-US"/>
          </a:p>
          <a:p>
            <a:pPr algn="ctr"/>
            <a:r>
              <a:rPr lang="en-US" i="1"/>
              <a:t>Senior Program Analyst </a:t>
            </a:r>
            <a:endParaRPr lang="en-US" i="1">
              <a:cs typeface="Calibri"/>
            </a:endParaRPr>
          </a:p>
        </p:txBody>
      </p:sp>
      <p:sp>
        <p:nvSpPr>
          <p:cNvPr id="9" name="TextBox 8">
            <a:extLst>
              <a:ext uri="{FF2B5EF4-FFF2-40B4-BE49-F238E27FC236}">
                <a16:creationId xmlns:a16="http://schemas.microsoft.com/office/drawing/2014/main" id="{341B225E-02A6-4F0D-BFB7-F21416968C71}"/>
              </a:ext>
            </a:extLst>
          </p:cNvPr>
          <p:cNvSpPr txBox="1"/>
          <p:nvPr/>
        </p:nvSpPr>
        <p:spPr>
          <a:xfrm>
            <a:off x="6164853" y="496673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Symone Richardson</a:t>
            </a:r>
            <a:endParaRPr lang="en-US" b="1">
              <a:cs typeface="Calibri" panose="020F0502020204030204"/>
            </a:endParaRPr>
          </a:p>
          <a:p>
            <a:pPr algn="ctr"/>
            <a:r>
              <a:rPr lang="en-US" i="1">
                <a:cs typeface="Calibri"/>
              </a:rPr>
              <a:t>Intern</a:t>
            </a:r>
            <a:endParaRPr lang="en-US">
              <a:cs typeface="Calibri"/>
            </a:endParaRPr>
          </a:p>
        </p:txBody>
      </p:sp>
      <p:pic>
        <p:nvPicPr>
          <p:cNvPr id="1026" name="Picture 2">
            <a:extLst>
              <a:ext uri="{FF2B5EF4-FFF2-40B4-BE49-F238E27FC236}">
                <a16:creationId xmlns:a16="http://schemas.microsoft.com/office/drawing/2014/main" id="{D0DBB9A3-2C82-4BAF-894B-932BA5C4E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69" y="1708011"/>
            <a:ext cx="2519979" cy="315226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A028A86-2F38-4337-ACAC-F9DA80E4EE77}"/>
              </a:ext>
            </a:extLst>
          </p:cNvPr>
          <p:cNvSpPr txBox="1"/>
          <p:nvPr/>
        </p:nvSpPr>
        <p:spPr>
          <a:xfrm>
            <a:off x="297860" y="5002492"/>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Amanda Masters, MPH</a:t>
            </a:r>
            <a:endParaRPr lang="en-US" b="1">
              <a:cs typeface="Calibri" panose="020F0502020204030204"/>
            </a:endParaRPr>
          </a:p>
          <a:p>
            <a:pPr algn="ctr"/>
            <a:r>
              <a:rPr lang="en-US" i="1">
                <a:cs typeface="Calibri"/>
              </a:rPr>
              <a:t>Deputy Director of Governance, Strategy and Support</a:t>
            </a:r>
            <a:endParaRPr lang="en-US">
              <a:cs typeface="Calibri"/>
            </a:endParaRPr>
          </a:p>
        </p:txBody>
      </p:sp>
    </p:spTree>
    <p:extLst>
      <p:ext uri="{BB962C8B-B14F-4D97-AF65-F5344CB8AC3E}">
        <p14:creationId xmlns:p14="http://schemas.microsoft.com/office/powerpoint/2010/main" val="166360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65-B5E6-4EDE-9AEF-0059E944D8DC}"/>
              </a:ext>
            </a:extLst>
          </p:cNvPr>
          <p:cNvSpPr>
            <a:spLocks noGrp="1"/>
          </p:cNvSpPr>
          <p:nvPr>
            <p:ph type="title"/>
          </p:nvPr>
        </p:nvSpPr>
        <p:spPr/>
        <p:txBody>
          <a:bodyPr lIns="91440" tIns="45720" rIns="91440" bIns="45720" anchor="ctr"/>
          <a:lstStyle/>
          <a:p>
            <a:r>
              <a:rPr lang="en-US">
                <a:latin typeface="Arial"/>
                <a:cs typeface="Arial"/>
              </a:rPr>
              <a:t>Support Team and Coaching</a:t>
            </a:r>
            <a:endParaRPr lang="en-US"/>
          </a:p>
        </p:txBody>
      </p:sp>
      <p:sp>
        <p:nvSpPr>
          <p:cNvPr id="3" name="Content Placeholder 2">
            <a:extLst>
              <a:ext uri="{FF2B5EF4-FFF2-40B4-BE49-F238E27FC236}">
                <a16:creationId xmlns:a16="http://schemas.microsoft.com/office/drawing/2014/main" id="{BDEB98E8-968E-4F32-93AC-C101A8E50047}"/>
              </a:ext>
            </a:extLst>
          </p:cNvPr>
          <p:cNvSpPr>
            <a:spLocks noGrp="1"/>
          </p:cNvSpPr>
          <p:nvPr>
            <p:ph idx="1"/>
          </p:nvPr>
        </p:nvSpPr>
        <p:spPr/>
        <p:txBody>
          <a:bodyPr vert="horz" lIns="91440" tIns="45720" rIns="91440" bIns="45720" rtlCol="0" anchor="t">
            <a:normAutofit fontScale="92500" lnSpcReduction="10000"/>
          </a:bodyPr>
          <a:lstStyle/>
          <a:p>
            <a:r>
              <a:rPr lang="en-US" i="1">
                <a:latin typeface="Arial"/>
                <a:cs typeface="Arial"/>
              </a:rPr>
              <a:t>Mentor</a:t>
            </a:r>
            <a:r>
              <a:rPr lang="en-US">
                <a:latin typeface="Arial"/>
                <a:cs typeface="Arial"/>
              </a:rPr>
              <a:t>: Share from their public health leadership experience.  Provide guidance related to working as an epidemiologist, serving as a leader, and project management. Commit 1-2 hours a month to engaging with the participant. Mentors may need to participate in some of the training activities to facilitate discussion with the participant.   </a:t>
            </a:r>
          </a:p>
          <a:p>
            <a:r>
              <a:rPr lang="en-US" i="1">
                <a:latin typeface="Arial"/>
                <a:cs typeface="Arial"/>
              </a:rPr>
              <a:t>Project Sponsor</a:t>
            </a:r>
            <a:r>
              <a:rPr lang="en-US">
                <a:latin typeface="Arial"/>
                <a:cs typeface="Arial"/>
              </a:rPr>
              <a:t>: Provides subject matter and technical expertise for the project.  Commit at least 2-3 hours per month to provide project assistance. </a:t>
            </a:r>
          </a:p>
          <a:p>
            <a:r>
              <a:rPr lang="en-US" i="1">
                <a:latin typeface="Arial"/>
                <a:cs typeface="Arial"/>
              </a:rPr>
              <a:t>Onsite Supervisor</a:t>
            </a:r>
            <a:r>
              <a:rPr lang="en-US">
                <a:latin typeface="Arial"/>
                <a:cs typeface="Arial"/>
              </a:rPr>
              <a:t>: Authorizes dedicated time and resources to participate.  Provides agency visibility and support.</a:t>
            </a:r>
          </a:p>
          <a:p>
            <a:r>
              <a:rPr lang="en-US" i="1">
                <a:latin typeface="Arial"/>
                <a:cs typeface="Arial"/>
              </a:rPr>
              <a:t>Coach*: </a:t>
            </a:r>
            <a:r>
              <a:rPr lang="en-US">
                <a:latin typeface="Arial"/>
                <a:cs typeface="Arial"/>
              </a:rPr>
              <a:t>Encourage and support participants to reach their highest personal and professional capabilities. </a:t>
            </a:r>
            <a:endParaRPr lang="en-US"/>
          </a:p>
        </p:txBody>
      </p:sp>
    </p:spTree>
    <p:extLst>
      <p:ext uri="{BB962C8B-B14F-4D97-AF65-F5344CB8AC3E}">
        <p14:creationId xmlns:p14="http://schemas.microsoft.com/office/powerpoint/2010/main" val="2357444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B097-8476-476C-A35E-CEE81D31D300}"/>
              </a:ext>
            </a:extLst>
          </p:cNvPr>
          <p:cNvSpPr>
            <a:spLocks noGrp="1"/>
          </p:cNvSpPr>
          <p:nvPr>
            <p:ph type="title"/>
          </p:nvPr>
        </p:nvSpPr>
        <p:spPr/>
        <p:txBody>
          <a:bodyPr lIns="91440" tIns="45720" rIns="91440" bIns="45720" anchor="ctr"/>
          <a:lstStyle/>
          <a:p>
            <a:r>
              <a:rPr lang="en-US">
                <a:latin typeface="Arial"/>
                <a:cs typeface="Arial"/>
              </a:rPr>
              <a:t>CSTE LEAD Participants</a:t>
            </a:r>
          </a:p>
        </p:txBody>
      </p:sp>
      <p:sp>
        <p:nvSpPr>
          <p:cNvPr id="3" name="Content Placeholder 2">
            <a:extLst>
              <a:ext uri="{FF2B5EF4-FFF2-40B4-BE49-F238E27FC236}">
                <a16:creationId xmlns:a16="http://schemas.microsoft.com/office/drawing/2014/main" id="{2CF3B138-E5E7-4772-AF64-5B17248BCED6}"/>
              </a:ext>
            </a:extLst>
          </p:cNvPr>
          <p:cNvSpPr>
            <a:spLocks noGrp="1"/>
          </p:cNvSpPr>
          <p:nvPr>
            <p:ph idx="1"/>
          </p:nvPr>
        </p:nvSpPr>
        <p:spPr>
          <a:xfrm>
            <a:off x="243658" y="1547311"/>
            <a:ext cx="8820443" cy="4560526"/>
          </a:xfrm>
        </p:spPr>
        <p:txBody>
          <a:bodyPr vert="horz" lIns="91440" tIns="45720" rIns="91440" bIns="45720" rtlCol="0" anchor="t">
            <a:normAutofit/>
          </a:bodyPr>
          <a:lstStyle/>
          <a:p>
            <a:pPr marL="0" indent="0">
              <a:lnSpc>
                <a:spcPct val="120000"/>
              </a:lnSpc>
              <a:spcBef>
                <a:spcPts val="0"/>
              </a:spcBef>
              <a:buNone/>
            </a:pPr>
            <a:r>
              <a:rPr lang="en-US" sz="1800">
                <a:latin typeface="Arial"/>
                <a:cs typeface="Arial"/>
              </a:rPr>
              <a:t>Amy Bettano, MPH, Massachusetts Department of Public Health</a:t>
            </a:r>
          </a:p>
          <a:p>
            <a:pPr marL="0" indent="0">
              <a:lnSpc>
                <a:spcPct val="120000"/>
              </a:lnSpc>
              <a:spcBef>
                <a:spcPts val="0"/>
              </a:spcBef>
              <a:buNone/>
            </a:pPr>
            <a:r>
              <a:rPr lang="en-US" sz="1800">
                <a:latin typeface="Arial"/>
                <a:cs typeface="Arial"/>
              </a:rPr>
              <a:t>Jamie Black, MPH, Indiana Department of Health</a:t>
            </a:r>
          </a:p>
          <a:p>
            <a:pPr marL="0" indent="0">
              <a:lnSpc>
                <a:spcPct val="120000"/>
              </a:lnSpc>
              <a:spcBef>
                <a:spcPts val="0"/>
              </a:spcBef>
              <a:buNone/>
            </a:pPr>
            <a:r>
              <a:rPr lang="en-US" sz="1800">
                <a:latin typeface="Arial"/>
                <a:cs typeface="Arial"/>
              </a:rPr>
              <a:t>Brooke Doman, MPH, New Mexico Department of Health</a:t>
            </a:r>
          </a:p>
          <a:p>
            <a:pPr marL="0" indent="0">
              <a:lnSpc>
                <a:spcPct val="120000"/>
              </a:lnSpc>
              <a:spcBef>
                <a:spcPts val="0"/>
              </a:spcBef>
              <a:buNone/>
            </a:pPr>
            <a:r>
              <a:rPr lang="en-US" sz="1800">
                <a:latin typeface="Arial"/>
                <a:cs typeface="Arial"/>
              </a:rPr>
              <a:t>Daniel Drociuk, MT, South Carolina Department of Health and Environmental Control</a:t>
            </a:r>
          </a:p>
          <a:p>
            <a:pPr marL="0" indent="0">
              <a:lnSpc>
                <a:spcPct val="120000"/>
              </a:lnSpc>
              <a:spcBef>
                <a:spcPts val="0"/>
              </a:spcBef>
              <a:buNone/>
            </a:pPr>
            <a:r>
              <a:rPr lang="en-US" sz="1800">
                <a:latin typeface="Arial"/>
                <a:cs typeface="Arial"/>
              </a:rPr>
              <a:t>Prabhu Gounder, MD, MPH, Los Angeles County Public Health</a:t>
            </a:r>
          </a:p>
          <a:p>
            <a:pPr marL="0" indent="0">
              <a:lnSpc>
                <a:spcPct val="120000"/>
              </a:lnSpc>
              <a:spcBef>
                <a:spcPts val="0"/>
              </a:spcBef>
              <a:buNone/>
            </a:pPr>
            <a:r>
              <a:rPr lang="en-US" sz="1800">
                <a:latin typeface="Arial"/>
                <a:cs typeface="Arial"/>
              </a:rPr>
              <a:t>Rebecca Greeley, MPH, New Jersey Department of Health</a:t>
            </a:r>
          </a:p>
          <a:p>
            <a:pPr marL="0" indent="0">
              <a:lnSpc>
                <a:spcPct val="120000"/>
              </a:lnSpc>
              <a:spcBef>
                <a:spcPts val="0"/>
              </a:spcBef>
              <a:buNone/>
            </a:pPr>
            <a:r>
              <a:rPr lang="en-US" sz="1800" err="1">
                <a:latin typeface="Arial"/>
                <a:cs typeface="Arial"/>
              </a:rPr>
              <a:t>Alfreda</a:t>
            </a:r>
            <a:r>
              <a:rPr lang="en-US" sz="1800">
                <a:latin typeface="Arial"/>
                <a:cs typeface="Arial"/>
              </a:rPr>
              <a:t> Holloway-Beth, PhD, MS, Cook County Department of Public Health</a:t>
            </a:r>
          </a:p>
          <a:p>
            <a:pPr marL="0" indent="0">
              <a:lnSpc>
                <a:spcPct val="120000"/>
              </a:lnSpc>
              <a:spcBef>
                <a:spcPts val="0"/>
              </a:spcBef>
              <a:buNone/>
            </a:pPr>
            <a:r>
              <a:rPr lang="en-US" sz="1800">
                <a:latin typeface="Arial"/>
                <a:cs typeface="Arial"/>
              </a:rPr>
              <a:t>David Johnston, MPH, Hawaii Department of Health</a:t>
            </a:r>
          </a:p>
          <a:p>
            <a:pPr marL="0" indent="0">
              <a:lnSpc>
                <a:spcPct val="120000"/>
              </a:lnSpc>
              <a:spcBef>
                <a:spcPts val="0"/>
              </a:spcBef>
              <a:buNone/>
            </a:pPr>
            <a:r>
              <a:rPr lang="en-US" sz="1800">
                <a:latin typeface="Arial"/>
                <a:cs typeface="Arial"/>
              </a:rPr>
              <a:t>Karen Martin, MPH, Minnesota Department of Health</a:t>
            </a:r>
          </a:p>
          <a:p>
            <a:pPr marL="0" indent="0">
              <a:lnSpc>
                <a:spcPct val="120000"/>
              </a:lnSpc>
              <a:spcBef>
                <a:spcPts val="0"/>
              </a:spcBef>
              <a:buNone/>
            </a:pPr>
            <a:r>
              <a:rPr lang="en-US" sz="1800">
                <a:latin typeface="Arial"/>
                <a:cs typeface="Arial"/>
              </a:rPr>
              <a:t>Carrell Rush, MPH, Kentucky Department for Public Health</a:t>
            </a:r>
          </a:p>
          <a:p>
            <a:pPr marL="0" indent="0">
              <a:lnSpc>
                <a:spcPct val="120000"/>
              </a:lnSpc>
              <a:spcBef>
                <a:spcPts val="0"/>
              </a:spcBef>
              <a:buNone/>
            </a:pPr>
            <a:r>
              <a:rPr lang="en-US" sz="1800">
                <a:latin typeface="Arial"/>
                <a:cs typeface="Arial"/>
              </a:rPr>
              <a:t>Em Stephens, MPH, Virginia Department of Health</a:t>
            </a:r>
          </a:p>
          <a:p>
            <a:pPr marL="0" indent="0">
              <a:lnSpc>
                <a:spcPct val="120000"/>
              </a:lnSpc>
              <a:spcBef>
                <a:spcPts val="0"/>
              </a:spcBef>
              <a:buNone/>
            </a:pPr>
            <a:r>
              <a:rPr lang="en-US" sz="1800">
                <a:latin typeface="Arial"/>
                <a:cs typeface="Arial"/>
              </a:rPr>
              <a:t>Joli Weiss, PhD, Arizona Department of Health Services</a:t>
            </a:r>
          </a:p>
          <a:p>
            <a:pPr marL="0" indent="0">
              <a:lnSpc>
                <a:spcPct val="120000"/>
              </a:lnSpc>
              <a:spcBef>
                <a:spcPts val="0"/>
              </a:spcBef>
              <a:buNone/>
            </a:pPr>
            <a:r>
              <a:rPr lang="en-US" sz="1800">
                <a:latin typeface="Arial"/>
                <a:cs typeface="Arial"/>
              </a:rPr>
              <a:t>Ying Zhang, PhD, MPH, Southern Nevada Health District</a:t>
            </a:r>
            <a:endParaRPr lang="en-US" sz="1800"/>
          </a:p>
          <a:p>
            <a:pPr marL="0" indent="0">
              <a:buNone/>
            </a:pPr>
            <a:endParaRPr lang="en-US"/>
          </a:p>
        </p:txBody>
      </p:sp>
    </p:spTree>
    <p:extLst>
      <p:ext uri="{BB962C8B-B14F-4D97-AF65-F5344CB8AC3E}">
        <p14:creationId xmlns:p14="http://schemas.microsoft.com/office/powerpoint/2010/main" val="260711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6E2-45F0-47A7-8011-55BB00ECBA15}"/>
              </a:ext>
            </a:extLst>
          </p:cNvPr>
          <p:cNvSpPr>
            <a:spLocks noGrp="1"/>
          </p:cNvSpPr>
          <p:nvPr>
            <p:ph type="title"/>
          </p:nvPr>
        </p:nvSpPr>
        <p:spPr/>
        <p:txBody>
          <a:bodyPr/>
          <a:lstStyle/>
          <a:p>
            <a:r>
              <a:rPr lang="en-US"/>
              <a:t>About the Program</a:t>
            </a:r>
          </a:p>
        </p:txBody>
      </p:sp>
      <p:sp>
        <p:nvSpPr>
          <p:cNvPr id="3" name="Content Placeholder 2">
            <a:extLst>
              <a:ext uri="{FF2B5EF4-FFF2-40B4-BE49-F238E27FC236}">
                <a16:creationId xmlns:a16="http://schemas.microsoft.com/office/drawing/2014/main" id="{13B5377E-910F-4F29-BB66-62C5EF0DBBE6}"/>
              </a:ext>
            </a:extLst>
          </p:cNvPr>
          <p:cNvSpPr>
            <a:spLocks noGrp="1"/>
          </p:cNvSpPr>
          <p:nvPr>
            <p:ph idx="1"/>
          </p:nvPr>
        </p:nvSpPr>
        <p:spPr/>
        <p:txBody>
          <a:bodyPr>
            <a:normAutofit fontScale="92500" lnSpcReduction="20000"/>
          </a:bodyPr>
          <a:lstStyle/>
          <a:p>
            <a:pPr marL="0" indent="0">
              <a:buNone/>
            </a:pPr>
            <a:r>
              <a:rPr lang="en-US"/>
              <a:t>Goals:</a:t>
            </a:r>
          </a:p>
          <a:p>
            <a:r>
              <a:rPr lang="en-US"/>
              <a:t>Enhance the applied epidemiology workforce with competency-based on-the-job leadership development training for mid-career applied epidemiologists</a:t>
            </a:r>
          </a:p>
          <a:p>
            <a:r>
              <a:rPr lang="en-US"/>
              <a:t>Develop leaders for CSTE member-led activities</a:t>
            </a:r>
          </a:p>
          <a:p>
            <a:pPr marL="0" indent="0">
              <a:buNone/>
            </a:pPr>
            <a:r>
              <a:rPr lang="en-US"/>
              <a:t>Framework:</a:t>
            </a:r>
          </a:p>
          <a:p>
            <a:r>
              <a:rPr lang="en-US"/>
              <a:t>Competency-based and objective-focused learning</a:t>
            </a:r>
          </a:p>
          <a:p>
            <a:r>
              <a:rPr lang="en-US"/>
              <a:t>Evidenced-based approaches and theory-based leadership frameworks</a:t>
            </a:r>
          </a:p>
          <a:p>
            <a:r>
              <a:rPr lang="en-US"/>
              <a:t>CDC Quality Training Standards</a:t>
            </a:r>
          </a:p>
          <a:p>
            <a:pPr marL="0" indent="0">
              <a:buNone/>
            </a:pPr>
            <a:r>
              <a:rPr lang="en-US"/>
              <a:t>Evaluation:</a:t>
            </a:r>
          </a:p>
          <a:p>
            <a:r>
              <a:rPr lang="en-US"/>
              <a:t>Robust evaluation to inform program development and address participant’ needs</a:t>
            </a:r>
          </a:p>
          <a:p>
            <a:endParaRPr lang="en-US"/>
          </a:p>
          <a:p>
            <a:pPr marL="0" indent="0">
              <a:buNone/>
            </a:pPr>
            <a:endParaRPr lang="en-US"/>
          </a:p>
          <a:p>
            <a:pPr lvl="1"/>
            <a:endParaRPr lang="en-US"/>
          </a:p>
        </p:txBody>
      </p:sp>
    </p:spTree>
    <p:extLst>
      <p:ext uri="{BB962C8B-B14F-4D97-AF65-F5344CB8AC3E}">
        <p14:creationId xmlns:p14="http://schemas.microsoft.com/office/powerpoint/2010/main" val="2429132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7AA42-90F1-48EE-98B9-D4493DD0D85A}"/>
              </a:ext>
            </a:extLst>
          </p:cNvPr>
          <p:cNvSpPr>
            <a:spLocks noGrp="1"/>
          </p:cNvSpPr>
          <p:nvPr>
            <p:ph type="title"/>
          </p:nvPr>
        </p:nvSpPr>
        <p:spPr/>
        <p:txBody>
          <a:bodyPr/>
          <a:lstStyle/>
          <a:p>
            <a:r>
              <a:rPr lang="en-US"/>
              <a:t>CSTE LEAD Elements</a:t>
            </a:r>
          </a:p>
        </p:txBody>
      </p:sp>
      <p:sp>
        <p:nvSpPr>
          <p:cNvPr id="3" name="Content Placeholder 2">
            <a:extLst>
              <a:ext uri="{FF2B5EF4-FFF2-40B4-BE49-F238E27FC236}">
                <a16:creationId xmlns:a16="http://schemas.microsoft.com/office/drawing/2014/main" id="{B1E3D2F1-176C-4E35-AF3D-1AC4AE33C3E9}"/>
              </a:ext>
            </a:extLst>
          </p:cNvPr>
          <p:cNvSpPr>
            <a:spLocks noGrp="1"/>
          </p:cNvSpPr>
          <p:nvPr>
            <p:ph idx="1"/>
          </p:nvPr>
        </p:nvSpPr>
        <p:spPr>
          <a:xfrm>
            <a:off x="243659" y="1440180"/>
            <a:ext cx="8643488" cy="4792980"/>
          </a:xfrm>
        </p:spPr>
        <p:txBody>
          <a:bodyPr vert="horz" lIns="91440" tIns="45720" rIns="91440" bIns="45720" rtlCol="0" anchor="t">
            <a:normAutofit/>
          </a:bodyPr>
          <a:lstStyle/>
          <a:p>
            <a:r>
              <a:rPr lang="en-US"/>
              <a:t>18 months (January 2021-June 2022); up to 6 hours per month </a:t>
            </a:r>
            <a:r>
              <a:rPr lang="en-US" u="sng"/>
              <a:t>plus</a:t>
            </a:r>
            <a:r>
              <a:rPr lang="en-US"/>
              <a:t> time commitment to project</a:t>
            </a:r>
          </a:p>
          <a:p>
            <a:r>
              <a:rPr lang="en-US">
                <a:latin typeface="Arial"/>
                <a:cs typeface="Arial"/>
              </a:rPr>
              <a:t>Monthly calls (group coaching, journal club, or case study)</a:t>
            </a:r>
          </a:p>
          <a:p>
            <a:r>
              <a:rPr lang="en-US">
                <a:latin typeface="Arial"/>
                <a:cs typeface="Arial"/>
              </a:rPr>
              <a:t>Online community of practice (Basecamp)</a:t>
            </a:r>
          </a:p>
          <a:p>
            <a:r>
              <a:rPr lang="en-US"/>
              <a:t>Asynchronous learning opportunities (CSTE Learn)</a:t>
            </a:r>
          </a:p>
          <a:p>
            <a:r>
              <a:rPr lang="en-US"/>
              <a:t>Experiential learning project (at health dept or CSTE)</a:t>
            </a:r>
          </a:p>
          <a:p>
            <a:r>
              <a:rPr lang="en-US"/>
              <a:t>Mentorship and coaching</a:t>
            </a:r>
          </a:p>
          <a:p>
            <a:pPr lvl="1"/>
            <a:r>
              <a:rPr lang="en-US"/>
              <a:t>Mentor for career guidance</a:t>
            </a:r>
          </a:p>
          <a:p>
            <a:pPr lvl="1"/>
            <a:r>
              <a:rPr lang="en-US"/>
              <a:t>Project sponsor to provide technical subject matter expertise related to the project</a:t>
            </a:r>
          </a:p>
          <a:p>
            <a:pPr lvl="1"/>
            <a:r>
              <a:rPr lang="en-US" i="1"/>
              <a:t>Professional leadership coach for guidance and consultation</a:t>
            </a:r>
          </a:p>
          <a:p>
            <a:pPr marL="0" indent="0">
              <a:buNone/>
            </a:pPr>
            <a:endParaRPr lang="en-US"/>
          </a:p>
          <a:p>
            <a:endParaRPr lang="en-US"/>
          </a:p>
        </p:txBody>
      </p:sp>
    </p:spTree>
    <p:extLst>
      <p:ext uri="{BB962C8B-B14F-4D97-AF65-F5344CB8AC3E}">
        <p14:creationId xmlns:p14="http://schemas.microsoft.com/office/powerpoint/2010/main" val="1577347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E71-792F-4192-BA3F-75966C853E17}"/>
              </a:ext>
            </a:extLst>
          </p:cNvPr>
          <p:cNvSpPr>
            <a:spLocks noGrp="1"/>
          </p:cNvSpPr>
          <p:nvPr>
            <p:ph type="title"/>
          </p:nvPr>
        </p:nvSpPr>
        <p:spPr/>
        <p:txBody>
          <a:bodyPr/>
          <a:lstStyle/>
          <a:p>
            <a:r>
              <a:rPr lang="en-US"/>
              <a:t>Training Topics</a:t>
            </a:r>
          </a:p>
        </p:txBody>
      </p:sp>
      <p:graphicFrame>
        <p:nvGraphicFramePr>
          <p:cNvPr id="4" name="Content Placeholder 3">
            <a:extLst>
              <a:ext uri="{FF2B5EF4-FFF2-40B4-BE49-F238E27FC236}">
                <a16:creationId xmlns:a16="http://schemas.microsoft.com/office/drawing/2014/main" id="{1CC96411-31F4-482F-AE91-7D121BB8CECB}"/>
              </a:ext>
            </a:extLst>
          </p:cNvPr>
          <p:cNvGraphicFramePr>
            <a:graphicFrameLocks noGrp="1"/>
          </p:cNvGraphicFramePr>
          <p:nvPr>
            <p:ph idx="1"/>
            <p:extLst>
              <p:ext uri="{D42A27DB-BD31-4B8C-83A1-F6EECF244321}">
                <p14:modId xmlns:p14="http://schemas.microsoft.com/office/powerpoint/2010/main" val="1995421735"/>
              </p:ext>
            </p:extLst>
          </p:nvPr>
        </p:nvGraphicFramePr>
        <p:xfrm>
          <a:off x="242888" y="1547813"/>
          <a:ext cx="8643937" cy="4270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687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AB07-20A3-46E1-B129-F072E6794128}"/>
              </a:ext>
            </a:extLst>
          </p:cNvPr>
          <p:cNvSpPr>
            <a:spLocks noGrp="1"/>
          </p:cNvSpPr>
          <p:nvPr>
            <p:ph type="title"/>
          </p:nvPr>
        </p:nvSpPr>
        <p:spPr/>
        <p:txBody>
          <a:bodyPr lIns="91440" tIns="45720" rIns="91440" bIns="45720" anchor="ctr"/>
          <a:lstStyle/>
          <a:p>
            <a:r>
              <a:rPr lang="en-US">
                <a:latin typeface="Arial"/>
                <a:cs typeface="Arial"/>
              </a:rPr>
              <a:t>Curriculum Schedule</a:t>
            </a:r>
            <a:endParaRPr lang="en-US"/>
          </a:p>
        </p:txBody>
      </p:sp>
      <p:graphicFrame>
        <p:nvGraphicFramePr>
          <p:cNvPr id="7" name="Table 7">
            <a:extLst>
              <a:ext uri="{FF2B5EF4-FFF2-40B4-BE49-F238E27FC236}">
                <a16:creationId xmlns:a16="http://schemas.microsoft.com/office/drawing/2014/main" id="{D47B60F7-CDC2-4E34-B022-2D11B92C92E2}"/>
              </a:ext>
            </a:extLst>
          </p:cNvPr>
          <p:cNvGraphicFramePr>
            <a:graphicFrameLocks noGrp="1"/>
          </p:cNvGraphicFramePr>
          <p:nvPr>
            <p:ph idx="1"/>
          </p:nvPr>
        </p:nvGraphicFramePr>
        <p:xfrm>
          <a:off x="243416" y="1291166"/>
          <a:ext cx="8665216" cy="4783660"/>
        </p:xfrm>
        <a:graphic>
          <a:graphicData uri="http://schemas.openxmlformats.org/drawingml/2006/table">
            <a:tbl>
              <a:tblPr firstRow="1" bandCol="1">
                <a:tableStyleId>{616DA210-FB5B-4158-B5E0-FEB733F419BA}</a:tableStyleId>
              </a:tblPr>
              <a:tblGrid>
                <a:gridCol w="1591409">
                  <a:extLst>
                    <a:ext uri="{9D8B030D-6E8A-4147-A177-3AD203B41FA5}">
                      <a16:colId xmlns:a16="http://schemas.microsoft.com/office/drawing/2014/main" val="988309523"/>
                    </a:ext>
                  </a:extLst>
                </a:gridCol>
                <a:gridCol w="2741200">
                  <a:extLst>
                    <a:ext uri="{9D8B030D-6E8A-4147-A177-3AD203B41FA5}">
                      <a16:colId xmlns:a16="http://schemas.microsoft.com/office/drawing/2014/main" val="2554545042"/>
                    </a:ext>
                  </a:extLst>
                </a:gridCol>
                <a:gridCol w="1633846">
                  <a:extLst>
                    <a:ext uri="{9D8B030D-6E8A-4147-A177-3AD203B41FA5}">
                      <a16:colId xmlns:a16="http://schemas.microsoft.com/office/drawing/2014/main" val="435637536"/>
                    </a:ext>
                  </a:extLst>
                </a:gridCol>
                <a:gridCol w="2698761">
                  <a:extLst>
                    <a:ext uri="{9D8B030D-6E8A-4147-A177-3AD203B41FA5}">
                      <a16:colId xmlns:a16="http://schemas.microsoft.com/office/drawing/2014/main" val="188182117"/>
                    </a:ext>
                  </a:extLst>
                </a:gridCol>
              </a:tblGrid>
              <a:tr h="346051">
                <a:tc>
                  <a:txBody>
                    <a:bodyPr/>
                    <a:lstStyle/>
                    <a:p>
                      <a:r>
                        <a:rPr lang="en-US" sz="1600"/>
                        <a:t>Month</a:t>
                      </a:r>
                    </a:p>
                  </a:txBody>
                  <a:tcPr>
                    <a:solidFill>
                      <a:schemeClr val="bg1">
                        <a:lumMod val="85000"/>
                      </a:schemeClr>
                    </a:solidFill>
                  </a:tcPr>
                </a:tc>
                <a:tc>
                  <a:txBody>
                    <a:bodyPr/>
                    <a:lstStyle/>
                    <a:p>
                      <a:r>
                        <a:rPr lang="en-US" sz="1600"/>
                        <a:t>Topic</a:t>
                      </a:r>
                    </a:p>
                  </a:txBody>
                  <a:tcPr/>
                </a:tc>
                <a:tc>
                  <a:txBody>
                    <a:bodyPr/>
                    <a:lstStyle/>
                    <a:p>
                      <a:r>
                        <a:rPr lang="en-US" sz="1600"/>
                        <a:t>Month</a:t>
                      </a:r>
                    </a:p>
                  </a:txBody>
                  <a:tcPr>
                    <a:solidFill>
                      <a:schemeClr val="bg1">
                        <a:lumMod val="85000"/>
                      </a:schemeClr>
                    </a:solidFill>
                  </a:tcPr>
                </a:tc>
                <a:tc>
                  <a:txBody>
                    <a:bodyPr/>
                    <a:lstStyle/>
                    <a:p>
                      <a:r>
                        <a:rPr lang="en-US" sz="1600"/>
                        <a:t>Topic</a:t>
                      </a:r>
                    </a:p>
                  </a:txBody>
                  <a:tcPr/>
                </a:tc>
                <a:extLst>
                  <a:ext uri="{0D108BD9-81ED-4DB2-BD59-A6C34878D82A}">
                    <a16:rowId xmlns:a16="http://schemas.microsoft.com/office/drawing/2014/main" val="1584221618"/>
                  </a:ext>
                </a:extLst>
              </a:tr>
              <a:tr h="346051">
                <a:tc>
                  <a:txBody>
                    <a:bodyPr/>
                    <a:lstStyle/>
                    <a:p>
                      <a:r>
                        <a:rPr lang="en-US" sz="1600"/>
                        <a:t>1 – February </a:t>
                      </a:r>
                    </a:p>
                  </a:txBody>
                  <a:tcPr/>
                </a:tc>
                <a:tc>
                  <a:txBody>
                    <a:bodyPr/>
                    <a:lstStyle/>
                    <a:p>
                      <a:r>
                        <a:rPr lang="en-US" sz="1600"/>
                        <a:t>Leadership in Public Health </a:t>
                      </a:r>
                    </a:p>
                  </a:txBody>
                  <a:tcPr/>
                </a:tc>
                <a:tc>
                  <a:txBody>
                    <a:bodyPr/>
                    <a:lstStyle/>
                    <a:p>
                      <a:r>
                        <a:rPr lang="en-US" sz="1600"/>
                        <a:t>10 - November</a:t>
                      </a:r>
                    </a:p>
                  </a:txBody>
                  <a:tcPr/>
                </a:tc>
                <a:tc>
                  <a:txBody>
                    <a:bodyPr/>
                    <a:lstStyle/>
                    <a:p>
                      <a:r>
                        <a:rPr lang="en-US" sz="1600"/>
                        <a:t>Change Management </a:t>
                      </a:r>
                      <a:r>
                        <a:rPr lang="en-US" sz="1600" baseline="30000"/>
                        <a:t>3</a:t>
                      </a:r>
                    </a:p>
                  </a:txBody>
                  <a:tcPr/>
                </a:tc>
                <a:extLst>
                  <a:ext uri="{0D108BD9-81ED-4DB2-BD59-A6C34878D82A}">
                    <a16:rowId xmlns:a16="http://schemas.microsoft.com/office/drawing/2014/main" val="949902617"/>
                  </a:ext>
                </a:extLst>
              </a:tr>
              <a:tr h="610681">
                <a:tc>
                  <a:txBody>
                    <a:bodyPr/>
                    <a:lstStyle/>
                    <a:p>
                      <a:r>
                        <a:rPr lang="en-US" sz="1600"/>
                        <a:t>2 - March</a:t>
                      </a:r>
                    </a:p>
                  </a:txBody>
                  <a:tcPr/>
                </a:tc>
                <a:tc>
                  <a:txBody>
                    <a:bodyPr/>
                    <a:lstStyle/>
                    <a:p>
                      <a:r>
                        <a:rPr lang="en-US" sz="1600"/>
                        <a:t>Project Management </a:t>
                      </a:r>
                      <a:r>
                        <a:rPr lang="en-US" sz="1600" baseline="30000"/>
                        <a:t>1</a:t>
                      </a:r>
                    </a:p>
                  </a:txBody>
                  <a:tcPr/>
                </a:tc>
                <a:tc>
                  <a:txBody>
                    <a:bodyPr/>
                    <a:lstStyle/>
                    <a:p>
                      <a:r>
                        <a:rPr lang="en-US" sz="1600"/>
                        <a:t>11 - December</a:t>
                      </a:r>
                    </a:p>
                  </a:txBody>
                  <a:tcPr/>
                </a:tc>
                <a:tc>
                  <a:txBody>
                    <a:bodyPr/>
                    <a:lstStyle/>
                    <a:p>
                      <a:r>
                        <a:rPr lang="en-US" sz="1600"/>
                        <a:t>Preparedness and Response </a:t>
                      </a:r>
                      <a:r>
                        <a:rPr lang="en-US" sz="1600" baseline="30000"/>
                        <a:t>1</a:t>
                      </a:r>
                    </a:p>
                  </a:txBody>
                  <a:tcPr/>
                </a:tc>
                <a:extLst>
                  <a:ext uri="{0D108BD9-81ED-4DB2-BD59-A6C34878D82A}">
                    <a16:rowId xmlns:a16="http://schemas.microsoft.com/office/drawing/2014/main" val="3717125753"/>
                  </a:ext>
                </a:extLst>
              </a:tr>
              <a:tr h="610681">
                <a:tc>
                  <a:txBody>
                    <a:bodyPr/>
                    <a:lstStyle/>
                    <a:p>
                      <a:r>
                        <a:rPr lang="en-US" sz="1600"/>
                        <a:t>3 - April</a:t>
                      </a:r>
                    </a:p>
                  </a:txBody>
                  <a:tcPr/>
                </a:tc>
                <a:tc>
                  <a:txBody>
                    <a:bodyPr/>
                    <a:lstStyle/>
                    <a:p>
                      <a:r>
                        <a:rPr lang="en-US" sz="1600"/>
                        <a:t>Facilitating Virtual Meetings </a:t>
                      </a:r>
                      <a:r>
                        <a:rPr lang="en-US" sz="1600" baseline="30000"/>
                        <a:t>2</a:t>
                      </a:r>
                    </a:p>
                  </a:txBody>
                  <a:tcPr/>
                </a:tc>
                <a:tc>
                  <a:txBody>
                    <a:bodyPr/>
                    <a:lstStyle/>
                    <a:p>
                      <a:r>
                        <a:rPr lang="en-US" sz="1600"/>
                        <a:t>12 – January</a:t>
                      </a:r>
                    </a:p>
                  </a:txBody>
                  <a:tcPr/>
                </a:tc>
                <a:tc>
                  <a:txBody>
                    <a:bodyPr/>
                    <a:lstStyle/>
                    <a:p>
                      <a:pPr lvl="0">
                        <a:buNone/>
                      </a:pPr>
                      <a:r>
                        <a:rPr lang="en-US" sz="1600"/>
                        <a:t>Using Epi Data to Drive Policy </a:t>
                      </a:r>
                      <a:r>
                        <a:rPr lang="en-US" sz="1600" baseline="30000"/>
                        <a:t>2</a:t>
                      </a:r>
                    </a:p>
                  </a:txBody>
                  <a:tcPr/>
                </a:tc>
                <a:extLst>
                  <a:ext uri="{0D108BD9-81ED-4DB2-BD59-A6C34878D82A}">
                    <a16:rowId xmlns:a16="http://schemas.microsoft.com/office/drawing/2014/main" val="75591932"/>
                  </a:ext>
                </a:extLst>
              </a:tr>
              <a:tr h="346051">
                <a:tc>
                  <a:txBody>
                    <a:bodyPr/>
                    <a:lstStyle/>
                    <a:p>
                      <a:r>
                        <a:rPr lang="en-US" sz="1600"/>
                        <a:t>4 - May</a:t>
                      </a:r>
                    </a:p>
                  </a:txBody>
                  <a:tcPr/>
                </a:tc>
                <a:tc>
                  <a:txBody>
                    <a:bodyPr/>
                    <a:lstStyle/>
                    <a:p>
                      <a:r>
                        <a:rPr lang="en-US" sz="1600"/>
                        <a:t>Personal Leadership </a:t>
                      </a:r>
                      <a:r>
                        <a:rPr lang="en-US" sz="1600" baseline="30000"/>
                        <a:t>3</a:t>
                      </a:r>
                    </a:p>
                  </a:txBody>
                  <a:tcPr/>
                </a:tc>
                <a:tc>
                  <a:txBody>
                    <a:bodyPr/>
                    <a:lstStyle/>
                    <a:p>
                      <a:r>
                        <a:rPr lang="en-US" sz="1600"/>
                        <a:t>13 – February</a:t>
                      </a:r>
                    </a:p>
                  </a:txBody>
                  <a:tcPr/>
                </a:tc>
                <a:tc>
                  <a:txBody>
                    <a:bodyPr/>
                    <a:lstStyle/>
                    <a:p>
                      <a:r>
                        <a:rPr lang="en-US" sz="1600"/>
                        <a:t>Public Health Politics 101 </a:t>
                      </a:r>
                      <a:r>
                        <a:rPr lang="en-US" sz="1600" baseline="30000"/>
                        <a:t>1</a:t>
                      </a:r>
                    </a:p>
                  </a:txBody>
                  <a:tcPr/>
                </a:tc>
                <a:extLst>
                  <a:ext uri="{0D108BD9-81ED-4DB2-BD59-A6C34878D82A}">
                    <a16:rowId xmlns:a16="http://schemas.microsoft.com/office/drawing/2014/main" val="3137128875"/>
                  </a:ext>
                </a:extLst>
              </a:tr>
              <a:tr h="610681">
                <a:tc>
                  <a:txBody>
                    <a:bodyPr/>
                    <a:lstStyle/>
                    <a:p>
                      <a:r>
                        <a:rPr lang="en-US" sz="1600"/>
                        <a:t>5 - June</a:t>
                      </a:r>
                    </a:p>
                  </a:txBody>
                  <a:tcPr/>
                </a:tc>
                <a:tc>
                  <a:txBody>
                    <a:bodyPr/>
                    <a:lstStyle/>
                    <a:p>
                      <a:r>
                        <a:rPr lang="en-US" sz="1600"/>
                        <a:t>Stakeholder Engagement </a:t>
                      </a:r>
                      <a:r>
                        <a:rPr lang="en-US" sz="1600" baseline="30000"/>
                        <a:t>1, 4</a:t>
                      </a:r>
                    </a:p>
                  </a:txBody>
                  <a:tcPr/>
                </a:tc>
                <a:tc>
                  <a:txBody>
                    <a:bodyPr/>
                    <a:lstStyle/>
                    <a:p>
                      <a:r>
                        <a:rPr lang="en-US" sz="1600"/>
                        <a:t>14 - March</a:t>
                      </a:r>
                    </a:p>
                  </a:txBody>
                  <a:tcPr/>
                </a:tc>
                <a:tc>
                  <a:txBody>
                    <a:bodyPr/>
                    <a:lstStyle/>
                    <a:p>
                      <a:r>
                        <a:rPr lang="en-US" sz="1600"/>
                        <a:t>Leadership During an Emergency </a:t>
                      </a:r>
                      <a:r>
                        <a:rPr lang="en-US" sz="1600" baseline="30000"/>
                        <a:t>3</a:t>
                      </a:r>
                    </a:p>
                  </a:txBody>
                  <a:tcPr/>
                </a:tc>
                <a:extLst>
                  <a:ext uri="{0D108BD9-81ED-4DB2-BD59-A6C34878D82A}">
                    <a16:rowId xmlns:a16="http://schemas.microsoft.com/office/drawing/2014/main" val="238324212"/>
                  </a:ext>
                </a:extLst>
              </a:tr>
              <a:tr h="346051">
                <a:tc>
                  <a:txBody>
                    <a:bodyPr/>
                    <a:lstStyle/>
                    <a:p>
                      <a:r>
                        <a:rPr lang="en-US" sz="1600"/>
                        <a:t>6 - July</a:t>
                      </a:r>
                    </a:p>
                  </a:txBody>
                  <a:tcPr/>
                </a:tc>
                <a:tc>
                  <a:txBody>
                    <a:bodyPr/>
                    <a:lstStyle/>
                    <a:p>
                      <a:r>
                        <a:rPr lang="en-US" sz="1600"/>
                        <a:t>Strategic Communications </a:t>
                      </a:r>
                      <a:r>
                        <a:rPr lang="en-US" sz="1600" baseline="30000"/>
                        <a:t>2, 3</a:t>
                      </a:r>
                    </a:p>
                  </a:txBody>
                  <a:tcPr/>
                </a:tc>
                <a:tc>
                  <a:txBody>
                    <a:bodyPr/>
                    <a:lstStyle/>
                    <a:p>
                      <a:r>
                        <a:rPr lang="en-US" sz="1600"/>
                        <a:t>15 - April</a:t>
                      </a:r>
                    </a:p>
                  </a:txBody>
                  <a:tcPr/>
                </a:tc>
                <a:tc>
                  <a:txBody>
                    <a:bodyPr/>
                    <a:lstStyle/>
                    <a:p>
                      <a:r>
                        <a:rPr lang="en-US" sz="1600"/>
                        <a:t>Telling Your Story</a:t>
                      </a:r>
                      <a:r>
                        <a:rPr lang="en-US" sz="1600" baseline="30000"/>
                        <a:t> 1</a:t>
                      </a:r>
                    </a:p>
                  </a:txBody>
                  <a:tcPr/>
                </a:tc>
                <a:extLst>
                  <a:ext uri="{0D108BD9-81ED-4DB2-BD59-A6C34878D82A}">
                    <a16:rowId xmlns:a16="http://schemas.microsoft.com/office/drawing/2014/main" val="2225921791"/>
                  </a:ext>
                </a:extLst>
              </a:tr>
              <a:tr h="346051">
                <a:tc>
                  <a:txBody>
                    <a:bodyPr/>
                    <a:lstStyle/>
                    <a:p>
                      <a:r>
                        <a:rPr lang="en-US" sz="1600"/>
                        <a:t>7 - August</a:t>
                      </a:r>
                    </a:p>
                  </a:txBody>
                  <a:tcPr/>
                </a:tc>
                <a:tc>
                  <a:txBody>
                    <a:bodyPr/>
                    <a:lstStyle/>
                    <a:p>
                      <a:r>
                        <a:rPr lang="en-US" sz="1600"/>
                        <a:t>Financial Planning </a:t>
                      </a:r>
                      <a:r>
                        <a:rPr lang="en-US" sz="1600" baseline="30000"/>
                        <a:t>3</a:t>
                      </a:r>
                    </a:p>
                  </a:txBody>
                  <a:tcPr/>
                </a:tc>
                <a:tc>
                  <a:txBody>
                    <a:bodyPr/>
                    <a:lstStyle/>
                    <a:p>
                      <a:r>
                        <a:rPr lang="en-US" sz="1600"/>
                        <a:t>16 - May</a:t>
                      </a:r>
                    </a:p>
                  </a:txBody>
                  <a:tcPr/>
                </a:tc>
                <a:tc>
                  <a:txBody>
                    <a:bodyPr/>
                    <a:lstStyle/>
                    <a:p>
                      <a:r>
                        <a:rPr lang="en-US" sz="1600"/>
                        <a:t>Mentorship</a:t>
                      </a:r>
                      <a:r>
                        <a:rPr lang="en-US" sz="1600" baseline="30000"/>
                        <a:t>5</a:t>
                      </a:r>
                      <a:endParaRPr lang="en-US" sz="1600"/>
                    </a:p>
                  </a:txBody>
                  <a:tcPr/>
                </a:tc>
                <a:extLst>
                  <a:ext uri="{0D108BD9-81ED-4DB2-BD59-A6C34878D82A}">
                    <a16:rowId xmlns:a16="http://schemas.microsoft.com/office/drawing/2014/main" val="3837809537"/>
                  </a:ext>
                </a:extLst>
              </a:tr>
              <a:tr h="610681">
                <a:tc>
                  <a:txBody>
                    <a:bodyPr/>
                    <a:lstStyle/>
                    <a:p>
                      <a:pPr lvl="0">
                        <a:buNone/>
                      </a:pPr>
                      <a:r>
                        <a:rPr lang="en-US" sz="1600"/>
                        <a:t>8 - September</a:t>
                      </a:r>
                    </a:p>
                  </a:txBody>
                  <a:tcPr/>
                </a:tc>
                <a:tc>
                  <a:txBody>
                    <a:bodyPr/>
                    <a:lstStyle/>
                    <a:p>
                      <a:pPr lvl="0">
                        <a:buNone/>
                      </a:pPr>
                      <a:r>
                        <a:rPr lang="en-US" sz="1600"/>
                        <a:t>Boundary Spanning Leadership </a:t>
                      </a:r>
                      <a:r>
                        <a:rPr lang="en-US" sz="1600" baseline="30000"/>
                        <a:t>1</a:t>
                      </a:r>
                    </a:p>
                  </a:txBody>
                  <a:tcPr/>
                </a:tc>
                <a:tc>
                  <a:txBody>
                    <a:bodyPr/>
                    <a:lstStyle/>
                    <a:p>
                      <a:pPr lvl="0">
                        <a:buNone/>
                      </a:pPr>
                      <a:r>
                        <a:rPr lang="en-US" sz="1600"/>
                        <a:t>17 - June</a:t>
                      </a:r>
                    </a:p>
                  </a:txBody>
                  <a:tcPr/>
                </a:tc>
                <a:tc>
                  <a:txBody>
                    <a:bodyPr/>
                    <a:lstStyle/>
                    <a:p>
                      <a:pPr lvl="0">
                        <a:buNone/>
                      </a:pPr>
                      <a:r>
                        <a:rPr lang="en-US" sz="1600"/>
                        <a:t>Reflection &amp; Evaluation Activities </a:t>
                      </a:r>
                      <a:r>
                        <a:rPr lang="en-US" sz="1600" baseline="30000"/>
                        <a:t>4, 5</a:t>
                      </a:r>
                    </a:p>
                  </a:txBody>
                  <a:tcPr/>
                </a:tc>
                <a:extLst>
                  <a:ext uri="{0D108BD9-81ED-4DB2-BD59-A6C34878D82A}">
                    <a16:rowId xmlns:a16="http://schemas.microsoft.com/office/drawing/2014/main" val="3230405957"/>
                  </a:ext>
                </a:extLst>
              </a:tr>
              <a:tr h="610681">
                <a:tc>
                  <a:txBody>
                    <a:bodyPr/>
                    <a:lstStyle/>
                    <a:p>
                      <a:pPr lvl="0">
                        <a:buNone/>
                      </a:pPr>
                      <a:r>
                        <a:rPr lang="en-US" sz="1600"/>
                        <a:t>9 - October</a:t>
                      </a:r>
                    </a:p>
                  </a:txBody>
                  <a:tcPr/>
                </a:tc>
                <a:tc>
                  <a:txBody>
                    <a:bodyPr/>
                    <a:lstStyle/>
                    <a:p>
                      <a:pPr lvl="0">
                        <a:buNone/>
                      </a:pPr>
                      <a:r>
                        <a:rPr lang="en-US" sz="1600"/>
                        <a:t>CSTE Governance and Position Statements </a:t>
                      </a:r>
                      <a:r>
                        <a:rPr lang="en-US" sz="1600" baseline="30000"/>
                        <a:t>2</a:t>
                      </a:r>
                    </a:p>
                  </a:txBody>
                  <a:tcPr/>
                </a:tc>
                <a:tc gridSpan="2">
                  <a:txBody>
                    <a:bodyPr/>
                    <a:lstStyle/>
                    <a:p>
                      <a:pPr lvl="0">
                        <a:buNone/>
                      </a:pPr>
                      <a:r>
                        <a:rPr lang="en-US" sz="1200" baseline="30000"/>
                        <a:t>1</a:t>
                      </a:r>
                      <a:r>
                        <a:rPr lang="en-US" sz="1200"/>
                        <a:t> – Group Coaching          </a:t>
                      </a:r>
                      <a:r>
                        <a:rPr lang="en-US" sz="1200" baseline="30000"/>
                        <a:t>3</a:t>
                      </a:r>
                      <a:r>
                        <a:rPr lang="en-US" sz="1200"/>
                        <a:t> – Case Study              </a:t>
                      </a:r>
                      <a:r>
                        <a:rPr lang="en-US" sz="1200" baseline="30000"/>
                        <a:t>5 </a:t>
                      </a:r>
                      <a:r>
                        <a:rPr lang="en-US" sz="1200" baseline="0"/>
                        <a:t>- Project Sharing</a:t>
                      </a:r>
                      <a:endParaRPr lang="en-US" sz="1200"/>
                    </a:p>
                    <a:p>
                      <a:pPr lvl="0">
                        <a:buNone/>
                      </a:pPr>
                      <a:r>
                        <a:rPr lang="en-US" sz="1200" baseline="30000"/>
                        <a:t>2</a:t>
                      </a:r>
                      <a:r>
                        <a:rPr lang="en-US" sz="1200"/>
                        <a:t> – Journal Club                 </a:t>
                      </a:r>
                      <a:r>
                        <a:rPr lang="en-US" sz="1200" baseline="30000"/>
                        <a:t>4</a:t>
                      </a:r>
                      <a:r>
                        <a:rPr lang="en-US" sz="1200"/>
                        <a:t> – CSTE Conference</a:t>
                      </a:r>
                    </a:p>
                  </a:txBody>
                  <a:tcPr>
                    <a:noFill/>
                  </a:tcPr>
                </a:tc>
                <a:tc hMerge="1">
                  <a:txBody>
                    <a:bodyPr/>
                    <a:lstStyle/>
                    <a:p>
                      <a:endParaRPr lang="en-US"/>
                    </a:p>
                  </a:txBody>
                  <a:tcPr marL="0" marR="0" marT="0" marB="0" horzOverflow="overflow"/>
                </a:tc>
                <a:extLst>
                  <a:ext uri="{0D108BD9-81ED-4DB2-BD59-A6C34878D82A}">
                    <a16:rowId xmlns:a16="http://schemas.microsoft.com/office/drawing/2014/main" val="1515556472"/>
                  </a:ext>
                </a:extLst>
              </a:tr>
            </a:tbl>
          </a:graphicData>
        </a:graphic>
      </p:graphicFrame>
    </p:spTree>
    <p:extLst>
      <p:ext uri="{BB962C8B-B14F-4D97-AF65-F5344CB8AC3E}">
        <p14:creationId xmlns:p14="http://schemas.microsoft.com/office/powerpoint/2010/main" val="2157256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CF2C-69CA-4D15-AA89-CAEEEE3C7D07}"/>
              </a:ext>
            </a:extLst>
          </p:cNvPr>
          <p:cNvSpPr>
            <a:spLocks noGrp="1"/>
          </p:cNvSpPr>
          <p:nvPr>
            <p:ph type="title"/>
          </p:nvPr>
        </p:nvSpPr>
        <p:spPr>
          <a:xfrm>
            <a:off x="243658" y="255082"/>
            <a:ext cx="6403537" cy="871355"/>
          </a:xfrm>
        </p:spPr>
        <p:txBody>
          <a:bodyPr/>
          <a:lstStyle/>
          <a:p>
            <a:r>
              <a:rPr lang="en-US" sz="3600"/>
              <a:t>Engaging with the Participants</a:t>
            </a:r>
          </a:p>
        </p:txBody>
      </p:sp>
      <p:graphicFrame>
        <p:nvGraphicFramePr>
          <p:cNvPr id="6" name="Content Placeholder 5">
            <a:extLst>
              <a:ext uri="{FF2B5EF4-FFF2-40B4-BE49-F238E27FC236}">
                <a16:creationId xmlns:a16="http://schemas.microsoft.com/office/drawing/2014/main" id="{6C1CAA58-7E57-4364-B551-3265A9192A07}"/>
              </a:ext>
            </a:extLst>
          </p:cNvPr>
          <p:cNvGraphicFramePr>
            <a:graphicFrameLocks noGrp="1"/>
          </p:cNvGraphicFramePr>
          <p:nvPr>
            <p:ph idx="1"/>
            <p:extLst>
              <p:ext uri="{D42A27DB-BD31-4B8C-83A1-F6EECF244321}">
                <p14:modId xmlns:p14="http://schemas.microsoft.com/office/powerpoint/2010/main" val="511620744"/>
              </p:ext>
            </p:extLst>
          </p:nvPr>
        </p:nvGraphicFramePr>
        <p:xfrm>
          <a:off x="242888" y="1547813"/>
          <a:ext cx="8643937" cy="4270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249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42ED-34EA-432F-B6F2-FE8598DD88EE}"/>
              </a:ext>
            </a:extLst>
          </p:cNvPr>
          <p:cNvSpPr>
            <a:spLocks noGrp="1"/>
          </p:cNvSpPr>
          <p:nvPr>
            <p:ph type="title"/>
          </p:nvPr>
        </p:nvSpPr>
        <p:spPr/>
        <p:txBody>
          <a:bodyPr/>
          <a:lstStyle/>
          <a:p>
            <a:r>
              <a:rPr lang="en-US"/>
              <a:t>Functions of a Mentoring Relationship</a:t>
            </a:r>
          </a:p>
        </p:txBody>
      </p:sp>
      <p:graphicFrame>
        <p:nvGraphicFramePr>
          <p:cNvPr id="4" name="Content Placeholder 3">
            <a:extLst>
              <a:ext uri="{FF2B5EF4-FFF2-40B4-BE49-F238E27FC236}">
                <a16:creationId xmlns:a16="http://schemas.microsoft.com/office/drawing/2014/main" id="{4634E7DB-C64D-4CEA-A8B2-04CCD0529BC6}"/>
              </a:ext>
            </a:extLst>
          </p:cNvPr>
          <p:cNvGraphicFramePr>
            <a:graphicFrameLocks noGrp="1"/>
          </p:cNvGraphicFramePr>
          <p:nvPr>
            <p:ph idx="1"/>
            <p:extLst>
              <p:ext uri="{D42A27DB-BD31-4B8C-83A1-F6EECF244321}">
                <p14:modId xmlns:p14="http://schemas.microsoft.com/office/powerpoint/2010/main" val="3582111760"/>
              </p:ext>
            </p:extLst>
          </p:nvPr>
        </p:nvGraphicFramePr>
        <p:xfrm>
          <a:off x="243659" y="1547310"/>
          <a:ext cx="8643488" cy="4270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649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6135-B05B-41AE-8D55-949414573688}"/>
              </a:ext>
            </a:extLst>
          </p:cNvPr>
          <p:cNvSpPr>
            <a:spLocks noGrp="1"/>
          </p:cNvSpPr>
          <p:nvPr>
            <p:ph type="title"/>
          </p:nvPr>
        </p:nvSpPr>
        <p:spPr>
          <a:xfrm>
            <a:off x="243657" y="255082"/>
            <a:ext cx="7197477" cy="871355"/>
          </a:xfrm>
        </p:spPr>
        <p:txBody>
          <a:bodyPr lIns="91440" tIns="45720" rIns="91440" bIns="45720" anchor="ctr"/>
          <a:lstStyle/>
          <a:p>
            <a:r>
              <a:rPr lang="en-US" sz="3200">
                <a:latin typeface="Arial"/>
                <a:cs typeface="Arial"/>
              </a:rPr>
              <a:t>Responsibility to the Participant</a:t>
            </a:r>
            <a:endParaRPr lang="en-US" sz="3200"/>
          </a:p>
        </p:txBody>
      </p:sp>
      <p:sp>
        <p:nvSpPr>
          <p:cNvPr id="3" name="Content Placeholder 2">
            <a:extLst>
              <a:ext uri="{FF2B5EF4-FFF2-40B4-BE49-F238E27FC236}">
                <a16:creationId xmlns:a16="http://schemas.microsoft.com/office/drawing/2014/main" id="{5D46EDB3-4B87-4DC0-B34B-6F32F58F823C}"/>
              </a:ext>
            </a:extLst>
          </p:cNvPr>
          <p:cNvSpPr>
            <a:spLocks noGrp="1"/>
          </p:cNvSpPr>
          <p:nvPr>
            <p:ph idx="1"/>
          </p:nvPr>
        </p:nvSpPr>
        <p:spPr/>
        <p:txBody>
          <a:bodyPr vert="horz" lIns="91440" tIns="45720" rIns="91440" bIns="45720" rtlCol="0" anchor="t">
            <a:normAutofit/>
          </a:bodyPr>
          <a:lstStyle/>
          <a:p>
            <a:pPr marL="342900" indent="-342900"/>
            <a:r>
              <a:rPr lang="en-US" sz="2400">
                <a:latin typeface="Arial"/>
                <a:cs typeface="Arial"/>
              </a:rPr>
              <a:t>Commit to the process</a:t>
            </a:r>
          </a:p>
          <a:p>
            <a:pPr marL="800100" lvl="1" indent="-342900"/>
            <a:r>
              <a:rPr lang="en-US" sz="2400">
                <a:latin typeface="Arial"/>
                <a:cs typeface="Arial"/>
              </a:rPr>
              <a:t>Meet at least once a month</a:t>
            </a:r>
            <a:endParaRPr lang="en-US" sz="2400"/>
          </a:p>
          <a:p>
            <a:pPr marL="342900" indent="-342900"/>
            <a:r>
              <a:rPr lang="en-US">
                <a:latin typeface="Arial"/>
                <a:cs typeface="Arial"/>
              </a:rPr>
              <a:t>Encourage the</a:t>
            </a:r>
            <a:r>
              <a:rPr lang="en-US" sz="2400">
                <a:latin typeface="Arial"/>
                <a:cs typeface="Arial"/>
              </a:rPr>
              <a:t> participant</a:t>
            </a:r>
            <a:r>
              <a:rPr lang="en-US">
                <a:latin typeface="Arial"/>
                <a:cs typeface="Arial"/>
              </a:rPr>
              <a:t> to </a:t>
            </a:r>
            <a:r>
              <a:rPr lang="en-US" sz="2400">
                <a:latin typeface="Arial"/>
                <a:cs typeface="Arial"/>
              </a:rPr>
              <a:t>lead</a:t>
            </a:r>
            <a:endParaRPr lang="en-US"/>
          </a:p>
          <a:p>
            <a:pPr marL="342900" indent="-342900"/>
            <a:r>
              <a:rPr lang="en-US" sz="2400">
                <a:latin typeface="Arial"/>
                <a:cs typeface="Arial"/>
              </a:rPr>
              <a:t>Recognize and share learning opportunities</a:t>
            </a:r>
          </a:p>
          <a:p>
            <a:pPr marL="342900" indent="-342900"/>
            <a:r>
              <a:rPr lang="en-US" sz="2400">
                <a:latin typeface="Arial"/>
                <a:cs typeface="Arial"/>
              </a:rPr>
              <a:t>Make connections </a:t>
            </a:r>
          </a:p>
          <a:p>
            <a:pPr marL="342900" indent="-342900"/>
            <a:r>
              <a:rPr lang="en-US">
                <a:latin typeface="Arial"/>
                <a:cs typeface="Arial"/>
              </a:rPr>
              <a:t>Provide visibility for participant success and project progress</a:t>
            </a:r>
            <a:endParaRPr lang="en-US" sz="2400">
              <a:latin typeface="Arial"/>
              <a:cs typeface="Arial"/>
            </a:endParaRPr>
          </a:p>
          <a:p>
            <a:pPr marL="0" indent="0">
              <a:buNone/>
            </a:pPr>
            <a:endParaRPr lang="en-US"/>
          </a:p>
        </p:txBody>
      </p:sp>
    </p:spTree>
    <p:extLst>
      <p:ext uri="{BB962C8B-B14F-4D97-AF65-F5344CB8AC3E}">
        <p14:creationId xmlns:p14="http://schemas.microsoft.com/office/powerpoint/2010/main" val="2764672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1D47-A656-49B3-8187-07FB422A9D24}"/>
              </a:ext>
            </a:extLst>
          </p:cNvPr>
          <p:cNvSpPr>
            <a:spLocks noGrp="1"/>
          </p:cNvSpPr>
          <p:nvPr>
            <p:ph type="title"/>
          </p:nvPr>
        </p:nvSpPr>
        <p:spPr>
          <a:xfrm>
            <a:off x="114984" y="409719"/>
            <a:ext cx="6623459" cy="964286"/>
          </a:xfrm>
        </p:spPr>
        <p:txBody>
          <a:bodyPr lIns="91440" tIns="45720" rIns="91440" bIns="45720" anchor="ctr"/>
          <a:lstStyle/>
          <a:p>
            <a:r>
              <a:rPr lang="en-US" sz="3200">
                <a:latin typeface="Arial"/>
                <a:cs typeface="Arial"/>
              </a:rPr>
              <a:t>Building a Meaningful Relationship</a:t>
            </a:r>
          </a:p>
          <a:p>
            <a:endParaRPr lang="en-US" sz="3200"/>
          </a:p>
        </p:txBody>
      </p:sp>
      <p:sp>
        <p:nvSpPr>
          <p:cNvPr id="3" name="Content Placeholder 2">
            <a:extLst>
              <a:ext uri="{FF2B5EF4-FFF2-40B4-BE49-F238E27FC236}">
                <a16:creationId xmlns:a16="http://schemas.microsoft.com/office/drawing/2014/main" id="{FD4C1B64-C87B-4612-96BE-018BC2981C6C}"/>
              </a:ext>
            </a:extLst>
          </p:cNvPr>
          <p:cNvSpPr>
            <a:spLocks noGrp="1"/>
          </p:cNvSpPr>
          <p:nvPr>
            <p:ph idx="1"/>
          </p:nvPr>
        </p:nvSpPr>
        <p:spPr/>
        <p:txBody>
          <a:bodyPr vert="horz" lIns="91440" tIns="45720" rIns="91440" bIns="45720" rtlCol="0" anchor="t">
            <a:normAutofit/>
          </a:bodyPr>
          <a:lstStyle/>
          <a:p>
            <a:pPr marL="342900" indent="-342900"/>
            <a:r>
              <a:rPr lang="en-US">
                <a:latin typeface="Arial"/>
                <a:cs typeface="Arial"/>
              </a:rPr>
              <a:t>Discuss and set goals</a:t>
            </a:r>
            <a:r>
              <a:rPr lang="en-US" sz="2400">
                <a:latin typeface="Arial"/>
                <a:cs typeface="Arial"/>
              </a:rPr>
              <a:t> and </a:t>
            </a:r>
            <a:r>
              <a:rPr lang="en-US">
                <a:latin typeface="Arial"/>
                <a:cs typeface="Arial"/>
              </a:rPr>
              <a:t>expectations</a:t>
            </a:r>
            <a:endParaRPr lang="en-US"/>
          </a:p>
          <a:p>
            <a:pPr marL="342900" indent="-342900"/>
            <a:r>
              <a:rPr lang="en-US">
                <a:latin typeface="Arial"/>
                <a:cs typeface="Arial"/>
              </a:rPr>
              <a:t>Determine factors </a:t>
            </a:r>
            <a:r>
              <a:rPr lang="en-US" sz="2400">
                <a:latin typeface="Arial"/>
                <a:cs typeface="Arial"/>
              </a:rPr>
              <a:t>for success</a:t>
            </a:r>
            <a:r>
              <a:rPr lang="en-US">
                <a:latin typeface="Arial"/>
                <a:cs typeface="Arial"/>
              </a:rPr>
              <a:t> </a:t>
            </a:r>
            <a:endParaRPr lang="en-US"/>
          </a:p>
          <a:p>
            <a:pPr marL="342900" indent="-342900"/>
            <a:r>
              <a:rPr lang="en-US" sz="2400">
                <a:latin typeface="Arial"/>
                <a:cs typeface="Arial"/>
              </a:rPr>
              <a:t>Avoid rushing to problem-solve </a:t>
            </a:r>
            <a:endParaRPr lang="en-US">
              <a:latin typeface="Arial"/>
              <a:cs typeface="Arial"/>
            </a:endParaRPr>
          </a:p>
          <a:p>
            <a:pPr marL="342900" indent="-342900"/>
            <a:r>
              <a:rPr lang="en-US">
                <a:latin typeface="Arial"/>
                <a:cs typeface="Arial"/>
              </a:rPr>
              <a:t>Provide meaningful feedback</a:t>
            </a:r>
          </a:p>
          <a:p>
            <a:pPr marL="800100" lvl="1" indent="-342900"/>
            <a:r>
              <a:rPr lang="en-US">
                <a:latin typeface="Arial"/>
                <a:cs typeface="Arial"/>
              </a:rPr>
              <a:t>Example: discussing results of leadership assessments</a:t>
            </a:r>
            <a:endParaRPr lang="en-US"/>
          </a:p>
          <a:p>
            <a:pPr marL="342900" indent="-342900"/>
            <a:endParaRPr lang="en-US" sz="2400">
              <a:latin typeface="Arial"/>
              <a:cs typeface="Arial"/>
            </a:endParaRPr>
          </a:p>
        </p:txBody>
      </p:sp>
    </p:spTree>
    <p:extLst>
      <p:ext uri="{BB962C8B-B14F-4D97-AF65-F5344CB8AC3E}">
        <p14:creationId xmlns:p14="http://schemas.microsoft.com/office/powerpoint/2010/main" val="2590342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320F-8B8A-418D-9B24-E41270F21BB8}"/>
              </a:ext>
            </a:extLst>
          </p:cNvPr>
          <p:cNvSpPr>
            <a:spLocks noGrp="1"/>
          </p:cNvSpPr>
          <p:nvPr>
            <p:ph type="title"/>
          </p:nvPr>
        </p:nvSpPr>
        <p:spPr/>
        <p:txBody>
          <a:bodyPr/>
          <a:lstStyle/>
          <a:p>
            <a:r>
              <a:rPr lang="en-US"/>
              <a:t>Discussion</a:t>
            </a:r>
          </a:p>
        </p:txBody>
      </p:sp>
      <p:sp>
        <p:nvSpPr>
          <p:cNvPr id="3" name="Content Placeholder 2">
            <a:extLst>
              <a:ext uri="{FF2B5EF4-FFF2-40B4-BE49-F238E27FC236}">
                <a16:creationId xmlns:a16="http://schemas.microsoft.com/office/drawing/2014/main" id="{BD36AA13-C432-45CB-AF1E-ABDBE6EA20F0}"/>
              </a:ext>
            </a:extLst>
          </p:cNvPr>
          <p:cNvSpPr>
            <a:spLocks noGrp="1"/>
          </p:cNvSpPr>
          <p:nvPr>
            <p:ph idx="1"/>
          </p:nvPr>
        </p:nvSpPr>
        <p:spPr/>
        <p:txBody>
          <a:bodyPr/>
          <a:lstStyle/>
          <a:p>
            <a:pPr marL="457200" indent="-457200">
              <a:buFont typeface="+mj-lt"/>
              <a:buAutoNum type="arabicPeriod"/>
            </a:pPr>
            <a:r>
              <a:rPr lang="en-US"/>
              <a:t>How would you like to engage with other mentors, project sponsors, and/or onsite supervisors throughout the program?</a:t>
            </a:r>
          </a:p>
          <a:p>
            <a:pPr marL="457200" indent="-457200">
              <a:buFont typeface="+mj-lt"/>
              <a:buAutoNum type="arabicPeriod"/>
            </a:pPr>
            <a:r>
              <a:rPr lang="en-US"/>
              <a:t>How can CSTE support you and your participant?</a:t>
            </a:r>
          </a:p>
          <a:p>
            <a:pPr marL="457200" indent="-457200">
              <a:buFont typeface="+mj-lt"/>
              <a:buAutoNum type="arabicPeriod"/>
            </a:pPr>
            <a:r>
              <a:rPr lang="en-US"/>
              <a:t>What else would you like CSTE to know?</a:t>
            </a:r>
          </a:p>
        </p:txBody>
      </p:sp>
    </p:spTree>
    <p:extLst>
      <p:ext uri="{BB962C8B-B14F-4D97-AF65-F5344CB8AC3E}">
        <p14:creationId xmlns:p14="http://schemas.microsoft.com/office/powerpoint/2010/main" val="3141680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480B-4494-4C54-B53F-919EBFDCD287}"/>
              </a:ext>
            </a:extLst>
          </p:cNvPr>
          <p:cNvSpPr>
            <a:spLocks noGrp="1"/>
          </p:cNvSpPr>
          <p:nvPr>
            <p:ph type="title"/>
          </p:nvPr>
        </p:nvSpPr>
        <p:spPr/>
        <p:txBody>
          <a:bodyPr/>
          <a:lstStyle/>
          <a:p>
            <a:r>
              <a:rPr lang="en-US"/>
              <a:t>Questions?</a:t>
            </a:r>
          </a:p>
        </p:txBody>
      </p:sp>
      <p:sp>
        <p:nvSpPr>
          <p:cNvPr id="3" name="Content Placeholder 2">
            <a:extLst>
              <a:ext uri="{FF2B5EF4-FFF2-40B4-BE49-F238E27FC236}">
                <a16:creationId xmlns:a16="http://schemas.microsoft.com/office/drawing/2014/main" id="{FEE2638D-8FDF-4B76-8592-B18FB3C5D67C}"/>
              </a:ext>
            </a:extLst>
          </p:cNvPr>
          <p:cNvSpPr>
            <a:spLocks noGrp="1"/>
          </p:cNvSpPr>
          <p:nvPr>
            <p:ph idx="1"/>
          </p:nvPr>
        </p:nvSpPr>
        <p:spPr/>
        <p:txBody>
          <a:bodyPr/>
          <a:lstStyle/>
          <a:p>
            <a:r>
              <a:rPr lang="en-US"/>
              <a:t>What questions do you have? </a:t>
            </a:r>
          </a:p>
          <a:p>
            <a:pPr lvl="1"/>
            <a:r>
              <a:rPr lang="en-US"/>
              <a:t>Share in the </a:t>
            </a:r>
            <a:r>
              <a:rPr lang="en-US" err="1"/>
              <a:t>chatbox</a:t>
            </a:r>
            <a:endParaRPr lang="en-US"/>
          </a:p>
          <a:p>
            <a:pPr lvl="1"/>
            <a:r>
              <a:rPr lang="en-US"/>
              <a:t>Unmute your line to ask over the phone</a:t>
            </a:r>
          </a:p>
          <a:p>
            <a:pPr lvl="1"/>
            <a:endParaRPr lang="en-US"/>
          </a:p>
          <a:p>
            <a:r>
              <a:rPr lang="en-US"/>
              <a:t>If you have questions later, email Jessica Arrazola at </a:t>
            </a:r>
            <a:r>
              <a:rPr lang="en-US">
                <a:hlinkClick r:id="rId2"/>
              </a:rPr>
              <a:t>Jarrazola@cste.org</a:t>
            </a:r>
            <a:r>
              <a:rPr lang="en-US"/>
              <a:t> or call 770-458-3811.</a:t>
            </a:r>
          </a:p>
        </p:txBody>
      </p:sp>
    </p:spTree>
    <p:extLst>
      <p:ext uri="{BB962C8B-B14F-4D97-AF65-F5344CB8AC3E}">
        <p14:creationId xmlns:p14="http://schemas.microsoft.com/office/powerpoint/2010/main" val="4000223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a:solidFill>
                    <a:srgbClr val="152754"/>
                  </a:solidFill>
                  <a:latin typeface="Arial" panose="020B0604020202020204" pitchFamily="34" charset="0"/>
                  <a:cs typeface="Arial" panose="020B0604020202020204" pitchFamily="34" charset="0"/>
                </a:rPr>
                <a:t>CSTE National Office</a:t>
              </a:r>
            </a:p>
            <a:p>
              <a:pPr algn="r"/>
              <a:r>
                <a:rPr lang="en-US" sz="14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a:solidFill>
                  <a:schemeClr val="tx1">
                    <a:lumMod val="65000"/>
                    <a:lumOff val="35000"/>
                  </a:schemeClr>
                </a:solidFill>
                <a:latin typeface="Arial" panose="020B0604020202020204" pitchFamily="34" charset="0"/>
                <a:cs typeface="Arial-Lgt-FC"/>
              </a:endParaRPr>
            </a:p>
            <a:p>
              <a:pPr algn="r"/>
              <a:r>
                <a:rPr lang="en-US" sz="1275">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a:solidFill>
                    <a:schemeClr val="tx1">
                      <a:lumMod val="65000"/>
                      <a:lumOff val="35000"/>
                    </a:schemeClr>
                  </a:solidFill>
                  <a:latin typeface="Arial" panose="020B0604020202020204" pitchFamily="34" charset="0"/>
                  <a:cs typeface="Arial" panose="020B0604020202020204" pitchFamily="34" charset="0"/>
                </a:rPr>
                <a:t> </a:t>
              </a:r>
              <a:r>
                <a:rPr lang="en-US" sz="1275">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a:solidFill>
                    <a:schemeClr val="tx1">
                      <a:lumMod val="65000"/>
                      <a:lumOff val="35000"/>
                    </a:schemeClr>
                  </a:solidFill>
                  <a:latin typeface="Arial" panose="020B0604020202020204" pitchFamily="34" charset="0"/>
                  <a:cs typeface="Arial" panose="020B0604020202020204" pitchFamily="34" charset="0"/>
                </a:rPr>
                <a:t>jarrazola@cste.org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Bernadette Aylward</DisplayName>
        <AccountId>83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1" ma:contentTypeDescription="Create a new document." ma:contentTypeScope="" ma:versionID="f15eb5e8f6732b50e7cddac634bcbc0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6717cf23c8c7d33ed17ccfd2831dd5bf"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1218C7-52CF-449F-8E3D-9E291FC4D022}">
  <ds:schemaRefs>
    <ds:schemaRef ds:uri="e25dbc5b-beff-41d2-a104-7c4260a7e8f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949C8EE-1B46-4D92-8770-590E9ACAD7DA}">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C9AE85-3054-474D-B8E0-152466F6A7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0</TotalTime>
  <Words>1449</Words>
  <Application>Microsoft Office PowerPoint</Application>
  <PresentationFormat>On-screen Show (4:3)</PresentationFormat>
  <Paragraphs>178</Paragraphs>
  <Slides>15</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CSTE LEAD: Leading Epidemiologists, Advancing Data</vt:lpstr>
      <vt:lpstr>CSTE Team</vt:lpstr>
      <vt:lpstr>Support Team and Coaching</vt:lpstr>
      <vt:lpstr>CSTE LEAD Participants</vt:lpstr>
      <vt:lpstr>About the Program</vt:lpstr>
      <vt:lpstr>CSTE LEAD Elements</vt:lpstr>
      <vt:lpstr>Training Topics</vt:lpstr>
      <vt:lpstr>Curriculum Schedule</vt:lpstr>
      <vt:lpstr>Engaging with the Participants</vt:lpstr>
      <vt:lpstr>Functions of a Mentoring Relationship</vt:lpstr>
      <vt:lpstr>Responsibility to the Participant</vt:lpstr>
      <vt:lpstr>Building a Meaningful Relationship </vt:lpstr>
      <vt:lpstr>Discussion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1</cp:revision>
  <dcterms:created xsi:type="dcterms:W3CDTF">2020-02-10T20:20:44Z</dcterms:created>
  <dcterms:modified xsi:type="dcterms:W3CDTF">2021-04-15T17:45:41Z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