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8"/>
  </p:notesMasterIdLst>
  <p:sldIdLst>
    <p:sldId id="266" r:id="rId5"/>
    <p:sldId id="281" r:id="rId6"/>
    <p:sldId id="316" r:id="rId7"/>
    <p:sldId id="270" r:id="rId8"/>
    <p:sldId id="317" r:id="rId9"/>
    <p:sldId id="318" r:id="rId10"/>
    <p:sldId id="321" r:id="rId11"/>
    <p:sldId id="319" r:id="rId12"/>
    <p:sldId id="320" r:id="rId13"/>
    <p:sldId id="322" r:id="rId14"/>
    <p:sldId id="323" r:id="rId15"/>
    <p:sldId id="309" r:id="rId16"/>
    <p:sldId id="278"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138D29-D923-F330-C448-F411687D9689}" name="Jessica Arrazola" initials="JA" userId="Jessica Arrazola" providerId="None"/>
  <p188:author id="{4414C736-DD12-94EB-EFED-6BC0CEFAB7CA}" name="Wasilevich, Elizabeth (DHHS)" initials="W(" userId="S::wasileviche_michigan.gov#ext#@cste.onmicrosoft.com::f7fe0fd4-2992-474f-ba2e-9fdfcca467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DB5CD-9944-E184-7C97-1945A1153235}" v="191" dt="2022-06-01T17:54:46.285"/>
    <p1510:client id="{0F86225F-0069-1BD6-53AD-694BD628EB4F}" v="3" dt="2022-06-03T14:55:38.053"/>
    <p1510:client id="{58E2DA39-E653-9DEE-ABB8-7C5A4B2E4634}" v="19" dt="2022-06-03T12:55:42.085"/>
    <p1510:client id="{77535F97-8ABE-439A-9EE1-111D0577BBEF}" v="1" dt="2022-06-02T14:01:34.677"/>
    <p1510:client id="{E935C5CC-D9EC-45A0-A38E-CC0508818E28}" v="567" dt="2022-06-02T22:02:14.782"/>
    <p1510:client id="{ECC83EA3-3288-BDF4-7928-918C40D3B783}" v="608" dt="2022-06-01T17:57:37.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53" y="2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wander, Lena C - DHS" userId="S::lena.swander_wisconsin.gov#ext#@cste.onmicrosoft.com::46d838a7-6587-4646-9440-6495bdb110b8" providerId="AD" clId="Web-{E935C5CC-D9EC-45A0-A38E-CC0508818E28}"/>
    <pc:docChg chg="modSld sldOrd">
      <pc:chgData name="Swander, Lena C - DHS" userId="S::lena.swander_wisconsin.gov#ext#@cste.onmicrosoft.com::46d838a7-6587-4646-9440-6495bdb110b8" providerId="AD" clId="Web-{E935C5CC-D9EC-45A0-A38E-CC0508818E28}" dt="2022-06-02T22:02:14.782" v="558" actId="1076"/>
      <pc:docMkLst>
        <pc:docMk/>
      </pc:docMkLst>
      <pc:sldChg chg="modSp">
        <pc:chgData name="Swander, Lena C - DHS" userId="S::lena.swander_wisconsin.gov#ext#@cste.onmicrosoft.com::46d838a7-6587-4646-9440-6495bdb110b8" providerId="AD" clId="Web-{E935C5CC-D9EC-45A0-A38E-CC0508818E28}" dt="2022-06-02T22:02:14.782" v="558" actId="1076"/>
        <pc:sldMkLst>
          <pc:docMk/>
          <pc:sldMk cId="2090152276" sldId="266"/>
        </pc:sldMkLst>
        <pc:spChg chg="mod">
          <ac:chgData name="Swander, Lena C - DHS" userId="S::lena.swander_wisconsin.gov#ext#@cste.onmicrosoft.com::46d838a7-6587-4646-9440-6495bdb110b8" providerId="AD" clId="Web-{E935C5CC-D9EC-45A0-A38E-CC0508818E28}" dt="2022-06-02T22:02:14.782" v="558" actId="1076"/>
          <ac:spMkLst>
            <pc:docMk/>
            <pc:sldMk cId="2090152276" sldId="266"/>
            <ac:spMk id="3" creationId="{815D013D-8BF9-38B1-3743-B8CEF1C5F92C}"/>
          </ac:spMkLst>
        </pc:spChg>
        <pc:spChg chg="mod">
          <ac:chgData name="Swander, Lena C - DHS" userId="S::lena.swander_wisconsin.gov#ext#@cste.onmicrosoft.com::46d838a7-6587-4646-9440-6495bdb110b8" providerId="AD" clId="Web-{E935C5CC-D9EC-45A0-A38E-CC0508818E28}" dt="2022-06-02T22:02:04.735" v="557" actId="20577"/>
          <ac:spMkLst>
            <pc:docMk/>
            <pc:sldMk cId="2090152276" sldId="266"/>
            <ac:spMk id="5" creationId="{354C266B-3711-1F4A-8E0C-7AD33B7B9D62}"/>
          </ac:spMkLst>
        </pc:spChg>
      </pc:sldChg>
      <pc:sldChg chg="modSp">
        <pc:chgData name="Swander, Lena C - DHS" userId="S::lena.swander_wisconsin.gov#ext#@cste.onmicrosoft.com::46d838a7-6587-4646-9440-6495bdb110b8" providerId="AD" clId="Web-{E935C5CC-D9EC-45A0-A38E-CC0508818E28}" dt="2022-06-02T22:01:54.891" v="556" actId="20577"/>
        <pc:sldMkLst>
          <pc:docMk/>
          <pc:sldMk cId="2927501934" sldId="270"/>
        </pc:sldMkLst>
        <pc:spChg chg="mod">
          <ac:chgData name="Swander, Lena C - DHS" userId="S::lena.swander_wisconsin.gov#ext#@cste.onmicrosoft.com::46d838a7-6587-4646-9440-6495bdb110b8" providerId="AD" clId="Web-{E935C5CC-D9EC-45A0-A38E-CC0508818E28}" dt="2022-06-02T22:01:54.891" v="556" actId="20577"/>
          <ac:spMkLst>
            <pc:docMk/>
            <pc:sldMk cId="2927501934" sldId="270"/>
            <ac:spMk id="3" creationId="{C0DB509C-1921-4837-AC55-359A5554FDB2}"/>
          </ac:spMkLst>
        </pc:spChg>
      </pc:sldChg>
      <pc:sldChg chg="modSp ord">
        <pc:chgData name="Swander, Lena C - DHS" userId="S::lena.swander_wisconsin.gov#ext#@cste.onmicrosoft.com::46d838a7-6587-4646-9440-6495bdb110b8" providerId="AD" clId="Web-{E935C5CC-D9EC-45A0-A38E-CC0508818E28}" dt="2022-06-02T22:00:40.719" v="547" actId="20577"/>
        <pc:sldMkLst>
          <pc:docMk/>
          <pc:sldMk cId="1238820913" sldId="309"/>
        </pc:sldMkLst>
        <pc:spChg chg="mod">
          <ac:chgData name="Swander, Lena C - DHS" userId="S::lena.swander_wisconsin.gov#ext#@cste.onmicrosoft.com::46d838a7-6587-4646-9440-6495bdb110b8" providerId="AD" clId="Web-{E935C5CC-D9EC-45A0-A38E-CC0508818E28}" dt="2022-06-02T22:00:40.719" v="547" actId="20577"/>
          <ac:spMkLst>
            <pc:docMk/>
            <pc:sldMk cId="1238820913" sldId="309"/>
            <ac:spMk id="4" creationId="{52844640-FB5C-B2A0-40AB-387110C3DA52}"/>
          </ac:spMkLst>
        </pc:spChg>
      </pc:sldChg>
      <pc:sldChg chg="modSp">
        <pc:chgData name="Swander, Lena C - DHS" userId="S::lena.swander_wisconsin.gov#ext#@cste.onmicrosoft.com::46d838a7-6587-4646-9440-6495bdb110b8" providerId="AD" clId="Web-{E935C5CC-D9EC-45A0-A38E-CC0508818E28}" dt="2022-06-02T21:57:26.064" v="510" actId="20577"/>
        <pc:sldMkLst>
          <pc:docMk/>
          <pc:sldMk cId="529794795" sldId="317"/>
        </pc:sldMkLst>
        <pc:spChg chg="mod">
          <ac:chgData name="Swander, Lena C - DHS" userId="S::lena.swander_wisconsin.gov#ext#@cste.onmicrosoft.com::46d838a7-6587-4646-9440-6495bdb110b8" providerId="AD" clId="Web-{E935C5CC-D9EC-45A0-A38E-CC0508818E28}" dt="2022-06-02T21:57:26.064" v="510" actId="20577"/>
          <ac:spMkLst>
            <pc:docMk/>
            <pc:sldMk cId="529794795" sldId="317"/>
            <ac:spMk id="3" creationId="{FB166CC9-05F9-B1DD-BF0C-938937367B31}"/>
          </ac:spMkLst>
        </pc:spChg>
      </pc:sldChg>
      <pc:sldChg chg="addSp delSp modSp">
        <pc:chgData name="Swander, Lena C - DHS" userId="S::lena.swander_wisconsin.gov#ext#@cste.onmicrosoft.com::46d838a7-6587-4646-9440-6495bdb110b8" providerId="AD" clId="Web-{E935C5CC-D9EC-45A0-A38E-CC0508818E28}" dt="2022-06-02T21:58:06.845" v="538" actId="20577"/>
        <pc:sldMkLst>
          <pc:docMk/>
          <pc:sldMk cId="3886370887" sldId="318"/>
        </pc:sldMkLst>
        <pc:spChg chg="add del mod">
          <ac:chgData name="Swander, Lena C - DHS" userId="S::lena.swander_wisconsin.gov#ext#@cste.onmicrosoft.com::46d838a7-6587-4646-9440-6495bdb110b8" providerId="AD" clId="Web-{E935C5CC-D9EC-45A0-A38E-CC0508818E28}" dt="2022-06-02T21:58:06.845" v="538" actId="20577"/>
          <ac:spMkLst>
            <pc:docMk/>
            <pc:sldMk cId="3886370887" sldId="318"/>
            <ac:spMk id="3" creationId="{8D3D60FE-F0CF-CCFD-925C-12F42AAA56D3}"/>
          </ac:spMkLst>
        </pc:spChg>
        <pc:spChg chg="add del mod">
          <ac:chgData name="Swander, Lena C - DHS" userId="S::lena.swander_wisconsin.gov#ext#@cste.onmicrosoft.com::46d838a7-6587-4646-9440-6495bdb110b8" providerId="AD" clId="Web-{E935C5CC-D9EC-45A0-A38E-CC0508818E28}" dt="2022-06-02T21:56:27.580" v="498"/>
          <ac:spMkLst>
            <pc:docMk/>
            <pc:sldMk cId="3886370887" sldId="318"/>
            <ac:spMk id="5" creationId="{EB1DD5CC-805F-4D9D-54C1-2FFFC1DF1601}"/>
          </ac:spMkLst>
        </pc:spChg>
      </pc:sldChg>
    </pc:docChg>
  </pc:docChgLst>
  <pc:docChgLst>
    <pc:chgData name="Wasilevich, Elizabeth (DHHS)" userId="S::wasileviche_michigan.gov#ext#@cste.onmicrosoft.com::f7fe0fd4-2992-474f-ba2e-9fdfcca4674e" providerId="AD" clId="Web-{ECC83EA3-3288-BDF4-7928-918C40D3B783}"/>
    <pc:docChg chg="mod addSld delSld modSld sldOrd">
      <pc:chgData name="Wasilevich, Elizabeth (DHHS)" userId="S::wasileviche_michigan.gov#ext#@cste.onmicrosoft.com::f7fe0fd4-2992-474f-ba2e-9fdfcca4674e" providerId="AD" clId="Web-{ECC83EA3-3288-BDF4-7928-918C40D3B783}" dt="2022-06-01T17:57:37.903" v="584"/>
      <pc:docMkLst>
        <pc:docMk/>
      </pc:docMkLst>
      <pc:sldChg chg="addSp modSp addCm modCm">
        <pc:chgData name="Wasilevich, Elizabeth (DHHS)" userId="S::wasileviche_michigan.gov#ext#@cste.onmicrosoft.com::f7fe0fd4-2992-474f-ba2e-9fdfcca4674e" providerId="AD" clId="Web-{ECC83EA3-3288-BDF4-7928-918C40D3B783}" dt="2022-06-01T17:54:40.732" v="579"/>
        <pc:sldMkLst>
          <pc:docMk/>
          <pc:sldMk cId="2090152276" sldId="266"/>
        </pc:sldMkLst>
        <pc:spChg chg="add mod">
          <ac:chgData name="Wasilevich, Elizabeth (DHHS)" userId="S::wasileviche_michigan.gov#ext#@cste.onmicrosoft.com::f7fe0fd4-2992-474f-ba2e-9fdfcca4674e" providerId="AD" clId="Web-{ECC83EA3-3288-BDF4-7928-918C40D3B783}" dt="2022-06-01T17:09:45.349" v="53" actId="20577"/>
          <ac:spMkLst>
            <pc:docMk/>
            <pc:sldMk cId="2090152276" sldId="266"/>
            <ac:spMk id="3" creationId="{815D013D-8BF9-38B1-3743-B8CEF1C5F92C}"/>
          </ac:spMkLst>
        </pc:spChg>
        <pc:spChg chg="mod">
          <ac:chgData name="Wasilevich, Elizabeth (DHHS)" userId="S::wasileviche_michigan.gov#ext#@cste.onmicrosoft.com::f7fe0fd4-2992-474f-ba2e-9fdfcca4674e" providerId="AD" clId="Web-{ECC83EA3-3288-BDF4-7928-918C40D3B783}" dt="2022-06-01T17:09:27.818" v="40" actId="20577"/>
          <ac:spMkLst>
            <pc:docMk/>
            <pc:sldMk cId="2090152276" sldId="266"/>
            <ac:spMk id="5" creationId="{354C266B-3711-1F4A-8E0C-7AD33B7B9D62}"/>
          </ac:spMkLst>
        </pc:spChg>
      </pc:sldChg>
      <pc:sldChg chg="modSp addCm">
        <pc:chgData name="Wasilevich, Elizabeth (DHHS)" userId="S::wasileviche_michigan.gov#ext#@cste.onmicrosoft.com::f7fe0fd4-2992-474f-ba2e-9fdfcca4674e" providerId="AD" clId="Web-{ECC83EA3-3288-BDF4-7928-918C40D3B783}" dt="2022-06-01T17:57:37.903" v="584"/>
        <pc:sldMkLst>
          <pc:docMk/>
          <pc:sldMk cId="2927501934" sldId="270"/>
        </pc:sldMkLst>
        <pc:spChg chg="mod">
          <ac:chgData name="Wasilevich, Elizabeth (DHHS)" userId="S::wasileviche_michigan.gov#ext#@cste.onmicrosoft.com::f7fe0fd4-2992-474f-ba2e-9fdfcca4674e" providerId="AD" clId="Web-{ECC83EA3-3288-BDF4-7928-918C40D3B783}" dt="2022-06-01T17:55:07.982" v="580" actId="20577"/>
          <ac:spMkLst>
            <pc:docMk/>
            <pc:sldMk cId="2927501934" sldId="270"/>
            <ac:spMk id="3" creationId="{C0DB509C-1921-4837-AC55-359A5554FDB2}"/>
          </ac:spMkLst>
        </pc:spChg>
      </pc:sldChg>
      <pc:sldChg chg="modSp del mod modShow">
        <pc:chgData name="Wasilevich, Elizabeth (DHHS)" userId="S::wasileviche_michigan.gov#ext#@cste.onmicrosoft.com::f7fe0fd4-2992-474f-ba2e-9fdfcca4674e" providerId="AD" clId="Web-{ECC83EA3-3288-BDF4-7928-918C40D3B783}" dt="2022-06-01T17:55:26.076" v="581"/>
        <pc:sldMkLst>
          <pc:docMk/>
          <pc:sldMk cId="404713203" sldId="271"/>
        </pc:sldMkLst>
        <pc:spChg chg="mod">
          <ac:chgData name="Wasilevich, Elizabeth (DHHS)" userId="S::wasileviche_michigan.gov#ext#@cste.onmicrosoft.com::f7fe0fd4-2992-474f-ba2e-9fdfcca4674e" providerId="AD" clId="Web-{ECC83EA3-3288-BDF4-7928-918C40D3B783}" dt="2022-06-01T17:17:33.689" v="150" actId="20577"/>
          <ac:spMkLst>
            <pc:docMk/>
            <pc:sldMk cId="404713203" sldId="271"/>
            <ac:spMk id="3" creationId="{E098CC17-24CF-455E-AFD9-59754E94AA45}"/>
          </ac:spMkLst>
        </pc:spChg>
      </pc:sldChg>
      <pc:sldChg chg="addCm">
        <pc:chgData name="Wasilevich, Elizabeth (DHHS)" userId="S::wasileviche_michigan.gov#ext#@cste.onmicrosoft.com::f7fe0fd4-2992-474f-ba2e-9fdfcca4674e" providerId="AD" clId="Web-{ECC83EA3-3288-BDF4-7928-918C40D3B783}" dt="2022-06-01T17:57:07.262" v="582"/>
        <pc:sldMkLst>
          <pc:docMk/>
          <pc:sldMk cId="518853247" sldId="281"/>
        </pc:sldMkLst>
      </pc:sldChg>
      <pc:sldChg chg="modSp">
        <pc:chgData name="Wasilevich, Elizabeth (DHHS)" userId="S::wasileviche_michigan.gov#ext#@cste.onmicrosoft.com::f7fe0fd4-2992-474f-ba2e-9fdfcca4674e" providerId="AD" clId="Web-{ECC83EA3-3288-BDF4-7928-918C40D3B783}" dt="2022-06-01T17:46:33.143" v="557" actId="20577"/>
        <pc:sldMkLst>
          <pc:docMk/>
          <pc:sldMk cId="1238820913" sldId="309"/>
        </pc:sldMkLst>
        <pc:spChg chg="mod">
          <ac:chgData name="Wasilevich, Elizabeth (DHHS)" userId="S::wasileviche_michigan.gov#ext#@cste.onmicrosoft.com::f7fe0fd4-2992-474f-ba2e-9fdfcca4674e" providerId="AD" clId="Web-{ECC83EA3-3288-BDF4-7928-918C40D3B783}" dt="2022-06-01T17:46:33.143" v="557" actId="20577"/>
          <ac:spMkLst>
            <pc:docMk/>
            <pc:sldMk cId="1238820913" sldId="309"/>
            <ac:spMk id="3" creationId="{035F3079-0EE7-46B8-9CAF-C8EA86AAD649}"/>
          </ac:spMkLst>
        </pc:spChg>
      </pc:sldChg>
      <pc:sldChg chg="del">
        <pc:chgData name="Wasilevich, Elizabeth (DHHS)" userId="S::wasileviche_michigan.gov#ext#@cste.onmicrosoft.com::f7fe0fd4-2992-474f-ba2e-9fdfcca4674e" providerId="AD" clId="Web-{ECC83EA3-3288-BDF4-7928-918C40D3B783}" dt="2022-06-01T17:26:49.324" v="243"/>
        <pc:sldMkLst>
          <pc:docMk/>
          <pc:sldMk cId="1093368604" sldId="312"/>
        </pc:sldMkLst>
      </pc:sldChg>
      <pc:sldChg chg="del">
        <pc:chgData name="Wasilevich, Elizabeth (DHHS)" userId="S::wasileviche_michigan.gov#ext#@cste.onmicrosoft.com::f7fe0fd4-2992-474f-ba2e-9fdfcca4674e" providerId="AD" clId="Web-{ECC83EA3-3288-BDF4-7928-918C40D3B783}" dt="2022-06-01T17:26:54.356" v="244"/>
        <pc:sldMkLst>
          <pc:docMk/>
          <pc:sldMk cId="2496767682" sldId="313"/>
        </pc:sldMkLst>
      </pc:sldChg>
      <pc:sldChg chg="del">
        <pc:chgData name="Wasilevich, Elizabeth (DHHS)" userId="S::wasileviche_michigan.gov#ext#@cste.onmicrosoft.com::f7fe0fd4-2992-474f-ba2e-9fdfcca4674e" providerId="AD" clId="Web-{ECC83EA3-3288-BDF4-7928-918C40D3B783}" dt="2022-06-01T17:26:56.043" v="245"/>
        <pc:sldMkLst>
          <pc:docMk/>
          <pc:sldMk cId="3309280050" sldId="314"/>
        </pc:sldMkLst>
      </pc:sldChg>
      <pc:sldChg chg="del">
        <pc:chgData name="Wasilevich, Elizabeth (DHHS)" userId="S::wasileviche_michigan.gov#ext#@cste.onmicrosoft.com::f7fe0fd4-2992-474f-ba2e-9fdfcca4674e" providerId="AD" clId="Web-{ECC83EA3-3288-BDF4-7928-918C40D3B783}" dt="2022-06-01T17:26:59.199" v="246"/>
        <pc:sldMkLst>
          <pc:docMk/>
          <pc:sldMk cId="3621580172" sldId="315"/>
        </pc:sldMkLst>
      </pc:sldChg>
      <pc:sldChg chg="modSp new addCm">
        <pc:chgData name="Wasilevich, Elizabeth (DHHS)" userId="S::wasileviche_michigan.gov#ext#@cste.onmicrosoft.com::f7fe0fd4-2992-474f-ba2e-9fdfcca4674e" providerId="AD" clId="Web-{ECC83EA3-3288-BDF4-7928-918C40D3B783}" dt="2022-06-01T17:57:25.215" v="583"/>
        <pc:sldMkLst>
          <pc:docMk/>
          <pc:sldMk cId="1946045516" sldId="316"/>
        </pc:sldMkLst>
        <pc:spChg chg="mod">
          <ac:chgData name="Wasilevich, Elizabeth (DHHS)" userId="S::wasileviche_michigan.gov#ext#@cste.onmicrosoft.com::f7fe0fd4-2992-474f-ba2e-9fdfcca4674e" providerId="AD" clId="Web-{ECC83EA3-3288-BDF4-7928-918C40D3B783}" dt="2022-06-01T17:19:14.875" v="158"/>
          <ac:spMkLst>
            <pc:docMk/>
            <pc:sldMk cId="1946045516" sldId="316"/>
            <ac:spMk id="2" creationId="{BF1E47FC-3C36-4303-5884-824BEC27ED2B}"/>
          </ac:spMkLst>
        </pc:spChg>
        <pc:spChg chg="mod">
          <ac:chgData name="Wasilevich, Elizabeth (DHHS)" userId="S::wasileviche_michigan.gov#ext#@cste.onmicrosoft.com::f7fe0fd4-2992-474f-ba2e-9fdfcca4674e" providerId="AD" clId="Web-{ECC83EA3-3288-BDF4-7928-918C40D3B783}" dt="2022-06-01T17:19:33.453" v="168" actId="20577"/>
          <ac:spMkLst>
            <pc:docMk/>
            <pc:sldMk cId="1946045516" sldId="316"/>
            <ac:spMk id="3" creationId="{DA6C70FF-1387-AAB2-21F6-63DD7D1F2F2C}"/>
          </ac:spMkLst>
        </pc:spChg>
      </pc:sldChg>
      <pc:sldChg chg="modSp new addCm">
        <pc:chgData name="Wasilevich, Elizabeth (DHHS)" userId="S::wasileviche_michigan.gov#ext#@cste.onmicrosoft.com::f7fe0fd4-2992-474f-ba2e-9fdfcca4674e" providerId="AD" clId="Web-{ECC83EA3-3288-BDF4-7928-918C40D3B783}" dt="2022-06-01T17:52:51.155" v="577"/>
        <pc:sldMkLst>
          <pc:docMk/>
          <pc:sldMk cId="529794795" sldId="317"/>
        </pc:sldMkLst>
        <pc:spChg chg="mod">
          <ac:chgData name="Wasilevich, Elizabeth (DHHS)" userId="S::wasileviche_michigan.gov#ext#@cste.onmicrosoft.com::f7fe0fd4-2992-474f-ba2e-9fdfcca4674e" providerId="AD" clId="Web-{ECC83EA3-3288-BDF4-7928-918C40D3B783}" dt="2022-06-01T17:20:50.093" v="179" actId="20577"/>
          <ac:spMkLst>
            <pc:docMk/>
            <pc:sldMk cId="529794795" sldId="317"/>
            <ac:spMk id="2" creationId="{125D541E-08E1-7F39-E3D8-90573CE3E069}"/>
          </ac:spMkLst>
        </pc:spChg>
        <pc:spChg chg="mod">
          <ac:chgData name="Wasilevich, Elizabeth (DHHS)" userId="S::wasileviche_michigan.gov#ext#@cste.onmicrosoft.com::f7fe0fd4-2992-474f-ba2e-9fdfcca4674e" providerId="AD" clId="Web-{ECC83EA3-3288-BDF4-7928-918C40D3B783}" dt="2022-06-01T17:21:54.046" v="214" actId="20577"/>
          <ac:spMkLst>
            <pc:docMk/>
            <pc:sldMk cId="529794795" sldId="317"/>
            <ac:spMk id="3" creationId="{FB166CC9-05F9-B1DD-BF0C-938937367B31}"/>
          </ac:spMkLst>
        </pc:spChg>
      </pc:sldChg>
      <pc:sldChg chg="modSp new addCm">
        <pc:chgData name="Wasilevich, Elizabeth (DHHS)" userId="S::wasileviche_michigan.gov#ext#@cste.onmicrosoft.com::f7fe0fd4-2992-474f-ba2e-9fdfcca4674e" providerId="AD" clId="Web-{ECC83EA3-3288-BDF4-7928-918C40D3B783}" dt="2022-06-01T17:53:00.686" v="578"/>
        <pc:sldMkLst>
          <pc:docMk/>
          <pc:sldMk cId="3886370887" sldId="318"/>
        </pc:sldMkLst>
        <pc:spChg chg="mod">
          <ac:chgData name="Wasilevich, Elizabeth (DHHS)" userId="S::wasileviche_michigan.gov#ext#@cste.onmicrosoft.com::f7fe0fd4-2992-474f-ba2e-9fdfcca4674e" providerId="AD" clId="Web-{ECC83EA3-3288-BDF4-7928-918C40D3B783}" dt="2022-06-01T17:22:34.905" v="231" actId="20577"/>
          <ac:spMkLst>
            <pc:docMk/>
            <pc:sldMk cId="3886370887" sldId="318"/>
            <ac:spMk id="2" creationId="{64BE1A01-3342-9028-46CC-5531B3BFA07E}"/>
          </ac:spMkLst>
        </pc:spChg>
        <pc:spChg chg="mod">
          <ac:chgData name="Wasilevich, Elizabeth (DHHS)" userId="S::wasileviche_michigan.gov#ext#@cste.onmicrosoft.com::f7fe0fd4-2992-474f-ba2e-9fdfcca4674e" providerId="AD" clId="Web-{ECC83EA3-3288-BDF4-7928-918C40D3B783}" dt="2022-06-01T17:28:21.871" v="288" actId="20577"/>
          <ac:spMkLst>
            <pc:docMk/>
            <pc:sldMk cId="3886370887" sldId="318"/>
            <ac:spMk id="3" creationId="{8D3D60FE-F0CF-CCFD-925C-12F42AAA56D3}"/>
          </ac:spMkLst>
        </pc:spChg>
      </pc:sldChg>
      <pc:sldChg chg="modSp new addCm">
        <pc:chgData name="Wasilevich, Elizabeth (DHHS)" userId="S::wasileviche_michigan.gov#ext#@cste.onmicrosoft.com::f7fe0fd4-2992-474f-ba2e-9fdfcca4674e" providerId="AD" clId="Web-{ECC83EA3-3288-BDF4-7928-918C40D3B783}" dt="2022-06-01T17:51:43.890" v="574"/>
        <pc:sldMkLst>
          <pc:docMk/>
          <pc:sldMk cId="298620828" sldId="319"/>
        </pc:sldMkLst>
        <pc:spChg chg="mod">
          <ac:chgData name="Wasilevich, Elizabeth (DHHS)" userId="S::wasileviche_michigan.gov#ext#@cste.onmicrosoft.com::f7fe0fd4-2992-474f-ba2e-9fdfcca4674e" providerId="AD" clId="Web-{ECC83EA3-3288-BDF4-7928-918C40D3B783}" dt="2022-06-01T17:43:45.753" v="544" actId="20577"/>
          <ac:spMkLst>
            <pc:docMk/>
            <pc:sldMk cId="298620828" sldId="319"/>
            <ac:spMk id="2" creationId="{03AF40BC-0CF5-53F7-2B4E-D620DE7C03AC}"/>
          </ac:spMkLst>
        </pc:spChg>
        <pc:spChg chg="mod">
          <ac:chgData name="Wasilevich, Elizabeth (DHHS)" userId="S::wasileviche_michigan.gov#ext#@cste.onmicrosoft.com::f7fe0fd4-2992-474f-ba2e-9fdfcca4674e" providerId="AD" clId="Web-{ECC83EA3-3288-BDF4-7928-918C40D3B783}" dt="2022-06-01T17:45:02.784" v="556" actId="20577"/>
          <ac:spMkLst>
            <pc:docMk/>
            <pc:sldMk cId="298620828" sldId="319"/>
            <ac:spMk id="3" creationId="{B810387E-5B7C-F2B8-DE34-F0BE0F16A78F}"/>
          </ac:spMkLst>
        </pc:spChg>
      </pc:sldChg>
      <pc:sldChg chg="modSp add replId addCm">
        <pc:chgData name="Wasilevich, Elizabeth (DHHS)" userId="S::wasileviche_michigan.gov#ext#@cste.onmicrosoft.com::f7fe0fd4-2992-474f-ba2e-9fdfcca4674e" providerId="AD" clId="Web-{ECC83EA3-3288-BDF4-7928-918C40D3B783}" dt="2022-06-01T17:51:53.296" v="575"/>
        <pc:sldMkLst>
          <pc:docMk/>
          <pc:sldMk cId="1767173612" sldId="320"/>
        </pc:sldMkLst>
        <pc:spChg chg="mod">
          <ac:chgData name="Wasilevich, Elizabeth (DHHS)" userId="S::wasileviche_michigan.gov#ext#@cste.onmicrosoft.com::f7fe0fd4-2992-474f-ba2e-9fdfcca4674e" providerId="AD" clId="Web-{ECC83EA3-3288-BDF4-7928-918C40D3B783}" dt="2022-06-01T17:43:50.378" v="545" actId="20577"/>
          <ac:spMkLst>
            <pc:docMk/>
            <pc:sldMk cId="1767173612" sldId="320"/>
            <ac:spMk id="2" creationId="{03AF40BC-0CF5-53F7-2B4E-D620DE7C03AC}"/>
          </ac:spMkLst>
        </pc:spChg>
        <pc:spChg chg="mod">
          <ac:chgData name="Wasilevich, Elizabeth (DHHS)" userId="S::wasileviche_michigan.gov#ext#@cste.onmicrosoft.com::f7fe0fd4-2992-474f-ba2e-9fdfcca4674e" providerId="AD" clId="Web-{ECC83EA3-3288-BDF4-7928-918C40D3B783}" dt="2022-06-01T17:42:35.785" v="474" actId="20577"/>
          <ac:spMkLst>
            <pc:docMk/>
            <pc:sldMk cId="1767173612" sldId="320"/>
            <ac:spMk id="3" creationId="{B810387E-5B7C-F2B8-DE34-F0BE0F16A78F}"/>
          </ac:spMkLst>
        </pc:spChg>
      </pc:sldChg>
      <pc:sldChg chg="modSp add del ord replId addCm">
        <pc:chgData name="Wasilevich, Elizabeth (DHHS)" userId="S::wasileviche_michigan.gov#ext#@cste.onmicrosoft.com::f7fe0fd4-2992-474f-ba2e-9fdfcca4674e" providerId="AD" clId="Web-{ECC83EA3-3288-BDF4-7928-918C40D3B783}" dt="2022-06-01T17:51:19.281" v="573"/>
        <pc:sldMkLst>
          <pc:docMk/>
          <pc:sldMk cId="2467185026" sldId="321"/>
        </pc:sldMkLst>
        <pc:spChg chg="mod">
          <ac:chgData name="Wasilevich, Elizabeth (DHHS)" userId="S::wasileviche_michigan.gov#ext#@cste.onmicrosoft.com::f7fe0fd4-2992-474f-ba2e-9fdfcca4674e" providerId="AD" clId="Web-{ECC83EA3-3288-BDF4-7928-918C40D3B783}" dt="2022-06-01T17:43:42.207" v="543" actId="20577"/>
          <ac:spMkLst>
            <pc:docMk/>
            <pc:sldMk cId="2467185026" sldId="321"/>
            <ac:spMk id="2" creationId="{03AF40BC-0CF5-53F7-2B4E-D620DE7C03AC}"/>
          </ac:spMkLst>
        </pc:spChg>
        <pc:spChg chg="mod">
          <ac:chgData name="Wasilevich, Elizabeth (DHHS)" userId="S::wasileviche_michigan.gov#ext#@cste.onmicrosoft.com::f7fe0fd4-2992-474f-ba2e-9fdfcca4674e" providerId="AD" clId="Web-{ECC83EA3-3288-BDF4-7928-918C40D3B783}" dt="2022-06-01T17:44:20.050" v="551" actId="20577"/>
          <ac:spMkLst>
            <pc:docMk/>
            <pc:sldMk cId="2467185026" sldId="321"/>
            <ac:spMk id="3" creationId="{B810387E-5B7C-F2B8-DE34-F0BE0F16A78F}"/>
          </ac:spMkLst>
        </pc:spChg>
      </pc:sldChg>
      <pc:sldChg chg="modSp add replId addCm">
        <pc:chgData name="Wasilevich, Elizabeth (DHHS)" userId="S::wasileviche_michigan.gov#ext#@cste.onmicrosoft.com::f7fe0fd4-2992-474f-ba2e-9fdfcca4674e" providerId="AD" clId="Web-{ECC83EA3-3288-BDF4-7928-918C40D3B783}" dt="2022-06-01T17:52:01.859" v="576"/>
        <pc:sldMkLst>
          <pc:docMk/>
          <pc:sldMk cId="2858836330" sldId="322"/>
        </pc:sldMkLst>
        <pc:spChg chg="mod">
          <ac:chgData name="Wasilevich, Elizabeth (DHHS)" userId="S::wasileviche_michigan.gov#ext#@cste.onmicrosoft.com::f7fe0fd4-2992-474f-ba2e-9fdfcca4674e" providerId="AD" clId="Web-{ECC83EA3-3288-BDF4-7928-918C40D3B783}" dt="2022-06-01T17:29:09.479" v="306" actId="20577"/>
          <ac:spMkLst>
            <pc:docMk/>
            <pc:sldMk cId="2858836330" sldId="322"/>
            <ac:spMk id="2" creationId="{03AF40BC-0CF5-53F7-2B4E-D620DE7C03AC}"/>
          </ac:spMkLst>
        </pc:spChg>
        <pc:spChg chg="mod">
          <ac:chgData name="Wasilevich, Elizabeth (DHHS)" userId="S::wasileviche_michigan.gov#ext#@cste.onmicrosoft.com::f7fe0fd4-2992-474f-ba2e-9fdfcca4674e" providerId="AD" clId="Web-{ECC83EA3-3288-BDF4-7928-918C40D3B783}" dt="2022-06-01T17:33:21.462" v="366" actId="20577"/>
          <ac:spMkLst>
            <pc:docMk/>
            <pc:sldMk cId="2858836330" sldId="322"/>
            <ac:spMk id="3" creationId="{B810387E-5B7C-F2B8-DE34-F0BE0F16A78F}"/>
          </ac:spMkLst>
        </pc:spChg>
      </pc:sldChg>
    </pc:docChg>
  </pc:docChgLst>
  <pc:docChgLst>
    <pc:chgData name="Swander, Lena C - DHS" userId="S::lena.swander_wisconsin.gov#ext#@cste.onmicrosoft.com::46d838a7-6587-4646-9440-6495bdb110b8" providerId="AD" clId="Web-{0F86225F-0069-1BD6-53AD-694BD628EB4F}"/>
    <pc:docChg chg="modSld">
      <pc:chgData name="Swander, Lena C - DHS" userId="S::lena.swander_wisconsin.gov#ext#@cste.onmicrosoft.com::46d838a7-6587-4646-9440-6495bdb110b8" providerId="AD" clId="Web-{0F86225F-0069-1BD6-53AD-694BD628EB4F}" dt="2022-06-03T15:01:41.539" v="5"/>
      <pc:docMkLst>
        <pc:docMk/>
      </pc:docMkLst>
      <pc:sldChg chg="modNotes">
        <pc:chgData name="Swander, Lena C - DHS" userId="S::lena.swander_wisconsin.gov#ext#@cste.onmicrosoft.com::46d838a7-6587-4646-9440-6495bdb110b8" providerId="AD" clId="Web-{0F86225F-0069-1BD6-53AD-694BD628EB4F}" dt="2022-06-03T14:57:20.475" v="3"/>
        <pc:sldMkLst>
          <pc:docMk/>
          <pc:sldMk cId="2090152276" sldId="266"/>
        </pc:sldMkLst>
      </pc:sldChg>
      <pc:sldChg chg="modSp">
        <pc:chgData name="Swander, Lena C - DHS" userId="S::lena.swander_wisconsin.gov#ext#@cste.onmicrosoft.com::46d838a7-6587-4646-9440-6495bdb110b8" providerId="AD" clId="Web-{0F86225F-0069-1BD6-53AD-694BD628EB4F}" dt="2022-06-03T14:55:36.631" v="1" actId="20577"/>
        <pc:sldMkLst>
          <pc:docMk/>
          <pc:sldMk cId="2927501934" sldId="270"/>
        </pc:sldMkLst>
        <pc:spChg chg="mod">
          <ac:chgData name="Swander, Lena C - DHS" userId="S::lena.swander_wisconsin.gov#ext#@cste.onmicrosoft.com::46d838a7-6587-4646-9440-6495bdb110b8" providerId="AD" clId="Web-{0F86225F-0069-1BD6-53AD-694BD628EB4F}" dt="2022-06-03T14:55:36.631" v="1" actId="20577"/>
          <ac:spMkLst>
            <pc:docMk/>
            <pc:sldMk cId="2927501934" sldId="270"/>
            <ac:spMk id="3" creationId="{C0DB509C-1921-4837-AC55-359A5554FDB2}"/>
          </ac:spMkLst>
        </pc:spChg>
      </pc:sldChg>
      <pc:sldChg chg="modNotes">
        <pc:chgData name="Swander, Lena C - DHS" userId="S::lena.swander_wisconsin.gov#ext#@cste.onmicrosoft.com::46d838a7-6587-4646-9440-6495bdb110b8" providerId="AD" clId="Web-{0F86225F-0069-1BD6-53AD-694BD628EB4F}" dt="2022-06-03T15:01:41.539" v="5"/>
        <pc:sldMkLst>
          <pc:docMk/>
          <pc:sldMk cId="518853247" sldId="281"/>
        </pc:sldMkLst>
      </pc:sldChg>
    </pc:docChg>
  </pc:docChgLst>
  <pc:docChgLst>
    <pc:chgData name="Wasilevich, Elizabeth (DHHS)" userId="S::wasileviche_michigan.gov#ext#@cste.onmicrosoft.com::f7fe0fd4-2992-474f-ba2e-9fdfcca4674e" providerId="AD" clId="Web-{58E2DA39-E653-9DEE-ABB8-7C5A4B2E4634}"/>
    <pc:docChg chg="modSld">
      <pc:chgData name="Wasilevich, Elizabeth (DHHS)" userId="S::wasileviche_michigan.gov#ext#@cste.onmicrosoft.com::f7fe0fd4-2992-474f-ba2e-9fdfcca4674e" providerId="AD" clId="Web-{58E2DA39-E653-9DEE-ABB8-7C5A4B2E4634}" dt="2022-06-03T12:58:10.789" v="129"/>
      <pc:docMkLst>
        <pc:docMk/>
      </pc:docMkLst>
      <pc:sldChg chg="delCm modNotes">
        <pc:chgData name="Wasilevich, Elizabeth (DHHS)" userId="S::wasileviche_michigan.gov#ext#@cste.onmicrosoft.com::f7fe0fd4-2992-474f-ba2e-9fdfcca4674e" providerId="AD" clId="Web-{58E2DA39-E653-9DEE-ABB8-7C5A4B2E4634}" dt="2022-06-03T12:53:42.413" v="34"/>
        <pc:sldMkLst>
          <pc:docMk/>
          <pc:sldMk cId="2090152276" sldId="266"/>
        </pc:sldMkLst>
      </pc:sldChg>
      <pc:sldChg chg="delCm modNotes">
        <pc:chgData name="Wasilevich, Elizabeth (DHHS)" userId="S::wasileviche_michigan.gov#ext#@cste.onmicrosoft.com::f7fe0fd4-2992-474f-ba2e-9fdfcca4674e" providerId="AD" clId="Web-{58E2DA39-E653-9DEE-ABB8-7C5A4B2E4634}" dt="2022-06-03T12:54:13.851" v="49"/>
        <pc:sldMkLst>
          <pc:docMk/>
          <pc:sldMk cId="2927501934" sldId="270"/>
        </pc:sldMkLst>
      </pc:sldChg>
      <pc:sldChg chg="delCm modNotes">
        <pc:chgData name="Wasilevich, Elizabeth (DHHS)" userId="S::wasileviche_michigan.gov#ext#@cste.onmicrosoft.com::f7fe0fd4-2992-474f-ba2e-9fdfcca4674e" providerId="AD" clId="Web-{58E2DA39-E653-9DEE-ABB8-7C5A4B2E4634}" dt="2022-06-03T12:53:56.444" v="41"/>
        <pc:sldMkLst>
          <pc:docMk/>
          <pc:sldMk cId="518853247" sldId="281"/>
        </pc:sldMkLst>
      </pc:sldChg>
      <pc:sldChg chg="delCm modNotes">
        <pc:chgData name="Wasilevich, Elizabeth (DHHS)" userId="S::wasileviche_michigan.gov#ext#@cste.onmicrosoft.com::f7fe0fd4-2992-474f-ba2e-9fdfcca4674e" providerId="AD" clId="Web-{58E2DA39-E653-9DEE-ABB8-7C5A4B2E4634}" dt="2022-06-03T12:54:05.616" v="45"/>
        <pc:sldMkLst>
          <pc:docMk/>
          <pc:sldMk cId="1946045516" sldId="316"/>
        </pc:sldMkLst>
      </pc:sldChg>
      <pc:sldChg chg="delCm modNotes">
        <pc:chgData name="Wasilevich, Elizabeth (DHHS)" userId="S::wasileviche_michigan.gov#ext#@cste.onmicrosoft.com::f7fe0fd4-2992-474f-ba2e-9fdfcca4674e" providerId="AD" clId="Web-{58E2DA39-E653-9DEE-ABB8-7C5A4B2E4634}" dt="2022-06-03T12:58:10.789" v="129"/>
        <pc:sldMkLst>
          <pc:docMk/>
          <pc:sldMk cId="529794795" sldId="317"/>
        </pc:sldMkLst>
      </pc:sldChg>
      <pc:sldChg chg="delCm modNotes">
        <pc:chgData name="Wasilevich, Elizabeth (DHHS)" userId="S::wasileviche_michigan.gov#ext#@cste.onmicrosoft.com::f7fe0fd4-2992-474f-ba2e-9fdfcca4674e" providerId="AD" clId="Web-{58E2DA39-E653-9DEE-ABB8-7C5A4B2E4634}" dt="2022-06-03T12:54:36.163" v="59"/>
        <pc:sldMkLst>
          <pc:docMk/>
          <pc:sldMk cId="3886370887" sldId="318"/>
        </pc:sldMkLst>
      </pc:sldChg>
      <pc:sldChg chg="delCm modNotes">
        <pc:chgData name="Wasilevich, Elizabeth (DHHS)" userId="S::wasileviche_michigan.gov#ext#@cste.onmicrosoft.com::f7fe0fd4-2992-474f-ba2e-9fdfcca4674e" providerId="AD" clId="Web-{58E2DA39-E653-9DEE-ABB8-7C5A4B2E4634}" dt="2022-06-03T12:54:52.898" v="67"/>
        <pc:sldMkLst>
          <pc:docMk/>
          <pc:sldMk cId="298620828" sldId="319"/>
        </pc:sldMkLst>
      </pc:sldChg>
      <pc:sldChg chg="delCm modNotes">
        <pc:chgData name="Wasilevich, Elizabeth (DHHS)" userId="S::wasileviche_michigan.gov#ext#@cste.onmicrosoft.com::f7fe0fd4-2992-474f-ba2e-9fdfcca4674e" providerId="AD" clId="Web-{58E2DA39-E653-9DEE-ABB8-7C5A4B2E4634}" dt="2022-06-03T12:55:32.632" v="123"/>
        <pc:sldMkLst>
          <pc:docMk/>
          <pc:sldMk cId="1767173612" sldId="320"/>
        </pc:sldMkLst>
      </pc:sldChg>
      <pc:sldChg chg="delCm modNotes">
        <pc:chgData name="Wasilevich, Elizabeth (DHHS)" userId="S::wasileviche_michigan.gov#ext#@cste.onmicrosoft.com::f7fe0fd4-2992-474f-ba2e-9fdfcca4674e" providerId="AD" clId="Web-{58E2DA39-E653-9DEE-ABB8-7C5A4B2E4634}" dt="2022-06-03T12:54:44.241" v="63"/>
        <pc:sldMkLst>
          <pc:docMk/>
          <pc:sldMk cId="2467185026" sldId="321"/>
        </pc:sldMkLst>
      </pc:sldChg>
      <pc:sldChg chg="delCm modNotes">
        <pc:chgData name="Wasilevich, Elizabeth (DHHS)" userId="S::wasileviche_michigan.gov#ext#@cste.onmicrosoft.com::f7fe0fd4-2992-474f-ba2e-9fdfcca4674e" providerId="AD" clId="Web-{58E2DA39-E653-9DEE-ABB8-7C5A4B2E4634}" dt="2022-06-03T12:55:41.070" v="127"/>
        <pc:sldMkLst>
          <pc:docMk/>
          <pc:sldMk cId="2858836330" sldId="322"/>
        </pc:sldMkLst>
      </pc:sldChg>
    </pc:docChg>
  </pc:docChgLst>
  <pc:docChgLst>
    <pc:chgData name="Swander, Lena C - DHS" userId="S::lena.swander_wisconsin.gov#ext#@cste.onmicrosoft.com::46d838a7-6587-4646-9440-6495bdb110b8" providerId="AD" clId="Web-{009DB5CD-9944-E184-7C97-1945A1153235}"/>
    <pc:docChg chg="modSld sldOrd">
      <pc:chgData name="Swander, Lena C - DHS" userId="S::lena.swander_wisconsin.gov#ext#@cste.onmicrosoft.com::46d838a7-6587-4646-9440-6495bdb110b8" providerId="AD" clId="Web-{009DB5CD-9944-E184-7C97-1945A1153235}" dt="2022-06-01T17:54:46.285" v="190"/>
      <pc:docMkLst>
        <pc:docMk/>
      </pc:docMkLst>
      <pc:sldChg chg="modSp">
        <pc:chgData name="Swander, Lena C - DHS" userId="S::lena.swander_wisconsin.gov#ext#@cste.onmicrosoft.com::46d838a7-6587-4646-9440-6495bdb110b8" providerId="AD" clId="Web-{009DB5CD-9944-E184-7C97-1945A1153235}" dt="2022-06-01T17:28:21.633" v="110" actId="1076"/>
        <pc:sldMkLst>
          <pc:docMk/>
          <pc:sldMk cId="2090152276" sldId="266"/>
        </pc:sldMkLst>
        <pc:spChg chg="mod">
          <ac:chgData name="Swander, Lena C - DHS" userId="S::lena.swander_wisconsin.gov#ext#@cste.onmicrosoft.com::46d838a7-6587-4646-9440-6495bdb110b8" providerId="AD" clId="Web-{009DB5CD-9944-E184-7C97-1945A1153235}" dt="2022-06-01T17:28:21.633" v="110" actId="1076"/>
          <ac:spMkLst>
            <pc:docMk/>
            <pc:sldMk cId="2090152276" sldId="266"/>
            <ac:spMk id="3" creationId="{815D013D-8BF9-38B1-3743-B8CEF1C5F92C}"/>
          </ac:spMkLst>
        </pc:spChg>
      </pc:sldChg>
      <pc:sldChg chg="modSp">
        <pc:chgData name="Swander, Lena C - DHS" userId="S::lena.swander_wisconsin.gov#ext#@cste.onmicrosoft.com::46d838a7-6587-4646-9440-6495bdb110b8" providerId="AD" clId="Web-{009DB5CD-9944-E184-7C97-1945A1153235}" dt="2022-06-01T17:27:20.992" v="107" actId="20577"/>
        <pc:sldMkLst>
          <pc:docMk/>
          <pc:sldMk cId="2554254629" sldId="278"/>
        </pc:sldMkLst>
        <pc:spChg chg="mod">
          <ac:chgData name="Swander, Lena C - DHS" userId="S::lena.swander_wisconsin.gov#ext#@cste.onmicrosoft.com::46d838a7-6587-4646-9440-6495bdb110b8" providerId="AD" clId="Web-{009DB5CD-9944-E184-7C97-1945A1153235}" dt="2022-06-01T17:27:20.992" v="107" actId="20577"/>
          <ac:spMkLst>
            <pc:docMk/>
            <pc:sldMk cId="2554254629" sldId="278"/>
            <ac:spMk id="3" creationId="{B2AE99A6-AD44-4DFE-B19B-129177D2D0DE}"/>
          </ac:spMkLst>
        </pc:spChg>
      </pc:sldChg>
      <pc:sldChg chg="modSp ord">
        <pc:chgData name="Swander, Lena C - DHS" userId="S::lena.swander_wisconsin.gov#ext#@cste.onmicrosoft.com::46d838a7-6587-4646-9440-6495bdb110b8" providerId="AD" clId="Web-{009DB5CD-9944-E184-7C97-1945A1153235}" dt="2022-06-01T17:54:46.285" v="190"/>
        <pc:sldMkLst>
          <pc:docMk/>
          <pc:sldMk cId="1946045516" sldId="316"/>
        </pc:sldMkLst>
        <pc:spChg chg="mod">
          <ac:chgData name="Swander, Lena C - DHS" userId="S::lena.swander_wisconsin.gov#ext#@cste.onmicrosoft.com::46d838a7-6587-4646-9440-6495bdb110b8" providerId="AD" clId="Web-{009DB5CD-9944-E184-7C97-1945A1153235}" dt="2022-06-01T17:53:42.332" v="189" actId="20577"/>
          <ac:spMkLst>
            <pc:docMk/>
            <pc:sldMk cId="1946045516" sldId="316"/>
            <ac:spMk id="2" creationId="{BF1E47FC-3C36-4303-5884-824BEC27ED2B}"/>
          </ac:spMkLst>
        </pc:spChg>
        <pc:spChg chg="mod">
          <ac:chgData name="Swander, Lena C - DHS" userId="S::lena.swander_wisconsin.gov#ext#@cste.onmicrosoft.com::46d838a7-6587-4646-9440-6495bdb110b8" providerId="AD" clId="Web-{009DB5CD-9944-E184-7C97-1945A1153235}" dt="2022-06-01T17:53:34.410" v="186" actId="20577"/>
          <ac:spMkLst>
            <pc:docMk/>
            <pc:sldMk cId="1946045516" sldId="316"/>
            <ac:spMk id="3" creationId="{DA6C70FF-1387-AAB2-21F6-63DD7D1F2F2C}"/>
          </ac:spMkLst>
        </pc:spChg>
      </pc:sldChg>
    </pc:docChg>
  </pc:docChgLst>
  <pc:docChgLst>
    <pc:chgData name="Jessica Arrazola" userId="adfca66b-21e9-4407-8ccf-250b0669229f" providerId="ADAL" clId="{77535F97-8ABE-439A-9EE1-111D0577BBEF}"/>
    <pc:docChg chg="custSel addSld modSld">
      <pc:chgData name="Jessica Arrazola" userId="adfca66b-21e9-4407-8ccf-250b0669229f" providerId="ADAL" clId="{77535F97-8ABE-439A-9EE1-111D0577BBEF}" dt="2022-06-02T14:20:05.441" v="627" actId="255"/>
      <pc:docMkLst>
        <pc:docMk/>
      </pc:docMkLst>
      <pc:sldChg chg="addSp modSp mod chgLayout">
        <pc:chgData name="Jessica Arrazola" userId="adfca66b-21e9-4407-8ccf-250b0669229f" providerId="ADAL" clId="{77535F97-8ABE-439A-9EE1-111D0577BBEF}" dt="2022-06-02T14:20:05.441" v="627" actId="255"/>
        <pc:sldMkLst>
          <pc:docMk/>
          <pc:sldMk cId="1238820913" sldId="309"/>
        </pc:sldMkLst>
        <pc:spChg chg="mod ord">
          <ac:chgData name="Jessica Arrazola" userId="adfca66b-21e9-4407-8ccf-250b0669229f" providerId="ADAL" clId="{77535F97-8ABE-439A-9EE1-111D0577BBEF}" dt="2022-06-02T14:01:13.175" v="68" actId="700"/>
          <ac:spMkLst>
            <pc:docMk/>
            <pc:sldMk cId="1238820913" sldId="309"/>
            <ac:spMk id="2" creationId="{87DAF381-3AD4-498D-B70D-51C4BFD7887A}"/>
          </ac:spMkLst>
        </pc:spChg>
        <pc:spChg chg="mod ord">
          <ac:chgData name="Jessica Arrazola" userId="adfca66b-21e9-4407-8ccf-250b0669229f" providerId="ADAL" clId="{77535F97-8ABE-439A-9EE1-111D0577BBEF}" dt="2022-06-02T14:01:13.175" v="68" actId="700"/>
          <ac:spMkLst>
            <pc:docMk/>
            <pc:sldMk cId="1238820913" sldId="309"/>
            <ac:spMk id="3" creationId="{035F3079-0EE7-46B8-9CAF-C8EA86AAD649}"/>
          </ac:spMkLst>
        </pc:spChg>
        <pc:spChg chg="add mod">
          <ac:chgData name="Jessica Arrazola" userId="adfca66b-21e9-4407-8ccf-250b0669229f" providerId="ADAL" clId="{77535F97-8ABE-439A-9EE1-111D0577BBEF}" dt="2022-06-02T14:20:05.441" v="627" actId="255"/>
          <ac:spMkLst>
            <pc:docMk/>
            <pc:sldMk cId="1238820913" sldId="309"/>
            <ac:spMk id="4" creationId="{52844640-FB5C-B2A0-40AB-387110C3DA52}"/>
          </ac:spMkLst>
        </pc:spChg>
      </pc:sldChg>
      <pc:sldChg chg="modCm">
        <pc:chgData name="Jessica Arrazola" userId="adfca66b-21e9-4407-8ccf-250b0669229f" providerId="ADAL" clId="{77535F97-8ABE-439A-9EE1-111D0577BBEF}" dt="2022-06-02T14:00:03.371" v="67"/>
        <pc:sldMkLst>
          <pc:docMk/>
          <pc:sldMk cId="3886370887" sldId="318"/>
        </pc:sldMkLst>
      </pc:sldChg>
      <pc:sldChg chg="modSp new mod">
        <pc:chgData name="Jessica Arrazola" userId="adfca66b-21e9-4407-8ccf-250b0669229f" providerId="ADAL" clId="{77535F97-8ABE-439A-9EE1-111D0577BBEF}" dt="2022-06-02T14:03:33.976" v="277" actId="20577"/>
        <pc:sldMkLst>
          <pc:docMk/>
          <pc:sldMk cId="2356834110" sldId="323"/>
        </pc:sldMkLst>
        <pc:spChg chg="mod">
          <ac:chgData name="Jessica Arrazola" userId="adfca66b-21e9-4407-8ccf-250b0669229f" providerId="ADAL" clId="{77535F97-8ABE-439A-9EE1-111D0577BBEF}" dt="2022-06-02T14:03:21.376" v="219" actId="20577"/>
          <ac:spMkLst>
            <pc:docMk/>
            <pc:sldMk cId="2356834110" sldId="323"/>
            <ac:spMk id="2" creationId="{33442A77-F3C2-D603-FBBC-9A55C883C860}"/>
          </ac:spMkLst>
        </pc:spChg>
        <pc:spChg chg="mod">
          <ac:chgData name="Jessica Arrazola" userId="adfca66b-21e9-4407-8ccf-250b0669229f" providerId="ADAL" clId="{77535F97-8ABE-439A-9EE1-111D0577BBEF}" dt="2022-06-02T14:03:33.976" v="277" actId="20577"/>
          <ac:spMkLst>
            <pc:docMk/>
            <pc:sldMk cId="2356834110" sldId="323"/>
            <ac:spMk id="3" creationId="{93D4A6DD-213C-8F60-6A60-94A9D57837B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6E4D9-3619-4C33-99E2-B895C859E599}" type="datetimeFigureOut">
              <a:rPr lang="en-US" smtClean="0"/>
              <a:t>6/3/2022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3E0DCF-C790-4F8B-94AF-906E15003D3F}" type="slidenum">
              <a:rPr lang="en-US" smtClean="0"/>
              <a:t>‹#›</a:t>
            </a:fld>
            <a:endParaRPr lang="en-US"/>
          </a:p>
        </p:txBody>
      </p:sp>
    </p:spTree>
    <p:extLst>
      <p:ext uri="{BB962C8B-B14F-4D97-AF65-F5344CB8AC3E}">
        <p14:creationId xmlns:p14="http://schemas.microsoft.com/office/powerpoint/2010/main" val="2383439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Introductions as co-facilitators, Lena to go first</a:t>
            </a:r>
          </a:p>
        </p:txBody>
      </p:sp>
      <p:sp>
        <p:nvSpPr>
          <p:cNvPr id="4" name="Slide Number Placeholder 3"/>
          <p:cNvSpPr>
            <a:spLocks noGrp="1"/>
          </p:cNvSpPr>
          <p:nvPr>
            <p:ph type="sldNum" sz="quarter" idx="5"/>
          </p:nvPr>
        </p:nvSpPr>
        <p:spPr/>
        <p:txBody>
          <a:bodyPr/>
          <a:lstStyle/>
          <a:p>
            <a:fld id="{773E0DCF-C790-4F8B-94AF-906E15003D3F}" type="slidenum">
              <a:rPr lang="en-US" smtClean="0"/>
              <a:t>1</a:t>
            </a:fld>
            <a:endParaRPr lang="en-US"/>
          </a:p>
        </p:txBody>
      </p:sp>
    </p:spTree>
    <p:extLst>
      <p:ext uri="{BB962C8B-B14F-4D97-AF65-F5344CB8AC3E}">
        <p14:creationId xmlns:p14="http://schemas.microsoft.com/office/powerpoint/2010/main" val="1406833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Lena: As we get started we want to connect with where you are today using an activity called permission slips. This is an activity from Brene Brown’s work to understand where you are coming from today and so we can be open with each other as a group. We hope to start all future calls with permission slips.</a:t>
            </a:r>
          </a:p>
          <a:p>
            <a:endParaRPr lang="en-US"/>
          </a:p>
          <a:p>
            <a:endParaRPr lang="en-US"/>
          </a:p>
        </p:txBody>
      </p:sp>
      <p:sp>
        <p:nvSpPr>
          <p:cNvPr id="4" name="Slide Number Placeholder 3"/>
          <p:cNvSpPr>
            <a:spLocks noGrp="1"/>
          </p:cNvSpPr>
          <p:nvPr>
            <p:ph type="sldNum" sz="quarter" idx="5"/>
          </p:nvPr>
        </p:nvSpPr>
        <p:spPr/>
        <p:txBody>
          <a:bodyPr/>
          <a:lstStyle/>
          <a:p>
            <a:fld id="{4BB1F41C-5F37-40F7-A772-5212A9113899}" type="slidenum">
              <a:rPr lang="en-US" smtClean="0"/>
              <a:t>2</a:t>
            </a:fld>
            <a:endParaRPr lang="en-US"/>
          </a:p>
        </p:txBody>
      </p:sp>
    </p:spTree>
    <p:extLst>
      <p:ext uri="{BB962C8B-B14F-4D97-AF65-F5344CB8AC3E}">
        <p14:creationId xmlns:p14="http://schemas.microsoft.com/office/powerpoint/2010/main" val="2287651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p:txBody>
      </p:sp>
      <p:sp>
        <p:nvSpPr>
          <p:cNvPr id="4" name="Slide Number Placeholder 3"/>
          <p:cNvSpPr>
            <a:spLocks noGrp="1"/>
          </p:cNvSpPr>
          <p:nvPr>
            <p:ph type="sldNum" sz="quarter" idx="5"/>
          </p:nvPr>
        </p:nvSpPr>
        <p:spPr/>
        <p:txBody>
          <a:bodyPr/>
          <a:lstStyle/>
          <a:p>
            <a:fld id="{773E0DCF-C790-4F8B-94AF-906E15003D3F}" type="slidenum">
              <a:rPr lang="en-US" smtClean="0"/>
              <a:t>3</a:t>
            </a:fld>
            <a:endParaRPr lang="en-US"/>
          </a:p>
        </p:txBody>
      </p:sp>
    </p:spTree>
    <p:extLst>
      <p:ext uri="{BB962C8B-B14F-4D97-AF65-F5344CB8AC3E}">
        <p14:creationId xmlns:p14="http://schemas.microsoft.com/office/powerpoint/2010/main" val="2052326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p:txBody>
      </p:sp>
      <p:sp>
        <p:nvSpPr>
          <p:cNvPr id="4" name="Slide Number Placeholder 3"/>
          <p:cNvSpPr>
            <a:spLocks noGrp="1"/>
          </p:cNvSpPr>
          <p:nvPr>
            <p:ph type="sldNum" sz="quarter" idx="5"/>
          </p:nvPr>
        </p:nvSpPr>
        <p:spPr/>
        <p:txBody>
          <a:bodyPr/>
          <a:lstStyle/>
          <a:p>
            <a:fld id="{773E0DCF-C790-4F8B-94AF-906E15003D3F}" type="slidenum">
              <a:rPr lang="en-US" smtClean="0"/>
              <a:t>4</a:t>
            </a:fld>
            <a:endParaRPr lang="en-US"/>
          </a:p>
        </p:txBody>
      </p:sp>
    </p:spTree>
    <p:extLst>
      <p:ext uri="{BB962C8B-B14F-4D97-AF65-F5344CB8AC3E}">
        <p14:creationId xmlns:p14="http://schemas.microsoft.com/office/powerpoint/2010/main" val="295961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Betsy</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73E0DCF-C790-4F8B-94AF-906E15003D3F}" type="slidenum">
              <a:rPr lang="en-US" smtClean="0"/>
              <a:t>5</a:t>
            </a:fld>
            <a:endParaRPr lang="en-US"/>
          </a:p>
        </p:txBody>
      </p:sp>
    </p:spTree>
    <p:extLst>
      <p:ext uri="{BB962C8B-B14F-4D97-AF65-F5344CB8AC3E}">
        <p14:creationId xmlns:p14="http://schemas.microsoft.com/office/powerpoint/2010/main" val="3145204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p:txBody>
      </p:sp>
      <p:sp>
        <p:nvSpPr>
          <p:cNvPr id="4" name="Slide Number Placeholder 3"/>
          <p:cNvSpPr>
            <a:spLocks noGrp="1"/>
          </p:cNvSpPr>
          <p:nvPr>
            <p:ph type="sldNum" sz="quarter" idx="5"/>
          </p:nvPr>
        </p:nvSpPr>
        <p:spPr/>
        <p:txBody>
          <a:bodyPr/>
          <a:lstStyle/>
          <a:p>
            <a:fld id="{773E0DCF-C790-4F8B-94AF-906E15003D3F}" type="slidenum">
              <a:rPr lang="en-US" smtClean="0"/>
              <a:t>6</a:t>
            </a:fld>
            <a:endParaRPr lang="en-US"/>
          </a:p>
        </p:txBody>
      </p:sp>
    </p:spTree>
    <p:extLst>
      <p:ext uri="{BB962C8B-B14F-4D97-AF65-F5344CB8AC3E}">
        <p14:creationId xmlns:p14="http://schemas.microsoft.com/office/powerpoint/2010/main" val="13372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p:txBody>
      </p:sp>
      <p:sp>
        <p:nvSpPr>
          <p:cNvPr id="4" name="Slide Number Placeholder 3"/>
          <p:cNvSpPr>
            <a:spLocks noGrp="1"/>
          </p:cNvSpPr>
          <p:nvPr>
            <p:ph type="sldNum" sz="quarter" idx="5"/>
          </p:nvPr>
        </p:nvSpPr>
        <p:spPr/>
        <p:txBody>
          <a:bodyPr/>
          <a:lstStyle/>
          <a:p>
            <a:fld id="{773E0DCF-C790-4F8B-94AF-906E15003D3F}" type="slidenum">
              <a:rPr lang="en-US" smtClean="0"/>
              <a:t>7</a:t>
            </a:fld>
            <a:endParaRPr lang="en-US"/>
          </a:p>
        </p:txBody>
      </p:sp>
    </p:spTree>
    <p:extLst>
      <p:ext uri="{BB962C8B-B14F-4D97-AF65-F5344CB8AC3E}">
        <p14:creationId xmlns:p14="http://schemas.microsoft.com/office/powerpoint/2010/main" val="38952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Betsy</a:t>
            </a:r>
          </a:p>
        </p:txBody>
      </p:sp>
      <p:sp>
        <p:nvSpPr>
          <p:cNvPr id="4" name="Slide Number Placeholder 3"/>
          <p:cNvSpPr>
            <a:spLocks noGrp="1"/>
          </p:cNvSpPr>
          <p:nvPr>
            <p:ph type="sldNum" sz="quarter" idx="5"/>
          </p:nvPr>
        </p:nvSpPr>
        <p:spPr/>
        <p:txBody>
          <a:bodyPr/>
          <a:lstStyle/>
          <a:p>
            <a:fld id="{773E0DCF-C790-4F8B-94AF-906E15003D3F}" type="slidenum">
              <a:rPr lang="en-US" smtClean="0"/>
              <a:t>8</a:t>
            </a:fld>
            <a:endParaRPr lang="en-US"/>
          </a:p>
        </p:txBody>
      </p:sp>
    </p:spTree>
    <p:extLst>
      <p:ext uri="{BB962C8B-B14F-4D97-AF65-F5344CB8AC3E}">
        <p14:creationId xmlns:p14="http://schemas.microsoft.com/office/powerpoint/2010/main" val="3342951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Lena</a:t>
            </a:r>
          </a:p>
          <a:p>
            <a:endParaRPr lang="en-US" dirty="0">
              <a:cs typeface="Calibri"/>
            </a:endParaRPr>
          </a:p>
          <a:p>
            <a:r>
              <a:rPr lang="en-US" dirty="0">
                <a:cs typeface="Calibri"/>
              </a:rPr>
              <a:t>Prompts – format barriers pertaining to the platform, administrative barriers</a:t>
            </a:r>
          </a:p>
        </p:txBody>
      </p:sp>
      <p:sp>
        <p:nvSpPr>
          <p:cNvPr id="4" name="Slide Number Placeholder 3"/>
          <p:cNvSpPr>
            <a:spLocks noGrp="1"/>
          </p:cNvSpPr>
          <p:nvPr>
            <p:ph type="sldNum" sz="quarter" idx="5"/>
          </p:nvPr>
        </p:nvSpPr>
        <p:spPr/>
        <p:txBody>
          <a:bodyPr/>
          <a:lstStyle/>
          <a:p>
            <a:fld id="{773E0DCF-C790-4F8B-94AF-906E15003D3F}" type="slidenum">
              <a:rPr lang="en-US" smtClean="0"/>
              <a:t>9</a:t>
            </a:fld>
            <a:endParaRPr lang="en-US"/>
          </a:p>
        </p:txBody>
      </p:sp>
    </p:spTree>
    <p:extLst>
      <p:ext uri="{BB962C8B-B14F-4D97-AF65-F5344CB8AC3E}">
        <p14:creationId xmlns:p14="http://schemas.microsoft.com/office/powerpoint/2010/main" val="3294044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Betsy</a:t>
            </a:r>
          </a:p>
        </p:txBody>
      </p:sp>
      <p:sp>
        <p:nvSpPr>
          <p:cNvPr id="4" name="Slide Number Placeholder 3"/>
          <p:cNvSpPr>
            <a:spLocks noGrp="1"/>
          </p:cNvSpPr>
          <p:nvPr>
            <p:ph type="sldNum" sz="quarter" idx="5"/>
          </p:nvPr>
        </p:nvSpPr>
        <p:spPr/>
        <p:txBody>
          <a:bodyPr/>
          <a:lstStyle/>
          <a:p>
            <a:fld id="{773E0DCF-C790-4F8B-94AF-906E15003D3F}" type="slidenum">
              <a:rPr lang="en-US" smtClean="0"/>
              <a:t>10</a:t>
            </a:fld>
            <a:endParaRPr lang="en-US"/>
          </a:p>
        </p:txBody>
      </p:sp>
    </p:spTree>
    <p:extLst>
      <p:ext uri="{BB962C8B-B14F-4D97-AF65-F5344CB8AC3E}">
        <p14:creationId xmlns:p14="http://schemas.microsoft.com/office/powerpoint/2010/main" val="3237762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11</a:t>
            </a:fld>
            <a:endParaRPr lang="en-US"/>
          </a:p>
        </p:txBody>
      </p:sp>
    </p:spTree>
    <p:extLst>
      <p:ext uri="{BB962C8B-B14F-4D97-AF65-F5344CB8AC3E}">
        <p14:creationId xmlns:p14="http://schemas.microsoft.com/office/powerpoint/2010/main" val="3943581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12</a:t>
            </a:fld>
            <a:endParaRPr lang="en-US"/>
          </a:p>
        </p:txBody>
      </p:sp>
    </p:spTree>
    <p:extLst>
      <p:ext uri="{BB962C8B-B14F-4D97-AF65-F5344CB8AC3E}">
        <p14:creationId xmlns:p14="http://schemas.microsoft.com/office/powerpoint/2010/main" val="3723114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73E0DCF-C790-4F8B-94AF-906E15003D3F}" type="slidenum">
              <a:rPr lang="en-US" smtClean="0"/>
              <a:t>13</a:t>
            </a:fld>
            <a:endParaRPr lang="en-US"/>
          </a:p>
        </p:txBody>
      </p:sp>
    </p:spTree>
    <p:extLst>
      <p:ext uri="{BB962C8B-B14F-4D97-AF65-F5344CB8AC3E}">
        <p14:creationId xmlns:p14="http://schemas.microsoft.com/office/powerpoint/2010/main" val="511047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p:txBody>
          <a:bodyPr/>
          <a:lstStyle/>
          <a:p>
            <a:r>
              <a:rPr lang="en-US"/>
              <a:t>CSTE LEAD</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p:txBody>
          <a:bodyPr/>
          <a:lstStyle/>
          <a:p>
            <a:r>
              <a:rPr lang="en-US" dirty="0">
                <a:solidFill>
                  <a:schemeClr val="tx1">
                    <a:lumMod val="75000"/>
                    <a:lumOff val="25000"/>
                  </a:schemeClr>
                </a:solidFill>
                <a:latin typeface="Arial"/>
                <a:cs typeface="Arial"/>
              </a:rPr>
              <a:t>Journal Club</a:t>
            </a:r>
          </a:p>
        </p:txBody>
      </p:sp>
      <p:sp>
        <p:nvSpPr>
          <p:cNvPr id="3" name="Subtitle 4">
            <a:extLst>
              <a:ext uri="{FF2B5EF4-FFF2-40B4-BE49-F238E27FC236}">
                <a16:creationId xmlns:a16="http://schemas.microsoft.com/office/drawing/2014/main" id="{815D013D-8BF9-38B1-3743-B8CEF1C5F92C}"/>
              </a:ext>
            </a:extLst>
          </p:cNvPr>
          <p:cNvSpPr txBox="1">
            <a:spLocks/>
          </p:cNvSpPr>
          <p:nvPr/>
        </p:nvSpPr>
        <p:spPr>
          <a:xfrm>
            <a:off x="473713" y="2101712"/>
            <a:ext cx="8275738" cy="538447"/>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a:latin typeface="Arial"/>
                <a:cs typeface="Arial"/>
              </a:rPr>
              <a:t>Hammer </a:t>
            </a:r>
            <a:r>
              <a:rPr lang="en-US" sz="2000" i="1">
                <a:latin typeface="Arial"/>
                <a:cs typeface="Arial"/>
              </a:rPr>
              <a:t>et al., 2021</a:t>
            </a:r>
            <a:r>
              <a:rPr lang="en-US" sz="2000">
                <a:latin typeface="Arial"/>
                <a:cs typeface="Arial"/>
              </a:rPr>
              <a:t>.</a:t>
            </a:r>
            <a:r>
              <a:rPr lang="en-US" sz="2000" b="1">
                <a:latin typeface="Arial"/>
                <a:cs typeface="Arial"/>
              </a:rPr>
              <a:t>Social media for field epidemiologists (#SoMe4epi): How to use Twitter during the #COVID19 pandemic</a:t>
            </a:r>
            <a:r>
              <a:rPr lang="en-US" sz="2000">
                <a:latin typeface="Arial"/>
                <a:cs typeface="Arial"/>
              </a:rPr>
              <a:t>. </a:t>
            </a:r>
            <a:r>
              <a:rPr lang="en-US" sz="2000" i="1">
                <a:latin typeface="Arial"/>
                <a:cs typeface="Arial"/>
              </a:rPr>
              <a:t>International Journal of Infectious Diseases</a:t>
            </a:r>
            <a:r>
              <a:rPr lang="en-US" sz="2000">
                <a:latin typeface="Arial"/>
                <a:cs typeface="Arial"/>
              </a:rPr>
              <a:t>, 110S: S11-16.</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AF01-E77E-4768-81BB-8C2D7ECA36A0}"/>
              </a:ext>
            </a:extLst>
          </p:cNvPr>
          <p:cNvSpPr>
            <a:spLocks noGrp="1"/>
          </p:cNvSpPr>
          <p:nvPr>
            <p:ph type="title"/>
          </p:nvPr>
        </p:nvSpPr>
        <p:spPr/>
        <p:txBody>
          <a:bodyPr/>
          <a:lstStyle/>
          <a:p>
            <a:r>
              <a:rPr lang="en-US"/>
              <a:t>Permission Slips</a:t>
            </a:r>
          </a:p>
        </p:txBody>
      </p:sp>
      <p:sp>
        <p:nvSpPr>
          <p:cNvPr id="3" name="Content Placeholder 2">
            <a:extLst>
              <a:ext uri="{FF2B5EF4-FFF2-40B4-BE49-F238E27FC236}">
                <a16:creationId xmlns:a16="http://schemas.microsoft.com/office/drawing/2014/main" id="{6ACA1897-5982-4785-AE87-4D7DCFA6B88E}"/>
              </a:ext>
            </a:extLst>
          </p:cNvPr>
          <p:cNvSpPr>
            <a:spLocks noGrp="1"/>
          </p:cNvSpPr>
          <p:nvPr>
            <p:ph idx="1"/>
          </p:nvPr>
        </p:nvSpPr>
        <p:spPr>
          <a:xfrm>
            <a:off x="243658" y="1409163"/>
            <a:ext cx="8643488" cy="4998215"/>
          </a:xfrm>
        </p:spPr>
        <p:txBody>
          <a:bodyPr>
            <a:normAutofit fontScale="92500" lnSpcReduction="20000"/>
          </a:bodyPr>
          <a:lstStyle/>
          <a:p>
            <a:pPr marL="0" indent="0">
              <a:buNone/>
            </a:pPr>
            <a:r>
              <a:rPr lang="en-US" i="1"/>
              <a:t>Write in the chat box and share something you intend to give yourself permission to do or feel in the meeting.</a:t>
            </a:r>
          </a:p>
          <a:p>
            <a:r>
              <a:rPr lang="en-US"/>
              <a:t>Reminder of your intention for the meeting.</a:t>
            </a:r>
          </a:p>
          <a:p>
            <a:r>
              <a:rPr lang="en-US"/>
              <a:t>These aren’t promissory notes. These are intentions only, so there are no repercussions if you fail to deliver.</a:t>
            </a:r>
          </a:p>
          <a:p>
            <a:r>
              <a:rPr lang="en-US"/>
              <a:t>Benefits</a:t>
            </a:r>
          </a:p>
          <a:p>
            <a:pPr lvl="1"/>
            <a:r>
              <a:rPr lang="en-US"/>
              <a:t>Check in with teammates</a:t>
            </a:r>
          </a:p>
          <a:p>
            <a:pPr lvl="1"/>
            <a:r>
              <a:rPr lang="en-US"/>
              <a:t>Practice vulnerability</a:t>
            </a:r>
          </a:p>
          <a:p>
            <a:pPr lvl="1"/>
            <a:r>
              <a:rPr lang="en-US"/>
              <a:t>Build trust</a:t>
            </a:r>
          </a:p>
          <a:p>
            <a:pPr lvl="1"/>
            <a:r>
              <a:rPr lang="en-US"/>
              <a:t>Establish safety</a:t>
            </a:r>
          </a:p>
          <a:p>
            <a:pPr lvl="1"/>
            <a:r>
              <a:rPr lang="en-US"/>
              <a:t>Practice mindfulness</a:t>
            </a:r>
          </a:p>
          <a:p>
            <a:r>
              <a:rPr lang="en-US"/>
              <a:t>Examples</a:t>
            </a:r>
          </a:p>
          <a:p>
            <a:pPr lvl="1"/>
            <a:r>
              <a:rPr lang="en-US"/>
              <a:t>Listen with generosity</a:t>
            </a:r>
          </a:p>
          <a:p>
            <a:pPr lvl="1"/>
            <a:r>
              <a:rPr lang="en-US"/>
              <a:t>Focus on paying attention rather than be distracted</a:t>
            </a:r>
          </a:p>
          <a:p>
            <a:pPr lvl="1"/>
            <a:r>
              <a:rPr lang="en-US"/>
              <a:t>Listen more than you speak</a:t>
            </a:r>
          </a:p>
          <a:p>
            <a:pPr lvl="1"/>
            <a:r>
              <a:rPr lang="en-US"/>
              <a:t>Ask questions</a:t>
            </a:r>
          </a:p>
          <a:p>
            <a:endParaRPr lang="en-US"/>
          </a:p>
          <a:p>
            <a:pPr lvl="1"/>
            <a:endParaRPr lang="en-US"/>
          </a:p>
        </p:txBody>
      </p:sp>
    </p:spTree>
    <p:extLst>
      <p:ext uri="{BB962C8B-B14F-4D97-AF65-F5344CB8AC3E}">
        <p14:creationId xmlns:p14="http://schemas.microsoft.com/office/powerpoint/2010/main" val="51885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47FC-3C36-4303-5884-824BEC27ED2B}"/>
              </a:ext>
            </a:extLst>
          </p:cNvPr>
          <p:cNvSpPr>
            <a:spLocks noGrp="1"/>
          </p:cNvSpPr>
          <p:nvPr>
            <p:ph type="title"/>
          </p:nvPr>
        </p:nvSpPr>
        <p:spPr/>
        <p:txBody>
          <a:bodyPr lIns="91440" tIns="45720" rIns="91440" bIns="45720" anchor="ctr"/>
          <a:lstStyle/>
          <a:p>
            <a:r>
              <a:rPr lang="en-US" sz="3200">
                <a:latin typeface="Arial"/>
                <a:cs typeface="Arial"/>
              </a:rPr>
              <a:t>Meeting Norms &amp; Rules of Engagement</a:t>
            </a:r>
          </a:p>
        </p:txBody>
      </p:sp>
      <p:sp>
        <p:nvSpPr>
          <p:cNvPr id="3" name="Content Placeholder 2">
            <a:extLst>
              <a:ext uri="{FF2B5EF4-FFF2-40B4-BE49-F238E27FC236}">
                <a16:creationId xmlns:a16="http://schemas.microsoft.com/office/drawing/2014/main" id="{DA6C70FF-1387-AAB2-21F6-63DD7D1F2F2C}"/>
              </a:ext>
            </a:extLst>
          </p:cNvPr>
          <p:cNvSpPr>
            <a:spLocks noGrp="1"/>
          </p:cNvSpPr>
          <p:nvPr>
            <p:ph idx="1"/>
          </p:nvPr>
        </p:nvSpPr>
        <p:spPr/>
        <p:txBody>
          <a:bodyPr vert="horz" lIns="91440" tIns="45720" rIns="91440" bIns="45720" rtlCol="0" anchor="t">
            <a:normAutofit/>
          </a:bodyPr>
          <a:lstStyle/>
          <a:p>
            <a:r>
              <a:rPr lang="en-US">
                <a:latin typeface="Arial"/>
                <a:cs typeface="Arial"/>
              </a:rPr>
              <a:t>Please use your camera if and mute yourself when not speaking.</a:t>
            </a:r>
          </a:p>
          <a:p>
            <a:r>
              <a:rPr lang="en-US">
                <a:latin typeface="Arial"/>
                <a:cs typeface="Arial"/>
              </a:rPr>
              <a:t>Practice active listening—stay mentally and physically present.</a:t>
            </a:r>
          </a:p>
          <a:p>
            <a:r>
              <a:rPr lang="en-US">
                <a:latin typeface="Arial"/>
                <a:cs typeface="Arial"/>
              </a:rPr>
              <a:t>Listen with an open mind.</a:t>
            </a:r>
            <a:endParaRPr lang="en-US"/>
          </a:p>
        </p:txBody>
      </p:sp>
    </p:spTree>
    <p:extLst>
      <p:ext uri="{BB962C8B-B14F-4D97-AF65-F5344CB8AC3E}">
        <p14:creationId xmlns:p14="http://schemas.microsoft.com/office/powerpoint/2010/main" val="1946045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707E-0BC5-4736-ABB3-69F7650356CE}"/>
              </a:ext>
            </a:extLst>
          </p:cNvPr>
          <p:cNvSpPr>
            <a:spLocks noGrp="1"/>
          </p:cNvSpPr>
          <p:nvPr>
            <p:ph type="title"/>
          </p:nvPr>
        </p:nvSpPr>
        <p:spPr/>
        <p:txBody>
          <a:bodyPr lIns="91440" tIns="45720" rIns="91440" bIns="45720" anchor="ct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C0DB509C-1921-4837-AC55-359A5554FDB2}"/>
              </a:ext>
            </a:extLst>
          </p:cNvPr>
          <p:cNvSpPr>
            <a:spLocks noGrp="1"/>
          </p:cNvSpPr>
          <p:nvPr>
            <p:ph idx="1"/>
          </p:nvPr>
        </p:nvSpPr>
        <p:spPr/>
        <p:txBody>
          <a:bodyPr vert="horz" lIns="91440" tIns="45720" rIns="91440" bIns="45720" rtlCol="0" anchor="t">
            <a:normAutofit/>
          </a:bodyPr>
          <a:lstStyle/>
          <a:p>
            <a:r>
              <a:rPr lang="en-US" dirty="0">
                <a:latin typeface="Arial"/>
                <a:cs typeface="Arial"/>
              </a:rPr>
              <a:t>Article Introduction and Summary (10 min)</a:t>
            </a:r>
          </a:p>
          <a:p>
            <a:r>
              <a:rPr lang="en-US" dirty="0">
                <a:latin typeface="Arial"/>
                <a:cs typeface="Arial"/>
              </a:rPr>
              <a:t>Article Discussion (25 min)</a:t>
            </a:r>
          </a:p>
          <a:p>
            <a:r>
              <a:rPr lang="en-US" dirty="0">
                <a:latin typeface="Arial"/>
                <a:cs typeface="Arial"/>
              </a:rPr>
              <a:t>Open Forum Discussion, CSTE Announcements &amp; Reflection (10 min)</a:t>
            </a:r>
            <a:endParaRPr lang="en-US" dirty="0"/>
          </a:p>
          <a:p>
            <a:endParaRPr lang="en-US">
              <a:highlight>
                <a:srgbClr val="FFFF00"/>
              </a:highlight>
              <a:latin typeface="Arial"/>
              <a:cs typeface="Arial"/>
            </a:endParaRPr>
          </a:p>
        </p:txBody>
      </p:sp>
    </p:spTree>
    <p:extLst>
      <p:ext uri="{BB962C8B-B14F-4D97-AF65-F5344CB8AC3E}">
        <p14:creationId xmlns:p14="http://schemas.microsoft.com/office/powerpoint/2010/main" val="2927501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541E-08E1-7F39-E3D8-90573CE3E069}"/>
              </a:ext>
            </a:extLst>
          </p:cNvPr>
          <p:cNvSpPr>
            <a:spLocks noGrp="1"/>
          </p:cNvSpPr>
          <p:nvPr>
            <p:ph type="title"/>
          </p:nvPr>
        </p:nvSpPr>
        <p:spPr/>
        <p:txBody>
          <a:bodyPr lIns="91440" tIns="45720" rIns="91440" bIns="45720" anchor="ctr"/>
          <a:lstStyle/>
          <a:p>
            <a:r>
              <a:rPr lang="en-US">
                <a:latin typeface="Arial"/>
                <a:cs typeface="Arial"/>
              </a:rPr>
              <a:t>Article Introduction</a:t>
            </a:r>
            <a:endParaRPr lang="en-US"/>
          </a:p>
        </p:txBody>
      </p:sp>
      <p:sp>
        <p:nvSpPr>
          <p:cNvPr id="3" name="Content Placeholder 2">
            <a:extLst>
              <a:ext uri="{FF2B5EF4-FFF2-40B4-BE49-F238E27FC236}">
                <a16:creationId xmlns:a16="http://schemas.microsoft.com/office/drawing/2014/main" id="{FB166CC9-05F9-B1DD-BF0C-938937367B31}"/>
              </a:ext>
            </a:extLst>
          </p:cNvPr>
          <p:cNvSpPr>
            <a:spLocks noGrp="1"/>
          </p:cNvSpPr>
          <p:nvPr>
            <p:ph idx="1"/>
          </p:nvPr>
        </p:nvSpPr>
        <p:spPr/>
        <p:txBody>
          <a:bodyPr vert="horz" lIns="91440" tIns="45720" rIns="91440" bIns="45720" rtlCol="0" anchor="t">
            <a:normAutofit/>
          </a:bodyPr>
          <a:lstStyle/>
          <a:p>
            <a:pPr marL="342900" indent="-342900"/>
            <a:r>
              <a:rPr lang="en-US" dirty="0">
                <a:latin typeface="Arial"/>
                <a:cs typeface="Arial"/>
              </a:rPr>
              <a:t>CSTE LEAD "Strategic Communication" curriculum focus last month.</a:t>
            </a:r>
            <a:endParaRPr lang="en-US" dirty="0"/>
          </a:p>
          <a:p>
            <a:pPr marL="342900" indent="-342900"/>
            <a:r>
              <a:rPr lang="en-US" dirty="0">
                <a:latin typeface="Arial"/>
                <a:cs typeface="Arial"/>
              </a:rPr>
              <a:t>Co-facilitators reflecting on how social media plays into strategic communications and our public health practice.</a:t>
            </a:r>
          </a:p>
          <a:p>
            <a:pPr marL="342900" indent="-342900"/>
            <a:r>
              <a:rPr lang="en-US" dirty="0">
                <a:latin typeface="Arial"/>
                <a:cs typeface="Arial"/>
              </a:rPr>
              <a:t>Selected a "perspective" (opinion/commentary) article by European and UK authors on Twitter as a communication tool and platform for social networking among epidemiologists. </a:t>
            </a:r>
            <a:endParaRPr lang="en-US"/>
          </a:p>
        </p:txBody>
      </p:sp>
    </p:spTree>
    <p:extLst>
      <p:ext uri="{BB962C8B-B14F-4D97-AF65-F5344CB8AC3E}">
        <p14:creationId xmlns:p14="http://schemas.microsoft.com/office/powerpoint/2010/main" val="529794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1A01-3342-9028-46CC-5531B3BFA07E}"/>
              </a:ext>
            </a:extLst>
          </p:cNvPr>
          <p:cNvSpPr>
            <a:spLocks noGrp="1"/>
          </p:cNvSpPr>
          <p:nvPr>
            <p:ph type="title"/>
          </p:nvPr>
        </p:nvSpPr>
        <p:spPr/>
        <p:txBody>
          <a:bodyPr lIns="91440" tIns="45720" rIns="91440" bIns="45720" anchor="ctr"/>
          <a:lstStyle/>
          <a:p>
            <a:r>
              <a:rPr lang="en-US">
                <a:latin typeface="Arial"/>
                <a:cs typeface="Arial"/>
              </a:rPr>
              <a:t>Article Summary</a:t>
            </a:r>
          </a:p>
        </p:txBody>
      </p:sp>
      <p:sp>
        <p:nvSpPr>
          <p:cNvPr id="3" name="Content Placeholder 2">
            <a:extLst>
              <a:ext uri="{FF2B5EF4-FFF2-40B4-BE49-F238E27FC236}">
                <a16:creationId xmlns:a16="http://schemas.microsoft.com/office/drawing/2014/main" id="{8D3D60FE-F0CF-CCFD-925C-12F42AAA56D3}"/>
              </a:ext>
            </a:extLst>
          </p:cNvPr>
          <p:cNvSpPr>
            <a:spLocks noGrp="1"/>
          </p:cNvSpPr>
          <p:nvPr>
            <p:ph idx="1"/>
          </p:nvPr>
        </p:nvSpPr>
        <p:spPr/>
        <p:txBody>
          <a:bodyPr vert="horz" lIns="91440" tIns="45720" rIns="91440" bIns="45720" rtlCol="0" anchor="t">
            <a:normAutofit/>
          </a:bodyPr>
          <a:lstStyle/>
          <a:p>
            <a:r>
              <a:rPr lang="en-US" dirty="0">
                <a:latin typeface="Arial"/>
                <a:cs typeface="Arial"/>
              </a:rPr>
              <a:t>Article sections</a:t>
            </a:r>
            <a:endParaRPr lang="en-US"/>
          </a:p>
          <a:p>
            <a:pPr lvl="1"/>
            <a:r>
              <a:rPr lang="en-US" dirty="0">
                <a:latin typeface="Arial"/>
                <a:cs typeface="Arial"/>
              </a:rPr>
              <a:t>COVID-19: </a:t>
            </a:r>
            <a:r>
              <a:rPr lang="en-US">
                <a:latin typeface="Arial"/>
                <a:cs typeface="Arial"/>
              </a:rPr>
              <a:t>the </a:t>
            </a:r>
            <a:r>
              <a:rPr lang="en-US" dirty="0">
                <a:latin typeface="Arial"/>
                <a:cs typeface="Arial"/>
              </a:rPr>
              <a:t>first pandemic </a:t>
            </a:r>
            <a:r>
              <a:rPr lang="en-US">
                <a:latin typeface="Arial"/>
                <a:cs typeface="Arial"/>
              </a:rPr>
              <a:t>to </a:t>
            </a:r>
            <a:r>
              <a:rPr lang="en-US" dirty="0">
                <a:latin typeface="Arial"/>
                <a:cs typeface="Arial"/>
              </a:rPr>
              <a:t>take place </a:t>
            </a:r>
            <a:r>
              <a:rPr lang="en-US">
                <a:latin typeface="Arial"/>
                <a:cs typeface="Arial"/>
              </a:rPr>
              <a:t>in the </a:t>
            </a:r>
            <a:r>
              <a:rPr lang="en-US" dirty="0">
                <a:latin typeface="Arial"/>
                <a:cs typeface="Arial"/>
              </a:rPr>
              <a:t>social media age.</a:t>
            </a:r>
            <a:endParaRPr lang="en-US"/>
          </a:p>
          <a:p>
            <a:pPr lvl="1"/>
            <a:r>
              <a:rPr lang="en-US" dirty="0">
                <a:latin typeface="Arial"/>
                <a:cs typeface="Arial"/>
              </a:rPr>
              <a:t>Twitter for public health professionals</a:t>
            </a:r>
            <a:endParaRPr lang="en-US"/>
          </a:p>
          <a:p>
            <a:pPr lvl="2"/>
            <a:r>
              <a:rPr lang="en-US" dirty="0">
                <a:latin typeface="Arial"/>
                <a:cs typeface="Arial"/>
              </a:rPr>
              <a:t>Science communication and advocacy</a:t>
            </a:r>
          </a:p>
          <a:p>
            <a:pPr lvl="1"/>
            <a:r>
              <a:rPr lang="en-US" dirty="0">
                <a:latin typeface="Arial"/>
                <a:cs typeface="Arial"/>
              </a:rPr>
              <a:t>The downside</a:t>
            </a:r>
          </a:p>
          <a:p>
            <a:pPr lvl="2"/>
            <a:r>
              <a:rPr lang="en-US" dirty="0">
                <a:latin typeface="Arial"/>
                <a:cs typeface="Arial"/>
              </a:rPr>
              <a:t>The </a:t>
            </a:r>
            <a:r>
              <a:rPr lang="en-US" dirty="0" err="1">
                <a:latin typeface="Arial"/>
                <a:cs typeface="Arial"/>
              </a:rPr>
              <a:t>infodemic</a:t>
            </a:r>
            <a:endParaRPr lang="en-US" dirty="0">
              <a:latin typeface="Arial"/>
              <a:cs typeface="Arial"/>
            </a:endParaRPr>
          </a:p>
          <a:p>
            <a:pPr lvl="1"/>
            <a:r>
              <a:rPr lang="en-US" dirty="0">
                <a:latin typeface="Arial"/>
                <a:cs typeface="Arial"/>
              </a:rPr>
              <a:t>Social media training</a:t>
            </a:r>
          </a:p>
          <a:p>
            <a:pPr lvl="1"/>
            <a:r>
              <a:rPr lang="en-US" dirty="0">
                <a:latin typeface="Arial"/>
                <a:cs typeface="Arial"/>
              </a:rPr>
              <a:t>The (online) field</a:t>
            </a:r>
          </a:p>
          <a:p>
            <a:pPr marL="457200" lvl="1" indent="0">
              <a:buNone/>
            </a:pPr>
            <a:endParaRPr lang="en-US" dirty="0">
              <a:latin typeface="Arial"/>
              <a:cs typeface="Arial"/>
            </a:endParaRPr>
          </a:p>
          <a:p>
            <a:r>
              <a:rPr lang="en-US" dirty="0">
                <a:latin typeface="Arial"/>
                <a:cs typeface="Arial"/>
              </a:rPr>
              <a:t>What perspectives from this </a:t>
            </a:r>
            <a:r>
              <a:rPr lang="en-US">
                <a:latin typeface="Arial"/>
                <a:cs typeface="Arial"/>
              </a:rPr>
              <a:t>article</a:t>
            </a:r>
            <a:r>
              <a:rPr lang="en-US" dirty="0">
                <a:latin typeface="Arial"/>
                <a:cs typeface="Arial"/>
              </a:rPr>
              <a:t> stood out most to you?</a:t>
            </a:r>
          </a:p>
        </p:txBody>
      </p:sp>
    </p:spTree>
    <p:extLst>
      <p:ext uri="{BB962C8B-B14F-4D97-AF65-F5344CB8AC3E}">
        <p14:creationId xmlns:p14="http://schemas.microsoft.com/office/powerpoint/2010/main" val="388637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40BC-0CF5-53F7-2B4E-D620DE7C03AC}"/>
              </a:ext>
            </a:extLst>
          </p:cNvPr>
          <p:cNvSpPr>
            <a:spLocks noGrp="1"/>
          </p:cNvSpPr>
          <p:nvPr>
            <p:ph type="title"/>
          </p:nvPr>
        </p:nvSpPr>
        <p:spPr/>
        <p:txBody>
          <a:bodyPr lIns="91440" tIns="45720" rIns="91440" bIns="45720" anchor="ctr"/>
          <a:lstStyle/>
          <a:p>
            <a:r>
              <a:rPr lang="en-US">
                <a:latin typeface="Arial"/>
                <a:cs typeface="Arial"/>
              </a:rPr>
              <a:t>Discussion Question 1</a:t>
            </a:r>
            <a:endParaRPr lang="en-US"/>
          </a:p>
        </p:txBody>
      </p:sp>
      <p:sp>
        <p:nvSpPr>
          <p:cNvPr id="3" name="Content Placeholder 2">
            <a:extLst>
              <a:ext uri="{FF2B5EF4-FFF2-40B4-BE49-F238E27FC236}">
                <a16:creationId xmlns:a16="http://schemas.microsoft.com/office/drawing/2014/main" id="{B810387E-5B7C-F2B8-DE34-F0BE0F16A78F}"/>
              </a:ext>
            </a:extLst>
          </p:cNvPr>
          <p:cNvSpPr>
            <a:spLocks noGrp="1"/>
          </p:cNvSpPr>
          <p:nvPr>
            <p:ph idx="1"/>
          </p:nvPr>
        </p:nvSpPr>
        <p:spPr/>
        <p:txBody>
          <a:bodyPr vert="horz" lIns="91440" tIns="45720" rIns="91440" bIns="45720" rtlCol="0" anchor="t">
            <a:normAutofit/>
          </a:bodyPr>
          <a:lstStyle/>
          <a:p>
            <a:r>
              <a:rPr lang="en-US">
                <a:latin typeface="Arial"/>
                <a:cs typeface="Arial"/>
              </a:rPr>
              <a:t>How has social media been used effectively, or ineffectively, during the COVID-19 pandemic?</a:t>
            </a:r>
          </a:p>
          <a:p>
            <a:endParaRPr lang="en-US">
              <a:latin typeface="Arial"/>
              <a:cs typeface="Arial"/>
            </a:endParaRPr>
          </a:p>
          <a:p>
            <a:r>
              <a:rPr lang="en-US">
                <a:latin typeface="Arial"/>
                <a:cs typeface="Arial"/>
              </a:rPr>
              <a:t>What lessons have we learned?</a:t>
            </a:r>
            <a:endParaRPr lang="en-US"/>
          </a:p>
        </p:txBody>
      </p:sp>
    </p:spTree>
    <p:extLst>
      <p:ext uri="{BB962C8B-B14F-4D97-AF65-F5344CB8AC3E}">
        <p14:creationId xmlns:p14="http://schemas.microsoft.com/office/powerpoint/2010/main" val="2467185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40BC-0CF5-53F7-2B4E-D620DE7C03AC}"/>
              </a:ext>
            </a:extLst>
          </p:cNvPr>
          <p:cNvSpPr>
            <a:spLocks noGrp="1"/>
          </p:cNvSpPr>
          <p:nvPr>
            <p:ph type="title"/>
          </p:nvPr>
        </p:nvSpPr>
        <p:spPr/>
        <p:txBody>
          <a:bodyPr lIns="91440" tIns="45720" rIns="91440" bIns="45720" anchor="ctr"/>
          <a:lstStyle/>
          <a:p>
            <a:r>
              <a:rPr lang="en-US">
                <a:latin typeface="Arial"/>
                <a:cs typeface="Arial"/>
              </a:rPr>
              <a:t>Discussion Question 2</a:t>
            </a:r>
            <a:endParaRPr lang="en-US"/>
          </a:p>
        </p:txBody>
      </p:sp>
      <p:sp>
        <p:nvSpPr>
          <p:cNvPr id="3" name="Content Placeholder 2">
            <a:extLst>
              <a:ext uri="{FF2B5EF4-FFF2-40B4-BE49-F238E27FC236}">
                <a16:creationId xmlns:a16="http://schemas.microsoft.com/office/drawing/2014/main" id="{B810387E-5B7C-F2B8-DE34-F0BE0F16A78F}"/>
              </a:ext>
            </a:extLst>
          </p:cNvPr>
          <p:cNvSpPr>
            <a:spLocks noGrp="1"/>
          </p:cNvSpPr>
          <p:nvPr>
            <p:ph idx="1"/>
          </p:nvPr>
        </p:nvSpPr>
        <p:spPr/>
        <p:txBody>
          <a:bodyPr vert="horz" lIns="91440" tIns="45720" rIns="91440" bIns="45720" rtlCol="0" anchor="t">
            <a:normAutofit/>
          </a:bodyPr>
          <a:lstStyle/>
          <a:p>
            <a:r>
              <a:rPr lang="en-US">
                <a:latin typeface="Arial"/>
                <a:cs typeface="Arial"/>
              </a:rPr>
              <a:t>How have you used social media in your public health work, either you or your agency?</a:t>
            </a:r>
            <a:endParaRPr lang="en-US"/>
          </a:p>
          <a:p>
            <a:endParaRPr lang="en-US">
              <a:latin typeface="Arial"/>
              <a:cs typeface="Arial"/>
            </a:endParaRPr>
          </a:p>
          <a:p>
            <a:r>
              <a:rPr lang="en-US">
                <a:latin typeface="Arial"/>
                <a:cs typeface="Arial"/>
              </a:rPr>
              <a:t>What has worked and what hasn't worked? How do you know?</a:t>
            </a:r>
            <a:endParaRPr lang="en-US"/>
          </a:p>
        </p:txBody>
      </p:sp>
    </p:spTree>
    <p:extLst>
      <p:ext uri="{BB962C8B-B14F-4D97-AF65-F5344CB8AC3E}">
        <p14:creationId xmlns:p14="http://schemas.microsoft.com/office/powerpoint/2010/main" val="298620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40BC-0CF5-53F7-2B4E-D620DE7C03AC}"/>
              </a:ext>
            </a:extLst>
          </p:cNvPr>
          <p:cNvSpPr>
            <a:spLocks noGrp="1"/>
          </p:cNvSpPr>
          <p:nvPr>
            <p:ph type="title"/>
          </p:nvPr>
        </p:nvSpPr>
        <p:spPr/>
        <p:txBody>
          <a:bodyPr lIns="91440" tIns="45720" rIns="91440" bIns="45720" anchor="ctr"/>
          <a:lstStyle/>
          <a:p>
            <a:r>
              <a:rPr lang="en-US">
                <a:latin typeface="Arial"/>
                <a:cs typeface="Arial"/>
              </a:rPr>
              <a:t>Discussion Question 3</a:t>
            </a:r>
            <a:endParaRPr lang="en-US"/>
          </a:p>
        </p:txBody>
      </p:sp>
      <p:sp>
        <p:nvSpPr>
          <p:cNvPr id="3" name="Content Placeholder 2">
            <a:extLst>
              <a:ext uri="{FF2B5EF4-FFF2-40B4-BE49-F238E27FC236}">
                <a16:creationId xmlns:a16="http://schemas.microsoft.com/office/drawing/2014/main" id="{B810387E-5B7C-F2B8-DE34-F0BE0F16A78F}"/>
              </a:ext>
            </a:extLst>
          </p:cNvPr>
          <p:cNvSpPr>
            <a:spLocks noGrp="1"/>
          </p:cNvSpPr>
          <p:nvPr>
            <p:ph idx="1"/>
          </p:nvPr>
        </p:nvSpPr>
        <p:spPr/>
        <p:txBody>
          <a:bodyPr vert="horz" lIns="91440" tIns="45720" rIns="91440" bIns="45720" rtlCol="0" anchor="t">
            <a:normAutofit/>
          </a:bodyPr>
          <a:lstStyle/>
          <a:p>
            <a:r>
              <a:rPr lang="en-US">
                <a:latin typeface="Arial"/>
                <a:cs typeface="Arial"/>
              </a:rPr>
              <a:t>What barriers exist to using social media for your public health work? </a:t>
            </a:r>
            <a:endParaRPr lang="en-US"/>
          </a:p>
          <a:p>
            <a:pPr lvl="1"/>
            <a:endParaRPr lang="en-US">
              <a:latin typeface="Arial"/>
              <a:cs typeface="Arial"/>
            </a:endParaRPr>
          </a:p>
          <a:p>
            <a:r>
              <a:rPr lang="en-US">
                <a:latin typeface="Arial"/>
                <a:cs typeface="Arial"/>
              </a:rPr>
              <a:t>Have you had luck in overcoming these barriers? In what ways?</a:t>
            </a:r>
            <a:endParaRPr lang="en-US"/>
          </a:p>
        </p:txBody>
      </p:sp>
    </p:spTree>
    <p:extLst>
      <p:ext uri="{BB962C8B-B14F-4D97-AF65-F5344CB8AC3E}">
        <p14:creationId xmlns:p14="http://schemas.microsoft.com/office/powerpoint/2010/main" val="1767173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F40BC-0CF5-53F7-2B4E-D620DE7C03AC}"/>
              </a:ext>
            </a:extLst>
          </p:cNvPr>
          <p:cNvSpPr>
            <a:spLocks noGrp="1"/>
          </p:cNvSpPr>
          <p:nvPr>
            <p:ph type="title"/>
          </p:nvPr>
        </p:nvSpPr>
        <p:spPr/>
        <p:txBody>
          <a:bodyPr lIns="91440" tIns="45720" rIns="91440" bIns="45720" anchor="ctr"/>
          <a:lstStyle/>
          <a:p>
            <a:r>
              <a:rPr lang="en-US">
                <a:latin typeface="Arial"/>
                <a:cs typeface="Arial"/>
              </a:rPr>
              <a:t>Discussion Question 4</a:t>
            </a:r>
            <a:endParaRPr lang="en-US"/>
          </a:p>
        </p:txBody>
      </p:sp>
      <p:sp>
        <p:nvSpPr>
          <p:cNvPr id="3" name="Content Placeholder 2">
            <a:extLst>
              <a:ext uri="{FF2B5EF4-FFF2-40B4-BE49-F238E27FC236}">
                <a16:creationId xmlns:a16="http://schemas.microsoft.com/office/drawing/2014/main" id="{B810387E-5B7C-F2B8-DE34-F0BE0F16A78F}"/>
              </a:ext>
            </a:extLst>
          </p:cNvPr>
          <p:cNvSpPr>
            <a:spLocks noGrp="1"/>
          </p:cNvSpPr>
          <p:nvPr>
            <p:ph idx="1"/>
          </p:nvPr>
        </p:nvSpPr>
        <p:spPr/>
        <p:txBody>
          <a:bodyPr vert="horz" lIns="91440" tIns="45720" rIns="91440" bIns="45720" rtlCol="0" anchor="t">
            <a:normAutofit/>
          </a:bodyPr>
          <a:lstStyle/>
          <a:p>
            <a:r>
              <a:rPr lang="en-US">
                <a:latin typeface="Arial"/>
                <a:cs typeface="Arial"/>
              </a:rPr>
              <a:t>What is our role/responsibility as public health practitioners in our personal social media activities?</a:t>
            </a:r>
            <a:endParaRPr lang="en-US"/>
          </a:p>
        </p:txBody>
      </p:sp>
    </p:spTree>
    <p:extLst>
      <p:ext uri="{BB962C8B-B14F-4D97-AF65-F5344CB8AC3E}">
        <p14:creationId xmlns:p14="http://schemas.microsoft.com/office/powerpoint/2010/main" val="2858836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2A77-F3C2-D603-FBBC-9A55C883C860}"/>
              </a:ext>
            </a:extLst>
          </p:cNvPr>
          <p:cNvSpPr>
            <a:spLocks noGrp="1"/>
          </p:cNvSpPr>
          <p:nvPr>
            <p:ph type="title"/>
          </p:nvPr>
        </p:nvSpPr>
        <p:spPr/>
        <p:txBody>
          <a:bodyPr/>
          <a:lstStyle/>
          <a:p>
            <a:r>
              <a:rPr lang="en-US" dirty="0"/>
              <a:t>Open Forum Discussion</a:t>
            </a:r>
          </a:p>
        </p:txBody>
      </p:sp>
      <p:sp>
        <p:nvSpPr>
          <p:cNvPr id="3" name="Content Placeholder 2">
            <a:extLst>
              <a:ext uri="{FF2B5EF4-FFF2-40B4-BE49-F238E27FC236}">
                <a16:creationId xmlns:a16="http://schemas.microsoft.com/office/drawing/2014/main" id="{93D4A6DD-213C-8F60-6A60-94A9D57837B1}"/>
              </a:ext>
            </a:extLst>
          </p:cNvPr>
          <p:cNvSpPr>
            <a:spLocks noGrp="1"/>
          </p:cNvSpPr>
          <p:nvPr>
            <p:ph idx="1"/>
          </p:nvPr>
        </p:nvSpPr>
        <p:spPr/>
        <p:txBody>
          <a:bodyPr/>
          <a:lstStyle/>
          <a:p>
            <a:r>
              <a:rPr lang="en-US" dirty="0"/>
              <a:t>What is on your mind that you would like to discuss today?</a:t>
            </a:r>
          </a:p>
        </p:txBody>
      </p:sp>
    </p:spTree>
    <p:extLst>
      <p:ext uri="{BB962C8B-B14F-4D97-AF65-F5344CB8AC3E}">
        <p14:creationId xmlns:p14="http://schemas.microsoft.com/office/powerpoint/2010/main" val="235683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F381-3AD4-498D-B70D-51C4BFD7887A}"/>
              </a:ext>
            </a:extLst>
          </p:cNvPr>
          <p:cNvSpPr>
            <a:spLocks noGrp="1"/>
          </p:cNvSpPr>
          <p:nvPr>
            <p:ph type="title"/>
          </p:nvPr>
        </p:nvSpPr>
        <p:spPr/>
        <p:txBody>
          <a:bodyPr/>
          <a:lstStyle/>
          <a:p>
            <a:r>
              <a:rPr lang="en-US"/>
              <a:t>Announcements</a:t>
            </a:r>
          </a:p>
        </p:txBody>
      </p:sp>
      <p:sp>
        <p:nvSpPr>
          <p:cNvPr id="3" name="Content Placeholder 2">
            <a:extLst>
              <a:ext uri="{FF2B5EF4-FFF2-40B4-BE49-F238E27FC236}">
                <a16:creationId xmlns:a16="http://schemas.microsoft.com/office/drawing/2014/main" id="{035F3079-0EE7-46B8-9CAF-C8EA86AAD649}"/>
              </a:ext>
            </a:extLst>
          </p:cNvPr>
          <p:cNvSpPr>
            <a:spLocks noGrp="1"/>
          </p:cNvSpPr>
          <p:nvPr>
            <p:ph idx="1"/>
          </p:nvPr>
        </p:nvSpPr>
        <p:spPr/>
        <p:txBody>
          <a:bodyPr vert="horz" lIns="91440" tIns="45720" rIns="91440" bIns="45720" rtlCol="0" anchor="t">
            <a:normAutofit/>
          </a:bodyPr>
          <a:lstStyle/>
          <a:p>
            <a:endParaRPr lang="en-US"/>
          </a:p>
          <a:p>
            <a:pPr lvl="1"/>
            <a:endParaRPr lang="en-US"/>
          </a:p>
          <a:p>
            <a:pPr lvl="1"/>
            <a:endParaRPr lang="en-US"/>
          </a:p>
        </p:txBody>
      </p:sp>
      <p:sp>
        <p:nvSpPr>
          <p:cNvPr id="4" name="TextBox 3">
            <a:extLst>
              <a:ext uri="{FF2B5EF4-FFF2-40B4-BE49-F238E27FC236}">
                <a16:creationId xmlns:a16="http://schemas.microsoft.com/office/drawing/2014/main" id="{52844640-FB5C-B2A0-40AB-387110C3DA52}"/>
              </a:ext>
            </a:extLst>
          </p:cNvPr>
          <p:cNvSpPr txBox="1"/>
          <p:nvPr/>
        </p:nvSpPr>
        <p:spPr>
          <a:xfrm>
            <a:off x="243658" y="1339273"/>
            <a:ext cx="8656683"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Plan and conduct a stakeholder site visit</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Post to basecamp</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Midway evaluations due June 24th</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CSTE Conference: June 19-23</a:t>
            </a:r>
            <a:r>
              <a:rPr lang="en-US" sz="2400" baseline="30000" dirty="0">
                <a:solidFill>
                  <a:schemeClr val="tx1">
                    <a:lumMod val="75000"/>
                    <a:lumOff val="25000"/>
                  </a:schemeClr>
                </a:solidFill>
                <a:latin typeface="Arial"/>
                <a:cs typeface="Arial"/>
              </a:rPr>
              <a:t>rd</a:t>
            </a:r>
            <a:r>
              <a:rPr lang="en-US" sz="2400" dirty="0">
                <a:solidFill>
                  <a:schemeClr val="tx1">
                    <a:lumMod val="75000"/>
                    <a:lumOff val="25000"/>
                  </a:schemeClr>
                </a:solidFill>
                <a:latin typeface="Arial"/>
                <a:cs typeface="Arial"/>
              </a:rPr>
              <a:t> (meet up?; position statements; business meeting)</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Discuss your 360 results with your coach</a:t>
            </a:r>
          </a:p>
          <a:p>
            <a:pPr marL="285750" indent="-285750">
              <a:buFont typeface="Arial" panose="020B0604020202020204" pitchFamily="34" charset="0"/>
              <a:buChar char="•"/>
            </a:pPr>
            <a:r>
              <a:rPr lang="en-US" sz="2400" dirty="0">
                <a:solidFill>
                  <a:schemeClr val="tx1">
                    <a:lumMod val="75000"/>
                    <a:lumOff val="25000"/>
                  </a:schemeClr>
                </a:solidFill>
                <a:latin typeface="Arial"/>
                <a:cs typeface="Arial"/>
              </a:rPr>
              <a:t>Upcoming Calls</a:t>
            </a:r>
          </a:p>
          <a:p>
            <a:pPr marL="742315" lvl="1" indent="-285750">
              <a:buFont typeface="Arial" panose="020B0604020202020204" pitchFamily="34" charset="0"/>
              <a:buChar char="•"/>
            </a:pPr>
            <a:r>
              <a:rPr lang="en-US" sz="2400" dirty="0">
                <a:solidFill>
                  <a:schemeClr val="tx1">
                    <a:lumMod val="75000"/>
                    <a:lumOff val="25000"/>
                  </a:schemeClr>
                </a:solidFill>
                <a:latin typeface="Arial"/>
                <a:cs typeface="Arial"/>
              </a:rPr>
              <a:t>Tuesday, June 14</a:t>
            </a:r>
            <a:r>
              <a:rPr lang="en-US" sz="2400" baseline="30000" dirty="0">
                <a:solidFill>
                  <a:schemeClr val="tx1">
                    <a:lumMod val="75000"/>
                    <a:lumOff val="25000"/>
                  </a:schemeClr>
                </a:solidFill>
                <a:latin typeface="Arial"/>
                <a:cs typeface="Arial"/>
              </a:rPr>
              <a:t>th</a:t>
            </a:r>
            <a:r>
              <a:rPr lang="en-US" sz="2400" dirty="0">
                <a:solidFill>
                  <a:schemeClr val="tx1">
                    <a:lumMod val="75000"/>
                    <a:lumOff val="25000"/>
                  </a:schemeClr>
                </a:solidFill>
                <a:latin typeface="Arial"/>
                <a:cs typeface="Arial"/>
              </a:rPr>
              <a:t> Project Sharing</a:t>
            </a:r>
          </a:p>
          <a:p>
            <a:pPr marL="1199515" lvl="2" indent="-285750">
              <a:buFont typeface="Arial" panose="020B0604020202020204" pitchFamily="34" charset="0"/>
              <a:buChar char="•"/>
            </a:pPr>
            <a:r>
              <a:rPr lang="en-US" sz="2400" dirty="0">
                <a:solidFill>
                  <a:schemeClr val="tx1">
                    <a:lumMod val="75000"/>
                    <a:lumOff val="25000"/>
                  </a:schemeClr>
                </a:solidFill>
                <a:latin typeface="Arial"/>
                <a:cs typeface="Arial"/>
              </a:rPr>
              <a:t>Rachel Jantz, Laura Fox, Elizabeth Russo</a:t>
            </a:r>
          </a:p>
          <a:p>
            <a:pPr marL="742315" lvl="1" indent="-285750">
              <a:buFont typeface="Arial" panose="020B0604020202020204" pitchFamily="34" charset="0"/>
              <a:buChar char="•"/>
            </a:pPr>
            <a:r>
              <a:rPr lang="en-US" sz="2400" dirty="0">
                <a:solidFill>
                  <a:schemeClr val="tx1">
                    <a:lumMod val="75000"/>
                    <a:lumOff val="25000"/>
                  </a:schemeClr>
                </a:solidFill>
                <a:latin typeface="Arial"/>
                <a:cs typeface="Arial"/>
              </a:rPr>
              <a:t>Monday, June 27</a:t>
            </a:r>
            <a:r>
              <a:rPr lang="en-US" sz="2400" baseline="30000" dirty="0">
                <a:solidFill>
                  <a:schemeClr val="tx1">
                    <a:lumMod val="75000"/>
                    <a:lumOff val="25000"/>
                  </a:schemeClr>
                </a:solidFill>
                <a:latin typeface="Arial"/>
                <a:cs typeface="Arial"/>
              </a:rPr>
              <a:t>th</a:t>
            </a:r>
            <a:r>
              <a:rPr lang="en-US" sz="2400" dirty="0">
                <a:solidFill>
                  <a:schemeClr val="tx1">
                    <a:lumMod val="75000"/>
                    <a:lumOff val="25000"/>
                  </a:schemeClr>
                </a:solidFill>
                <a:latin typeface="Arial"/>
                <a:cs typeface="Arial"/>
              </a:rPr>
              <a:t> Cohort 1 Presentations: Reg required</a:t>
            </a:r>
          </a:p>
          <a:p>
            <a:pPr marL="742315" lvl="1" indent="-285750">
              <a:buFont typeface="Arial" panose="020B0604020202020204" pitchFamily="34" charset="0"/>
              <a:buChar char="•"/>
            </a:pPr>
            <a:r>
              <a:rPr lang="en-US" sz="2400" dirty="0">
                <a:solidFill>
                  <a:schemeClr val="tx1">
                    <a:lumMod val="75000"/>
                    <a:lumOff val="25000"/>
                  </a:schemeClr>
                </a:solidFill>
                <a:latin typeface="Arial"/>
                <a:cs typeface="Arial"/>
              </a:rPr>
              <a:t>Tuesday, July 12</a:t>
            </a:r>
            <a:r>
              <a:rPr lang="en-US" sz="2400" baseline="30000" dirty="0">
                <a:solidFill>
                  <a:schemeClr val="tx1">
                    <a:lumMod val="75000"/>
                    <a:lumOff val="25000"/>
                  </a:schemeClr>
                </a:solidFill>
                <a:latin typeface="Arial"/>
                <a:cs typeface="Arial"/>
              </a:rPr>
              <a:t>th</a:t>
            </a:r>
            <a:r>
              <a:rPr lang="en-US" sz="2400" dirty="0">
                <a:solidFill>
                  <a:schemeClr val="tx1">
                    <a:lumMod val="75000"/>
                    <a:lumOff val="25000"/>
                  </a:schemeClr>
                </a:solidFill>
                <a:latin typeface="Arial"/>
                <a:cs typeface="Arial"/>
              </a:rPr>
              <a:t> Group Coaching</a:t>
            </a:r>
          </a:p>
        </p:txBody>
      </p:sp>
    </p:spTree>
    <p:extLst>
      <p:ext uri="{BB962C8B-B14F-4D97-AF65-F5344CB8AC3E}">
        <p14:creationId xmlns:p14="http://schemas.microsoft.com/office/powerpoint/2010/main" val="1238820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D846-C152-4C2B-A592-C269F6FCE06F}"/>
              </a:ext>
            </a:extLst>
          </p:cNvPr>
          <p:cNvSpPr>
            <a:spLocks noGrp="1"/>
          </p:cNvSpPr>
          <p:nvPr>
            <p:ph type="title"/>
          </p:nvPr>
        </p:nvSpPr>
        <p:spPr/>
        <p:txBody>
          <a:bodyPr lIns="91440" tIns="45720" rIns="91440" bIns="45720" anchor="ctr"/>
          <a:lstStyle/>
          <a:p>
            <a:r>
              <a:rPr lang="en-US">
                <a:latin typeface="Arial"/>
                <a:cs typeface="Arial"/>
              </a:rPr>
              <a:t>Reflection</a:t>
            </a:r>
            <a:endParaRPr lang="en-US"/>
          </a:p>
        </p:txBody>
      </p:sp>
      <p:sp>
        <p:nvSpPr>
          <p:cNvPr id="3" name="Content Placeholder 2">
            <a:extLst>
              <a:ext uri="{FF2B5EF4-FFF2-40B4-BE49-F238E27FC236}">
                <a16:creationId xmlns:a16="http://schemas.microsoft.com/office/drawing/2014/main" id="{B2AE99A6-AD44-4DFE-B19B-129177D2D0DE}"/>
              </a:ext>
            </a:extLst>
          </p:cNvPr>
          <p:cNvSpPr>
            <a:spLocks noGrp="1"/>
          </p:cNvSpPr>
          <p:nvPr>
            <p:ph idx="1"/>
          </p:nvPr>
        </p:nvSpPr>
        <p:spPr/>
        <p:txBody>
          <a:bodyPr vert="horz" lIns="91440" tIns="45720" rIns="91440" bIns="45720" rtlCol="0" anchor="t">
            <a:normAutofit/>
          </a:bodyPr>
          <a:lstStyle/>
          <a:p>
            <a:pPr marL="457200" indent="-457200">
              <a:buFont typeface="+mj-lt"/>
              <a:buAutoNum type="arabicPeriod"/>
            </a:pPr>
            <a:r>
              <a:rPr lang="en-US">
                <a:latin typeface="Arial"/>
                <a:cs typeface="Arial"/>
              </a:rPr>
              <a:t>How did you feel about today’s journal club?</a:t>
            </a:r>
          </a:p>
          <a:p>
            <a:pPr marL="457200" indent="-457200">
              <a:buFont typeface="+mj-lt"/>
              <a:buAutoNum type="arabicPeriod"/>
            </a:pPr>
            <a:r>
              <a:rPr lang="en-US">
                <a:latin typeface="Arial"/>
                <a:cs typeface="Arial"/>
              </a:rPr>
              <a:t>What went well during today’s call?</a:t>
            </a:r>
          </a:p>
          <a:p>
            <a:pPr marL="457200" indent="-457200">
              <a:buFont typeface="+mj-lt"/>
              <a:buAutoNum type="arabicPeriod"/>
            </a:pPr>
            <a:r>
              <a:rPr lang="en-US">
                <a:latin typeface="Arial"/>
                <a:cs typeface="Arial"/>
              </a:rPr>
              <a:t>What could be done differently for future calls?</a:t>
            </a:r>
          </a:p>
          <a:p>
            <a:pPr marL="0" indent="0">
              <a:buNone/>
            </a:pPr>
            <a:endParaRPr lang="en-US">
              <a:latin typeface="Arial"/>
              <a:cs typeface="Arial"/>
            </a:endParaRPr>
          </a:p>
        </p:txBody>
      </p:sp>
    </p:spTree>
    <p:extLst>
      <p:ext uri="{BB962C8B-B14F-4D97-AF65-F5344CB8AC3E}">
        <p14:creationId xmlns:p14="http://schemas.microsoft.com/office/powerpoint/2010/main" val="25542546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82C83375-A0F3-AD46-9BEA-C200098F2770}" vid="{04B36078-DB26-CF44-88C4-8C628526C0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5dbc5b-beff-41d2-a104-7c4260a7e8f9" xsi:nil="true"/>
    <lcf76f155ced4ddcb4097134ff3c332f xmlns="80a892e5-57af-4b8b-986c-c6d258abfeed">
      <Terms xmlns="http://schemas.microsoft.com/office/infopath/2007/PartnerControls"/>
    </lcf76f155ced4ddcb4097134ff3c332f>
    <SharedWithUsers xmlns="e25dbc5b-beff-41d2-a104-7c4260a7e8f9">
      <UserInfo>
        <DisplayName>Jessica Arrazola</DisplayName>
        <AccountId>15</AccountId>
        <AccountType/>
      </UserInfo>
      <UserInfo>
        <DisplayName>Carr, Bernice [DOH]</DisplayName>
        <AccountId>348</AccountId>
        <AccountType/>
      </UserInfo>
      <UserInfo>
        <DisplayName>Miranda D. Smith</DisplayName>
        <AccountId>349</AccountId>
        <AccountType/>
      </UserInfo>
      <UserInfo>
        <DisplayName>Kristy Nguyen</DisplayName>
        <AccountId>265</AccountId>
        <AccountType/>
      </UserInfo>
      <UserInfo>
        <DisplayName>Megan Wigginton</DisplayName>
        <AccountId>207</AccountId>
        <AccountType/>
      </UserInfo>
      <UserInfo>
        <DisplayName>wasileviche</DisplayName>
        <AccountId>389</AccountId>
        <AccountType/>
      </UserInfo>
      <UserInfo>
        <DisplayName>lena.swander</DisplayName>
        <AccountId>390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5" ma:contentTypeDescription="Create a new document." ma:contentTypeScope="" ma:versionID="2df504225cf9c66ee5bc758e86265fe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b7e76bf212c6979d28ff69542f1a1d51"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0baa0a9-b197-4f6e-aae1-ee45a2678f5e}" ma:internalName="TaxCatchAll" ma:showField="CatchAllData" ma:web="e25dbc5b-beff-41d2-a104-7c4260a7e8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1218C7-52CF-449F-8E3D-9E291FC4D022}">
  <ds:schemaRefs>
    <ds:schemaRef ds:uri="80a892e5-57af-4b8b-986c-c6d258abfeed"/>
    <ds:schemaRef ds:uri="e25dbc5b-beff-41d2-a104-7c4260a7e8f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F246986-D71D-455D-AC6F-DAEE4ABCD8A4}">
  <ds:schemaRefs>
    <ds:schemaRef ds:uri="80a892e5-57af-4b8b-986c-c6d258abfeed"/>
    <ds:schemaRef ds:uri="e25dbc5b-beff-41d2-a104-7c4260a7e8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1C9AE85-3054-474D-B8E0-152466F6A7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TotalTime>0</TotalTime>
  <Words>519</Words>
  <Application>Microsoft Office PowerPoint</Application>
  <PresentationFormat>On-screen Show (4:3)</PresentationFormat>
  <Paragraphs>68</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CSTE LEAD</vt:lpstr>
      <vt:lpstr>Permission Slips</vt:lpstr>
      <vt:lpstr>Meeting Norms &amp; Rules of Engagement</vt:lpstr>
      <vt:lpstr>Agenda</vt:lpstr>
      <vt:lpstr>Article Introduction</vt:lpstr>
      <vt:lpstr>Article Summary</vt:lpstr>
      <vt:lpstr>Discussion Question 1</vt:lpstr>
      <vt:lpstr>Discussion Question 2</vt:lpstr>
      <vt:lpstr>Discussion Question 3</vt:lpstr>
      <vt:lpstr>Discussion Question 4</vt:lpstr>
      <vt:lpstr>Open Forum Discussion</vt:lpstr>
      <vt:lpstr>Announcements</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Jessica Arrazola</dc:creator>
  <cp:lastModifiedBy>Jessica Arrazola</cp:lastModifiedBy>
  <cp:revision>32</cp:revision>
  <dcterms:created xsi:type="dcterms:W3CDTF">2021-04-08T14:30:06Z</dcterms:created>
  <dcterms:modified xsi:type="dcterms:W3CDTF">2022-06-03T15:01:41Z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y fmtid="{D5CDD505-2E9C-101B-9397-08002B2CF9AE}" pid="3" name="MediaServiceImageTags">
    <vt:lpwstr/>
  </property>
</Properties>
</file>