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1"/>
  </p:notesMasterIdLst>
  <p:sldIdLst>
    <p:sldId id="281" r:id="rId5"/>
    <p:sldId id="311" r:id="rId6"/>
    <p:sldId id="310" r:id="rId7"/>
    <p:sldId id="312" r:id="rId8"/>
    <p:sldId id="278" r:id="rId9"/>
    <p:sldId id="309" r:id="rId10"/>
  </p:sldIdLst>
  <p:sldSz cx="9144000" cy="6858000" type="screen4x3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4679" autoAdjust="0"/>
  </p:normalViewPr>
  <p:slideViewPr>
    <p:cSldViewPr>
      <p:cViewPr varScale="1">
        <p:scale>
          <a:sx n="62" d="100"/>
          <a:sy n="62" d="100"/>
        </p:scale>
        <p:origin x="2370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7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ca Arrazola" userId="adfca66b-21e9-4407-8ccf-250b0669229f" providerId="ADAL" clId="{C019CBD2-3F98-4459-86C1-68EA485867D6}"/>
    <pc:docChg chg="undo custSel addSld delSld modSld sldOrd">
      <pc:chgData name="Jessica Arrazola" userId="adfca66b-21e9-4407-8ccf-250b0669229f" providerId="ADAL" clId="{C019CBD2-3F98-4459-86C1-68EA485867D6}" dt="2022-03-30T13:08:11.974" v="663"/>
      <pc:docMkLst>
        <pc:docMk/>
      </pc:docMkLst>
      <pc:sldChg chg="modSp add del mod">
        <pc:chgData name="Jessica Arrazola" userId="adfca66b-21e9-4407-8ccf-250b0669229f" providerId="ADAL" clId="{C019CBD2-3F98-4459-86C1-68EA485867D6}" dt="2022-03-29T13:10:39.019" v="288" actId="2710"/>
        <pc:sldMkLst>
          <pc:docMk/>
          <pc:sldMk cId="2554254629" sldId="278"/>
        </pc:sldMkLst>
        <pc:spChg chg="mod">
          <ac:chgData name="Jessica Arrazola" userId="adfca66b-21e9-4407-8ccf-250b0669229f" providerId="ADAL" clId="{C019CBD2-3F98-4459-86C1-68EA485867D6}" dt="2022-03-29T13:10:39.019" v="288" actId="2710"/>
          <ac:spMkLst>
            <pc:docMk/>
            <pc:sldMk cId="2554254629" sldId="278"/>
            <ac:spMk id="3" creationId="{B2AE99A6-AD44-4DFE-B19B-129177D2D0DE}"/>
          </ac:spMkLst>
        </pc:spChg>
      </pc:sldChg>
      <pc:sldChg chg="del">
        <pc:chgData name="Jessica Arrazola" userId="adfca66b-21e9-4407-8ccf-250b0669229f" providerId="ADAL" clId="{C019CBD2-3F98-4459-86C1-68EA485867D6}" dt="2022-03-29T13:08:48.166" v="187" actId="47"/>
        <pc:sldMkLst>
          <pc:docMk/>
          <pc:sldMk cId="3445445494" sldId="292"/>
        </pc:sldMkLst>
      </pc:sldChg>
      <pc:sldChg chg="del">
        <pc:chgData name="Jessica Arrazola" userId="adfca66b-21e9-4407-8ccf-250b0669229f" providerId="ADAL" clId="{C019CBD2-3F98-4459-86C1-68EA485867D6}" dt="2022-03-29T13:08:49.170" v="189" actId="47"/>
        <pc:sldMkLst>
          <pc:docMk/>
          <pc:sldMk cId="2088760743" sldId="293"/>
        </pc:sldMkLst>
      </pc:sldChg>
      <pc:sldChg chg="del">
        <pc:chgData name="Jessica Arrazola" userId="adfca66b-21e9-4407-8ccf-250b0669229f" providerId="ADAL" clId="{C019CBD2-3F98-4459-86C1-68EA485867D6}" dt="2022-03-29T13:52:05.125" v="433" actId="47"/>
        <pc:sldMkLst>
          <pc:docMk/>
          <pc:sldMk cId="3772063979" sldId="294"/>
        </pc:sldMkLst>
      </pc:sldChg>
      <pc:sldChg chg="del">
        <pc:chgData name="Jessica Arrazola" userId="adfca66b-21e9-4407-8ccf-250b0669229f" providerId="ADAL" clId="{C019CBD2-3F98-4459-86C1-68EA485867D6}" dt="2022-03-29T13:52:06.773" v="435" actId="47"/>
        <pc:sldMkLst>
          <pc:docMk/>
          <pc:sldMk cId="1354649505" sldId="295"/>
        </pc:sldMkLst>
      </pc:sldChg>
      <pc:sldChg chg="del">
        <pc:chgData name="Jessica Arrazola" userId="adfca66b-21e9-4407-8ccf-250b0669229f" providerId="ADAL" clId="{C019CBD2-3F98-4459-86C1-68EA485867D6}" dt="2022-03-29T13:08:52.514" v="195" actId="47"/>
        <pc:sldMkLst>
          <pc:docMk/>
          <pc:sldMk cId="2858475462" sldId="296"/>
        </pc:sldMkLst>
      </pc:sldChg>
      <pc:sldChg chg="del">
        <pc:chgData name="Jessica Arrazola" userId="adfca66b-21e9-4407-8ccf-250b0669229f" providerId="ADAL" clId="{C019CBD2-3F98-4459-86C1-68EA485867D6}" dt="2022-03-29T13:08:50.407" v="192" actId="47"/>
        <pc:sldMkLst>
          <pc:docMk/>
          <pc:sldMk cId="306856457" sldId="297"/>
        </pc:sldMkLst>
      </pc:sldChg>
      <pc:sldChg chg="del">
        <pc:chgData name="Jessica Arrazola" userId="adfca66b-21e9-4407-8ccf-250b0669229f" providerId="ADAL" clId="{C019CBD2-3F98-4459-86C1-68EA485867D6}" dt="2022-03-29T13:08:47.430" v="186" actId="47"/>
        <pc:sldMkLst>
          <pc:docMk/>
          <pc:sldMk cId="448659499" sldId="300"/>
        </pc:sldMkLst>
      </pc:sldChg>
      <pc:sldChg chg="del">
        <pc:chgData name="Jessica Arrazola" userId="adfca66b-21e9-4407-8ccf-250b0669229f" providerId="ADAL" clId="{C019CBD2-3F98-4459-86C1-68EA485867D6}" dt="2022-03-29T13:08:48.702" v="188" actId="47"/>
        <pc:sldMkLst>
          <pc:docMk/>
          <pc:sldMk cId="449411808" sldId="301"/>
        </pc:sldMkLst>
      </pc:sldChg>
      <pc:sldChg chg="del">
        <pc:chgData name="Jessica Arrazola" userId="adfca66b-21e9-4407-8ccf-250b0669229f" providerId="ADAL" clId="{C019CBD2-3F98-4459-86C1-68EA485867D6}" dt="2022-03-29T13:08:49.539" v="190" actId="47"/>
        <pc:sldMkLst>
          <pc:docMk/>
          <pc:sldMk cId="401285692" sldId="303"/>
        </pc:sldMkLst>
      </pc:sldChg>
      <pc:sldChg chg="del">
        <pc:chgData name="Jessica Arrazola" userId="adfca66b-21e9-4407-8ccf-250b0669229f" providerId="ADAL" clId="{C019CBD2-3F98-4459-86C1-68EA485867D6}" dt="2022-03-29T13:52:04.169" v="432" actId="47"/>
        <pc:sldMkLst>
          <pc:docMk/>
          <pc:sldMk cId="1418562399" sldId="304"/>
        </pc:sldMkLst>
      </pc:sldChg>
      <pc:sldChg chg="del">
        <pc:chgData name="Jessica Arrazola" userId="adfca66b-21e9-4407-8ccf-250b0669229f" providerId="ADAL" clId="{C019CBD2-3F98-4459-86C1-68EA485867D6}" dt="2022-03-29T13:08:49.906" v="191" actId="47"/>
        <pc:sldMkLst>
          <pc:docMk/>
          <pc:sldMk cId="2240634931" sldId="305"/>
        </pc:sldMkLst>
      </pc:sldChg>
      <pc:sldChg chg="del">
        <pc:chgData name="Jessica Arrazola" userId="adfca66b-21e9-4407-8ccf-250b0669229f" providerId="ADAL" clId="{C019CBD2-3F98-4459-86C1-68EA485867D6}" dt="2022-03-29T13:08:51.290" v="193" actId="47"/>
        <pc:sldMkLst>
          <pc:docMk/>
          <pc:sldMk cId="2324292708" sldId="306"/>
        </pc:sldMkLst>
      </pc:sldChg>
      <pc:sldChg chg="del">
        <pc:chgData name="Jessica Arrazola" userId="adfca66b-21e9-4407-8ccf-250b0669229f" providerId="ADAL" clId="{C019CBD2-3F98-4459-86C1-68EA485867D6}" dt="2022-03-29T13:52:05.861" v="434" actId="47"/>
        <pc:sldMkLst>
          <pc:docMk/>
          <pc:sldMk cId="93451619" sldId="307"/>
        </pc:sldMkLst>
      </pc:sldChg>
      <pc:sldChg chg="del">
        <pc:chgData name="Jessica Arrazola" userId="adfca66b-21e9-4407-8ccf-250b0669229f" providerId="ADAL" clId="{C019CBD2-3F98-4459-86C1-68EA485867D6}" dt="2022-03-29T13:08:51.863" v="194" actId="47"/>
        <pc:sldMkLst>
          <pc:docMk/>
          <pc:sldMk cId="1839614050" sldId="308"/>
        </pc:sldMkLst>
      </pc:sldChg>
      <pc:sldChg chg="modSp mod">
        <pc:chgData name="Jessica Arrazola" userId="adfca66b-21e9-4407-8ccf-250b0669229f" providerId="ADAL" clId="{C019CBD2-3F98-4459-86C1-68EA485867D6}" dt="2022-03-29T18:32:51.236" v="494" actId="6549"/>
        <pc:sldMkLst>
          <pc:docMk/>
          <pc:sldMk cId="1238820913" sldId="309"/>
        </pc:sldMkLst>
        <pc:spChg chg="mod">
          <ac:chgData name="Jessica Arrazola" userId="adfca66b-21e9-4407-8ccf-250b0669229f" providerId="ADAL" clId="{C019CBD2-3F98-4459-86C1-68EA485867D6}" dt="2022-03-29T18:32:51.236" v="494" actId="6549"/>
          <ac:spMkLst>
            <pc:docMk/>
            <pc:sldMk cId="1238820913" sldId="309"/>
            <ac:spMk id="3" creationId="{035F3079-0EE7-46B8-9CAF-C8EA86AAD649}"/>
          </ac:spMkLst>
        </pc:spChg>
      </pc:sldChg>
      <pc:sldChg chg="modSp mod">
        <pc:chgData name="Jessica Arrazola" userId="adfca66b-21e9-4407-8ccf-250b0669229f" providerId="ADAL" clId="{C019CBD2-3F98-4459-86C1-68EA485867D6}" dt="2022-03-29T13:08:41.014" v="185" actId="20577"/>
        <pc:sldMkLst>
          <pc:docMk/>
          <pc:sldMk cId="3681960770" sldId="310"/>
        </pc:sldMkLst>
        <pc:spChg chg="mod">
          <ac:chgData name="Jessica Arrazola" userId="adfca66b-21e9-4407-8ccf-250b0669229f" providerId="ADAL" clId="{C019CBD2-3F98-4459-86C1-68EA485867D6}" dt="2022-03-29T13:07:56.698" v="70" actId="20577"/>
          <ac:spMkLst>
            <pc:docMk/>
            <pc:sldMk cId="3681960770" sldId="310"/>
            <ac:spMk id="3" creationId="{4FE05715-8F57-491B-9C0D-3A4239513FC3}"/>
          </ac:spMkLst>
        </pc:spChg>
        <pc:spChg chg="mod">
          <ac:chgData name="Jessica Arrazola" userId="adfca66b-21e9-4407-8ccf-250b0669229f" providerId="ADAL" clId="{C019CBD2-3F98-4459-86C1-68EA485867D6}" dt="2022-03-29T13:08:41.014" v="185" actId="20577"/>
          <ac:spMkLst>
            <pc:docMk/>
            <pc:sldMk cId="3681960770" sldId="310"/>
            <ac:spMk id="4" creationId="{9F63E752-A123-4D8B-AC48-80DB708F25BD}"/>
          </ac:spMkLst>
        </pc:spChg>
      </pc:sldChg>
      <pc:sldChg chg="modSp new mod ord">
        <pc:chgData name="Jessica Arrazola" userId="adfca66b-21e9-4407-8ccf-250b0669229f" providerId="ADAL" clId="{C019CBD2-3F98-4459-86C1-68EA485867D6}" dt="2022-03-30T13:08:11.974" v="663"/>
        <pc:sldMkLst>
          <pc:docMk/>
          <pc:sldMk cId="924387058" sldId="312"/>
        </pc:sldMkLst>
        <pc:spChg chg="mod">
          <ac:chgData name="Jessica Arrazola" userId="adfca66b-21e9-4407-8ccf-250b0669229f" providerId="ADAL" clId="{C019CBD2-3F98-4459-86C1-68EA485867D6}" dt="2022-03-30T13:07:43.215" v="505" actId="20577"/>
          <ac:spMkLst>
            <pc:docMk/>
            <pc:sldMk cId="924387058" sldId="312"/>
            <ac:spMk id="2" creationId="{F2F9174F-4F92-4282-9222-25625D9CBEEF}"/>
          </ac:spMkLst>
        </pc:spChg>
        <pc:spChg chg="mod">
          <ac:chgData name="Jessica Arrazola" userId="adfca66b-21e9-4407-8ccf-250b0669229f" providerId="ADAL" clId="{C019CBD2-3F98-4459-86C1-68EA485867D6}" dt="2022-03-30T13:08:06.192" v="661" actId="20577"/>
          <ac:spMkLst>
            <pc:docMk/>
            <pc:sldMk cId="924387058" sldId="312"/>
            <ac:spMk id="3" creationId="{897AF8DE-8C6C-4040-9256-83E1674D951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F607C7-FF44-4AAD-A69F-F267A29E7742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DCF79-D6E7-49E4-970B-F72F27F8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615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we get started we want to connect with where you are today using an activity called permission slips. This is an activity from </a:t>
            </a:r>
            <a:r>
              <a:rPr lang="en-US" dirty="0" err="1"/>
              <a:t>Brene</a:t>
            </a:r>
            <a:r>
              <a:rPr lang="en-US" dirty="0"/>
              <a:t>’ Brown’s work to understand where you are coming from today and so we can be open with each other as a group. We hope to start all future calls with permission slips.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1F41C-5F37-40F7-A772-5212A91138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651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DCF79-D6E7-49E4-970B-F72F27F8F39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397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464" y="362075"/>
            <a:ext cx="8191072" cy="8091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464" y="1310901"/>
            <a:ext cx="8191072" cy="5384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422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66490" y="2594157"/>
            <a:ext cx="6109650" cy="906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894052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346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528383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21BDB5-4C90-4F4C-86A3-DF0414374D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4375" y="1547310"/>
            <a:ext cx="3124200" cy="426770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26618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3248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nd Car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9381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0DC62-131F-4925-8A2D-F27B5CACAEC3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CE6D9-F61E-4482-9125-1F3FA0E0B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42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0DC62-131F-4925-8A2D-F27B5CACAEC3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CE6D9-F61E-4482-9125-1F3FA0E0B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442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679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2AF01-E77E-4768-81BB-8C2D7ECA3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Permission Slips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A1897-5982-4785-AE87-4D7DCFA6B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8" y="1409163"/>
            <a:ext cx="8643488" cy="49982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dirty="0"/>
              <a:t>Write in the chat box and share something you intend to give yourself permission to do or feel in the meeting.</a:t>
            </a:r>
          </a:p>
          <a:p>
            <a:r>
              <a:rPr lang="en-US" dirty="0"/>
              <a:t>Reminder of your intention for the meeting.</a:t>
            </a:r>
          </a:p>
          <a:p>
            <a:r>
              <a:rPr lang="en-US" dirty="0"/>
              <a:t>These aren’t promissory notes. These are intentions only, so there are no repercussions if you fail to deliver.</a:t>
            </a:r>
          </a:p>
          <a:p>
            <a:r>
              <a:rPr lang="en-US" dirty="0"/>
              <a:t>Benefits</a:t>
            </a:r>
          </a:p>
          <a:p>
            <a:pPr lvl="1"/>
            <a:r>
              <a:rPr lang="en-US" dirty="0"/>
              <a:t>Check in with teammates</a:t>
            </a:r>
          </a:p>
          <a:p>
            <a:pPr lvl="1"/>
            <a:r>
              <a:rPr lang="en-US" dirty="0"/>
              <a:t>Practice vulnerability</a:t>
            </a:r>
          </a:p>
          <a:p>
            <a:pPr lvl="1"/>
            <a:r>
              <a:rPr lang="en-US" dirty="0"/>
              <a:t>Build trust</a:t>
            </a:r>
          </a:p>
          <a:p>
            <a:pPr lvl="1"/>
            <a:r>
              <a:rPr lang="en-US" dirty="0"/>
              <a:t>Establish safety</a:t>
            </a:r>
          </a:p>
          <a:p>
            <a:pPr lvl="1"/>
            <a:r>
              <a:rPr lang="en-US" dirty="0"/>
              <a:t>Practice mindfulness</a:t>
            </a:r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Listen with generosity</a:t>
            </a:r>
          </a:p>
          <a:p>
            <a:pPr lvl="1"/>
            <a:r>
              <a:rPr lang="en-US" dirty="0"/>
              <a:t>Focus on paying attention rather than be distracted</a:t>
            </a:r>
          </a:p>
          <a:p>
            <a:pPr lvl="1"/>
            <a:r>
              <a:rPr lang="en-US" dirty="0"/>
              <a:t>Listen more than you speak</a:t>
            </a:r>
          </a:p>
          <a:p>
            <a:pPr lvl="1"/>
            <a:r>
              <a:rPr lang="en-US" dirty="0"/>
              <a:t>Ask questions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853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F5808-415D-47F6-8216-AA2DFE012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Meeting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B6C2B-FA88-45F4-967F-6FC0CD0CA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548690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Meeting Norms</a:t>
            </a:r>
            <a:r>
              <a:rPr lang="en-US" sz="1800" u="none" strike="noStrike" dirty="0">
                <a:solidFill>
                  <a:srgbClr val="201F1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Listen and respond respectfully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Actively participate in discussion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Come prepared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Be open to differing opinion and expertise.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Focus on the meeting topic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Rules of Engagement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Show up on time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Include your agency/organization affiliation next to your name (and pronouns, if you would like)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Use the </a:t>
            </a:r>
            <a:r>
              <a:rPr lang="en-US" sz="1800" dirty="0" err="1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chatbox</a:t>
            </a: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to comment in addition to the phone discussion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Turn your camera on (as internet bandwidth allows)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Stay on mute unless you are speaking.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Use emoticons such as raising your hand to speak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04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E05715-8F57-491B-9C0D-3A4239513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63E752-A123-4D8B-AC48-80DB708F25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Permission Slips</a:t>
            </a:r>
          </a:p>
          <a:p>
            <a:r>
              <a:rPr lang="en-US" dirty="0"/>
              <a:t>Presenters (10-12 minutes each including Q&amp;A)</a:t>
            </a:r>
          </a:p>
          <a:p>
            <a:pPr lvl="1"/>
            <a:r>
              <a:rPr lang="en-US" dirty="0"/>
              <a:t>Amelia Salmanson</a:t>
            </a:r>
          </a:p>
          <a:p>
            <a:pPr lvl="1"/>
            <a:r>
              <a:rPr lang="en-US" dirty="0"/>
              <a:t>Miranda Smith</a:t>
            </a:r>
          </a:p>
          <a:p>
            <a:pPr lvl="1"/>
            <a:r>
              <a:rPr lang="en-US" dirty="0"/>
              <a:t>Chloe Manchester</a:t>
            </a:r>
          </a:p>
          <a:p>
            <a:r>
              <a:rPr lang="en-US" dirty="0"/>
              <a:t>Open Discussion</a:t>
            </a:r>
          </a:p>
          <a:p>
            <a:r>
              <a:rPr lang="en-US" dirty="0"/>
              <a:t>Reflection &amp; Announcements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960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9174F-4F92-4282-9222-25625D9CB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Forum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AF8DE-8C6C-4040-9256-83E1674D9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would you like to talk about as a group today?</a:t>
            </a:r>
          </a:p>
          <a:p>
            <a:r>
              <a:rPr lang="en-US" dirty="0"/>
              <a:t>What is on your mind and in your heart that you would like to share?</a:t>
            </a:r>
          </a:p>
        </p:txBody>
      </p:sp>
    </p:spTree>
    <p:extLst>
      <p:ext uri="{BB962C8B-B14F-4D97-AF65-F5344CB8AC3E}">
        <p14:creationId xmlns:p14="http://schemas.microsoft.com/office/powerpoint/2010/main" val="924387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D846-C152-4C2B-A592-C269F6FCE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Reflection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E99A6-AD44-4DFE-B19B-129177D2D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What went well for the project sharing discussion?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What could be done differently for future project sharing sessions?</a:t>
            </a: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4254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AF381-3AD4-498D-B70D-51C4BFD78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F3079-0EE7-46B8-9CAF-C8EA86AAD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Support team engagement </a:t>
            </a:r>
          </a:p>
          <a:p>
            <a:pPr lvl="1"/>
            <a:r>
              <a:rPr lang="en-US" dirty="0"/>
              <a:t>Orientation</a:t>
            </a:r>
          </a:p>
          <a:p>
            <a:pPr lvl="1"/>
            <a:r>
              <a:rPr lang="en-US" dirty="0"/>
              <a:t>Support team networking</a:t>
            </a:r>
          </a:p>
          <a:p>
            <a:r>
              <a:rPr lang="en-US" dirty="0"/>
              <a:t>Schedule calls with coaches</a:t>
            </a:r>
          </a:p>
          <a:p>
            <a:r>
              <a:rPr lang="en-US" dirty="0"/>
              <a:t>Post to basecamp discussion</a:t>
            </a:r>
          </a:p>
          <a:p>
            <a:r>
              <a:rPr lang="en-US" dirty="0"/>
              <a:t>Complete evaluations in Learn after completing the training materials</a:t>
            </a:r>
          </a:p>
          <a:p>
            <a:r>
              <a:rPr lang="en-US" dirty="0"/>
              <a:t>Virtual Meeting sign up – Project Sharing in April and May</a:t>
            </a:r>
          </a:p>
          <a:p>
            <a:r>
              <a:rPr lang="en-US" dirty="0"/>
              <a:t>Next meeting – Monday, April 18</a:t>
            </a:r>
            <a:r>
              <a:rPr lang="en-US" baseline="30000" dirty="0"/>
              <a:t>th</a:t>
            </a:r>
            <a:r>
              <a:rPr lang="en-US" dirty="0"/>
              <a:t> at 1pm ET</a:t>
            </a:r>
          </a:p>
          <a:p>
            <a:pPr lvl="1"/>
            <a:r>
              <a:rPr lang="en-US" dirty="0"/>
              <a:t>Group Coaching</a:t>
            </a:r>
          </a:p>
          <a:p>
            <a:pPr lvl="1"/>
            <a:r>
              <a:rPr lang="en-US" dirty="0"/>
              <a:t>May 6</a:t>
            </a:r>
            <a:r>
              <a:rPr lang="en-US" baseline="30000" dirty="0"/>
              <a:t>th</a:t>
            </a:r>
            <a:r>
              <a:rPr lang="en-US" dirty="0"/>
              <a:t> Case Study – </a:t>
            </a:r>
            <a:r>
              <a:rPr lang="en-US" dirty="0" err="1"/>
              <a:t>Biosense</a:t>
            </a:r>
            <a:r>
              <a:rPr lang="en-US" dirty="0"/>
              <a:t> Redesign</a:t>
            </a:r>
          </a:p>
          <a:p>
            <a:pPr lvl="1"/>
            <a:r>
              <a:rPr lang="en-US"/>
              <a:t>May 16</a:t>
            </a:r>
            <a:r>
              <a:rPr lang="en-US" baseline="30000"/>
              <a:t>th</a:t>
            </a:r>
            <a:r>
              <a:rPr lang="en-US"/>
              <a:t> Project </a:t>
            </a:r>
            <a:r>
              <a:rPr lang="en-US" dirty="0"/>
              <a:t>Sharing volunteers needed (x3)</a:t>
            </a:r>
          </a:p>
        </p:txBody>
      </p:sp>
    </p:spTree>
    <p:extLst>
      <p:ext uri="{BB962C8B-B14F-4D97-AF65-F5344CB8AC3E}">
        <p14:creationId xmlns:p14="http://schemas.microsoft.com/office/powerpoint/2010/main" val="1238820913"/>
      </p:ext>
    </p:extLst>
  </p:cSld>
  <p:clrMapOvr>
    <a:masterClrMapping/>
  </p:clrMapOvr>
</p:sld>
</file>

<file path=ppt/theme/theme1.xml><?xml version="1.0" encoding="utf-8"?>
<a:theme xmlns:a="http://schemas.openxmlformats.org/drawingml/2006/main" name="CSTE Standard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TE Standard.potx" id="{A2EAD8E9-3A6E-9B42-A460-2E546A7FC0B1}" vid="{AE91A922-1CCC-CD42-9EBD-5F738BC6821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70AF5F30D7404F9CCA083EB2143B17" ma:contentTypeVersion="15" ma:contentTypeDescription="Create a new document." ma:contentTypeScope="" ma:versionID="2df504225cf9c66ee5bc758e86265fe5">
  <xsd:schema xmlns:xsd="http://www.w3.org/2001/XMLSchema" xmlns:xs="http://www.w3.org/2001/XMLSchema" xmlns:p="http://schemas.microsoft.com/office/2006/metadata/properties" xmlns:ns2="80a892e5-57af-4b8b-986c-c6d258abfeed" xmlns:ns3="e25dbc5b-beff-41d2-a104-7c4260a7e8f9" targetNamespace="http://schemas.microsoft.com/office/2006/metadata/properties" ma:root="true" ma:fieldsID="b7e76bf212c6979d28ff69542f1a1d51" ns2:_="" ns3:_="">
    <xsd:import namespace="80a892e5-57af-4b8b-986c-c6d258abfeed"/>
    <xsd:import namespace="e25dbc5b-beff-41d2-a104-7c4260a7e8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a892e5-57af-4b8b-986c-c6d258abfe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ace28af-2bc3-4da0-8f41-6064386be0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5dbc5b-beff-41d2-a104-7c4260a7e8f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0baa0a9-b197-4f6e-aae1-ee45a2678f5e}" ma:internalName="TaxCatchAll" ma:showField="CatchAllData" ma:web="e25dbc5b-beff-41d2-a104-7c4260a7e8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5dbc5b-beff-41d2-a104-7c4260a7e8f9" xsi:nil="true"/>
    <lcf76f155ced4ddcb4097134ff3c332f xmlns="80a892e5-57af-4b8b-986c-c6d258abfee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AEF0812-4E73-4F8A-AC33-359C43A6F5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a892e5-57af-4b8b-986c-c6d258abfeed"/>
    <ds:schemaRef ds:uri="e25dbc5b-beff-41d2-a104-7c4260a7e8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D1F5E6-FAD5-4CD9-B2A1-9572EAF511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6C2D0B-3B7A-4450-97E6-EE89F442F910}">
  <ds:schemaRefs>
    <ds:schemaRef ds:uri="http://schemas.microsoft.com/office/2006/metadata/properties"/>
    <ds:schemaRef ds:uri="http://schemas.microsoft.com/office/infopath/2007/PartnerControls"/>
    <ds:schemaRef ds:uri="e25dbc5b-beff-41d2-a104-7c4260a7e8f9"/>
    <ds:schemaRef ds:uri="80a892e5-57af-4b8b-986c-c6d258abfee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CSTE Standard</Template>
  <TotalTime>2254</TotalTime>
  <Words>379</Words>
  <Application>Microsoft Office PowerPoint</Application>
  <PresentationFormat>On-screen Show (4:3)</PresentationFormat>
  <Paragraphs>59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CSTE Standard</vt:lpstr>
      <vt:lpstr>Permission Slips</vt:lpstr>
      <vt:lpstr>Virtual Meeting Expectations</vt:lpstr>
      <vt:lpstr>Agenda</vt:lpstr>
      <vt:lpstr>Open Forum</vt:lpstr>
      <vt:lpstr>Reflection</vt:lpstr>
      <vt:lpstr>Announcements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JPittman</dc:creator>
  <cp:lastModifiedBy>Jessica Arrazola</cp:lastModifiedBy>
  <cp:revision>88</cp:revision>
  <dcterms:created xsi:type="dcterms:W3CDTF">2015-07-28T14:22:22Z</dcterms:created>
  <dcterms:modified xsi:type="dcterms:W3CDTF">2022-03-30T13:08:13Z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0x0101001170AF5F30D7404F9CCA083EB2143B17</vt:lpwstr>
  </property>
  <property fmtid="{D5CDD505-2E9C-101B-9397-08002B2CF9AE}" pid="3" name="MediaServiceImageTags">
    <vt:lpwstr/>
  </property>
</Properties>
</file>